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3a9e1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3a9e1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03a9e19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03a9e19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03a9e19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03a9e19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029dbf69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029dbf6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29dbf6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29dbf6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3a9e19c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3a9e19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3a9e19c7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3a9e19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Coursera Capstone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Muhammad Hamza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74578" y="2797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 mapping on folium, the hypothesis was confirmed; Some areas are not populated at all with healthcare facilities</a:t>
            </a:r>
            <a:endParaRPr/>
          </a:p>
        </p:txBody>
      </p:sp>
      <p:pic>
        <p:nvPicPr>
          <p:cNvPr id="122" name="Google Shape;122;p22"/>
          <p:cNvPicPr preferRelativeResize="0"/>
          <p:nvPr/>
        </p:nvPicPr>
        <p:blipFill>
          <a:blip r:embed="rId3">
            <a:alphaModFix/>
          </a:blip>
          <a:stretch>
            <a:fillRect/>
          </a:stretch>
        </p:blipFill>
        <p:spPr>
          <a:xfrm>
            <a:off x="3277074" y="629700"/>
            <a:ext cx="6230199" cy="388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74578" y="2797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Whereas others are overpopulated, too many healthcare facilities concentrated</a:t>
            </a:r>
            <a:endParaRPr/>
          </a:p>
        </p:txBody>
      </p:sp>
      <p:pic>
        <p:nvPicPr>
          <p:cNvPr id="128" name="Google Shape;128;p23"/>
          <p:cNvPicPr preferRelativeResize="0"/>
          <p:nvPr/>
        </p:nvPicPr>
        <p:blipFill>
          <a:blip r:embed="rId3">
            <a:alphaModFix/>
          </a:blip>
          <a:stretch>
            <a:fillRect/>
          </a:stretch>
        </p:blipFill>
        <p:spPr>
          <a:xfrm>
            <a:off x="3334975" y="152400"/>
            <a:ext cx="5507525" cy="421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Areas in critical need of healthcare</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Shah Kamal</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Pakki Thatti</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Gulshan Ravi</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Harbanspura</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Mehmood Booti</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Gurawala Colony</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Healthcare facilities are an important factor for any budding community.</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Many areas do not get proper medical care due to lack of facilities.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Governments need to make decisions in order to effectively position areas where to create public facilities that can be of use to everyone.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Experiment can be further explored to pinpoint the exact coordinates where the hospitals or other public facilities may be built.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 This would not only help the people but also help the government in making rational decisions for effective governance.</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population exceeding 150 Million, Lahore is undoubtedly one of the largest cities of Pakistan, the 5th largest country by population. However, Lahore has had a history of being unable to provide adequate medical care to its citizens, especially in the relatively underdeveloped areas.</a:t>
            </a:r>
            <a:endParaRPr/>
          </a:p>
          <a:p>
            <a:pPr indent="0" lvl="0" marL="0" rtl="0" algn="l">
              <a:spcBef>
                <a:spcPts val="1600"/>
              </a:spcBef>
              <a:spcAft>
                <a:spcPts val="1600"/>
              </a:spcAft>
              <a:buNone/>
            </a:pPr>
            <a:r>
              <a:rPr lang="en"/>
              <a:t>As the government has a low amount of resources, there is only a small number of hospitals that can be built to cover a number of areas. Some areas are fully covered while some areas are not covered at all. The number of hospitals to be built should cover areas with the lowest amount of healthcare facilities in their vicinity.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order to cater the current problem, I plan to create a map that would display the neighborhoods and the number of hospitals near them. These hospitals will be judged on the number of areas they cater, which will in turn identify the areas to which hospitals are very far. These identified points will then be used to analyze and determine the optimal points for building a new hospital.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2492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142</a:t>
            </a:r>
            <a:endParaRPr/>
          </a:p>
        </p:txBody>
      </p:sp>
      <p:sp>
        <p:nvSpPr>
          <p:cNvPr id="91" name="Google Shape;91;p17"/>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Total areas in Lahore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12553" y="18700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Administrative areas in lahore</a:t>
            </a:r>
            <a:endParaRPr sz="3000"/>
          </a:p>
          <a:p>
            <a:pPr indent="0" lvl="0" marL="0" rtl="0" algn="l">
              <a:spcBef>
                <a:spcPts val="0"/>
              </a:spcBef>
              <a:spcAft>
                <a:spcPts val="0"/>
              </a:spcAft>
              <a:buNone/>
            </a:pPr>
            <a:r>
              <a:rPr lang="en" sz="3000"/>
              <a:t>		   9</a:t>
            </a:r>
            <a:endParaRPr sz="3000"/>
          </a:p>
        </p:txBody>
      </p:sp>
      <p:pic>
        <p:nvPicPr>
          <p:cNvPr id="97" name="Google Shape;97;p18"/>
          <p:cNvPicPr preferRelativeResize="0"/>
          <p:nvPr/>
        </p:nvPicPr>
        <p:blipFill>
          <a:blip r:embed="rId3">
            <a:alphaModFix/>
          </a:blip>
          <a:stretch>
            <a:fillRect/>
          </a:stretch>
        </p:blipFill>
        <p:spPr>
          <a:xfrm>
            <a:off x="3338878" y="490075"/>
            <a:ext cx="5805123" cy="3713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26078" y="180302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small part of list of the latitude and longitude of towns in Lahore represents tightly knit towns</a:t>
            </a:r>
            <a:endParaRPr/>
          </a:p>
        </p:txBody>
      </p:sp>
      <p:pic>
        <p:nvPicPr>
          <p:cNvPr id="103" name="Google Shape;103;p19"/>
          <p:cNvPicPr preferRelativeResize="0"/>
          <p:nvPr/>
        </p:nvPicPr>
        <p:blipFill>
          <a:blip r:embed="rId3">
            <a:alphaModFix/>
          </a:blip>
          <a:stretch>
            <a:fillRect/>
          </a:stretch>
        </p:blipFill>
        <p:spPr>
          <a:xfrm>
            <a:off x="3432075" y="203448"/>
            <a:ext cx="2808000" cy="4736614"/>
          </a:xfrm>
          <a:prstGeom prst="rect">
            <a:avLst/>
          </a:prstGeom>
          <a:noFill/>
          <a:ln>
            <a:noFill/>
          </a:ln>
        </p:spPr>
      </p:pic>
      <p:pic>
        <p:nvPicPr>
          <p:cNvPr id="104" name="Google Shape;104;p19"/>
          <p:cNvPicPr preferRelativeResize="0"/>
          <p:nvPr/>
        </p:nvPicPr>
        <p:blipFill>
          <a:blip r:embed="rId4">
            <a:alphaModFix/>
          </a:blip>
          <a:stretch>
            <a:fillRect/>
          </a:stretch>
        </p:blipFill>
        <p:spPr>
          <a:xfrm>
            <a:off x="6240075" y="233275"/>
            <a:ext cx="2808000" cy="46769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5500" y="1258525"/>
            <a:ext cx="82221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78</a:t>
            </a:r>
            <a:endParaRPr/>
          </a:p>
        </p:txBody>
      </p:sp>
      <p:sp>
        <p:nvSpPr>
          <p:cNvPr id="110" name="Google Shape;110;p20"/>
          <p:cNvSpPr txBox="1"/>
          <p:nvPr>
            <p:ph idx="1" type="body"/>
          </p:nvPr>
        </p:nvSpPr>
        <p:spPr>
          <a:xfrm>
            <a:off x="475500" y="34570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Hospitals in Lahore, ~2 per area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Major problem when it comes to healthcare in Lahore</a:t>
            </a:r>
            <a:endParaRPr>
              <a:solidFill>
                <a:schemeClr val="lt2"/>
              </a:solidFill>
            </a:endParaRPr>
          </a:p>
        </p:txBody>
      </p:sp>
      <p:cxnSp>
        <p:nvCxnSpPr>
          <p:cNvPr id="116" name="Google Shape;116;p21"/>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