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zan Faizan" userId="ca971e32-8bc9-435d-9a95-076c86984271" providerId="ADAL" clId="{DE488D0C-2264-4395-9501-BBC04540C47E}"/>
    <pc:docChg chg="undo custSel modSld">
      <pc:chgData name="Faizan Faizan" userId="ca971e32-8bc9-435d-9a95-076c86984271" providerId="ADAL" clId="{DE488D0C-2264-4395-9501-BBC04540C47E}" dt="2024-04-08T16:09:16.089" v="174" actId="20577"/>
      <pc:docMkLst>
        <pc:docMk/>
      </pc:docMkLst>
      <pc:sldChg chg="modSp mod">
        <pc:chgData name="Faizan Faizan" userId="ca971e32-8bc9-435d-9a95-076c86984271" providerId="ADAL" clId="{DE488D0C-2264-4395-9501-BBC04540C47E}" dt="2024-04-08T16:09:16.089" v="174" actId="20577"/>
        <pc:sldMkLst>
          <pc:docMk/>
          <pc:sldMk cId="3159827930" sldId="256"/>
        </pc:sldMkLst>
        <pc:spChg chg="mod">
          <ac:chgData name="Faizan Faizan" userId="ca971e32-8bc9-435d-9a95-076c86984271" providerId="ADAL" clId="{DE488D0C-2264-4395-9501-BBC04540C47E}" dt="2024-04-08T16:09:16.089" v="174" actId="20577"/>
          <ac:spMkLst>
            <pc:docMk/>
            <pc:sldMk cId="3159827930" sldId="256"/>
            <ac:spMk id="3" creationId="{06F45C86-1FE3-C449-3758-7DBE1D15D871}"/>
          </ac:spMkLst>
        </pc:spChg>
      </pc:sldChg>
      <pc:sldChg chg="modSp mod">
        <pc:chgData name="Faizan Faizan" userId="ca971e32-8bc9-435d-9a95-076c86984271" providerId="ADAL" clId="{DE488D0C-2264-4395-9501-BBC04540C47E}" dt="2024-04-08T15:28:06.773" v="1" actId="1076"/>
        <pc:sldMkLst>
          <pc:docMk/>
          <pc:sldMk cId="2221335833" sldId="257"/>
        </pc:sldMkLst>
        <pc:spChg chg="mod">
          <ac:chgData name="Faizan Faizan" userId="ca971e32-8bc9-435d-9a95-076c86984271" providerId="ADAL" clId="{DE488D0C-2264-4395-9501-BBC04540C47E}" dt="2024-04-08T15:28:06.773" v="1" actId="1076"/>
          <ac:spMkLst>
            <pc:docMk/>
            <pc:sldMk cId="2221335833" sldId="257"/>
            <ac:spMk id="4" creationId="{E8CAFC82-8AA0-4FE3-8AA0-9938F502CBF9}"/>
          </ac:spMkLst>
        </pc:spChg>
      </pc:sldChg>
      <pc:sldChg chg="modSp mod">
        <pc:chgData name="Faizan Faizan" userId="ca971e32-8bc9-435d-9a95-076c86984271" providerId="ADAL" clId="{DE488D0C-2264-4395-9501-BBC04540C47E}" dt="2024-04-08T15:30:09.584" v="21" actId="20577"/>
        <pc:sldMkLst>
          <pc:docMk/>
          <pc:sldMk cId="3790488603" sldId="262"/>
        </pc:sldMkLst>
        <pc:spChg chg="mod">
          <ac:chgData name="Faizan Faizan" userId="ca971e32-8bc9-435d-9a95-076c86984271" providerId="ADAL" clId="{DE488D0C-2264-4395-9501-BBC04540C47E}" dt="2024-04-08T15:30:09.584" v="21" actId="20577"/>
          <ac:spMkLst>
            <pc:docMk/>
            <pc:sldMk cId="3790488603" sldId="262"/>
            <ac:spMk id="2" creationId="{985DC103-C274-AF50-8872-381BCED74021}"/>
          </ac:spMkLst>
        </pc:spChg>
      </pc:sldChg>
      <pc:sldChg chg="modSp mod">
        <pc:chgData name="Faizan Faizan" userId="ca971e32-8bc9-435d-9a95-076c86984271" providerId="ADAL" clId="{DE488D0C-2264-4395-9501-BBC04540C47E}" dt="2024-04-08T15:29:21.922" v="8" actId="1076"/>
        <pc:sldMkLst>
          <pc:docMk/>
          <pc:sldMk cId="3658006978" sldId="265"/>
        </pc:sldMkLst>
        <pc:spChg chg="mod">
          <ac:chgData name="Faizan Faizan" userId="ca971e32-8bc9-435d-9a95-076c86984271" providerId="ADAL" clId="{DE488D0C-2264-4395-9501-BBC04540C47E}" dt="2024-04-08T15:29:21.922" v="8" actId="1076"/>
          <ac:spMkLst>
            <pc:docMk/>
            <pc:sldMk cId="3658006978" sldId="265"/>
            <ac:spMk id="2" creationId="{985DC103-C274-AF50-8872-381BCED74021}"/>
          </ac:spMkLst>
        </pc:spChg>
      </pc:sldChg>
      <pc:sldChg chg="modSp mod">
        <pc:chgData name="Faizan Faizan" userId="ca971e32-8bc9-435d-9a95-076c86984271" providerId="ADAL" clId="{DE488D0C-2264-4395-9501-BBC04540C47E}" dt="2024-04-08T15:29:36.879" v="9" actId="1076"/>
        <pc:sldMkLst>
          <pc:docMk/>
          <pc:sldMk cId="522906200" sldId="266"/>
        </pc:sldMkLst>
        <pc:spChg chg="mod">
          <ac:chgData name="Faizan Faizan" userId="ca971e32-8bc9-435d-9a95-076c86984271" providerId="ADAL" clId="{DE488D0C-2264-4395-9501-BBC04540C47E}" dt="2024-04-08T15:29:36.879" v="9" actId="1076"/>
          <ac:spMkLst>
            <pc:docMk/>
            <pc:sldMk cId="522906200" sldId="266"/>
            <ac:spMk id="2" creationId="{985DC103-C274-AF50-8872-381BCED740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735D-FA63-7686-BC7C-9A142DE0F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FC114-E9F4-F73F-1B1E-EB6CCF01C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60C1-3EA7-C500-85C8-66FA18CE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0341-0769-7187-8108-F0E4F7F1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343E8-5945-C514-5F87-97D79DA5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81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75AC-7E48-C3F7-3160-95D63515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06CF0-6DD1-34BB-4F0B-0EBB2E75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E6F3-3D31-1814-535F-4F505FC0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5EBC-6819-6230-11B4-18F5B620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3F71-6765-6537-212E-E35AF6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8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66A0F-57E2-EAC5-E157-89AFAF4A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0EDF-E456-5F23-2792-319EB21F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8966B-C021-4439-A6A6-6FC95B71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6F8B-120A-DDE5-9D1D-EB9E9FDC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B792-7AA1-FF38-D2DC-927C243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39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A072-8B2C-7614-1BB3-3937F4FA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6354-BD80-9399-54F4-AE4FFB37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306B-86A2-5607-3027-D50C9F7F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120-B4A5-F266-7E5E-B3833803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EB53-F353-EBD3-328B-1F1B0859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4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0E65-3CD9-FB0B-63CD-A331A5F1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F8C4-5804-F7B5-23F8-86AF1B73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54CF-1913-7AB1-7CAC-360AF3D9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19B6-653E-FDFA-3CCB-B9AF0CCE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3EBB-B798-F55D-7DD5-02D638FA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47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C0E-CF1B-C529-1713-9C0EB40D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41EA-0C52-5C74-EC3F-91477796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77981-126D-88D6-984D-0A5B2F8C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F6457-88AA-C5B0-7575-9909B028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94F8-9B6F-885E-8998-FAA478B8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5F951-021D-4EE6-857C-9BF30149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980C-9E71-FEDA-5871-B9326916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26580-492A-8579-E7CA-E4F894A7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2C48-A9DC-6A61-092B-54DBB98B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8D56-AA8C-A1C9-CDF5-B550E08F7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5AEF0-DCA9-6D37-3048-99F9005D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328ED-6584-0723-35F2-294282BC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A57A7-563E-63C1-E1E3-6A68C58B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A8F52-2E42-E966-337C-104F67A8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9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CDB-6539-953C-4464-704CCD5B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B5C1C-2028-A148-62AE-CC39CCF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37C7-8526-7B06-450D-450AB35C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8BB48-CEFF-4F61-FA6B-0E0B66F8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87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2F782-1025-9A4F-9352-696E1412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74971-E92F-E415-ABF9-FEBF34A6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A881-FFF1-E700-C911-5714841C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5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8235-C8B5-EE3E-B9F0-E24A0EED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ED81-A1B9-7F40-F77D-6D2F1B62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E186-D322-2283-60F4-ABEADCE18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EC60-F857-15AE-B5A4-F1A6B68B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43C3-6DF6-54AB-8909-B94340FC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BAA2-863A-4148-C697-71DD452A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7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17D-1365-845B-0ECC-73FA6A96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5E19C-D18F-7E8F-2C66-029B8E50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3C053-C2B0-2C19-C22A-570409BFE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35876-8CF3-953D-2803-73526DC3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4060D-BFC4-E6AA-730A-4FA6861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6813-3E72-2D6B-A6BB-2E98E0D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6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30255-5417-BC97-7D31-B9176798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6C6B-0B79-1B35-CC60-C810724F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3399-727F-BCA8-527D-82081485F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A0F15-717F-4187-B052-57A4DCF28318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637C-8338-06A7-43C7-89BE00A34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1EB6-B9D7-4A32-0BC7-D4E7BAB11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BAFB4-DB3B-4ECA-860C-4A7451D520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72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01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Content Moderator AI Agent</a:t>
            </a:r>
            <a:br>
              <a:rPr lang="it-IT" sz="4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CA" sz="2700" b="0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</a:t>
            </a:r>
            <a:br>
              <a:rPr lang="en-CA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CA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45C86-1FE3-C449-3758-7DBE1D15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3478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CSCI-6908-NLP                                                                    Name: Mohd Faizan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Dal ID: B00966320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450" y="227210"/>
            <a:ext cx="8441097" cy="77078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given using gpt-3.5-turbo [ Movie: Million Dollar Baby ]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3E172-557D-3A33-12F0-0412BC6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5" y="1703446"/>
            <a:ext cx="11539728" cy="34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65" y="0"/>
            <a:ext cx="5342467" cy="7707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given using gpt-4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506B0-175D-67DD-C36C-4535C62C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888267"/>
            <a:ext cx="5148942" cy="5679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EC278-4F02-63D6-70E4-D1C26CC3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88267"/>
            <a:ext cx="4843342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65" y="0"/>
            <a:ext cx="5342467" cy="7707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60D0E-468F-DEAA-4D36-C8AE7FD1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4" y="1999362"/>
            <a:ext cx="4253073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122CE-3D48-1229-8F0A-C437DFC0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4" y="2795493"/>
            <a:ext cx="4253073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CE4CD-8380-048A-3530-2BBF504AA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04" y="3429000"/>
            <a:ext cx="4253073" cy="53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931EA9-E33B-14AE-70DC-321F8D296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05" y="1356681"/>
            <a:ext cx="4253073" cy="5229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5E68B9-025A-52C5-7CA5-2AB1C5840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04" y="4081559"/>
            <a:ext cx="4253073" cy="514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EA4C62-CC6F-8958-B5D6-47F5C57F1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899" y="1356681"/>
            <a:ext cx="3478906" cy="18335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51A109-CF76-E483-8337-D2A52D5B0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6762" y="1356681"/>
            <a:ext cx="3472188" cy="1833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722F5D-CBA8-DF5A-1077-1DDD56EED4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5528" y="3375914"/>
            <a:ext cx="5342467" cy="24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5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10248E-DBD2-84AF-C039-0BCD60929F1A}"/>
              </a:ext>
            </a:extLst>
          </p:cNvPr>
          <p:cNvSpPr txBox="1">
            <a:spLocks/>
          </p:cNvSpPr>
          <p:nvPr/>
        </p:nvSpPr>
        <p:spPr>
          <a:xfrm>
            <a:off x="3577165" y="152400"/>
            <a:ext cx="5342467" cy="770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19969-4D6D-6E0E-C907-8EFCCBA9588C}"/>
              </a:ext>
            </a:extLst>
          </p:cNvPr>
          <p:cNvSpPr txBox="1"/>
          <p:nvPr/>
        </p:nvSpPr>
        <p:spPr>
          <a:xfrm>
            <a:off x="612265" y="1490008"/>
            <a:ext cx="11192639" cy="26776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extracted  dialogues from the source material and rationalized their categorical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Capable of furnishing comprehensive contextual background for every identified genre within a cinematic 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Ensured the elimination of any non-factual content creations, commonly referred to as 'hallucinations,' in the generation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Maintained accuracy and relevance to the context in the content generation.</a:t>
            </a:r>
          </a:p>
        </p:txBody>
      </p:sp>
    </p:spTree>
    <p:extLst>
      <p:ext uri="{BB962C8B-B14F-4D97-AF65-F5344CB8AC3E}">
        <p14:creationId xmlns:p14="http://schemas.microsoft.com/office/powerpoint/2010/main" val="296209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10248E-DBD2-84AF-C039-0BCD60929F1A}"/>
              </a:ext>
            </a:extLst>
          </p:cNvPr>
          <p:cNvSpPr txBox="1">
            <a:spLocks/>
          </p:cNvSpPr>
          <p:nvPr/>
        </p:nvSpPr>
        <p:spPr>
          <a:xfrm>
            <a:off x="3577165" y="152400"/>
            <a:ext cx="5342467" cy="770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19969-4D6D-6E0E-C907-8EFCCBA9588C}"/>
              </a:ext>
            </a:extLst>
          </p:cNvPr>
          <p:cNvSpPr txBox="1"/>
          <p:nvPr/>
        </p:nvSpPr>
        <p:spPr>
          <a:xfrm>
            <a:off x="612265" y="1490008"/>
            <a:ext cx="112722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	Y. Gao et al., “Retrieval-augmented generation for large language models: A survey,” Arxiv.org. [Online]. 	Available: http://arxiv.org/abs/2312.10997. [Accessed: 04-Apr-2024].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	“OpenAI,” Openai.com. [Online]. Available: https://openai.com/. [Accessed: 05-Apr-2024].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“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Colab.Google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colab.google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[Online]. Available: https://colab.google/. [Accessed: 06-Apr-2024].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“Online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diagrams editor - mermaid live editor,”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Mermaid.live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[Online]. Available: 	https://mermaid.live/edit. [Accessed: 07-Apr-2024].</a:t>
            </a:r>
          </a:p>
        </p:txBody>
      </p:sp>
    </p:spTree>
    <p:extLst>
      <p:ext uri="{BB962C8B-B14F-4D97-AF65-F5344CB8AC3E}">
        <p14:creationId xmlns:p14="http://schemas.microsoft.com/office/powerpoint/2010/main" val="22211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F45C86-1FE3-C449-3758-7DBE1D15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67" y="688132"/>
            <a:ext cx="8454101" cy="347958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CA" sz="2800" b="1" i="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quality and relevance of AI-generated text.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 information retrieval with advanced natural language processing.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complex question-answering with in-depth and accurate responses.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Empowers a variety of AI-driven applications with up-to-date and context-rich content.</a:t>
            </a:r>
          </a:p>
          <a:p>
            <a:pPr algn="l"/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CAFC82-8AA0-4FE3-8AA0-9938F502CBF9}"/>
              </a:ext>
            </a:extLst>
          </p:cNvPr>
          <p:cNvSpPr txBox="1">
            <a:spLocks/>
          </p:cNvSpPr>
          <p:nvPr/>
        </p:nvSpPr>
        <p:spPr>
          <a:xfrm>
            <a:off x="1683231" y="5191652"/>
            <a:ext cx="47853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Workflow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D6E79AB-BBD3-D1C5-EE16-77E38584E4EB}"/>
              </a:ext>
            </a:extLst>
          </p:cNvPr>
          <p:cNvSpPr/>
          <p:nvPr/>
        </p:nvSpPr>
        <p:spPr>
          <a:xfrm>
            <a:off x="5365006" y="5191652"/>
            <a:ext cx="1461988" cy="4867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7EBDA85A-F0A0-9770-137C-8E9D5C004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74" y="179498"/>
            <a:ext cx="2926718" cy="6212836"/>
          </a:xfrm>
          <a:prstGeom prst="rect">
            <a:avLst/>
          </a:prstGeom>
          <a:solidFill>
            <a:schemeClr val="tx1"/>
          </a:solidFill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89EB81-AFD6-C154-1224-6E7737C1D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5576" y="6478367"/>
            <a:ext cx="1363256" cy="200135"/>
          </a:xfrm>
        </p:spPr>
        <p:txBody>
          <a:bodyPr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workflow</a:t>
            </a:r>
            <a:endParaRPr lang="en-CA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4" y="626532"/>
            <a:ext cx="5342467" cy="77078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45C86-1FE3-C449-3758-7DBE1D15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67" y="1595361"/>
            <a:ext cx="5071533" cy="37422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Tags and Entities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 and Cleanup</a:t>
            </a:r>
            <a:endParaRPr lang="en-CA" dirty="0">
              <a:solidFill>
                <a:srgbClr val="ECEC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Structuring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75395-BDB0-CF58-B862-3D78706A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1397317"/>
            <a:ext cx="6116752" cy="45647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7B3C12-E6DE-9AEE-3CD2-6146507D9B3E}"/>
              </a:ext>
            </a:extLst>
          </p:cNvPr>
          <p:cNvSpPr txBox="1">
            <a:spLocks/>
          </p:cNvSpPr>
          <p:nvPr/>
        </p:nvSpPr>
        <p:spPr>
          <a:xfrm>
            <a:off x="8039230" y="6100230"/>
            <a:ext cx="1552825" cy="227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2: preprocessing</a:t>
            </a:r>
            <a:endParaRPr lang="en-CA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5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4" y="626532"/>
            <a:ext cx="5342467" cy="770785"/>
          </a:xfrm>
        </p:spPr>
        <p:txBody>
          <a:bodyPr>
            <a:normAutofit/>
          </a:bodyPr>
          <a:lstStyle/>
          <a:p>
            <a:pPr algn="l"/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Embedding and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45C86-1FE3-C449-3758-7DBE1D15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67" y="1595361"/>
            <a:ext cx="5763995" cy="37422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Creation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all-MiniLM-L6-v2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Generation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EA3F3-916F-51E3-CF9D-3F58D873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29" y="1397317"/>
            <a:ext cx="5344271" cy="44487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01D4B4A-E570-1F12-6E1D-9B82DBB2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3505EB-2840-5E29-8FD2-C539DEF9D305}"/>
              </a:ext>
            </a:extLst>
          </p:cNvPr>
          <p:cNvSpPr txBox="1">
            <a:spLocks/>
          </p:cNvSpPr>
          <p:nvPr/>
        </p:nvSpPr>
        <p:spPr>
          <a:xfrm>
            <a:off x="8229044" y="6109884"/>
            <a:ext cx="2161866" cy="784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3: Embedding and retrieval</a:t>
            </a:r>
          </a:p>
        </p:txBody>
      </p:sp>
    </p:spTree>
    <p:extLst>
      <p:ext uri="{BB962C8B-B14F-4D97-AF65-F5344CB8AC3E}">
        <p14:creationId xmlns:p14="http://schemas.microsoft.com/office/powerpoint/2010/main" val="83194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4" y="626532"/>
            <a:ext cx="5342467" cy="770785"/>
          </a:xfrm>
        </p:spPr>
        <p:txBody>
          <a:bodyPr>
            <a:normAutofit/>
          </a:bodyPr>
          <a:lstStyle/>
          <a:p>
            <a:pPr algn="l"/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45C86-1FE3-C449-3758-7DBE1D15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67" y="1595361"/>
            <a:ext cx="5071533" cy="37422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Expansion</a:t>
            </a:r>
            <a:endParaRPr lang="en-CA" dirty="0">
              <a:solidFill>
                <a:srgbClr val="ECEC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Handling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85E8D-3837-0E22-210D-A1C5DDBB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1" y="1397317"/>
            <a:ext cx="4948886" cy="41622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82A6B1-FFD2-2D36-51E6-D460435F431A}"/>
              </a:ext>
            </a:extLst>
          </p:cNvPr>
          <p:cNvSpPr txBox="1">
            <a:spLocks/>
          </p:cNvSpPr>
          <p:nvPr/>
        </p:nvSpPr>
        <p:spPr>
          <a:xfrm>
            <a:off x="7616511" y="5899572"/>
            <a:ext cx="2161866" cy="784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4: 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1969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4569" y="85294"/>
            <a:ext cx="7282858" cy="7707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prompt given to the LLM ( Mr. 3000 )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FC754-33BE-B7AA-CFEE-7F3C4523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" y="1000714"/>
            <a:ext cx="11470639" cy="53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8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66" y="117482"/>
            <a:ext cx="5342467" cy="77078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given using gpt-3.5-turbo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652A3-1B3F-2E62-5005-BF87DA02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4" y="1394239"/>
            <a:ext cx="11502189" cy="40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238" y="90050"/>
            <a:ext cx="3451522" cy="77078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given using gpt-4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B7054-7C17-CD19-7ABD-15CFCB20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8" y="1092277"/>
            <a:ext cx="5587111" cy="5527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BACC1-BD38-8F77-AFF3-EBB2B593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92277"/>
            <a:ext cx="5746425" cy="55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0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103-C274-AF50-8872-381BCED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66" y="170935"/>
            <a:ext cx="5342467" cy="7707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4DD6-5147-2026-8A3E-DFC18D49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2" y="2678515"/>
            <a:ext cx="3600953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D2C05-72E6-13CB-05D0-FC203B30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7" y="3351122"/>
            <a:ext cx="3600953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112C8-2AB6-024B-0274-A4A508317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37" y="2005908"/>
            <a:ext cx="3600953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649ECA-A760-6E4A-1099-EE074E3B4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7" y="4023729"/>
            <a:ext cx="3607947" cy="708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A75C9-FA9A-A445-F8E7-69DC20357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37" y="1209458"/>
            <a:ext cx="3600953" cy="685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D94067-0221-60D2-EFA6-387E84C83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287" y="1197621"/>
            <a:ext cx="3824673" cy="2516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EAABF6-336C-5F3A-709D-267CBE0AAD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8857" y="1188395"/>
            <a:ext cx="3866220" cy="25167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E07100-E5CE-E468-C2C7-3F7EAD503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2405" y="3865544"/>
            <a:ext cx="4985109" cy="25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0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365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Arial</vt:lpstr>
      <vt:lpstr>Times New Roman</vt:lpstr>
      <vt:lpstr>Office Theme</vt:lpstr>
      <vt:lpstr>FINAL PROJECT  A Content Moderator AI Agent using retrieval-augmented generation </vt:lpstr>
      <vt:lpstr>Fig 1: workflow</vt:lpstr>
      <vt:lpstr>Text preprocessing</vt:lpstr>
      <vt:lpstr>Text Embedding and Retrieval</vt:lpstr>
      <vt:lpstr>Generative Model</vt:lpstr>
      <vt:lpstr>Final prompt given to the LLM ( Mr. 3000 )</vt:lpstr>
      <vt:lpstr>Out given using gpt-3.5-turbo</vt:lpstr>
      <vt:lpstr>Out given using gpt-4</vt:lpstr>
      <vt:lpstr>Validation</vt:lpstr>
      <vt:lpstr>Out given using gpt-3.5-turbo [ Movie: Million Dollar Baby ]</vt:lpstr>
      <vt:lpstr>Out given using gpt-4</vt:lpstr>
      <vt:lpstr>Validation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A Content Moderator AI Agent using retrieval-augmented generation </dc:title>
  <dc:creator>Faizan Faizan</dc:creator>
  <cp:lastModifiedBy>Faizan Faizan</cp:lastModifiedBy>
  <cp:revision>1</cp:revision>
  <dcterms:created xsi:type="dcterms:W3CDTF">2024-04-08T12:40:25Z</dcterms:created>
  <dcterms:modified xsi:type="dcterms:W3CDTF">2024-04-08T16:09:19Z</dcterms:modified>
</cp:coreProperties>
</file>