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1"/>
  </p:notesMasterIdLst>
  <p:sldIdLst>
    <p:sldId id="256" r:id="rId3"/>
    <p:sldId id="264" r:id="rId4"/>
    <p:sldId id="265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1865" autoAdjust="0"/>
  </p:normalViewPr>
  <p:slideViewPr>
    <p:cSldViewPr snapToGrid="0">
      <p:cViewPr varScale="1">
        <p:scale>
          <a:sx n="77" d="100"/>
          <a:sy n="77" d="100"/>
        </p:scale>
        <p:origin x="14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ul Larasati" userId="662efcef52431a08" providerId="LiveId" clId="{8C453135-D155-4ABD-B4AB-26AF30D9FFD2}"/>
    <pc:docChg chg="undo custSel addSld delSld modSld sldOrd">
      <pc:chgData name="Nurul Larasati" userId="662efcef52431a08" providerId="LiveId" clId="{8C453135-D155-4ABD-B4AB-26AF30D9FFD2}" dt="2021-12-19T06:06:56.608" v="1035" actId="47"/>
      <pc:docMkLst>
        <pc:docMk/>
      </pc:docMkLst>
      <pc:sldChg chg="modSp mod">
        <pc:chgData name="Nurul Larasati" userId="662efcef52431a08" providerId="LiveId" clId="{8C453135-D155-4ABD-B4AB-26AF30D9FFD2}" dt="2021-12-19T05:44:51.066" v="547" actId="1036"/>
        <pc:sldMkLst>
          <pc:docMk/>
          <pc:sldMk cId="3503317756" sldId="256"/>
        </pc:sldMkLst>
        <pc:spChg chg="mod">
          <ac:chgData name="Nurul Larasati" userId="662efcef52431a08" providerId="LiveId" clId="{8C453135-D155-4ABD-B4AB-26AF30D9FFD2}" dt="2021-12-19T05:44:51.066" v="547" actId="1036"/>
          <ac:spMkLst>
            <pc:docMk/>
            <pc:sldMk cId="3503317756" sldId="256"/>
            <ac:spMk id="2" creationId="{C70B7E1D-0317-40A0-90A2-E67CCD4D8D7B}"/>
          </ac:spMkLst>
        </pc:spChg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3503317756" sldId="256"/>
            <ac:spMk id="3" creationId="{8D1FAB3D-E3C3-419C-8999-98DF53060028}"/>
          </ac:spMkLst>
        </pc:spChg>
      </pc:sldChg>
      <pc:sldChg chg="addSp delSp modSp del mod">
        <pc:chgData name="Nurul Larasati" userId="662efcef52431a08" providerId="LiveId" clId="{8C453135-D155-4ABD-B4AB-26AF30D9FFD2}" dt="2021-12-19T05:46:08.467" v="560" actId="47"/>
        <pc:sldMkLst>
          <pc:docMk/>
          <pc:sldMk cId="1690980748" sldId="257"/>
        </pc:sldMkLst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1690980748" sldId="257"/>
            <ac:spMk id="2" creationId="{D7148D14-A041-4F42-8E64-57FBAC7DABE1}"/>
          </ac:spMkLst>
        </pc:spChg>
        <pc:spChg chg="mod">
          <ac:chgData name="Nurul Larasati" userId="662efcef52431a08" providerId="LiveId" clId="{8C453135-D155-4ABD-B4AB-26AF30D9FFD2}" dt="2021-12-19T05:44:36.832" v="515" actId="27636"/>
          <ac:spMkLst>
            <pc:docMk/>
            <pc:sldMk cId="1690980748" sldId="257"/>
            <ac:spMk id="3" creationId="{D6FFE19D-93D2-4717-95EA-357CD0FF95D6}"/>
          </ac:spMkLst>
        </pc:spChg>
        <pc:picChg chg="add del">
          <ac:chgData name="Nurul Larasati" userId="662efcef52431a08" providerId="LiveId" clId="{8C453135-D155-4ABD-B4AB-26AF30D9FFD2}" dt="2021-12-19T05:45:38.949" v="554" actId="21"/>
          <ac:picMkLst>
            <pc:docMk/>
            <pc:sldMk cId="1690980748" sldId="257"/>
            <ac:picMk id="1028" creationId="{83A71807-E698-4FCB-80AA-732DD7079578}"/>
          </ac:picMkLst>
        </pc:picChg>
      </pc:sldChg>
      <pc:sldChg chg="modSp del mod">
        <pc:chgData name="Nurul Larasati" userId="662efcef52431a08" providerId="LiveId" clId="{8C453135-D155-4ABD-B4AB-26AF30D9FFD2}" dt="2021-12-19T05:46:48.920" v="568" actId="47"/>
        <pc:sldMkLst>
          <pc:docMk/>
          <pc:sldMk cId="2330796784" sldId="258"/>
        </pc:sldMkLst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2330796784" sldId="258"/>
            <ac:spMk id="2" creationId="{B2DFEE09-F804-4221-851A-DEE0D8AB4938}"/>
          </ac:spMkLst>
        </pc:spChg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2330796784" sldId="258"/>
            <ac:spMk id="3" creationId="{AD910F5D-AF6D-471B-8EFF-660FF7E5C341}"/>
          </ac:spMkLst>
        </pc:spChg>
      </pc:sldChg>
      <pc:sldChg chg="del">
        <pc:chgData name="Nurul Larasati" userId="662efcef52431a08" providerId="LiveId" clId="{8C453135-D155-4ABD-B4AB-26AF30D9FFD2}" dt="2021-12-19T05:54:17.143" v="821" actId="47"/>
        <pc:sldMkLst>
          <pc:docMk/>
          <pc:sldMk cId="861993713" sldId="259"/>
        </pc:sldMkLst>
      </pc:sldChg>
      <pc:sldChg chg="modSp del mod">
        <pc:chgData name="Nurul Larasati" userId="662efcef52431a08" providerId="LiveId" clId="{8C453135-D155-4ABD-B4AB-26AF30D9FFD2}" dt="2021-12-19T05:58:54.130" v="950" actId="47"/>
        <pc:sldMkLst>
          <pc:docMk/>
          <pc:sldMk cId="3147802293" sldId="260"/>
        </pc:sldMkLst>
        <pc:spChg chg="mod">
          <ac:chgData name="Nurul Larasati" userId="662efcef52431a08" providerId="LiveId" clId="{8C453135-D155-4ABD-B4AB-26AF30D9FFD2}" dt="2021-12-19T05:25:27.069" v="269" actId="2711"/>
          <ac:spMkLst>
            <pc:docMk/>
            <pc:sldMk cId="3147802293" sldId="260"/>
            <ac:spMk id="2" creationId="{AC987C5E-E87B-4D34-90A0-DC394BAED049}"/>
          </ac:spMkLst>
        </pc:spChg>
        <pc:spChg chg="mod">
          <ac:chgData name="Nurul Larasati" userId="662efcef52431a08" providerId="LiveId" clId="{8C453135-D155-4ABD-B4AB-26AF30D9FFD2}" dt="2021-12-19T05:25:20.883" v="268" actId="2711"/>
          <ac:spMkLst>
            <pc:docMk/>
            <pc:sldMk cId="3147802293" sldId="260"/>
            <ac:spMk id="4" creationId="{12062F41-FD7B-4A57-BCBB-BB3CF44F2A94}"/>
          </ac:spMkLst>
        </pc:spChg>
        <pc:spChg chg="mod">
          <ac:chgData name="Nurul Larasati" userId="662efcef52431a08" providerId="LiveId" clId="{8C453135-D155-4ABD-B4AB-26AF30D9FFD2}" dt="2021-12-19T05:26:05.427" v="302" actId="1036"/>
          <ac:spMkLst>
            <pc:docMk/>
            <pc:sldMk cId="3147802293" sldId="260"/>
            <ac:spMk id="6" creationId="{69BD4A1A-179A-4ACD-99A5-67E5450ACEE9}"/>
          </ac:spMkLst>
        </pc:spChg>
        <pc:spChg chg="mod">
          <ac:chgData name="Nurul Larasati" userId="662efcef52431a08" providerId="LiveId" clId="{8C453135-D155-4ABD-B4AB-26AF30D9FFD2}" dt="2021-12-19T05:26:01.347" v="292" actId="1036"/>
          <ac:spMkLst>
            <pc:docMk/>
            <pc:sldMk cId="3147802293" sldId="260"/>
            <ac:spMk id="7" creationId="{27ADBDEB-AED3-4CF4-A9F1-FE104AB5E170}"/>
          </ac:spMkLst>
        </pc:spChg>
      </pc:sldChg>
      <pc:sldChg chg="modSp del mod">
        <pc:chgData name="Nurul Larasati" userId="662efcef52431a08" providerId="LiveId" clId="{8C453135-D155-4ABD-B4AB-26AF30D9FFD2}" dt="2021-12-19T06:03:52.237" v="1014" actId="47"/>
        <pc:sldMkLst>
          <pc:docMk/>
          <pc:sldMk cId="3387982947" sldId="261"/>
        </pc:sldMkLst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3387982947" sldId="261"/>
            <ac:spMk id="2" creationId="{F01DA4A6-680C-45AE-8163-A50B9365517A}"/>
          </ac:spMkLst>
        </pc:spChg>
        <pc:spChg chg="mod">
          <ac:chgData name="Nurul Larasati" userId="662efcef52431a08" providerId="LiveId" clId="{8C453135-D155-4ABD-B4AB-26AF30D9FFD2}" dt="2021-12-19T06:01:03.581" v="978" actId="1076"/>
          <ac:spMkLst>
            <pc:docMk/>
            <pc:sldMk cId="3387982947" sldId="261"/>
            <ac:spMk id="3" creationId="{82619BFB-1B4E-4442-AB8E-DFA01F37D8DB}"/>
          </ac:spMkLst>
        </pc:spChg>
      </pc:sldChg>
      <pc:sldChg chg="modSp new del mod">
        <pc:chgData name="Nurul Larasati" userId="662efcef52431a08" providerId="LiveId" clId="{8C453135-D155-4ABD-B4AB-26AF30D9FFD2}" dt="2021-12-19T06:05:46.653" v="1024" actId="47"/>
        <pc:sldMkLst>
          <pc:docMk/>
          <pc:sldMk cId="1339396008" sldId="262"/>
        </pc:sldMkLst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1339396008" sldId="262"/>
            <ac:spMk id="2" creationId="{8BF7A840-36AF-4B33-B38C-FE39D0F17AD1}"/>
          </ac:spMkLst>
        </pc:spChg>
        <pc:spChg chg="mod">
          <ac:chgData name="Nurul Larasati" userId="662efcef52431a08" providerId="LiveId" clId="{8C453135-D155-4ABD-B4AB-26AF30D9FFD2}" dt="2021-12-19T05:44:36.828" v="514" actId="27636"/>
          <ac:spMkLst>
            <pc:docMk/>
            <pc:sldMk cId="1339396008" sldId="262"/>
            <ac:spMk id="3" creationId="{857A0DC7-7C39-452E-8A57-16AA74072014}"/>
          </ac:spMkLst>
        </pc:spChg>
      </pc:sldChg>
      <pc:sldChg chg="modSp new del mod">
        <pc:chgData name="Nurul Larasati" userId="662efcef52431a08" providerId="LiveId" clId="{8C453135-D155-4ABD-B4AB-26AF30D9FFD2}" dt="2021-12-19T06:06:56.608" v="1035" actId="47"/>
        <pc:sldMkLst>
          <pc:docMk/>
          <pc:sldMk cId="457928197" sldId="263"/>
        </pc:sldMkLst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457928197" sldId="263"/>
            <ac:spMk id="2" creationId="{650DF650-5E13-4BCA-8692-E45885EA2294}"/>
          </ac:spMkLst>
        </pc:spChg>
        <pc:spChg chg="mod">
          <ac:chgData name="Nurul Larasati" userId="662efcef52431a08" providerId="LiveId" clId="{8C453135-D155-4ABD-B4AB-26AF30D9FFD2}" dt="2021-12-19T05:44:36.719" v="513"/>
          <ac:spMkLst>
            <pc:docMk/>
            <pc:sldMk cId="457928197" sldId="263"/>
            <ac:spMk id="3" creationId="{A51DA214-AF4C-4C95-818A-B002C58777EC}"/>
          </ac:spMkLst>
        </pc:spChg>
      </pc:sldChg>
      <pc:sldChg chg="addSp modSp new mod ord">
        <pc:chgData name="Nurul Larasati" userId="662efcef52431a08" providerId="LiveId" clId="{8C453135-D155-4ABD-B4AB-26AF30D9FFD2}" dt="2021-12-19T05:46:05.033" v="559" actId="14100"/>
        <pc:sldMkLst>
          <pc:docMk/>
          <pc:sldMk cId="2735869246" sldId="264"/>
        </pc:sldMkLst>
        <pc:spChg chg="mod">
          <ac:chgData name="Nurul Larasati" userId="662efcef52431a08" providerId="LiveId" clId="{8C453135-D155-4ABD-B4AB-26AF30D9FFD2}" dt="2021-12-19T05:46:05.033" v="559" actId="14100"/>
          <ac:spMkLst>
            <pc:docMk/>
            <pc:sldMk cId="2735869246" sldId="264"/>
            <ac:spMk id="3" creationId="{61DF31FD-F6FC-419D-AECB-491DA21C958B}"/>
          </ac:spMkLst>
        </pc:spChg>
        <pc:picChg chg="add mod">
          <ac:chgData name="Nurul Larasati" userId="662efcef52431a08" providerId="LiveId" clId="{8C453135-D155-4ABD-B4AB-26AF30D9FFD2}" dt="2021-12-19T05:45:43.077" v="555"/>
          <ac:picMkLst>
            <pc:docMk/>
            <pc:sldMk cId="2735869246" sldId="264"/>
            <ac:picMk id="4" creationId="{7C5F2345-DEED-4C70-B379-251B614C112D}"/>
          </ac:picMkLst>
        </pc:picChg>
      </pc:sldChg>
      <pc:sldChg chg="add del">
        <pc:chgData name="Nurul Larasati" userId="662efcef52431a08" providerId="LiveId" clId="{8C453135-D155-4ABD-B4AB-26AF30D9FFD2}" dt="2021-12-19T05:45:38.268" v="553"/>
        <pc:sldMkLst>
          <pc:docMk/>
          <pc:sldMk cId="293767250" sldId="265"/>
        </pc:sldMkLst>
      </pc:sldChg>
      <pc:sldChg chg="modSp new mod">
        <pc:chgData name="Nurul Larasati" userId="662efcef52431a08" providerId="LiveId" clId="{8C453135-D155-4ABD-B4AB-26AF30D9FFD2}" dt="2021-12-19T05:54:31.803" v="823" actId="20577"/>
        <pc:sldMkLst>
          <pc:docMk/>
          <pc:sldMk cId="1795437019" sldId="265"/>
        </pc:sldMkLst>
        <pc:spChg chg="mod">
          <ac:chgData name="Nurul Larasati" userId="662efcef52431a08" providerId="LiveId" clId="{8C453135-D155-4ABD-B4AB-26AF30D9FFD2}" dt="2021-12-19T05:46:37.341" v="564" actId="14100"/>
          <ac:spMkLst>
            <pc:docMk/>
            <pc:sldMk cId="1795437019" sldId="265"/>
            <ac:spMk id="2" creationId="{87667167-7CF4-497F-8E09-4FFDBEEB03EA}"/>
          </ac:spMkLst>
        </pc:spChg>
        <pc:spChg chg="mod">
          <ac:chgData name="Nurul Larasati" userId="662efcef52431a08" providerId="LiveId" clId="{8C453135-D155-4ABD-B4AB-26AF30D9FFD2}" dt="2021-12-19T05:54:31.803" v="823" actId="20577"/>
          <ac:spMkLst>
            <pc:docMk/>
            <pc:sldMk cId="1795437019" sldId="265"/>
            <ac:spMk id="3" creationId="{DBBC82C9-4CFD-4D70-BF1A-00A3C419F242}"/>
          </ac:spMkLst>
        </pc:spChg>
      </pc:sldChg>
      <pc:sldChg chg="modSp new mod">
        <pc:chgData name="Nurul Larasati" userId="662efcef52431a08" providerId="LiveId" clId="{8C453135-D155-4ABD-B4AB-26AF30D9FFD2}" dt="2021-12-19T05:54:48.512" v="826" actId="1076"/>
        <pc:sldMkLst>
          <pc:docMk/>
          <pc:sldMk cId="3723455369" sldId="266"/>
        </pc:sldMkLst>
        <pc:spChg chg="mod">
          <ac:chgData name="Nurul Larasati" userId="662efcef52431a08" providerId="LiveId" clId="{8C453135-D155-4ABD-B4AB-26AF30D9FFD2}" dt="2021-12-19T05:48:09.534" v="608" actId="1036"/>
          <ac:spMkLst>
            <pc:docMk/>
            <pc:sldMk cId="3723455369" sldId="266"/>
            <ac:spMk id="3" creationId="{E95721C3-6064-446A-BCA1-C9C5A93D2283}"/>
          </ac:spMkLst>
        </pc:spChg>
        <pc:spChg chg="mod">
          <ac:chgData name="Nurul Larasati" userId="662efcef52431a08" providerId="LiveId" clId="{8C453135-D155-4ABD-B4AB-26AF30D9FFD2}" dt="2021-12-19T05:48:14.578" v="632" actId="1036"/>
          <ac:spMkLst>
            <pc:docMk/>
            <pc:sldMk cId="3723455369" sldId="266"/>
            <ac:spMk id="4" creationId="{024C04D4-E499-4682-B6B0-A27D4C405E1A}"/>
          </ac:spMkLst>
        </pc:spChg>
        <pc:spChg chg="mod">
          <ac:chgData name="Nurul Larasati" userId="662efcef52431a08" providerId="LiveId" clId="{8C453135-D155-4ABD-B4AB-26AF30D9FFD2}" dt="2021-12-19T05:54:42.185" v="824" actId="1076"/>
          <ac:spMkLst>
            <pc:docMk/>
            <pc:sldMk cId="3723455369" sldId="266"/>
            <ac:spMk id="5" creationId="{C54B3EC5-243F-4E54-BEEB-0FD852B32990}"/>
          </ac:spMkLst>
        </pc:spChg>
        <pc:spChg chg="mod">
          <ac:chgData name="Nurul Larasati" userId="662efcef52431a08" providerId="LiveId" clId="{8C453135-D155-4ABD-B4AB-26AF30D9FFD2}" dt="2021-12-19T05:54:48.512" v="826" actId="1076"/>
          <ac:spMkLst>
            <pc:docMk/>
            <pc:sldMk cId="3723455369" sldId="266"/>
            <ac:spMk id="6" creationId="{350865DB-91C6-4B91-8F0A-22CEFCF61B19}"/>
          </ac:spMkLst>
        </pc:spChg>
        <pc:spChg chg="mod">
          <ac:chgData name="Nurul Larasati" userId="662efcef52431a08" providerId="LiveId" clId="{8C453135-D155-4ABD-B4AB-26AF30D9FFD2}" dt="2021-12-19T05:54:45.609" v="825" actId="1076"/>
          <ac:spMkLst>
            <pc:docMk/>
            <pc:sldMk cId="3723455369" sldId="266"/>
            <ac:spMk id="7" creationId="{A2C6E00B-9109-42E3-A7FA-3E6EC72E1FC6}"/>
          </ac:spMkLst>
        </pc:spChg>
        <pc:spChg chg="mod">
          <ac:chgData name="Nurul Larasati" userId="662efcef52431a08" providerId="LiveId" clId="{8C453135-D155-4ABD-B4AB-26AF30D9FFD2}" dt="2021-12-19T05:54:14.812" v="820" actId="1076"/>
          <ac:spMkLst>
            <pc:docMk/>
            <pc:sldMk cId="3723455369" sldId="266"/>
            <ac:spMk id="8" creationId="{77586F0D-F8AA-4A6F-B795-11A9B5ABE8BB}"/>
          </ac:spMkLst>
        </pc:spChg>
      </pc:sldChg>
      <pc:sldChg chg="new del">
        <pc:chgData name="Nurul Larasati" userId="662efcef52431a08" providerId="LiveId" clId="{8C453135-D155-4ABD-B4AB-26AF30D9FFD2}" dt="2021-12-19T05:47:05.377" v="570" actId="2696"/>
        <pc:sldMkLst>
          <pc:docMk/>
          <pc:sldMk cId="4083775865" sldId="266"/>
        </pc:sldMkLst>
      </pc:sldChg>
      <pc:sldChg chg="modSp new mod">
        <pc:chgData name="Nurul Larasati" userId="662efcef52431a08" providerId="LiveId" clId="{8C453135-D155-4ABD-B4AB-26AF30D9FFD2}" dt="2021-12-19T05:58:49.997" v="949" actId="1076"/>
        <pc:sldMkLst>
          <pc:docMk/>
          <pc:sldMk cId="3433659230" sldId="267"/>
        </pc:sldMkLst>
        <pc:spChg chg="mod">
          <ac:chgData name="Nurul Larasati" userId="662efcef52431a08" providerId="LiveId" clId="{8C453135-D155-4ABD-B4AB-26AF30D9FFD2}" dt="2021-12-19T05:56:24.268" v="883" actId="1035"/>
          <ac:spMkLst>
            <pc:docMk/>
            <pc:sldMk cId="3433659230" sldId="267"/>
            <ac:spMk id="3" creationId="{3E8E6F59-C640-4438-AC4A-D5508C9F9FA4}"/>
          </ac:spMkLst>
        </pc:spChg>
        <pc:spChg chg="mod">
          <ac:chgData name="Nurul Larasati" userId="662efcef52431a08" providerId="LiveId" clId="{8C453135-D155-4ABD-B4AB-26AF30D9FFD2}" dt="2021-12-19T05:58:21.111" v="944" actId="14100"/>
          <ac:spMkLst>
            <pc:docMk/>
            <pc:sldMk cId="3433659230" sldId="267"/>
            <ac:spMk id="4" creationId="{D127B2A6-C3AE-444B-BC19-DA2849194F36}"/>
          </ac:spMkLst>
        </pc:spChg>
        <pc:spChg chg="mod">
          <ac:chgData name="Nurul Larasati" userId="662efcef52431a08" providerId="LiveId" clId="{8C453135-D155-4ABD-B4AB-26AF30D9FFD2}" dt="2021-12-19T05:56:33.275" v="884" actId="1076"/>
          <ac:spMkLst>
            <pc:docMk/>
            <pc:sldMk cId="3433659230" sldId="267"/>
            <ac:spMk id="5" creationId="{1093C765-2E86-44FF-A140-567A619D42F6}"/>
          </ac:spMkLst>
        </pc:spChg>
        <pc:spChg chg="mod">
          <ac:chgData name="Nurul Larasati" userId="662efcef52431a08" providerId="LiveId" clId="{8C453135-D155-4ABD-B4AB-26AF30D9FFD2}" dt="2021-12-19T05:58:16.919" v="943" actId="1076"/>
          <ac:spMkLst>
            <pc:docMk/>
            <pc:sldMk cId="3433659230" sldId="267"/>
            <ac:spMk id="6" creationId="{6C65F273-F393-4873-8ED7-6701D0F216BC}"/>
          </ac:spMkLst>
        </pc:spChg>
        <pc:spChg chg="mod">
          <ac:chgData name="Nurul Larasati" userId="662efcef52431a08" providerId="LiveId" clId="{8C453135-D155-4ABD-B4AB-26AF30D9FFD2}" dt="2021-12-19T05:56:40.753" v="886" actId="1076"/>
          <ac:spMkLst>
            <pc:docMk/>
            <pc:sldMk cId="3433659230" sldId="267"/>
            <ac:spMk id="7" creationId="{98201CFF-2976-44C0-8D21-7DA22B86B3C5}"/>
          </ac:spMkLst>
        </pc:spChg>
        <pc:spChg chg="mod">
          <ac:chgData name="Nurul Larasati" userId="662efcef52431a08" providerId="LiveId" clId="{8C453135-D155-4ABD-B4AB-26AF30D9FFD2}" dt="2021-12-19T05:58:49.997" v="949" actId="1076"/>
          <ac:spMkLst>
            <pc:docMk/>
            <pc:sldMk cId="3433659230" sldId="267"/>
            <ac:spMk id="8" creationId="{0069C4A8-C60B-496A-A7CB-708880F00015}"/>
          </ac:spMkLst>
        </pc:spChg>
      </pc:sldChg>
      <pc:sldChg chg="new del">
        <pc:chgData name="Nurul Larasati" userId="662efcef52431a08" providerId="LiveId" clId="{8C453135-D155-4ABD-B4AB-26AF30D9FFD2}" dt="2021-12-19T05:59:12.175" v="952" actId="680"/>
        <pc:sldMkLst>
          <pc:docMk/>
          <pc:sldMk cId="2278006516" sldId="268"/>
        </pc:sldMkLst>
      </pc:sldChg>
      <pc:sldChg chg="addSp delSp modSp new del mod">
        <pc:chgData name="Nurul Larasati" userId="662efcef52431a08" providerId="LiveId" clId="{8C453135-D155-4ABD-B4AB-26AF30D9FFD2}" dt="2021-12-19T06:03:47.109" v="1013" actId="47"/>
        <pc:sldMkLst>
          <pc:docMk/>
          <pc:sldMk cId="2666794881" sldId="268"/>
        </pc:sldMkLst>
        <pc:spChg chg="mod">
          <ac:chgData name="Nurul Larasati" userId="662efcef52431a08" providerId="LiveId" clId="{8C453135-D155-4ABD-B4AB-26AF30D9FFD2}" dt="2021-12-19T06:00:01.959" v="958" actId="1076"/>
          <ac:spMkLst>
            <pc:docMk/>
            <pc:sldMk cId="2666794881" sldId="268"/>
            <ac:spMk id="2" creationId="{0B4A8A1F-E06E-42D0-821A-BC06D3A61EDB}"/>
          </ac:spMkLst>
        </pc:spChg>
        <pc:spChg chg="del mod">
          <ac:chgData name="Nurul Larasati" userId="662efcef52431a08" providerId="LiveId" clId="{8C453135-D155-4ABD-B4AB-26AF30D9FFD2}" dt="2021-12-19T06:00:39.328" v="973" actId="478"/>
          <ac:spMkLst>
            <pc:docMk/>
            <pc:sldMk cId="2666794881" sldId="268"/>
            <ac:spMk id="3" creationId="{90A6B83A-06EC-4B25-961C-F16FABC25DB2}"/>
          </ac:spMkLst>
        </pc:spChg>
        <pc:spChg chg="add del mod">
          <ac:chgData name="Nurul Larasati" userId="662efcef52431a08" providerId="LiveId" clId="{8C453135-D155-4ABD-B4AB-26AF30D9FFD2}" dt="2021-12-19T06:00:43.382" v="974" actId="478"/>
          <ac:spMkLst>
            <pc:docMk/>
            <pc:sldMk cId="2666794881" sldId="268"/>
            <ac:spMk id="5" creationId="{06776F0B-8A83-4A47-961F-4FB08C04BF67}"/>
          </ac:spMkLst>
        </pc:spChg>
        <pc:spChg chg="add del mod">
          <ac:chgData name="Nurul Larasati" userId="662efcef52431a08" providerId="LiveId" clId="{8C453135-D155-4ABD-B4AB-26AF30D9FFD2}" dt="2021-12-19T06:01:15.853" v="979" actId="478"/>
          <ac:spMkLst>
            <pc:docMk/>
            <pc:sldMk cId="2666794881" sldId="268"/>
            <ac:spMk id="6" creationId="{FEFF736C-0906-4148-91CB-A0C91675CEFC}"/>
          </ac:spMkLst>
        </pc:spChg>
        <pc:spChg chg="add del mod">
          <ac:chgData name="Nurul Larasati" userId="662efcef52431a08" providerId="LiveId" clId="{8C453135-D155-4ABD-B4AB-26AF30D9FFD2}" dt="2021-12-19T06:01:18.713" v="981"/>
          <ac:spMkLst>
            <pc:docMk/>
            <pc:sldMk cId="2666794881" sldId="268"/>
            <ac:spMk id="7" creationId="{471E5A91-D1A9-4F57-AE98-9E592215627F}"/>
          </ac:spMkLst>
        </pc:spChg>
        <pc:spChg chg="add mod">
          <ac:chgData name="Nurul Larasati" userId="662efcef52431a08" providerId="LiveId" clId="{8C453135-D155-4ABD-B4AB-26AF30D9FFD2}" dt="2021-12-19T06:01:30.547" v="984" actId="1076"/>
          <ac:spMkLst>
            <pc:docMk/>
            <pc:sldMk cId="2666794881" sldId="268"/>
            <ac:spMk id="8" creationId="{7D194848-6651-419B-BF9B-BF27558D54E7}"/>
          </ac:spMkLst>
        </pc:spChg>
      </pc:sldChg>
      <pc:sldChg chg="modSp add mod">
        <pc:chgData name="Nurul Larasati" userId="662efcef52431a08" providerId="LiveId" clId="{8C453135-D155-4ABD-B4AB-26AF30D9FFD2}" dt="2021-12-19T06:03:43.295" v="1012" actId="20577"/>
        <pc:sldMkLst>
          <pc:docMk/>
          <pc:sldMk cId="1011488305" sldId="269"/>
        </pc:sldMkLst>
        <pc:spChg chg="mod">
          <ac:chgData name="Nurul Larasati" userId="662efcef52431a08" providerId="LiveId" clId="{8C453135-D155-4ABD-B4AB-26AF30D9FFD2}" dt="2021-12-19T06:01:53.909" v="986"/>
          <ac:spMkLst>
            <pc:docMk/>
            <pc:sldMk cId="1011488305" sldId="269"/>
            <ac:spMk id="2" creationId="{E94B1E19-6146-43B8-8EEC-E77E39571C58}"/>
          </ac:spMkLst>
        </pc:spChg>
        <pc:spChg chg="mod">
          <ac:chgData name="Nurul Larasati" userId="662efcef52431a08" providerId="LiveId" clId="{8C453135-D155-4ABD-B4AB-26AF30D9FFD2}" dt="2021-12-19T06:02:18.615" v="996" actId="20577"/>
          <ac:spMkLst>
            <pc:docMk/>
            <pc:sldMk cId="1011488305" sldId="269"/>
            <ac:spMk id="3" creationId="{3E8E6F59-C640-4438-AC4A-D5508C9F9FA4}"/>
          </ac:spMkLst>
        </pc:spChg>
        <pc:spChg chg="mod">
          <ac:chgData name="Nurul Larasati" userId="662efcef52431a08" providerId="LiveId" clId="{8C453135-D155-4ABD-B4AB-26AF30D9FFD2}" dt="2021-12-19T06:03:18.855" v="1004" actId="1076"/>
          <ac:spMkLst>
            <pc:docMk/>
            <pc:sldMk cId="1011488305" sldId="269"/>
            <ac:spMk id="4" creationId="{D127B2A6-C3AE-444B-BC19-DA2849194F36}"/>
          </ac:spMkLst>
        </pc:spChg>
        <pc:spChg chg="mod">
          <ac:chgData name="Nurul Larasati" userId="662efcef52431a08" providerId="LiveId" clId="{8C453135-D155-4ABD-B4AB-26AF30D9FFD2}" dt="2021-12-19T06:02:40.662" v="998"/>
          <ac:spMkLst>
            <pc:docMk/>
            <pc:sldMk cId="1011488305" sldId="269"/>
            <ac:spMk id="5" creationId="{1093C765-2E86-44FF-A140-567A619D42F6}"/>
          </ac:spMkLst>
        </pc:spChg>
        <pc:spChg chg="mod">
          <ac:chgData name="Nurul Larasati" userId="662efcef52431a08" providerId="LiveId" clId="{8C453135-D155-4ABD-B4AB-26AF30D9FFD2}" dt="2021-12-19T06:02:55.670" v="1001" actId="14100"/>
          <ac:spMkLst>
            <pc:docMk/>
            <pc:sldMk cId="1011488305" sldId="269"/>
            <ac:spMk id="6" creationId="{6C65F273-F393-4873-8ED7-6701D0F216BC}"/>
          </ac:spMkLst>
        </pc:spChg>
        <pc:spChg chg="mod">
          <ac:chgData name="Nurul Larasati" userId="662efcef52431a08" providerId="LiveId" clId="{8C453135-D155-4ABD-B4AB-26AF30D9FFD2}" dt="2021-12-19T06:03:28.208" v="1005"/>
          <ac:spMkLst>
            <pc:docMk/>
            <pc:sldMk cId="1011488305" sldId="269"/>
            <ac:spMk id="7" creationId="{98201CFF-2976-44C0-8D21-7DA22B86B3C5}"/>
          </ac:spMkLst>
        </pc:spChg>
        <pc:spChg chg="mod">
          <ac:chgData name="Nurul Larasati" userId="662efcef52431a08" providerId="LiveId" clId="{8C453135-D155-4ABD-B4AB-26AF30D9FFD2}" dt="2021-12-19T06:03:43.295" v="1012" actId="20577"/>
          <ac:spMkLst>
            <pc:docMk/>
            <pc:sldMk cId="1011488305" sldId="269"/>
            <ac:spMk id="8" creationId="{0069C4A8-C60B-496A-A7CB-708880F00015}"/>
          </ac:spMkLst>
        </pc:spChg>
      </pc:sldChg>
      <pc:sldChg chg="modSp new mod">
        <pc:chgData name="Nurul Larasati" userId="662efcef52431a08" providerId="LiveId" clId="{8C453135-D155-4ABD-B4AB-26AF30D9FFD2}" dt="2021-12-19T06:05:40.070" v="1023" actId="14100"/>
        <pc:sldMkLst>
          <pc:docMk/>
          <pc:sldMk cId="3128982920" sldId="270"/>
        </pc:sldMkLst>
        <pc:spChg chg="mod">
          <ac:chgData name="Nurul Larasati" userId="662efcef52431a08" providerId="LiveId" clId="{8C453135-D155-4ABD-B4AB-26AF30D9FFD2}" dt="2021-12-19T06:05:28.954" v="1022" actId="1076"/>
          <ac:spMkLst>
            <pc:docMk/>
            <pc:sldMk cId="3128982920" sldId="270"/>
            <ac:spMk id="2" creationId="{462B7803-C625-4F38-AC1A-8B3D7E86D9DE}"/>
          </ac:spMkLst>
        </pc:spChg>
        <pc:spChg chg="mod">
          <ac:chgData name="Nurul Larasati" userId="662efcef52431a08" providerId="LiveId" clId="{8C453135-D155-4ABD-B4AB-26AF30D9FFD2}" dt="2021-12-19T06:05:40.070" v="1023" actId="14100"/>
          <ac:spMkLst>
            <pc:docMk/>
            <pc:sldMk cId="3128982920" sldId="270"/>
            <ac:spMk id="3" creationId="{2A970EEB-0806-4991-8BC9-DD14596E2BFA}"/>
          </ac:spMkLst>
        </pc:spChg>
      </pc:sldChg>
      <pc:sldChg chg="modSp new mod">
        <pc:chgData name="Nurul Larasati" userId="662efcef52431a08" providerId="LiveId" clId="{8C453135-D155-4ABD-B4AB-26AF30D9FFD2}" dt="2021-12-19T06:06:51.741" v="1034" actId="1076"/>
        <pc:sldMkLst>
          <pc:docMk/>
          <pc:sldMk cId="3984128971" sldId="271"/>
        </pc:sldMkLst>
        <pc:spChg chg="mod">
          <ac:chgData name="Nurul Larasati" userId="662efcef52431a08" providerId="LiveId" clId="{8C453135-D155-4ABD-B4AB-26AF30D9FFD2}" dt="2021-12-19T06:06:51.741" v="1034" actId="1076"/>
          <ac:spMkLst>
            <pc:docMk/>
            <pc:sldMk cId="3984128971" sldId="271"/>
            <ac:spMk id="2" creationId="{1DDF7855-3990-48F8-BB44-2EB6D5E454A8}"/>
          </ac:spMkLst>
        </pc:spChg>
        <pc:spChg chg="mod">
          <ac:chgData name="Nurul Larasati" userId="662efcef52431a08" providerId="LiveId" clId="{8C453135-D155-4ABD-B4AB-26AF30D9FFD2}" dt="2021-12-19T06:06:45.314" v="1033" actId="1076"/>
          <ac:spMkLst>
            <pc:docMk/>
            <pc:sldMk cId="3984128971" sldId="271"/>
            <ac:spMk id="3" creationId="{7C18BE81-AE64-4214-9164-621CD9583394}"/>
          </ac:spMkLst>
        </pc:spChg>
      </pc:sldChg>
      <pc:sldMasterChg chg="delSldLayout">
        <pc:chgData name="Nurul Larasati" userId="662efcef52431a08" providerId="LiveId" clId="{8C453135-D155-4ABD-B4AB-26AF30D9FFD2}" dt="2021-12-19T06:06:56.608" v="1035" actId="47"/>
        <pc:sldMasterMkLst>
          <pc:docMk/>
          <pc:sldMasterMk cId="4218747427" sldId="2147483660"/>
        </pc:sldMasterMkLst>
        <pc:sldLayoutChg chg="del">
          <pc:chgData name="Nurul Larasati" userId="662efcef52431a08" providerId="LiveId" clId="{8C453135-D155-4ABD-B4AB-26AF30D9FFD2}" dt="2021-12-19T06:03:47.109" v="1013" actId="47"/>
          <pc:sldLayoutMkLst>
            <pc:docMk/>
            <pc:sldMasterMk cId="4218747427" sldId="2147483660"/>
            <pc:sldLayoutMk cId="3085884897" sldId="2147483662"/>
          </pc:sldLayoutMkLst>
        </pc:sldLayoutChg>
        <pc:sldLayoutChg chg="del">
          <pc:chgData name="Nurul Larasati" userId="662efcef52431a08" providerId="LiveId" clId="{8C453135-D155-4ABD-B4AB-26AF30D9FFD2}" dt="2021-12-19T05:47:05.377" v="570" actId="2696"/>
          <pc:sldLayoutMkLst>
            <pc:docMk/>
            <pc:sldMasterMk cId="4218747427" sldId="2147483660"/>
            <pc:sldLayoutMk cId="1288169351" sldId="2147483672"/>
          </pc:sldLayoutMkLst>
        </pc:sldLayoutChg>
        <pc:sldLayoutChg chg="del">
          <pc:chgData name="Nurul Larasati" userId="662efcef52431a08" providerId="LiveId" clId="{8C453135-D155-4ABD-B4AB-26AF30D9FFD2}" dt="2021-12-19T06:06:56.608" v="1035" actId="47"/>
          <pc:sldLayoutMkLst>
            <pc:docMk/>
            <pc:sldMasterMk cId="4218747427" sldId="2147483660"/>
            <pc:sldLayoutMk cId="1667398799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6619-1ECD-4C09-BBAB-8B37A32800A5}" type="datetimeFigureOut">
              <a:rPr lang="en-ID" smtClean="0"/>
              <a:t>19/12/2021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51F3-E0DD-4CDD-9912-75BAB66343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58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392749">
            <a:off x="-548701" y="-333877"/>
            <a:ext cx="4276648" cy="308792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790731">
            <a:off x="7732127" y="4338327"/>
            <a:ext cx="4276728" cy="3087984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" name="Google Shape;16;p2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0916001" y="13392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-1053199" y="47498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127572" y="3195961"/>
            <a:ext cx="79200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459105" y="4818700"/>
            <a:ext cx="52832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78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5387833" y="6296967"/>
            <a:ext cx="1569600" cy="4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56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flipH="1">
            <a:off x="6384900" y="0"/>
            <a:ext cx="5832267" cy="2650373"/>
          </a:xfrm>
          <a:custGeom>
            <a:avLst/>
            <a:gdLst/>
            <a:ahLst/>
            <a:cxnLst/>
            <a:rect l="l" t="t" r="r" b="b"/>
            <a:pathLst>
              <a:path w="152305" h="99901" extrusionOk="0">
                <a:moveTo>
                  <a:pt x="152305" y="0"/>
                </a:moveTo>
                <a:cubicBezTo>
                  <a:pt x="135764" y="2362"/>
                  <a:pt x="110237" y="7170"/>
                  <a:pt x="108162" y="23749"/>
                </a:cubicBezTo>
                <a:cubicBezTo>
                  <a:pt x="106718" y="35283"/>
                  <a:pt x="118476" y="44594"/>
                  <a:pt x="123135" y="55243"/>
                </a:cubicBezTo>
                <a:cubicBezTo>
                  <a:pt x="125888" y="61536"/>
                  <a:pt x="124023" y="70980"/>
                  <a:pt x="118746" y="75378"/>
                </a:cubicBezTo>
                <a:cubicBezTo>
                  <a:pt x="109488" y="83094"/>
                  <a:pt x="92016" y="81874"/>
                  <a:pt x="82606" y="74345"/>
                </a:cubicBezTo>
                <a:cubicBezTo>
                  <a:pt x="68145" y="62775"/>
                  <a:pt x="53009" y="42311"/>
                  <a:pt x="34850" y="45949"/>
                </a:cubicBezTo>
                <a:cubicBezTo>
                  <a:pt x="24171" y="48088"/>
                  <a:pt x="14257" y="58357"/>
                  <a:pt x="11617" y="68924"/>
                </a:cubicBezTo>
                <a:cubicBezTo>
                  <a:pt x="8944" y="79623"/>
                  <a:pt x="10463" y="96418"/>
                  <a:pt x="0" y="9990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4"/>
          <p:cNvSpPr/>
          <p:nvPr/>
        </p:nvSpPr>
        <p:spPr>
          <a:xfrm flipH="1">
            <a:off x="9530206" y="39066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4"/>
          <p:cNvSpPr/>
          <p:nvPr/>
        </p:nvSpPr>
        <p:spPr>
          <a:xfrm>
            <a:off x="-443733" y="-589349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4"/>
          <p:cNvSpPr/>
          <p:nvPr/>
        </p:nvSpPr>
        <p:spPr>
          <a:xfrm rot="271662" flipH="1">
            <a:off x="-812638" y="5980197"/>
            <a:ext cx="6943873" cy="877697"/>
          </a:xfrm>
          <a:custGeom>
            <a:avLst/>
            <a:gdLst/>
            <a:ahLst/>
            <a:cxnLst/>
            <a:rect l="l" t="t" r="r" b="b"/>
            <a:pathLst>
              <a:path w="218389" h="34076" extrusionOk="0">
                <a:moveTo>
                  <a:pt x="218389" y="2841"/>
                </a:moveTo>
                <a:cubicBezTo>
                  <a:pt x="203243" y="-1294"/>
                  <a:pt x="185132" y="-1428"/>
                  <a:pt x="171407" y="6197"/>
                </a:cubicBezTo>
                <a:cubicBezTo>
                  <a:pt x="162562" y="11111"/>
                  <a:pt x="161217" y="27050"/>
                  <a:pt x="151272" y="28913"/>
                </a:cubicBezTo>
                <a:cubicBezTo>
                  <a:pt x="121896" y="34417"/>
                  <a:pt x="93891" y="9257"/>
                  <a:pt x="64020" y="8262"/>
                </a:cubicBezTo>
                <a:cubicBezTo>
                  <a:pt x="50095" y="7798"/>
                  <a:pt x="36275" y="14105"/>
                  <a:pt x="24266" y="21169"/>
                </a:cubicBezTo>
                <a:cubicBezTo>
                  <a:pt x="16369" y="25814"/>
                  <a:pt x="9162" y="34076"/>
                  <a:pt x="0" y="3407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8" name="Google Shape;128;p14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-33133" y="-34"/>
            <a:ext cx="12225133" cy="6859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961824" y="4560791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131" name="Google Shape;131;p14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961833" y="1588009"/>
            <a:ext cx="7109600" cy="29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05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6109661" y="-17200"/>
            <a:ext cx="6091200" cy="68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/>
          <p:nvPr/>
        </p:nvSpPr>
        <p:spPr>
          <a:xfrm>
            <a:off x="-430233" y="-86033"/>
            <a:ext cx="4397033" cy="2237233"/>
          </a:xfrm>
          <a:custGeom>
            <a:avLst/>
            <a:gdLst/>
            <a:ahLst/>
            <a:cxnLst/>
            <a:rect l="l" t="t" r="r" b="b"/>
            <a:pathLst>
              <a:path w="131911" h="67117" extrusionOk="0">
                <a:moveTo>
                  <a:pt x="0" y="67117"/>
                </a:moveTo>
                <a:cubicBezTo>
                  <a:pt x="12210" y="64065"/>
                  <a:pt x="21865" y="53905"/>
                  <a:pt x="34075" y="50854"/>
                </a:cubicBezTo>
                <a:cubicBezTo>
                  <a:pt x="48826" y="47168"/>
                  <a:pt x="65805" y="49564"/>
                  <a:pt x="78733" y="41561"/>
                </a:cubicBezTo>
                <a:cubicBezTo>
                  <a:pt x="92536" y="33016"/>
                  <a:pt x="105458" y="22835"/>
                  <a:pt x="116939" y="11358"/>
                </a:cubicBezTo>
                <a:cubicBezTo>
                  <a:pt x="121369" y="6929"/>
                  <a:pt x="125968" y="1981"/>
                  <a:pt x="131911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5"/>
          <p:cNvSpPr/>
          <p:nvPr/>
        </p:nvSpPr>
        <p:spPr>
          <a:xfrm>
            <a:off x="7641034" y="2670774"/>
            <a:ext cx="5231700" cy="4281900"/>
          </a:xfrm>
          <a:custGeom>
            <a:avLst/>
            <a:gdLst/>
            <a:ahLst/>
            <a:cxnLst/>
            <a:rect l="l" t="t" r="r" b="b"/>
            <a:pathLst>
              <a:path w="156951" h="128457" extrusionOk="0">
                <a:moveTo>
                  <a:pt x="156951" y="1450"/>
                </a:moveTo>
                <a:cubicBezTo>
                  <a:pt x="145370" y="-204"/>
                  <a:pt x="128850" y="-2346"/>
                  <a:pt x="122360" y="7387"/>
                </a:cubicBezTo>
                <a:cubicBezTo>
                  <a:pt x="118009" y="13912"/>
                  <a:pt x="124434" y="23076"/>
                  <a:pt x="123651" y="30879"/>
                </a:cubicBezTo>
                <a:cubicBezTo>
                  <a:pt x="122762" y="39737"/>
                  <a:pt x="116706" y="48558"/>
                  <a:pt x="109195" y="53337"/>
                </a:cubicBezTo>
                <a:cubicBezTo>
                  <a:pt x="84488" y="69058"/>
                  <a:pt x="48908" y="55725"/>
                  <a:pt x="22717" y="68826"/>
                </a:cubicBezTo>
                <a:cubicBezTo>
                  <a:pt x="3694" y="78341"/>
                  <a:pt x="0" y="107186"/>
                  <a:pt x="0" y="12845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968569" y="1550009"/>
            <a:ext cx="3962000" cy="2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968567" y="3758143"/>
            <a:ext cx="3557600" cy="1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144" name="Google Shape;144;p15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296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6"/>
          <p:cNvSpPr/>
          <p:nvPr/>
        </p:nvSpPr>
        <p:spPr>
          <a:xfrm rot="-576187">
            <a:off x="7434414" y="3423766"/>
            <a:ext cx="5321924" cy="308789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16"/>
          <p:cNvSpPr/>
          <p:nvPr/>
        </p:nvSpPr>
        <p:spPr>
          <a:xfrm rot="408">
            <a:off x="-95136" y="-44950"/>
            <a:ext cx="3600013" cy="274974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Google Shape;152;p16"/>
          <p:cNvSpPr/>
          <p:nvPr/>
        </p:nvSpPr>
        <p:spPr>
          <a:xfrm>
            <a:off x="-511099" y="47412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2340600" y="1619033"/>
            <a:ext cx="3748000" cy="1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2340499" y="2936739"/>
            <a:ext cx="3748000" cy="2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93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10881601" y="8057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7"/>
          <p:cNvSpPr/>
          <p:nvPr/>
        </p:nvSpPr>
        <p:spPr>
          <a:xfrm>
            <a:off x="8665000" y="4138759"/>
            <a:ext cx="3992600" cy="2779467"/>
          </a:xfrm>
          <a:custGeom>
            <a:avLst/>
            <a:gdLst/>
            <a:ahLst/>
            <a:cxnLst/>
            <a:rect l="l" t="t" r="r" b="b"/>
            <a:pathLst>
              <a:path w="119778" h="83384" extrusionOk="0">
                <a:moveTo>
                  <a:pt x="119778" y="1295"/>
                </a:moveTo>
                <a:cubicBezTo>
                  <a:pt x="109130" y="-231"/>
                  <a:pt x="97947" y="-797"/>
                  <a:pt x="87511" y="1811"/>
                </a:cubicBezTo>
                <a:cubicBezTo>
                  <a:pt x="83400" y="2838"/>
                  <a:pt x="78132" y="4134"/>
                  <a:pt x="76410" y="8006"/>
                </a:cubicBezTo>
                <a:cubicBezTo>
                  <a:pt x="73652" y="14209"/>
                  <a:pt x="83178" y="19778"/>
                  <a:pt x="86736" y="25560"/>
                </a:cubicBezTo>
                <a:cubicBezTo>
                  <a:pt x="90930" y="32376"/>
                  <a:pt x="93034" y="44977"/>
                  <a:pt x="86478" y="49567"/>
                </a:cubicBezTo>
                <a:cubicBezTo>
                  <a:pt x="71878" y="59788"/>
                  <a:pt x="50379" y="47245"/>
                  <a:pt x="33042" y="51374"/>
                </a:cubicBezTo>
                <a:cubicBezTo>
                  <a:pt x="18124" y="54927"/>
                  <a:pt x="10843" y="72541"/>
                  <a:pt x="0" y="8338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Google Shape;159;p17"/>
          <p:cNvSpPr/>
          <p:nvPr/>
        </p:nvSpPr>
        <p:spPr>
          <a:xfrm>
            <a:off x="-1811033" y="45004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7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 rot="-989212">
            <a:off x="-615320" y="-476012"/>
            <a:ext cx="6359000" cy="1393064"/>
          </a:xfrm>
          <a:custGeom>
            <a:avLst/>
            <a:gdLst/>
            <a:ahLst/>
            <a:cxnLst/>
            <a:rect l="l" t="t" r="r" b="b"/>
            <a:pathLst>
              <a:path w="190767" h="109194" extrusionOk="0">
                <a:moveTo>
                  <a:pt x="0" y="0"/>
                </a:moveTo>
                <a:cubicBezTo>
                  <a:pt x="24403" y="9147"/>
                  <a:pt x="48757" y="18510"/>
                  <a:pt x="72538" y="29170"/>
                </a:cubicBezTo>
                <a:cubicBezTo>
                  <a:pt x="83017" y="33867"/>
                  <a:pt x="97187" y="36942"/>
                  <a:pt x="101708" y="47498"/>
                </a:cubicBezTo>
                <a:cubicBezTo>
                  <a:pt x="103104" y="50756"/>
                  <a:pt x="94638" y="49000"/>
                  <a:pt x="91124" y="48531"/>
                </a:cubicBezTo>
                <a:cubicBezTo>
                  <a:pt x="80798" y="47154"/>
                  <a:pt x="70029" y="41103"/>
                  <a:pt x="60147" y="44400"/>
                </a:cubicBezTo>
                <a:cubicBezTo>
                  <a:pt x="58394" y="44985"/>
                  <a:pt x="56567" y="47751"/>
                  <a:pt x="57566" y="49305"/>
                </a:cubicBezTo>
                <a:cubicBezTo>
                  <a:pt x="67602" y="64913"/>
                  <a:pt x="89364" y="68795"/>
                  <a:pt x="106613" y="75636"/>
                </a:cubicBezTo>
                <a:cubicBezTo>
                  <a:pt x="134685" y="86770"/>
                  <a:pt x="162117" y="99644"/>
                  <a:pt x="190767" y="10919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6105971" y="1619039"/>
            <a:ext cx="3728400" cy="1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6105971" y="2936739"/>
            <a:ext cx="3728400" cy="2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36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5429600" y="2947400"/>
            <a:ext cx="5495200" cy="1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1397999" y="12306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8"/>
          <p:cNvSpPr/>
          <p:nvPr/>
        </p:nvSpPr>
        <p:spPr>
          <a:xfrm>
            <a:off x="8312201" y="3840837"/>
            <a:ext cx="4362633" cy="2991367"/>
          </a:xfrm>
          <a:custGeom>
            <a:avLst/>
            <a:gdLst/>
            <a:ahLst/>
            <a:cxnLst/>
            <a:rect l="l" t="t" r="r" b="b"/>
            <a:pathLst>
              <a:path w="130879" h="89741" extrusionOk="0">
                <a:moveTo>
                  <a:pt x="130879" y="2488"/>
                </a:moveTo>
                <a:cubicBezTo>
                  <a:pt x="119536" y="-912"/>
                  <a:pt x="102045" y="-2133"/>
                  <a:pt x="95771" y="7909"/>
                </a:cubicBezTo>
                <a:cubicBezTo>
                  <a:pt x="86911" y="22090"/>
                  <a:pt x="101941" y="48198"/>
                  <a:pt x="88027" y="57473"/>
                </a:cubicBezTo>
                <a:cubicBezTo>
                  <a:pt x="80385" y="62567"/>
                  <a:pt x="70609" y="65210"/>
                  <a:pt x="61438" y="64701"/>
                </a:cubicBezTo>
                <a:cubicBezTo>
                  <a:pt x="52633" y="64212"/>
                  <a:pt x="43858" y="61024"/>
                  <a:pt x="35108" y="62119"/>
                </a:cubicBezTo>
                <a:cubicBezTo>
                  <a:pt x="20333" y="63969"/>
                  <a:pt x="0" y="74850"/>
                  <a:pt x="0" y="8974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18"/>
          <p:cNvSpPr/>
          <p:nvPr/>
        </p:nvSpPr>
        <p:spPr>
          <a:xfrm>
            <a:off x="-696999" y="-17200"/>
            <a:ext cx="3304233" cy="1984267"/>
          </a:xfrm>
          <a:custGeom>
            <a:avLst/>
            <a:gdLst/>
            <a:ahLst/>
            <a:cxnLst/>
            <a:rect l="l" t="t" r="r" b="b"/>
            <a:pathLst>
              <a:path w="99127" h="59528" extrusionOk="0">
                <a:moveTo>
                  <a:pt x="0" y="51370"/>
                </a:moveTo>
                <a:cubicBezTo>
                  <a:pt x="11818" y="54322"/>
                  <a:pt x="26485" y="64219"/>
                  <a:pt x="36140" y="56791"/>
                </a:cubicBezTo>
                <a:cubicBezTo>
                  <a:pt x="47400" y="48128"/>
                  <a:pt x="41967" y="25699"/>
                  <a:pt x="53952" y="18070"/>
                </a:cubicBezTo>
                <a:cubicBezTo>
                  <a:pt x="60271" y="14048"/>
                  <a:pt x="68966" y="19671"/>
                  <a:pt x="76411" y="18844"/>
                </a:cubicBezTo>
                <a:cubicBezTo>
                  <a:pt x="83029" y="18109"/>
                  <a:pt x="90096" y="15336"/>
                  <a:pt x="94481" y="10325"/>
                </a:cubicBezTo>
                <a:cubicBezTo>
                  <a:pt x="96966" y="7485"/>
                  <a:pt x="97034" y="3140"/>
                  <a:pt x="99127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18"/>
          <p:cNvSpPr/>
          <p:nvPr/>
        </p:nvSpPr>
        <p:spPr>
          <a:xfrm>
            <a:off x="10262068" y="45660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5429600" y="2178200"/>
            <a:ext cx="549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352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-77433" y="3585935"/>
            <a:ext cx="4319508" cy="3547324"/>
          </a:xfrm>
          <a:custGeom>
            <a:avLst/>
            <a:gdLst/>
            <a:ahLst/>
            <a:cxnLst/>
            <a:rect l="l" t="t" r="r" b="b"/>
            <a:pathLst>
              <a:path w="149723" h="121138" extrusionOk="0">
                <a:moveTo>
                  <a:pt x="0" y="69"/>
                </a:moveTo>
                <a:cubicBezTo>
                  <a:pt x="17550" y="69"/>
                  <a:pt x="38304" y="-1027"/>
                  <a:pt x="51629" y="10395"/>
                </a:cubicBezTo>
                <a:cubicBezTo>
                  <a:pt x="57872" y="15747"/>
                  <a:pt x="51493" y="28587"/>
                  <a:pt x="57308" y="34402"/>
                </a:cubicBezTo>
                <a:cubicBezTo>
                  <a:pt x="65450" y="42544"/>
                  <a:pt x="81056" y="40078"/>
                  <a:pt x="88801" y="48600"/>
                </a:cubicBezTo>
                <a:cubicBezTo>
                  <a:pt x="98025" y="58749"/>
                  <a:pt x="94605" y="76008"/>
                  <a:pt x="101967" y="87579"/>
                </a:cubicBezTo>
                <a:cubicBezTo>
                  <a:pt x="112411" y="103994"/>
                  <a:pt x="132321" y="112437"/>
                  <a:pt x="149723" y="1211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Google Shape;178;p19"/>
          <p:cNvSpPr/>
          <p:nvPr/>
        </p:nvSpPr>
        <p:spPr>
          <a:xfrm>
            <a:off x="10272934" y="9358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8384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3682833" y="3059000"/>
            <a:ext cx="7514400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✹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17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 rot="-10225648">
            <a:off x="-216437" y="-663181"/>
            <a:ext cx="4276671" cy="3087943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Google Shape;185;p20"/>
          <p:cNvSpPr/>
          <p:nvPr/>
        </p:nvSpPr>
        <p:spPr>
          <a:xfrm rot="1894794">
            <a:off x="8628816" y="3557452"/>
            <a:ext cx="3232075" cy="4547917"/>
          </a:xfrm>
          <a:custGeom>
            <a:avLst/>
            <a:gdLst/>
            <a:ahLst/>
            <a:cxnLst/>
            <a:rect l="l" t="t" r="r" b="b"/>
            <a:pathLst>
              <a:path w="76669" h="68924" extrusionOk="0">
                <a:moveTo>
                  <a:pt x="76669" y="0"/>
                </a:moveTo>
                <a:cubicBezTo>
                  <a:pt x="62981" y="13675"/>
                  <a:pt x="49827" y="27931"/>
                  <a:pt x="35366" y="40786"/>
                </a:cubicBezTo>
                <a:cubicBezTo>
                  <a:pt x="34028" y="41976"/>
                  <a:pt x="31701" y="43476"/>
                  <a:pt x="32268" y="45175"/>
                </a:cubicBezTo>
                <a:cubicBezTo>
                  <a:pt x="32785" y="46724"/>
                  <a:pt x="36075" y="45324"/>
                  <a:pt x="36915" y="46724"/>
                </a:cubicBezTo>
                <a:cubicBezTo>
                  <a:pt x="37569" y="47813"/>
                  <a:pt x="36142" y="49341"/>
                  <a:pt x="35108" y="50080"/>
                </a:cubicBezTo>
                <a:cubicBezTo>
                  <a:pt x="24301" y="57801"/>
                  <a:pt x="9398" y="59538"/>
                  <a:pt x="0" y="6892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Google Shape;186;p20"/>
          <p:cNvSpPr/>
          <p:nvPr/>
        </p:nvSpPr>
        <p:spPr>
          <a:xfrm>
            <a:off x="11535768" y="8629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0"/>
          <p:cNvSpPr/>
          <p:nvPr/>
        </p:nvSpPr>
        <p:spPr>
          <a:xfrm>
            <a:off x="-1001833" y="53921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960000" y="92641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960000" y="2079900"/>
            <a:ext cx="5502000" cy="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564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9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960000" y="2392700"/>
            <a:ext cx="5136000" cy="2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2"/>
          </p:nvPr>
        </p:nvSpPr>
        <p:spPr>
          <a:xfrm>
            <a:off x="6096000" y="2392700"/>
            <a:ext cx="5136000" cy="2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8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 rot="-482648">
            <a:off x="4190521" y="6353497"/>
            <a:ext cx="8381095" cy="419056"/>
          </a:xfrm>
          <a:custGeom>
            <a:avLst/>
            <a:gdLst/>
            <a:ahLst/>
            <a:cxnLst/>
            <a:rect l="l" t="t" r="r" b="b"/>
            <a:pathLst>
              <a:path w="240331" h="28848" extrusionOk="0">
                <a:moveTo>
                  <a:pt x="0" y="14291"/>
                </a:moveTo>
                <a:cubicBezTo>
                  <a:pt x="13892" y="14291"/>
                  <a:pt x="27390" y="9621"/>
                  <a:pt x="41044" y="7063"/>
                </a:cubicBezTo>
                <a:cubicBezTo>
                  <a:pt x="53728" y="4687"/>
                  <a:pt x="66733" y="4498"/>
                  <a:pt x="79508" y="2674"/>
                </a:cubicBezTo>
                <a:cubicBezTo>
                  <a:pt x="92806" y="775"/>
                  <a:pt x="108388" y="-2898"/>
                  <a:pt x="119778" y="4223"/>
                </a:cubicBezTo>
                <a:cubicBezTo>
                  <a:pt x="125966" y="8092"/>
                  <a:pt x="107937" y="14395"/>
                  <a:pt x="106355" y="21519"/>
                </a:cubicBezTo>
                <a:cubicBezTo>
                  <a:pt x="105392" y="25855"/>
                  <a:pt x="113308" y="27914"/>
                  <a:pt x="117713" y="28489"/>
                </a:cubicBezTo>
                <a:cubicBezTo>
                  <a:pt x="134270" y="30650"/>
                  <a:pt x="150303" y="21182"/>
                  <a:pt x="166502" y="17130"/>
                </a:cubicBezTo>
                <a:cubicBezTo>
                  <a:pt x="190645" y="11091"/>
                  <a:pt x="215445" y="6030"/>
                  <a:pt x="240331" y="603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Google Shape;198;p22"/>
          <p:cNvSpPr/>
          <p:nvPr/>
        </p:nvSpPr>
        <p:spPr>
          <a:xfrm>
            <a:off x="-1345766" y="8640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2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2"/>
          </p:nvPr>
        </p:nvSpPr>
        <p:spPr>
          <a:xfrm>
            <a:off x="963533" y="414714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963533" y="4819003"/>
            <a:ext cx="31152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 idx="3"/>
          </p:nvPr>
        </p:nvSpPr>
        <p:spPr>
          <a:xfrm>
            <a:off x="4544367" y="414714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4"/>
          </p:nvPr>
        </p:nvSpPr>
        <p:spPr>
          <a:xfrm>
            <a:off x="4538400" y="4819003"/>
            <a:ext cx="31152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 idx="5"/>
          </p:nvPr>
        </p:nvSpPr>
        <p:spPr>
          <a:xfrm>
            <a:off x="8125200" y="414714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6"/>
          </p:nvPr>
        </p:nvSpPr>
        <p:spPr>
          <a:xfrm>
            <a:off x="8125200" y="4819003"/>
            <a:ext cx="31152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96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 rot="-9789682">
            <a:off x="-345044" y="-824044"/>
            <a:ext cx="4276904" cy="3088111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Google Shape;32;p4"/>
          <p:cNvSpPr/>
          <p:nvPr/>
        </p:nvSpPr>
        <p:spPr>
          <a:xfrm rot="961682">
            <a:off x="9369064" y="4989299"/>
            <a:ext cx="2555563" cy="2297403"/>
          </a:xfrm>
          <a:custGeom>
            <a:avLst/>
            <a:gdLst/>
            <a:ahLst/>
            <a:cxnLst/>
            <a:rect l="l" t="t" r="r" b="b"/>
            <a:pathLst>
              <a:path w="76669" h="68924" extrusionOk="0">
                <a:moveTo>
                  <a:pt x="76669" y="0"/>
                </a:moveTo>
                <a:cubicBezTo>
                  <a:pt x="62981" y="13675"/>
                  <a:pt x="49827" y="27931"/>
                  <a:pt x="35366" y="40786"/>
                </a:cubicBezTo>
                <a:cubicBezTo>
                  <a:pt x="34028" y="41976"/>
                  <a:pt x="31701" y="43476"/>
                  <a:pt x="32268" y="45175"/>
                </a:cubicBezTo>
                <a:cubicBezTo>
                  <a:pt x="32785" y="46724"/>
                  <a:pt x="36075" y="45324"/>
                  <a:pt x="36915" y="46724"/>
                </a:cubicBezTo>
                <a:cubicBezTo>
                  <a:pt x="37569" y="47813"/>
                  <a:pt x="36142" y="49341"/>
                  <a:pt x="35108" y="50080"/>
                </a:cubicBezTo>
                <a:cubicBezTo>
                  <a:pt x="24301" y="57801"/>
                  <a:pt x="9398" y="59538"/>
                  <a:pt x="0" y="6892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-1555933" y="31837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92641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581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3"/>
          <p:cNvSpPr/>
          <p:nvPr/>
        </p:nvSpPr>
        <p:spPr>
          <a:xfrm>
            <a:off x="10224001" y="54464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3"/>
          <p:cNvSpPr/>
          <p:nvPr/>
        </p:nvSpPr>
        <p:spPr>
          <a:xfrm>
            <a:off x="-42800" y="-196933"/>
            <a:ext cx="4885223" cy="1688665"/>
          </a:xfrm>
          <a:custGeom>
            <a:avLst/>
            <a:gdLst/>
            <a:ahLst/>
            <a:cxnLst/>
            <a:rect l="l" t="t" r="r" b="b"/>
            <a:pathLst>
              <a:path w="162660" h="61302" extrusionOk="0">
                <a:moveTo>
                  <a:pt x="162588" y="0"/>
                </a:moveTo>
                <a:cubicBezTo>
                  <a:pt x="162588" y="4687"/>
                  <a:pt x="162877" y="9970"/>
                  <a:pt x="160277" y="13870"/>
                </a:cubicBezTo>
                <a:cubicBezTo>
                  <a:pt x="157069" y="18682"/>
                  <a:pt x="150391" y="21319"/>
                  <a:pt x="144608" y="21319"/>
                </a:cubicBezTo>
                <a:cubicBezTo>
                  <a:pt x="128984" y="21319"/>
                  <a:pt x="111941" y="5865"/>
                  <a:pt x="98375" y="13614"/>
                </a:cubicBezTo>
                <a:cubicBezTo>
                  <a:pt x="90685" y="18007"/>
                  <a:pt x="88870" y="28636"/>
                  <a:pt x="85275" y="36730"/>
                </a:cubicBezTo>
                <a:cubicBezTo>
                  <a:pt x="82692" y="42546"/>
                  <a:pt x="77728" y="47327"/>
                  <a:pt x="72433" y="50857"/>
                </a:cubicBezTo>
                <a:cubicBezTo>
                  <a:pt x="52151" y="64375"/>
                  <a:pt x="24374" y="60875"/>
                  <a:pt x="0" y="60875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Google Shape;212;p23"/>
          <p:cNvSpPr/>
          <p:nvPr/>
        </p:nvSpPr>
        <p:spPr>
          <a:xfrm>
            <a:off x="7885401" y="3929867"/>
            <a:ext cx="4409327" cy="2945267"/>
          </a:xfrm>
          <a:custGeom>
            <a:avLst/>
            <a:gdLst/>
            <a:ahLst/>
            <a:cxnLst/>
            <a:rect l="l" t="t" r="r" b="b"/>
            <a:pathLst>
              <a:path w="128427" h="88358" extrusionOk="0">
                <a:moveTo>
                  <a:pt x="128427" y="0"/>
                </a:moveTo>
                <a:cubicBezTo>
                  <a:pt x="116065" y="4123"/>
                  <a:pt x="110383" y="21166"/>
                  <a:pt x="109420" y="34162"/>
                </a:cubicBezTo>
                <a:cubicBezTo>
                  <a:pt x="108736" y="43385"/>
                  <a:pt x="111589" y="52803"/>
                  <a:pt x="109934" y="61902"/>
                </a:cubicBezTo>
                <a:cubicBezTo>
                  <a:pt x="108594" y="69270"/>
                  <a:pt x="103992" y="76212"/>
                  <a:pt x="98376" y="81166"/>
                </a:cubicBezTo>
                <a:cubicBezTo>
                  <a:pt x="90121" y="88447"/>
                  <a:pt x="75908" y="87826"/>
                  <a:pt x="65498" y="84248"/>
                </a:cubicBezTo>
                <a:cubicBezTo>
                  <a:pt x="57225" y="81404"/>
                  <a:pt x="49545" y="76129"/>
                  <a:pt x="40840" y="75258"/>
                </a:cubicBezTo>
                <a:cubicBezTo>
                  <a:pt x="26614" y="73835"/>
                  <a:pt x="11895" y="80428"/>
                  <a:pt x="0" y="8835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23"/>
          <p:cNvSpPr/>
          <p:nvPr/>
        </p:nvSpPr>
        <p:spPr>
          <a:xfrm>
            <a:off x="-1210699" y="46434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 idx="2"/>
          </p:nvPr>
        </p:nvSpPr>
        <p:spPr>
          <a:xfrm>
            <a:off x="960000" y="342572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1"/>
          </p:nvPr>
        </p:nvSpPr>
        <p:spPr>
          <a:xfrm>
            <a:off x="960000" y="4090575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 idx="3"/>
          </p:nvPr>
        </p:nvSpPr>
        <p:spPr>
          <a:xfrm>
            <a:off x="4538400" y="4247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4"/>
          </p:nvPr>
        </p:nvSpPr>
        <p:spPr>
          <a:xfrm>
            <a:off x="4538400" y="4911936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5"/>
          </p:nvPr>
        </p:nvSpPr>
        <p:spPr>
          <a:xfrm>
            <a:off x="8116800" y="342572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6"/>
          </p:nvPr>
        </p:nvSpPr>
        <p:spPr>
          <a:xfrm>
            <a:off x="8116800" y="4090575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35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10194001" y="46142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4"/>
          <p:cNvSpPr/>
          <p:nvPr/>
        </p:nvSpPr>
        <p:spPr>
          <a:xfrm>
            <a:off x="-205433" y="10728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4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10921411" y="-80300"/>
            <a:ext cx="1413367" cy="6737533"/>
          </a:xfrm>
          <a:custGeom>
            <a:avLst/>
            <a:gdLst/>
            <a:ahLst/>
            <a:cxnLst/>
            <a:rect l="l" t="t" r="r" b="b"/>
            <a:pathLst>
              <a:path w="42401" h="202126" extrusionOk="0">
                <a:moveTo>
                  <a:pt x="27464" y="0"/>
                </a:moveTo>
                <a:cubicBezTo>
                  <a:pt x="25136" y="11633"/>
                  <a:pt x="16391" y="23246"/>
                  <a:pt x="19514" y="34691"/>
                </a:cubicBezTo>
                <a:cubicBezTo>
                  <a:pt x="23522" y="49381"/>
                  <a:pt x="39418" y="61801"/>
                  <a:pt x="37101" y="76851"/>
                </a:cubicBezTo>
                <a:cubicBezTo>
                  <a:pt x="35014" y="90410"/>
                  <a:pt x="19818" y="98226"/>
                  <a:pt x="10119" y="107929"/>
                </a:cubicBezTo>
                <a:cubicBezTo>
                  <a:pt x="5039" y="113010"/>
                  <a:pt x="2374" y="120398"/>
                  <a:pt x="964" y="127443"/>
                </a:cubicBezTo>
                <a:cubicBezTo>
                  <a:pt x="-4622" y="155359"/>
                  <a:pt x="15393" y="193123"/>
                  <a:pt x="42401" y="20212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4"/>
          <p:cNvSpPr/>
          <p:nvPr/>
        </p:nvSpPr>
        <p:spPr>
          <a:xfrm>
            <a:off x="-489866" y="2650034"/>
            <a:ext cx="3099767" cy="4240100"/>
          </a:xfrm>
          <a:custGeom>
            <a:avLst/>
            <a:gdLst/>
            <a:ahLst/>
            <a:cxnLst/>
            <a:rect l="l" t="t" r="r" b="b"/>
            <a:pathLst>
              <a:path w="92993" h="127203" extrusionOk="0">
                <a:moveTo>
                  <a:pt x="0" y="0"/>
                </a:moveTo>
                <a:cubicBezTo>
                  <a:pt x="11954" y="4782"/>
                  <a:pt x="28905" y="9379"/>
                  <a:pt x="31801" y="21924"/>
                </a:cubicBezTo>
                <a:cubicBezTo>
                  <a:pt x="34770" y="34788"/>
                  <a:pt x="18794" y="49328"/>
                  <a:pt x="25055" y="60951"/>
                </a:cubicBezTo>
                <a:cubicBezTo>
                  <a:pt x="33098" y="75884"/>
                  <a:pt x="57418" y="72423"/>
                  <a:pt x="71311" y="82152"/>
                </a:cubicBezTo>
                <a:cubicBezTo>
                  <a:pt x="84962" y="91712"/>
                  <a:pt x="83749" y="113336"/>
                  <a:pt x="92993" y="12720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1"/>
          </p:nvPr>
        </p:nvSpPr>
        <p:spPr>
          <a:xfrm>
            <a:off x="3471053" y="2233868"/>
            <a:ext cx="5256400" cy="9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 idx="2"/>
          </p:nvPr>
        </p:nvSpPr>
        <p:spPr>
          <a:xfrm>
            <a:off x="3471053" y="1663835"/>
            <a:ext cx="52564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3"/>
          </p:nvPr>
        </p:nvSpPr>
        <p:spPr>
          <a:xfrm>
            <a:off x="3471053" y="5210768"/>
            <a:ext cx="5256400" cy="9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 idx="4"/>
          </p:nvPr>
        </p:nvSpPr>
        <p:spPr>
          <a:xfrm>
            <a:off x="3471053" y="4640737"/>
            <a:ext cx="52564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5"/>
          </p:nvPr>
        </p:nvSpPr>
        <p:spPr>
          <a:xfrm>
            <a:off x="3471053" y="3766068"/>
            <a:ext cx="5256400" cy="9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6"/>
          </p:nvPr>
        </p:nvSpPr>
        <p:spPr>
          <a:xfrm>
            <a:off x="3471053" y="3196036"/>
            <a:ext cx="52564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3461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5"/>
          <p:cNvSpPr/>
          <p:nvPr/>
        </p:nvSpPr>
        <p:spPr>
          <a:xfrm>
            <a:off x="-309767" y="-51633"/>
            <a:ext cx="3863533" cy="2134000"/>
          </a:xfrm>
          <a:custGeom>
            <a:avLst/>
            <a:gdLst/>
            <a:ahLst/>
            <a:cxnLst/>
            <a:rect l="l" t="t" r="r" b="b"/>
            <a:pathLst>
              <a:path w="115906" h="64020" extrusionOk="0">
                <a:moveTo>
                  <a:pt x="115906" y="0"/>
                </a:moveTo>
                <a:cubicBezTo>
                  <a:pt x="104656" y="0"/>
                  <a:pt x="85347" y="922"/>
                  <a:pt x="84413" y="12133"/>
                </a:cubicBezTo>
                <a:cubicBezTo>
                  <a:pt x="83619" y="21662"/>
                  <a:pt x="99888" y="24564"/>
                  <a:pt x="103773" y="33301"/>
                </a:cubicBezTo>
                <a:cubicBezTo>
                  <a:pt x="105780" y="37816"/>
                  <a:pt x="99523" y="42943"/>
                  <a:pt x="95255" y="45433"/>
                </a:cubicBezTo>
                <a:cubicBezTo>
                  <a:pt x="81935" y="53202"/>
                  <a:pt x="64955" y="53593"/>
                  <a:pt x="49563" y="52661"/>
                </a:cubicBezTo>
                <a:cubicBezTo>
                  <a:pt x="37316" y="51919"/>
                  <a:pt x="25053" y="47567"/>
                  <a:pt x="12907" y="49305"/>
                </a:cubicBezTo>
                <a:cubicBezTo>
                  <a:pt x="6448" y="50229"/>
                  <a:pt x="0" y="57496"/>
                  <a:pt x="0" y="6402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Google Shape;239;p25"/>
          <p:cNvSpPr/>
          <p:nvPr/>
        </p:nvSpPr>
        <p:spPr>
          <a:xfrm>
            <a:off x="9847400" y="2574301"/>
            <a:ext cx="2526189" cy="4266303"/>
          </a:xfrm>
          <a:custGeom>
            <a:avLst/>
            <a:gdLst/>
            <a:ahLst/>
            <a:cxnLst/>
            <a:rect l="l" t="t" r="r" b="b"/>
            <a:pathLst>
              <a:path w="123651" h="155402" extrusionOk="0">
                <a:moveTo>
                  <a:pt x="123651" y="0"/>
                </a:moveTo>
                <a:cubicBezTo>
                  <a:pt x="113517" y="1447"/>
                  <a:pt x="102854" y="5793"/>
                  <a:pt x="96029" y="13423"/>
                </a:cubicBezTo>
                <a:cubicBezTo>
                  <a:pt x="91561" y="18418"/>
                  <a:pt x="89809" y="26130"/>
                  <a:pt x="90608" y="32784"/>
                </a:cubicBezTo>
                <a:cubicBezTo>
                  <a:pt x="92655" y="49825"/>
                  <a:pt x="104595" y="64214"/>
                  <a:pt x="113325" y="78991"/>
                </a:cubicBezTo>
                <a:cubicBezTo>
                  <a:pt x="119105" y="88775"/>
                  <a:pt x="118832" y="103773"/>
                  <a:pt x="112292" y="113066"/>
                </a:cubicBezTo>
                <a:cubicBezTo>
                  <a:pt x="102259" y="127323"/>
                  <a:pt x="79265" y="129340"/>
                  <a:pt x="61955" y="127264"/>
                </a:cubicBezTo>
                <a:cubicBezTo>
                  <a:pt x="46718" y="125437"/>
                  <a:pt x="30809" y="120384"/>
                  <a:pt x="16005" y="124425"/>
                </a:cubicBezTo>
                <a:cubicBezTo>
                  <a:pt x="4793" y="127486"/>
                  <a:pt x="0" y="143780"/>
                  <a:pt x="0" y="155402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40" name="Google Shape;240;p2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10847201" y="46415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5"/>
          <p:cNvSpPr/>
          <p:nvPr/>
        </p:nvSpPr>
        <p:spPr>
          <a:xfrm>
            <a:off x="-605766" y="29291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title" idx="2"/>
          </p:nvPr>
        </p:nvSpPr>
        <p:spPr>
          <a:xfrm>
            <a:off x="2247124" y="2345400"/>
            <a:ext cx="300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1"/>
          </p:nvPr>
        </p:nvSpPr>
        <p:spPr>
          <a:xfrm>
            <a:off x="2247124" y="3025833"/>
            <a:ext cx="30092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title" idx="3"/>
          </p:nvPr>
        </p:nvSpPr>
        <p:spPr>
          <a:xfrm>
            <a:off x="6920159" y="2345400"/>
            <a:ext cx="300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4"/>
          </p:nvPr>
        </p:nvSpPr>
        <p:spPr>
          <a:xfrm>
            <a:off x="6920159" y="3025833"/>
            <a:ext cx="30092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title" idx="5"/>
          </p:nvPr>
        </p:nvSpPr>
        <p:spPr>
          <a:xfrm>
            <a:off x="2247124" y="4459800"/>
            <a:ext cx="300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6"/>
          </p:nvPr>
        </p:nvSpPr>
        <p:spPr>
          <a:xfrm>
            <a:off x="2247124" y="5140233"/>
            <a:ext cx="30092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title" idx="7"/>
          </p:nvPr>
        </p:nvSpPr>
        <p:spPr>
          <a:xfrm>
            <a:off x="6920159" y="4459800"/>
            <a:ext cx="300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8"/>
          </p:nvPr>
        </p:nvSpPr>
        <p:spPr>
          <a:xfrm>
            <a:off x="6920159" y="5140233"/>
            <a:ext cx="30092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1061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-1184899" y="50352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6"/>
          <p:cNvSpPr/>
          <p:nvPr/>
        </p:nvSpPr>
        <p:spPr>
          <a:xfrm>
            <a:off x="11232067" y="8231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6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6"/>
          <p:cNvSpPr/>
          <p:nvPr/>
        </p:nvSpPr>
        <p:spPr>
          <a:xfrm>
            <a:off x="-24099" y="-45456"/>
            <a:ext cx="4858433" cy="2029000"/>
          </a:xfrm>
          <a:custGeom>
            <a:avLst/>
            <a:gdLst/>
            <a:ahLst/>
            <a:cxnLst/>
            <a:rect l="l" t="t" r="r" b="b"/>
            <a:pathLst>
              <a:path w="145753" h="60870" extrusionOk="0">
                <a:moveTo>
                  <a:pt x="145753" y="159"/>
                </a:moveTo>
                <a:cubicBezTo>
                  <a:pt x="138294" y="-902"/>
                  <a:pt x="128986" y="4859"/>
                  <a:pt x="126480" y="11964"/>
                </a:cubicBezTo>
                <a:cubicBezTo>
                  <a:pt x="123326" y="20905"/>
                  <a:pt x="127470" y="31114"/>
                  <a:pt x="125516" y="40392"/>
                </a:cubicBezTo>
                <a:cubicBezTo>
                  <a:pt x="124123" y="47006"/>
                  <a:pt x="118283" y="54569"/>
                  <a:pt x="111543" y="55088"/>
                </a:cubicBezTo>
                <a:cubicBezTo>
                  <a:pt x="82860" y="57295"/>
                  <a:pt x="60513" y="23871"/>
                  <a:pt x="31801" y="22083"/>
                </a:cubicBezTo>
                <a:cubicBezTo>
                  <a:pt x="15114" y="21044"/>
                  <a:pt x="5287" y="45009"/>
                  <a:pt x="0" y="6087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26"/>
          <p:cNvSpPr/>
          <p:nvPr/>
        </p:nvSpPr>
        <p:spPr>
          <a:xfrm>
            <a:off x="9403667" y="4360534"/>
            <a:ext cx="3008600" cy="2577767"/>
          </a:xfrm>
          <a:custGeom>
            <a:avLst/>
            <a:gdLst/>
            <a:ahLst/>
            <a:cxnLst/>
            <a:rect l="l" t="t" r="r" b="b"/>
            <a:pathLst>
              <a:path w="90258" h="77333" extrusionOk="0">
                <a:moveTo>
                  <a:pt x="86006" y="0"/>
                </a:moveTo>
                <a:cubicBezTo>
                  <a:pt x="89363" y="16784"/>
                  <a:pt x="95669" y="42764"/>
                  <a:pt x="80706" y="51074"/>
                </a:cubicBezTo>
                <a:cubicBezTo>
                  <a:pt x="64977" y="59809"/>
                  <a:pt x="44487" y="47151"/>
                  <a:pt x="26741" y="50110"/>
                </a:cubicBezTo>
                <a:cubicBezTo>
                  <a:pt x="14194" y="52202"/>
                  <a:pt x="3073" y="64990"/>
                  <a:pt x="0" y="773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58" name="Google Shape;258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 idx="2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1"/>
          </p:nvPr>
        </p:nvSpPr>
        <p:spPr>
          <a:xfrm>
            <a:off x="960000" y="2951833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3"/>
          </p:nvPr>
        </p:nvSpPr>
        <p:spPr>
          <a:xfrm>
            <a:off x="4559031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4"/>
          </p:nvPr>
        </p:nvSpPr>
        <p:spPr>
          <a:xfrm>
            <a:off x="4559031" y="2968633"/>
            <a:ext cx="3074000" cy="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 idx="5"/>
          </p:nvPr>
        </p:nvSpPr>
        <p:spPr>
          <a:xfrm>
            <a:off x="960000" y="443826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6"/>
          </p:nvPr>
        </p:nvSpPr>
        <p:spPr>
          <a:xfrm>
            <a:off x="960000" y="5163093"/>
            <a:ext cx="3074000" cy="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title" idx="7"/>
          </p:nvPr>
        </p:nvSpPr>
        <p:spPr>
          <a:xfrm>
            <a:off x="4559031" y="443826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8"/>
          </p:nvPr>
        </p:nvSpPr>
        <p:spPr>
          <a:xfrm>
            <a:off x="4559031" y="5163093"/>
            <a:ext cx="3074000" cy="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title" idx="9"/>
          </p:nvPr>
        </p:nvSpPr>
        <p:spPr>
          <a:xfrm>
            <a:off x="8158067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13"/>
          </p:nvPr>
        </p:nvSpPr>
        <p:spPr>
          <a:xfrm>
            <a:off x="8158067" y="2968633"/>
            <a:ext cx="3074000" cy="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title" idx="14"/>
          </p:nvPr>
        </p:nvSpPr>
        <p:spPr>
          <a:xfrm>
            <a:off x="8158067" y="443826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15"/>
          </p:nvPr>
        </p:nvSpPr>
        <p:spPr>
          <a:xfrm>
            <a:off x="8158067" y="5163093"/>
            <a:ext cx="3074000" cy="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11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7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-574299" y="47060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7"/>
          <p:cNvSpPr/>
          <p:nvPr/>
        </p:nvSpPr>
        <p:spPr>
          <a:xfrm>
            <a:off x="-136533" y="-803067"/>
            <a:ext cx="4126633" cy="4199933"/>
          </a:xfrm>
          <a:custGeom>
            <a:avLst/>
            <a:gdLst/>
            <a:ahLst/>
            <a:cxnLst/>
            <a:rect l="l" t="t" r="r" b="b"/>
            <a:pathLst>
              <a:path w="123799" h="125998" extrusionOk="0">
                <a:moveTo>
                  <a:pt x="123107" y="0"/>
                </a:moveTo>
                <a:cubicBezTo>
                  <a:pt x="123107" y="20316"/>
                  <a:pt x="128119" y="48711"/>
                  <a:pt x="111061" y="59747"/>
                </a:cubicBezTo>
                <a:cubicBezTo>
                  <a:pt x="100339" y="66684"/>
                  <a:pt x="85593" y="57510"/>
                  <a:pt x="72997" y="55410"/>
                </a:cubicBezTo>
                <a:cubicBezTo>
                  <a:pt x="66069" y="54255"/>
                  <a:pt x="58680" y="58635"/>
                  <a:pt x="53483" y="63360"/>
                </a:cubicBezTo>
                <a:cubicBezTo>
                  <a:pt x="46354" y="69841"/>
                  <a:pt x="42617" y="80722"/>
                  <a:pt x="43124" y="90343"/>
                </a:cubicBezTo>
                <a:cubicBezTo>
                  <a:pt x="43572" y="98857"/>
                  <a:pt x="48616" y="110925"/>
                  <a:pt x="41678" y="115880"/>
                </a:cubicBezTo>
                <a:cubicBezTo>
                  <a:pt x="30044" y="124188"/>
                  <a:pt x="7930" y="114103"/>
                  <a:pt x="0" y="12599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Google Shape;276;p27"/>
          <p:cNvSpPr/>
          <p:nvPr/>
        </p:nvSpPr>
        <p:spPr>
          <a:xfrm>
            <a:off x="7363934" y="3790377"/>
            <a:ext cx="5027033" cy="3131867"/>
          </a:xfrm>
          <a:custGeom>
            <a:avLst/>
            <a:gdLst/>
            <a:ahLst/>
            <a:cxnLst/>
            <a:rect l="l" t="t" r="r" b="b"/>
            <a:pathLst>
              <a:path w="150811" h="93956" extrusionOk="0">
                <a:moveTo>
                  <a:pt x="150811" y="0"/>
                </a:moveTo>
                <a:cubicBezTo>
                  <a:pt x="141093" y="1268"/>
                  <a:pt x="127942" y="6490"/>
                  <a:pt x="126238" y="16141"/>
                </a:cubicBezTo>
                <a:cubicBezTo>
                  <a:pt x="123954" y="29079"/>
                  <a:pt x="130302" y="42290"/>
                  <a:pt x="129611" y="55410"/>
                </a:cubicBezTo>
                <a:cubicBezTo>
                  <a:pt x="129227" y="62705"/>
                  <a:pt x="123643" y="69666"/>
                  <a:pt x="117565" y="73719"/>
                </a:cubicBezTo>
                <a:cubicBezTo>
                  <a:pt x="96040" y="88070"/>
                  <a:pt x="65719" y="74019"/>
                  <a:pt x="39991" y="71310"/>
                </a:cubicBezTo>
                <a:cubicBezTo>
                  <a:pt x="24756" y="69706"/>
                  <a:pt x="3701" y="79090"/>
                  <a:pt x="0" y="9395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27"/>
          <p:cNvSpPr/>
          <p:nvPr/>
        </p:nvSpPr>
        <p:spPr>
          <a:xfrm>
            <a:off x="10296268" y="-610966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hasCustomPrompt="1"/>
          </p:nvPr>
        </p:nvSpPr>
        <p:spPr>
          <a:xfrm>
            <a:off x="1614616" y="1108617"/>
            <a:ext cx="3514000" cy="1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"/>
          </p:nvPr>
        </p:nvSpPr>
        <p:spPr>
          <a:xfrm>
            <a:off x="1847216" y="4932587"/>
            <a:ext cx="30488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 idx="2" hasCustomPrompt="1"/>
          </p:nvPr>
        </p:nvSpPr>
        <p:spPr>
          <a:xfrm>
            <a:off x="7063484" y="1108617"/>
            <a:ext cx="3514000" cy="1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96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3"/>
          </p:nvPr>
        </p:nvSpPr>
        <p:spPr>
          <a:xfrm>
            <a:off x="7296084" y="4932587"/>
            <a:ext cx="30488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4"/>
          </p:nvPr>
        </p:nvSpPr>
        <p:spPr>
          <a:xfrm>
            <a:off x="1847216" y="4182733"/>
            <a:ext cx="30488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5"/>
          </p:nvPr>
        </p:nvSpPr>
        <p:spPr>
          <a:xfrm>
            <a:off x="7296084" y="4182733"/>
            <a:ext cx="30488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667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2793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8"/>
          <p:cNvSpPr/>
          <p:nvPr/>
        </p:nvSpPr>
        <p:spPr>
          <a:xfrm>
            <a:off x="-51634" y="-25800"/>
            <a:ext cx="2650267" cy="2278067"/>
          </a:xfrm>
          <a:custGeom>
            <a:avLst/>
            <a:gdLst/>
            <a:ahLst/>
            <a:cxnLst/>
            <a:rect l="l" t="t" r="r" b="b"/>
            <a:pathLst>
              <a:path w="79508" h="68342" extrusionOk="0">
                <a:moveTo>
                  <a:pt x="79508" y="0"/>
                </a:moveTo>
                <a:cubicBezTo>
                  <a:pt x="75081" y="402"/>
                  <a:pt x="69845" y="5408"/>
                  <a:pt x="70473" y="9809"/>
                </a:cubicBezTo>
                <a:cubicBezTo>
                  <a:pt x="71728" y="18596"/>
                  <a:pt x="81378" y="28901"/>
                  <a:pt x="75894" y="35881"/>
                </a:cubicBezTo>
                <a:cubicBezTo>
                  <a:pt x="69451" y="44082"/>
                  <a:pt x="55203" y="44684"/>
                  <a:pt x="45175" y="41819"/>
                </a:cubicBezTo>
                <a:cubicBezTo>
                  <a:pt x="36666" y="39388"/>
                  <a:pt x="26948" y="31069"/>
                  <a:pt x="19361" y="35623"/>
                </a:cubicBezTo>
                <a:cubicBezTo>
                  <a:pt x="15104" y="38178"/>
                  <a:pt x="12597" y="44092"/>
                  <a:pt x="12907" y="49047"/>
                </a:cubicBezTo>
                <a:cubicBezTo>
                  <a:pt x="13204" y="53809"/>
                  <a:pt x="16388" y="58778"/>
                  <a:pt x="14714" y="63245"/>
                </a:cubicBezTo>
                <a:cubicBezTo>
                  <a:pt x="12918" y="68038"/>
                  <a:pt x="4856" y="69250"/>
                  <a:pt x="0" y="676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Google Shape;287;p28"/>
          <p:cNvSpPr/>
          <p:nvPr/>
        </p:nvSpPr>
        <p:spPr>
          <a:xfrm>
            <a:off x="8854301" y="5241301"/>
            <a:ext cx="3803300" cy="1633900"/>
          </a:xfrm>
          <a:custGeom>
            <a:avLst/>
            <a:gdLst/>
            <a:ahLst/>
            <a:cxnLst/>
            <a:rect l="l" t="t" r="r" b="b"/>
            <a:pathLst>
              <a:path w="114099" h="49017" extrusionOk="0">
                <a:moveTo>
                  <a:pt x="114099" y="1519"/>
                </a:moveTo>
                <a:cubicBezTo>
                  <a:pt x="106818" y="-560"/>
                  <a:pt x="98700" y="-431"/>
                  <a:pt x="91383" y="1519"/>
                </a:cubicBezTo>
                <a:cubicBezTo>
                  <a:pt x="86025" y="2947"/>
                  <a:pt x="82505" y="8328"/>
                  <a:pt x="78992" y="12619"/>
                </a:cubicBezTo>
                <a:cubicBezTo>
                  <a:pt x="72937" y="20016"/>
                  <a:pt x="76509" y="35399"/>
                  <a:pt x="67634" y="38950"/>
                </a:cubicBezTo>
                <a:cubicBezTo>
                  <a:pt x="46472" y="47417"/>
                  <a:pt x="7208" y="27394"/>
                  <a:pt x="0" y="4901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88" name="Google Shape;288;p28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/>
          <p:nvPr/>
        </p:nvSpPr>
        <p:spPr>
          <a:xfrm>
            <a:off x="-1423233" y="50373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6460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9"/>
          <p:cNvSpPr/>
          <p:nvPr/>
        </p:nvSpPr>
        <p:spPr>
          <a:xfrm>
            <a:off x="-1048399" y="48746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9"/>
          <p:cNvSpPr/>
          <p:nvPr/>
        </p:nvSpPr>
        <p:spPr>
          <a:xfrm>
            <a:off x="11163568" y="16101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9"/>
          <p:cNvSpPr/>
          <p:nvPr/>
        </p:nvSpPr>
        <p:spPr>
          <a:xfrm>
            <a:off x="9425533" y="5565567"/>
            <a:ext cx="3008600" cy="1357195"/>
          </a:xfrm>
          <a:custGeom>
            <a:avLst/>
            <a:gdLst/>
            <a:ahLst/>
            <a:cxnLst/>
            <a:rect l="l" t="t" r="r" b="b"/>
            <a:pathLst>
              <a:path w="90258" h="77333" extrusionOk="0">
                <a:moveTo>
                  <a:pt x="86006" y="0"/>
                </a:moveTo>
                <a:cubicBezTo>
                  <a:pt x="89363" y="16784"/>
                  <a:pt x="95669" y="42764"/>
                  <a:pt x="80706" y="51074"/>
                </a:cubicBezTo>
                <a:cubicBezTo>
                  <a:pt x="64977" y="59809"/>
                  <a:pt x="44487" y="47151"/>
                  <a:pt x="26741" y="50110"/>
                </a:cubicBezTo>
                <a:cubicBezTo>
                  <a:pt x="14194" y="52202"/>
                  <a:pt x="3073" y="64990"/>
                  <a:pt x="0" y="773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Google Shape;296;p29"/>
          <p:cNvSpPr/>
          <p:nvPr/>
        </p:nvSpPr>
        <p:spPr>
          <a:xfrm>
            <a:off x="-24099" y="-45456"/>
            <a:ext cx="4858433" cy="2029000"/>
          </a:xfrm>
          <a:custGeom>
            <a:avLst/>
            <a:gdLst/>
            <a:ahLst/>
            <a:cxnLst/>
            <a:rect l="l" t="t" r="r" b="b"/>
            <a:pathLst>
              <a:path w="145753" h="60870" extrusionOk="0">
                <a:moveTo>
                  <a:pt x="145753" y="159"/>
                </a:moveTo>
                <a:cubicBezTo>
                  <a:pt x="138294" y="-902"/>
                  <a:pt x="128986" y="4859"/>
                  <a:pt x="126480" y="11964"/>
                </a:cubicBezTo>
                <a:cubicBezTo>
                  <a:pt x="123326" y="20905"/>
                  <a:pt x="127470" y="31114"/>
                  <a:pt x="125516" y="40392"/>
                </a:cubicBezTo>
                <a:cubicBezTo>
                  <a:pt x="124123" y="47006"/>
                  <a:pt x="118283" y="54569"/>
                  <a:pt x="111543" y="55088"/>
                </a:cubicBezTo>
                <a:cubicBezTo>
                  <a:pt x="82860" y="57295"/>
                  <a:pt x="60513" y="23871"/>
                  <a:pt x="31801" y="22083"/>
                </a:cubicBezTo>
                <a:cubicBezTo>
                  <a:pt x="15114" y="21044"/>
                  <a:pt x="5287" y="45009"/>
                  <a:pt x="0" y="6087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7" name="Google Shape;297;p29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761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>
            <a:off x="-40166" y="0"/>
            <a:ext cx="4143767" cy="4121733"/>
          </a:xfrm>
          <a:custGeom>
            <a:avLst/>
            <a:gdLst/>
            <a:ahLst/>
            <a:cxnLst/>
            <a:rect l="l" t="t" r="r" b="b"/>
            <a:pathLst>
              <a:path w="124313" h="123652" extrusionOk="0">
                <a:moveTo>
                  <a:pt x="121180" y="0"/>
                </a:moveTo>
                <a:cubicBezTo>
                  <a:pt x="122318" y="10236"/>
                  <a:pt x="126177" y="21006"/>
                  <a:pt x="123107" y="30837"/>
                </a:cubicBezTo>
                <a:cubicBezTo>
                  <a:pt x="120886" y="37948"/>
                  <a:pt x="113888" y="44951"/>
                  <a:pt x="106484" y="45774"/>
                </a:cubicBezTo>
                <a:cubicBezTo>
                  <a:pt x="94419" y="47115"/>
                  <a:pt x="85433" y="33520"/>
                  <a:pt x="75888" y="26019"/>
                </a:cubicBezTo>
                <a:cubicBezTo>
                  <a:pt x="69234" y="20790"/>
                  <a:pt x="57071" y="16205"/>
                  <a:pt x="50833" y="21923"/>
                </a:cubicBezTo>
                <a:cubicBezTo>
                  <a:pt x="30873" y="40219"/>
                  <a:pt x="56148" y="77232"/>
                  <a:pt x="48183" y="103111"/>
                </a:cubicBezTo>
                <a:cubicBezTo>
                  <a:pt x="45270" y="112577"/>
                  <a:pt x="35428" y="120397"/>
                  <a:pt x="25778" y="122625"/>
                </a:cubicBezTo>
                <a:cubicBezTo>
                  <a:pt x="17404" y="124559"/>
                  <a:pt x="8594" y="123107"/>
                  <a:pt x="0" y="12310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30"/>
          <p:cNvSpPr/>
          <p:nvPr/>
        </p:nvSpPr>
        <p:spPr>
          <a:xfrm>
            <a:off x="99968" y="32364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30"/>
          <p:cNvSpPr/>
          <p:nvPr/>
        </p:nvSpPr>
        <p:spPr>
          <a:xfrm>
            <a:off x="10207934" y="10112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0"/>
          <p:cNvSpPr/>
          <p:nvPr/>
        </p:nvSpPr>
        <p:spPr>
          <a:xfrm>
            <a:off x="8311501" y="2666100"/>
            <a:ext cx="4126633" cy="4199933"/>
          </a:xfrm>
          <a:custGeom>
            <a:avLst/>
            <a:gdLst/>
            <a:ahLst/>
            <a:cxnLst/>
            <a:rect l="l" t="t" r="r" b="b"/>
            <a:pathLst>
              <a:path w="123799" h="125998" extrusionOk="0">
                <a:moveTo>
                  <a:pt x="123107" y="0"/>
                </a:moveTo>
                <a:cubicBezTo>
                  <a:pt x="123107" y="20316"/>
                  <a:pt x="128119" y="48711"/>
                  <a:pt x="111061" y="59747"/>
                </a:cubicBezTo>
                <a:cubicBezTo>
                  <a:pt x="100339" y="66684"/>
                  <a:pt x="85593" y="57510"/>
                  <a:pt x="72997" y="55410"/>
                </a:cubicBezTo>
                <a:cubicBezTo>
                  <a:pt x="66069" y="54255"/>
                  <a:pt x="58680" y="58635"/>
                  <a:pt x="53483" y="63360"/>
                </a:cubicBezTo>
                <a:cubicBezTo>
                  <a:pt x="46354" y="69841"/>
                  <a:pt x="42617" y="80722"/>
                  <a:pt x="43124" y="90343"/>
                </a:cubicBezTo>
                <a:cubicBezTo>
                  <a:pt x="43572" y="98857"/>
                  <a:pt x="48616" y="110925"/>
                  <a:pt x="41678" y="115880"/>
                </a:cubicBezTo>
                <a:cubicBezTo>
                  <a:pt x="30044" y="124188"/>
                  <a:pt x="7930" y="114103"/>
                  <a:pt x="0" y="12599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4" name="Google Shape;304;p30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-33132" y="-34"/>
            <a:ext cx="12225133" cy="685906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>
            <a:spLocks noGrp="1"/>
          </p:cNvSpPr>
          <p:nvPr>
            <p:ph type="ctrTitle"/>
          </p:nvPr>
        </p:nvSpPr>
        <p:spPr>
          <a:xfrm>
            <a:off x="3904447" y="893100"/>
            <a:ext cx="43824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3899233" y="2272733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3196433" y="5537600"/>
            <a:ext cx="57992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1333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2"/>
          </p:nvPr>
        </p:nvSpPr>
        <p:spPr>
          <a:xfrm>
            <a:off x="3629767" y="4829667"/>
            <a:ext cx="4946400" cy="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3066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-40166" y="0"/>
            <a:ext cx="4143767" cy="4121733"/>
          </a:xfrm>
          <a:custGeom>
            <a:avLst/>
            <a:gdLst/>
            <a:ahLst/>
            <a:cxnLst/>
            <a:rect l="l" t="t" r="r" b="b"/>
            <a:pathLst>
              <a:path w="124313" h="123652" extrusionOk="0">
                <a:moveTo>
                  <a:pt x="121180" y="0"/>
                </a:moveTo>
                <a:cubicBezTo>
                  <a:pt x="122318" y="10236"/>
                  <a:pt x="126177" y="21006"/>
                  <a:pt x="123107" y="30837"/>
                </a:cubicBezTo>
                <a:cubicBezTo>
                  <a:pt x="120886" y="37948"/>
                  <a:pt x="113888" y="44951"/>
                  <a:pt x="106484" y="45774"/>
                </a:cubicBezTo>
                <a:cubicBezTo>
                  <a:pt x="94419" y="47115"/>
                  <a:pt x="85433" y="33520"/>
                  <a:pt x="75888" y="26019"/>
                </a:cubicBezTo>
                <a:cubicBezTo>
                  <a:pt x="69234" y="20790"/>
                  <a:pt x="57071" y="16205"/>
                  <a:pt x="50833" y="21923"/>
                </a:cubicBezTo>
                <a:cubicBezTo>
                  <a:pt x="30873" y="40219"/>
                  <a:pt x="56148" y="77232"/>
                  <a:pt x="48183" y="103111"/>
                </a:cubicBezTo>
                <a:cubicBezTo>
                  <a:pt x="45270" y="112577"/>
                  <a:pt x="35428" y="120397"/>
                  <a:pt x="25778" y="122625"/>
                </a:cubicBezTo>
                <a:cubicBezTo>
                  <a:pt x="17404" y="124559"/>
                  <a:pt x="8594" y="123107"/>
                  <a:pt x="0" y="12310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31"/>
          <p:cNvSpPr/>
          <p:nvPr/>
        </p:nvSpPr>
        <p:spPr>
          <a:xfrm>
            <a:off x="99968" y="32364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31"/>
          <p:cNvSpPr/>
          <p:nvPr/>
        </p:nvSpPr>
        <p:spPr>
          <a:xfrm>
            <a:off x="10207934" y="10112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31"/>
          <p:cNvSpPr/>
          <p:nvPr/>
        </p:nvSpPr>
        <p:spPr>
          <a:xfrm>
            <a:off x="8311501" y="2666100"/>
            <a:ext cx="4126633" cy="4199933"/>
          </a:xfrm>
          <a:custGeom>
            <a:avLst/>
            <a:gdLst/>
            <a:ahLst/>
            <a:cxnLst/>
            <a:rect l="l" t="t" r="r" b="b"/>
            <a:pathLst>
              <a:path w="123799" h="125998" extrusionOk="0">
                <a:moveTo>
                  <a:pt x="123107" y="0"/>
                </a:moveTo>
                <a:cubicBezTo>
                  <a:pt x="123107" y="20316"/>
                  <a:pt x="128119" y="48711"/>
                  <a:pt x="111061" y="59747"/>
                </a:cubicBezTo>
                <a:cubicBezTo>
                  <a:pt x="100339" y="66684"/>
                  <a:pt x="85593" y="57510"/>
                  <a:pt x="72997" y="55410"/>
                </a:cubicBezTo>
                <a:cubicBezTo>
                  <a:pt x="66069" y="54255"/>
                  <a:pt x="58680" y="58635"/>
                  <a:pt x="53483" y="63360"/>
                </a:cubicBezTo>
                <a:cubicBezTo>
                  <a:pt x="46354" y="69841"/>
                  <a:pt x="42617" y="80722"/>
                  <a:pt x="43124" y="90343"/>
                </a:cubicBezTo>
                <a:cubicBezTo>
                  <a:pt x="43572" y="98857"/>
                  <a:pt x="48616" y="110925"/>
                  <a:pt x="41678" y="115880"/>
                </a:cubicBezTo>
                <a:cubicBezTo>
                  <a:pt x="30044" y="124188"/>
                  <a:pt x="7930" y="114103"/>
                  <a:pt x="0" y="12599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4" name="Google Shape;314;p31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-33132" y="-34"/>
            <a:ext cx="12225133" cy="685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12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10" y="-34"/>
            <a:ext cx="12191991" cy="6859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/>
          <p:nvPr/>
        </p:nvSpPr>
        <p:spPr>
          <a:xfrm>
            <a:off x="5308233" y="4896101"/>
            <a:ext cx="7262400" cy="2116767"/>
          </a:xfrm>
          <a:custGeom>
            <a:avLst/>
            <a:gdLst/>
            <a:ahLst/>
            <a:cxnLst/>
            <a:rect l="l" t="t" r="r" b="b"/>
            <a:pathLst>
              <a:path w="217872" h="63503" extrusionOk="0">
                <a:moveTo>
                  <a:pt x="217872" y="0"/>
                </a:moveTo>
                <a:cubicBezTo>
                  <a:pt x="212905" y="828"/>
                  <a:pt x="207236" y="1601"/>
                  <a:pt x="203675" y="5162"/>
                </a:cubicBezTo>
                <a:cubicBezTo>
                  <a:pt x="197998" y="10839"/>
                  <a:pt x="199770" y="20829"/>
                  <a:pt x="196447" y="28137"/>
                </a:cubicBezTo>
                <a:cubicBezTo>
                  <a:pt x="192711" y="36353"/>
                  <a:pt x="184809" y="43761"/>
                  <a:pt x="176053" y="45949"/>
                </a:cubicBezTo>
                <a:cubicBezTo>
                  <a:pt x="167503" y="48086"/>
                  <a:pt x="157685" y="45841"/>
                  <a:pt x="149981" y="41561"/>
                </a:cubicBezTo>
                <a:cubicBezTo>
                  <a:pt x="145299" y="38960"/>
                  <a:pt x="142752" y="33531"/>
                  <a:pt x="138364" y="30460"/>
                </a:cubicBezTo>
                <a:cubicBezTo>
                  <a:pt x="133251" y="26881"/>
                  <a:pt x="126517" y="25078"/>
                  <a:pt x="120294" y="25556"/>
                </a:cubicBezTo>
                <a:cubicBezTo>
                  <a:pt x="108097" y="26494"/>
                  <a:pt x="104998" y="46147"/>
                  <a:pt x="93706" y="50854"/>
                </a:cubicBezTo>
                <a:cubicBezTo>
                  <a:pt x="81451" y="55963"/>
                  <a:pt x="67385" y="54371"/>
                  <a:pt x="54210" y="56017"/>
                </a:cubicBezTo>
                <a:cubicBezTo>
                  <a:pt x="36109" y="58278"/>
                  <a:pt x="18241" y="63503"/>
                  <a:pt x="0" y="6350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Google Shape;318;p32"/>
          <p:cNvSpPr/>
          <p:nvPr/>
        </p:nvSpPr>
        <p:spPr>
          <a:xfrm>
            <a:off x="-459466" y="4745585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2"/>
          <p:cNvSpPr/>
          <p:nvPr/>
        </p:nvSpPr>
        <p:spPr>
          <a:xfrm>
            <a:off x="10149334" y="7830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2"/>
          <p:cNvSpPr/>
          <p:nvPr/>
        </p:nvSpPr>
        <p:spPr>
          <a:xfrm>
            <a:off x="-223733" y="-68834"/>
            <a:ext cx="6100876" cy="1755323"/>
          </a:xfrm>
          <a:custGeom>
            <a:avLst/>
            <a:gdLst/>
            <a:ahLst/>
            <a:cxnLst/>
            <a:rect l="l" t="t" r="r" b="b"/>
            <a:pathLst>
              <a:path w="197738" h="72524" extrusionOk="0">
                <a:moveTo>
                  <a:pt x="0" y="58082"/>
                </a:moveTo>
                <a:cubicBezTo>
                  <a:pt x="3928" y="62991"/>
                  <a:pt x="10411" y="65335"/>
                  <a:pt x="16263" y="67633"/>
                </a:cubicBezTo>
                <a:cubicBezTo>
                  <a:pt x="24045" y="70690"/>
                  <a:pt x="33171" y="74318"/>
                  <a:pt x="41045" y="71505"/>
                </a:cubicBezTo>
                <a:cubicBezTo>
                  <a:pt x="54700" y="66627"/>
                  <a:pt x="61176" y="48932"/>
                  <a:pt x="74862" y="44142"/>
                </a:cubicBezTo>
                <a:cubicBezTo>
                  <a:pt x="87749" y="39632"/>
                  <a:pt x="102274" y="47035"/>
                  <a:pt x="115132" y="51628"/>
                </a:cubicBezTo>
                <a:cubicBezTo>
                  <a:pt x="124824" y="55090"/>
                  <a:pt x="136881" y="53576"/>
                  <a:pt x="145851" y="48531"/>
                </a:cubicBezTo>
                <a:cubicBezTo>
                  <a:pt x="161338" y="39820"/>
                  <a:pt x="171490" y="23920"/>
                  <a:pt x="184056" y="11358"/>
                </a:cubicBezTo>
                <a:cubicBezTo>
                  <a:pt x="188248" y="7167"/>
                  <a:pt x="192114" y="1872"/>
                  <a:pt x="197738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59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392749">
            <a:off x="-548701" y="-333877"/>
            <a:ext cx="4276648" cy="308792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40;p5"/>
          <p:cNvSpPr/>
          <p:nvPr/>
        </p:nvSpPr>
        <p:spPr>
          <a:xfrm rot="10800000" flipH="1">
            <a:off x="10411772" y="4904797"/>
            <a:ext cx="1927435" cy="2004833"/>
          </a:xfrm>
          <a:custGeom>
            <a:avLst/>
            <a:gdLst/>
            <a:ahLst/>
            <a:cxnLst/>
            <a:rect l="l" t="t" r="r" b="b"/>
            <a:pathLst>
              <a:path w="149723" h="121138" extrusionOk="0">
                <a:moveTo>
                  <a:pt x="0" y="69"/>
                </a:moveTo>
                <a:cubicBezTo>
                  <a:pt x="17550" y="69"/>
                  <a:pt x="38304" y="-1027"/>
                  <a:pt x="51629" y="10395"/>
                </a:cubicBezTo>
                <a:cubicBezTo>
                  <a:pt x="57872" y="15747"/>
                  <a:pt x="51493" y="28587"/>
                  <a:pt x="57308" y="34402"/>
                </a:cubicBezTo>
                <a:cubicBezTo>
                  <a:pt x="65450" y="42544"/>
                  <a:pt x="81056" y="40078"/>
                  <a:pt x="88801" y="48600"/>
                </a:cubicBezTo>
                <a:cubicBezTo>
                  <a:pt x="98025" y="58749"/>
                  <a:pt x="94605" y="76008"/>
                  <a:pt x="101967" y="87579"/>
                </a:cubicBezTo>
                <a:cubicBezTo>
                  <a:pt x="112411" y="103994"/>
                  <a:pt x="132321" y="112437"/>
                  <a:pt x="149723" y="1211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41;p5"/>
          <p:cNvSpPr/>
          <p:nvPr/>
        </p:nvSpPr>
        <p:spPr>
          <a:xfrm>
            <a:off x="-1696299" y="39754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>
            <a:off x="10909668" y="11358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67" y="923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27867" y="4600733"/>
            <a:ext cx="2858000" cy="12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103833" y="4600733"/>
            <a:ext cx="2858000" cy="12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2227867" y="3869133"/>
            <a:ext cx="2858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7103833" y="3869133"/>
            <a:ext cx="2858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6519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-309767" y="-51633"/>
            <a:ext cx="3863533" cy="2134000"/>
          </a:xfrm>
          <a:custGeom>
            <a:avLst/>
            <a:gdLst/>
            <a:ahLst/>
            <a:cxnLst/>
            <a:rect l="l" t="t" r="r" b="b"/>
            <a:pathLst>
              <a:path w="115906" h="64020" extrusionOk="0">
                <a:moveTo>
                  <a:pt x="115906" y="0"/>
                </a:moveTo>
                <a:cubicBezTo>
                  <a:pt x="104656" y="0"/>
                  <a:pt x="85347" y="922"/>
                  <a:pt x="84413" y="12133"/>
                </a:cubicBezTo>
                <a:cubicBezTo>
                  <a:pt x="83619" y="21662"/>
                  <a:pt x="99888" y="24564"/>
                  <a:pt x="103773" y="33301"/>
                </a:cubicBezTo>
                <a:cubicBezTo>
                  <a:pt x="105780" y="37816"/>
                  <a:pt x="99523" y="42943"/>
                  <a:pt x="95255" y="45433"/>
                </a:cubicBezTo>
                <a:cubicBezTo>
                  <a:pt x="81935" y="53202"/>
                  <a:pt x="64955" y="53593"/>
                  <a:pt x="49563" y="52661"/>
                </a:cubicBezTo>
                <a:cubicBezTo>
                  <a:pt x="37316" y="51919"/>
                  <a:pt x="25053" y="47567"/>
                  <a:pt x="12907" y="49305"/>
                </a:cubicBezTo>
                <a:cubicBezTo>
                  <a:pt x="6448" y="50229"/>
                  <a:pt x="0" y="57496"/>
                  <a:pt x="0" y="6402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Google Shape;323;p33"/>
          <p:cNvSpPr/>
          <p:nvPr/>
        </p:nvSpPr>
        <p:spPr>
          <a:xfrm>
            <a:off x="8251967" y="1660733"/>
            <a:ext cx="4121700" cy="5180067"/>
          </a:xfrm>
          <a:custGeom>
            <a:avLst/>
            <a:gdLst/>
            <a:ahLst/>
            <a:cxnLst/>
            <a:rect l="l" t="t" r="r" b="b"/>
            <a:pathLst>
              <a:path w="123651" h="155402" extrusionOk="0">
                <a:moveTo>
                  <a:pt x="123651" y="0"/>
                </a:moveTo>
                <a:cubicBezTo>
                  <a:pt x="113517" y="1447"/>
                  <a:pt x="102854" y="5793"/>
                  <a:pt x="96029" y="13423"/>
                </a:cubicBezTo>
                <a:cubicBezTo>
                  <a:pt x="91561" y="18418"/>
                  <a:pt x="89809" y="26130"/>
                  <a:pt x="90608" y="32784"/>
                </a:cubicBezTo>
                <a:cubicBezTo>
                  <a:pt x="92655" y="49825"/>
                  <a:pt x="104595" y="64214"/>
                  <a:pt x="113325" y="78991"/>
                </a:cubicBezTo>
                <a:cubicBezTo>
                  <a:pt x="119105" y="88775"/>
                  <a:pt x="118832" y="103773"/>
                  <a:pt x="112292" y="113066"/>
                </a:cubicBezTo>
                <a:cubicBezTo>
                  <a:pt x="102259" y="127323"/>
                  <a:pt x="79265" y="129340"/>
                  <a:pt x="61955" y="127264"/>
                </a:cubicBezTo>
                <a:cubicBezTo>
                  <a:pt x="46718" y="125437"/>
                  <a:pt x="30809" y="120384"/>
                  <a:pt x="16005" y="124425"/>
                </a:cubicBezTo>
                <a:cubicBezTo>
                  <a:pt x="4793" y="127486"/>
                  <a:pt x="0" y="143780"/>
                  <a:pt x="0" y="155402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24" name="Google Shape;324;p33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/>
          <p:nvPr/>
        </p:nvSpPr>
        <p:spPr>
          <a:xfrm>
            <a:off x="10847201" y="46415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33"/>
          <p:cNvSpPr/>
          <p:nvPr/>
        </p:nvSpPr>
        <p:spPr>
          <a:xfrm>
            <a:off x="-605766" y="29291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622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 rot="-576187">
            <a:off x="7434414" y="3423766"/>
            <a:ext cx="5321924" cy="308789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Google Shape;329;p34"/>
          <p:cNvSpPr/>
          <p:nvPr/>
        </p:nvSpPr>
        <p:spPr>
          <a:xfrm rot="408">
            <a:off x="-95136" y="-44950"/>
            <a:ext cx="3600013" cy="274974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34"/>
          <p:cNvSpPr/>
          <p:nvPr/>
        </p:nvSpPr>
        <p:spPr>
          <a:xfrm>
            <a:off x="-511099" y="47412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787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-19133" y="-17200"/>
            <a:ext cx="12258400" cy="69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35"/>
          <p:cNvSpPr/>
          <p:nvPr/>
        </p:nvSpPr>
        <p:spPr>
          <a:xfrm rot="-347246">
            <a:off x="-855872" y="-255390"/>
            <a:ext cx="8381405" cy="961603"/>
          </a:xfrm>
          <a:custGeom>
            <a:avLst/>
            <a:gdLst/>
            <a:ahLst/>
            <a:cxnLst/>
            <a:rect l="l" t="t" r="r" b="b"/>
            <a:pathLst>
              <a:path w="240331" h="28848" extrusionOk="0">
                <a:moveTo>
                  <a:pt x="0" y="14291"/>
                </a:moveTo>
                <a:cubicBezTo>
                  <a:pt x="13892" y="14291"/>
                  <a:pt x="27390" y="9621"/>
                  <a:pt x="41044" y="7063"/>
                </a:cubicBezTo>
                <a:cubicBezTo>
                  <a:pt x="53728" y="4687"/>
                  <a:pt x="66733" y="4498"/>
                  <a:pt x="79508" y="2674"/>
                </a:cubicBezTo>
                <a:cubicBezTo>
                  <a:pt x="92806" y="775"/>
                  <a:pt x="108388" y="-2898"/>
                  <a:pt x="119778" y="4223"/>
                </a:cubicBezTo>
                <a:cubicBezTo>
                  <a:pt x="125966" y="8092"/>
                  <a:pt x="107937" y="14395"/>
                  <a:pt x="106355" y="21519"/>
                </a:cubicBezTo>
                <a:cubicBezTo>
                  <a:pt x="105392" y="25855"/>
                  <a:pt x="113308" y="27914"/>
                  <a:pt x="117713" y="28489"/>
                </a:cubicBezTo>
                <a:cubicBezTo>
                  <a:pt x="134270" y="30650"/>
                  <a:pt x="150303" y="21182"/>
                  <a:pt x="166502" y="17130"/>
                </a:cubicBezTo>
                <a:cubicBezTo>
                  <a:pt x="190645" y="11091"/>
                  <a:pt x="215445" y="6030"/>
                  <a:pt x="240331" y="603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Google Shape;335;p35"/>
          <p:cNvSpPr/>
          <p:nvPr/>
        </p:nvSpPr>
        <p:spPr>
          <a:xfrm>
            <a:off x="-1311699" y="22201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35"/>
          <p:cNvSpPr/>
          <p:nvPr/>
        </p:nvSpPr>
        <p:spPr>
          <a:xfrm>
            <a:off x="11041868" y="5093534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5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339" name="Google Shape;339;p35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2065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 flipH="1">
            <a:off x="6384900" y="0"/>
            <a:ext cx="5832267" cy="2650373"/>
          </a:xfrm>
          <a:custGeom>
            <a:avLst/>
            <a:gdLst/>
            <a:ahLst/>
            <a:cxnLst/>
            <a:rect l="l" t="t" r="r" b="b"/>
            <a:pathLst>
              <a:path w="152305" h="99901" extrusionOk="0">
                <a:moveTo>
                  <a:pt x="152305" y="0"/>
                </a:moveTo>
                <a:cubicBezTo>
                  <a:pt x="135764" y="2362"/>
                  <a:pt x="110237" y="7170"/>
                  <a:pt x="108162" y="23749"/>
                </a:cubicBezTo>
                <a:cubicBezTo>
                  <a:pt x="106718" y="35283"/>
                  <a:pt x="118476" y="44594"/>
                  <a:pt x="123135" y="55243"/>
                </a:cubicBezTo>
                <a:cubicBezTo>
                  <a:pt x="125888" y="61536"/>
                  <a:pt x="124023" y="70980"/>
                  <a:pt x="118746" y="75378"/>
                </a:cubicBezTo>
                <a:cubicBezTo>
                  <a:pt x="109488" y="83094"/>
                  <a:pt x="92016" y="81874"/>
                  <a:pt x="82606" y="74345"/>
                </a:cubicBezTo>
                <a:cubicBezTo>
                  <a:pt x="68145" y="62775"/>
                  <a:pt x="53009" y="42311"/>
                  <a:pt x="34850" y="45949"/>
                </a:cubicBezTo>
                <a:cubicBezTo>
                  <a:pt x="24171" y="48088"/>
                  <a:pt x="14257" y="58357"/>
                  <a:pt x="11617" y="68924"/>
                </a:cubicBezTo>
                <a:cubicBezTo>
                  <a:pt x="8944" y="79623"/>
                  <a:pt x="10463" y="96418"/>
                  <a:pt x="0" y="9990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Google Shape;345;p36"/>
          <p:cNvSpPr/>
          <p:nvPr/>
        </p:nvSpPr>
        <p:spPr>
          <a:xfrm flipH="1">
            <a:off x="9530206" y="39066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36"/>
          <p:cNvSpPr/>
          <p:nvPr/>
        </p:nvSpPr>
        <p:spPr>
          <a:xfrm>
            <a:off x="-443733" y="-589349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36"/>
          <p:cNvSpPr/>
          <p:nvPr/>
        </p:nvSpPr>
        <p:spPr>
          <a:xfrm rot="271662" flipH="1">
            <a:off x="-812638" y="5980197"/>
            <a:ext cx="6943873" cy="877697"/>
          </a:xfrm>
          <a:custGeom>
            <a:avLst/>
            <a:gdLst/>
            <a:ahLst/>
            <a:cxnLst/>
            <a:rect l="l" t="t" r="r" b="b"/>
            <a:pathLst>
              <a:path w="218389" h="34076" extrusionOk="0">
                <a:moveTo>
                  <a:pt x="218389" y="2841"/>
                </a:moveTo>
                <a:cubicBezTo>
                  <a:pt x="203243" y="-1294"/>
                  <a:pt x="185132" y="-1428"/>
                  <a:pt x="171407" y="6197"/>
                </a:cubicBezTo>
                <a:cubicBezTo>
                  <a:pt x="162562" y="11111"/>
                  <a:pt x="161217" y="27050"/>
                  <a:pt x="151272" y="28913"/>
                </a:cubicBezTo>
                <a:cubicBezTo>
                  <a:pt x="121896" y="34417"/>
                  <a:pt x="93891" y="9257"/>
                  <a:pt x="64020" y="8262"/>
                </a:cubicBezTo>
                <a:cubicBezTo>
                  <a:pt x="50095" y="7798"/>
                  <a:pt x="36275" y="14105"/>
                  <a:pt x="24266" y="21169"/>
                </a:cubicBezTo>
                <a:cubicBezTo>
                  <a:pt x="16369" y="25814"/>
                  <a:pt x="9162" y="34076"/>
                  <a:pt x="0" y="3407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" name="Google Shape;348;p3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-33133" y="-34"/>
            <a:ext cx="12225133" cy="685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309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270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 rot="407631">
            <a:off x="-1256284" y="5077799"/>
            <a:ext cx="5386719" cy="1660736"/>
          </a:xfrm>
          <a:custGeom>
            <a:avLst/>
            <a:gdLst/>
            <a:ahLst/>
            <a:cxnLst/>
            <a:rect l="l" t="t" r="r" b="b"/>
            <a:pathLst>
              <a:path w="161598" h="49821" extrusionOk="0">
                <a:moveTo>
                  <a:pt x="0" y="0"/>
                </a:moveTo>
                <a:cubicBezTo>
                  <a:pt x="18067" y="1641"/>
                  <a:pt x="38713" y="-273"/>
                  <a:pt x="53436" y="10326"/>
                </a:cubicBezTo>
                <a:cubicBezTo>
                  <a:pt x="59092" y="14398"/>
                  <a:pt x="58281" y="23395"/>
                  <a:pt x="60664" y="29944"/>
                </a:cubicBezTo>
                <a:cubicBezTo>
                  <a:pt x="62516" y="35033"/>
                  <a:pt x="66975" y="39598"/>
                  <a:pt x="72022" y="41561"/>
                </a:cubicBezTo>
                <a:cubicBezTo>
                  <a:pt x="79816" y="44592"/>
                  <a:pt x="88949" y="45139"/>
                  <a:pt x="97062" y="43110"/>
                </a:cubicBezTo>
                <a:cubicBezTo>
                  <a:pt x="107993" y="40376"/>
                  <a:pt x="118091" y="32240"/>
                  <a:pt x="129330" y="33042"/>
                </a:cubicBezTo>
                <a:cubicBezTo>
                  <a:pt x="141422" y="33905"/>
                  <a:pt x="149475" y="49821"/>
                  <a:pt x="161598" y="4982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Google Shape;53;p6"/>
          <p:cNvSpPr/>
          <p:nvPr/>
        </p:nvSpPr>
        <p:spPr>
          <a:xfrm>
            <a:off x="10936668" y="1798400"/>
            <a:ext cx="1497233" cy="5042400"/>
          </a:xfrm>
          <a:custGeom>
            <a:avLst/>
            <a:gdLst/>
            <a:ahLst/>
            <a:cxnLst/>
            <a:rect l="l" t="t" r="r" b="b"/>
            <a:pathLst>
              <a:path w="44917" h="151272" extrusionOk="0">
                <a:moveTo>
                  <a:pt x="44917" y="0"/>
                </a:moveTo>
                <a:cubicBezTo>
                  <a:pt x="39716" y="1418"/>
                  <a:pt x="34530" y="3931"/>
                  <a:pt x="30719" y="7744"/>
                </a:cubicBezTo>
                <a:cubicBezTo>
                  <a:pt x="23988" y="14478"/>
                  <a:pt x="24885" y="27020"/>
                  <a:pt x="27621" y="36140"/>
                </a:cubicBezTo>
                <a:cubicBezTo>
                  <a:pt x="32446" y="52223"/>
                  <a:pt x="43973" y="67401"/>
                  <a:pt x="42852" y="84155"/>
                </a:cubicBezTo>
                <a:cubicBezTo>
                  <a:pt x="42303" y="92355"/>
                  <a:pt x="40777" y="101461"/>
                  <a:pt x="35365" y="107646"/>
                </a:cubicBezTo>
                <a:cubicBezTo>
                  <a:pt x="26937" y="117277"/>
                  <a:pt x="14152" y="122789"/>
                  <a:pt x="6712" y="133202"/>
                </a:cubicBezTo>
                <a:cubicBezTo>
                  <a:pt x="2977" y="138430"/>
                  <a:pt x="2030" y="145176"/>
                  <a:pt x="0" y="151272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Google Shape;54;p6"/>
          <p:cNvSpPr/>
          <p:nvPr/>
        </p:nvSpPr>
        <p:spPr>
          <a:xfrm>
            <a:off x="-1302899" y="12104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8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11" y="-34"/>
            <a:ext cx="12191991" cy="685906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-818633" y="50940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 rot="392749">
            <a:off x="-548701" y="-333877"/>
            <a:ext cx="4276648" cy="308792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7"/>
          <p:cNvSpPr/>
          <p:nvPr/>
        </p:nvSpPr>
        <p:spPr>
          <a:xfrm rot="10800000" flipH="1">
            <a:off x="8019634" y="3362302"/>
            <a:ext cx="4319508" cy="3547324"/>
          </a:xfrm>
          <a:custGeom>
            <a:avLst/>
            <a:gdLst/>
            <a:ahLst/>
            <a:cxnLst/>
            <a:rect l="l" t="t" r="r" b="b"/>
            <a:pathLst>
              <a:path w="149723" h="121138" extrusionOk="0">
                <a:moveTo>
                  <a:pt x="0" y="69"/>
                </a:moveTo>
                <a:cubicBezTo>
                  <a:pt x="17550" y="69"/>
                  <a:pt x="38304" y="-1027"/>
                  <a:pt x="51629" y="10395"/>
                </a:cubicBezTo>
                <a:cubicBezTo>
                  <a:pt x="57872" y="15747"/>
                  <a:pt x="51493" y="28587"/>
                  <a:pt x="57308" y="34402"/>
                </a:cubicBezTo>
                <a:cubicBezTo>
                  <a:pt x="65450" y="42544"/>
                  <a:pt x="81056" y="40078"/>
                  <a:pt x="88801" y="48600"/>
                </a:cubicBezTo>
                <a:cubicBezTo>
                  <a:pt x="98025" y="58749"/>
                  <a:pt x="94605" y="76008"/>
                  <a:pt x="101967" y="87579"/>
                </a:cubicBezTo>
                <a:cubicBezTo>
                  <a:pt x="112411" y="103994"/>
                  <a:pt x="132321" y="112437"/>
                  <a:pt x="149723" y="1211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60000" y="2140267"/>
            <a:ext cx="5136000" cy="9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60000" y="3131865"/>
            <a:ext cx="5136000" cy="22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88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139200" y="-171233"/>
            <a:ext cx="5113387" cy="2311709"/>
          </a:xfrm>
          <a:custGeom>
            <a:avLst/>
            <a:gdLst/>
            <a:ahLst/>
            <a:cxnLst/>
            <a:rect l="l" t="t" r="r" b="b"/>
            <a:pathLst>
              <a:path w="152305" h="99901" extrusionOk="0">
                <a:moveTo>
                  <a:pt x="152305" y="0"/>
                </a:moveTo>
                <a:cubicBezTo>
                  <a:pt x="135764" y="2362"/>
                  <a:pt x="110237" y="7170"/>
                  <a:pt x="108162" y="23749"/>
                </a:cubicBezTo>
                <a:cubicBezTo>
                  <a:pt x="106718" y="35283"/>
                  <a:pt x="118476" y="44594"/>
                  <a:pt x="123135" y="55243"/>
                </a:cubicBezTo>
                <a:cubicBezTo>
                  <a:pt x="125888" y="61536"/>
                  <a:pt x="124023" y="70980"/>
                  <a:pt x="118746" y="75378"/>
                </a:cubicBezTo>
                <a:cubicBezTo>
                  <a:pt x="109488" y="83094"/>
                  <a:pt x="92016" y="81874"/>
                  <a:pt x="82606" y="74345"/>
                </a:cubicBezTo>
                <a:cubicBezTo>
                  <a:pt x="68145" y="62775"/>
                  <a:pt x="53009" y="42311"/>
                  <a:pt x="34850" y="45949"/>
                </a:cubicBezTo>
                <a:cubicBezTo>
                  <a:pt x="24171" y="48088"/>
                  <a:pt x="14257" y="58357"/>
                  <a:pt x="11617" y="68924"/>
                </a:cubicBezTo>
                <a:cubicBezTo>
                  <a:pt x="8944" y="79623"/>
                  <a:pt x="10463" y="96418"/>
                  <a:pt x="0" y="9990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8"/>
          <p:cNvSpPr/>
          <p:nvPr/>
        </p:nvSpPr>
        <p:spPr>
          <a:xfrm>
            <a:off x="-443733" y="-589349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 rot="8966713" flipH="1">
            <a:off x="5650241" y="5234904"/>
            <a:ext cx="6943664" cy="877672"/>
          </a:xfrm>
          <a:custGeom>
            <a:avLst/>
            <a:gdLst/>
            <a:ahLst/>
            <a:cxnLst/>
            <a:rect l="l" t="t" r="r" b="b"/>
            <a:pathLst>
              <a:path w="218389" h="34076" extrusionOk="0">
                <a:moveTo>
                  <a:pt x="218389" y="2841"/>
                </a:moveTo>
                <a:cubicBezTo>
                  <a:pt x="203243" y="-1294"/>
                  <a:pt x="185132" y="-1428"/>
                  <a:pt x="171407" y="6197"/>
                </a:cubicBezTo>
                <a:cubicBezTo>
                  <a:pt x="162562" y="11111"/>
                  <a:pt x="161217" y="27050"/>
                  <a:pt x="151272" y="28913"/>
                </a:cubicBezTo>
                <a:cubicBezTo>
                  <a:pt x="121896" y="34417"/>
                  <a:pt x="93891" y="9257"/>
                  <a:pt x="64020" y="8262"/>
                </a:cubicBezTo>
                <a:cubicBezTo>
                  <a:pt x="50095" y="7798"/>
                  <a:pt x="36275" y="14105"/>
                  <a:pt x="24266" y="21169"/>
                </a:cubicBezTo>
                <a:cubicBezTo>
                  <a:pt x="16369" y="25814"/>
                  <a:pt x="9162" y="34076"/>
                  <a:pt x="0" y="3407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8" name="Google Shape;68;p8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3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2047768" y="4975818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850800" y="3480371"/>
            <a:ext cx="8490400" cy="11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72" name="Google Shape;72;p8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87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1"/>
            <a:ext cx="12192120" cy="720300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 rot="790731">
            <a:off x="7732127" y="4338327"/>
            <a:ext cx="4276728" cy="3087984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Google Shape;79;p9"/>
          <p:cNvSpPr/>
          <p:nvPr/>
        </p:nvSpPr>
        <p:spPr>
          <a:xfrm>
            <a:off x="-364833" y="50510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11397168" y="7713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rot="408">
            <a:off x="-95136" y="-44950"/>
            <a:ext cx="3600013" cy="2749745"/>
          </a:xfrm>
          <a:custGeom>
            <a:avLst/>
            <a:gdLst/>
            <a:ahLst/>
            <a:cxnLst/>
            <a:rect l="l" t="t" r="r" b="b"/>
            <a:pathLst>
              <a:path w="128297" h="92636" extrusionOk="0">
                <a:moveTo>
                  <a:pt x="128297" y="479"/>
                </a:moveTo>
                <a:cubicBezTo>
                  <a:pt x="120052" y="-894"/>
                  <a:pt x="106444" y="1059"/>
                  <a:pt x="104806" y="9256"/>
                </a:cubicBezTo>
                <a:cubicBezTo>
                  <a:pt x="103747" y="14555"/>
                  <a:pt x="106850" y="19884"/>
                  <a:pt x="107387" y="25261"/>
                </a:cubicBezTo>
                <a:cubicBezTo>
                  <a:pt x="108269" y="34090"/>
                  <a:pt x="105622" y="45213"/>
                  <a:pt x="98352" y="50301"/>
                </a:cubicBezTo>
                <a:cubicBezTo>
                  <a:pt x="89966" y="56170"/>
                  <a:pt x="78047" y="52905"/>
                  <a:pt x="67891" y="54173"/>
                </a:cubicBezTo>
                <a:cubicBezTo>
                  <a:pt x="58296" y="55371"/>
                  <a:pt x="48614" y="56891"/>
                  <a:pt x="39495" y="60110"/>
                </a:cubicBezTo>
                <a:cubicBezTo>
                  <a:pt x="23413" y="65787"/>
                  <a:pt x="14190" y="83176"/>
                  <a:pt x="0" y="9263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2" name="Google Shape;82;p9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40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 rot="607">
            <a:off x="1911732" y="3669548"/>
            <a:ext cx="4529200" cy="8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6634033" y="2331900"/>
            <a:ext cx="4610800" cy="2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5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960000" y="3376000"/>
            <a:ext cx="2662800" cy="2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32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10021352" y="4640967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1"/>
          <p:cNvSpPr/>
          <p:nvPr/>
        </p:nvSpPr>
        <p:spPr>
          <a:xfrm>
            <a:off x="234134" y="248301"/>
            <a:ext cx="2421313" cy="2417815"/>
          </a:xfrm>
          <a:custGeom>
            <a:avLst/>
            <a:gdLst/>
            <a:ahLst/>
            <a:cxnLst/>
            <a:rect l="l" t="t" r="r" b="b"/>
            <a:pathLst>
              <a:path w="40827" h="40768" fill="none" extrusionOk="0">
                <a:moveTo>
                  <a:pt x="40827" y="20384"/>
                </a:moveTo>
                <a:cubicBezTo>
                  <a:pt x="40827" y="21253"/>
                  <a:pt x="39184" y="22003"/>
                  <a:pt x="39065" y="22836"/>
                </a:cubicBezTo>
                <a:cubicBezTo>
                  <a:pt x="38958" y="23694"/>
                  <a:pt x="40363" y="24837"/>
                  <a:pt x="40136" y="25658"/>
                </a:cubicBezTo>
                <a:cubicBezTo>
                  <a:pt x="39922" y="26492"/>
                  <a:pt x="38124" y="26789"/>
                  <a:pt x="37803" y="27575"/>
                </a:cubicBezTo>
                <a:cubicBezTo>
                  <a:pt x="37469" y="28361"/>
                  <a:pt x="38529" y="29837"/>
                  <a:pt x="38100" y="30575"/>
                </a:cubicBezTo>
                <a:cubicBezTo>
                  <a:pt x="37672" y="31314"/>
                  <a:pt x="35862" y="31147"/>
                  <a:pt x="35338" y="31814"/>
                </a:cubicBezTo>
                <a:cubicBezTo>
                  <a:pt x="34814" y="32492"/>
                  <a:pt x="35457" y="34195"/>
                  <a:pt x="34850" y="34790"/>
                </a:cubicBezTo>
                <a:cubicBezTo>
                  <a:pt x="34243" y="35397"/>
                  <a:pt x="32552" y="34766"/>
                  <a:pt x="31862" y="35290"/>
                </a:cubicBezTo>
                <a:cubicBezTo>
                  <a:pt x="31195" y="35802"/>
                  <a:pt x="31362" y="37612"/>
                  <a:pt x="30623" y="38041"/>
                </a:cubicBezTo>
                <a:cubicBezTo>
                  <a:pt x="29885" y="38469"/>
                  <a:pt x="28409" y="37410"/>
                  <a:pt x="27611" y="37743"/>
                </a:cubicBezTo>
                <a:cubicBezTo>
                  <a:pt x="26825" y="38064"/>
                  <a:pt x="26528" y="39850"/>
                  <a:pt x="25694" y="40077"/>
                </a:cubicBezTo>
                <a:cubicBezTo>
                  <a:pt x="24885" y="40291"/>
                  <a:pt x="23730" y="38898"/>
                  <a:pt x="22872" y="39005"/>
                </a:cubicBezTo>
                <a:cubicBezTo>
                  <a:pt x="22039" y="39112"/>
                  <a:pt x="21277" y="40767"/>
                  <a:pt x="20420" y="40767"/>
                </a:cubicBezTo>
                <a:cubicBezTo>
                  <a:pt x="19551" y="40767"/>
                  <a:pt x="18800" y="39112"/>
                  <a:pt x="17955" y="39005"/>
                </a:cubicBezTo>
                <a:cubicBezTo>
                  <a:pt x="17098" y="38898"/>
                  <a:pt x="15943" y="40291"/>
                  <a:pt x="15133" y="40077"/>
                </a:cubicBezTo>
                <a:cubicBezTo>
                  <a:pt x="14300" y="39850"/>
                  <a:pt x="14002" y="38064"/>
                  <a:pt x="13216" y="37743"/>
                </a:cubicBezTo>
                <a:cubicBezTo>
                  <a:pt x="12419" y="37410"/>
                  <a:pt x="10942" y="38469"/>
                  <a:pt x="10204" y="38041"/>
                </a:cubicBezTo>
                <a:cubicBezTo>
                  <a:pt x="9466" y="37612"/>
                  <a:pt x="9633" y="35802"/>
                  <a:pt x="8966" y="35290"/>
                </a:cubicBezTo>
                <a:cubicBezTo>
                  <a:pt x="8275" y="34766"/>
                  <a:pt x="6585" y="35397"/>
                  <a:pt x="5977" y="34790"/>
                </a:cubicBezTo>
                <a:cubicBezTo>
                  <a:pt x="5370" y="34195"/>
                  <a:pt x="6013" y="32492"/>
                  <a:pt x="5489" y="31814"/>
                </a:cubicBezTo>
                <a:cubicBezTo>
                  <a:pt x="4965" y="31147"/>
                  <a:pt x="3156" y="31314"/>
                  <a:pt x="2727" y="30575"/>
                </a:cubicBezTo>
                <a:cubicBezTo>
                  <a:pt x="2298" y="29837"/>
                  <a:pt x="3358" y="28361"/>
                  <a:pt x="3025" y="27575"/>
                </a:cubicBezTo>
                <a:cubicBezTo>
                  <a:pt x="2703" y="26789"/>
                  <a:pt x="905" y="26492"/>
                  <a:pt x="691" y="25658"/>
                </a:cubicBezTo>
                <a:cubicBezTo>
                  <a:pt x="465" y="24837"/>
                  <a:pt x="1870" y="23694"/>
                  <a:pt x="1763" y="22836"/>
                </a:cubicBezTo>
                <a:cubicBezTo>
                  <a:pt x="1655" y="22003"/>
                  <a:pt x="0" y="21253"/>
                  <a:pt x="0" y="20384"/>
                </a:cubicBezTo>
                <a:cubicBezTo>
                  <a:pt x="0" y="19515"/>
                  <a:pt x="1655" y="18764"/>
                  <a:pt x="1763" y="17931"/>
                </a:cubicBezTo>
                <a:cubicBezTo>
                  <a:pt x="1870" y="17074"/>
                  <a:pt x="465" y="15931"/>
                  <a:pt x="691" y="15109"/>
                </a:cubicBezTo>
                <a:cubicBezTo>
                  <a:pt x="905" y="14276"/>
                  <a:pt x="2703" y="13978"/>
                  <a:pt x="3025" y="13192"/>
                </a:cubicBezTo>
                <a:cubicBezTo>
                  <a:pt x="3358" y="12407"/>
                  <a:pt x="2298" y="10930"/>
                  <a:pt x="2727" y="10192"/>
                </a:cubicBezTo>
                <a:cubicBezTo>
                  <a:pt x="3156" y="9454"/>
                  <a:pt x="4965" y="9620"/>
                  <a:pt x="5489" y="8954"/>
                </a:cubicBezTo>
                <a:cubicBezTo>
                  <a:pt x="6013" y="8275"/>
                  <a:pt x="5370" y="6572"/>
                  <a:pt x="5977" y="5977"/>
                </a:cubicBezTo>
                <a:cubicBezTo>
                  <a:pt x="6585" y="5370"/>
                  <a:pt x="8287" y="6001"/>
                  <a:pt x="8966" y="5477"/>
                </a:cubicBezTo>
                <a:cubicBezTo>
                  <a:pt x="9633" y="4965"/>
                  <a:pt x="9466" y="3155"/>
                  <a:pt x="10204" y="2727"/>
                </a:cubicBezTo>
                <a:cubicBezTo>
                  <a:pt x="10942" y="2298"/>
                  <a:pt x="12419" y="3358"/>
                  <a:pt x="13216" y="3024"/>
                </a:cubicBezTo>
                <a:cubicBezTo>
                  <a:pt x="14002" y="2703"/>
                  <a:pt x="14300" y="917"/>
                  <a:pt x="15133" y="691"/>
                </a:cubicBezTo>
                <a:cubicBezTo>
                  <a:pt x="15943" y="476"/>
                  <a:pt x="17098" y="1869"/>
                  <a:pt x="17955" y="1762"/>
                </a:cubicBezTo>
                <a:cubicBezTo>
                  <a:pt x="18800" y="1655"/>
                  <a:pt x="19551" y="0"/>
                  <a:pt x="20420" y="0"/>
                </a:cubicBezTo>
                <a:cubicBezTo>
                  <a:pt x="21277" y="0"/>
                  <a:pt x="22039" y="1655"/>
                  <a:pt x="22872" y="1762"/>
                </a:cubicBezTo>
                <a:cubicBezTo>
                  <a:pt x="23730" y="1869"/>
                  <a:pt x="24885" y="476"/>
                  <a:pt x="25694" y="691"/>
                </a:cubicBezTo>
                <a:cubicBezTo>
                  <a:pt x="26528" y="917"/>
                  <a:pt x="26825" y="2703"/>
                  <a:pt x="27611" y="3024"/>
                </a:cubicBezTo>
                <a:cubicBezTo>
                  <a:pt x="28409" y="3358"/>
                  <a:pt x="29885" y="2298"/>
                  <a:pt x="30623" y="2727"/>
                </a:cubicBezTo>
                <a:cubicBezTo>
                  <a:pt x="31373" y="3155"/>
                  <a:pt x="31195" y="4965"/>
                  <a:pt x="31874" y="5477"/>
                </a:cubicBezTo>
                <a:cubicBezTo>
                  <a:pt x="32552" y="6001"/>
                  <a:pt x="34243" y="5370"/>
                  <a:pt x="34850" y="5977"/>
                </a:cubicBezTo>
                <a:cubicBezTo>
                  <a:pt x="35457" y="6572"/>
                  <a:pt x="34814" y="8275"/>
                  <a:pt x="35338" y="8954"/>
                </a:cubicBezTo>
                <a:cubicBezTo>
                  <a:pt x="35862" y="9620"/>
                  <a:pt x="37672" y="9454"/>
                  <a:pt x="38100" y="10192"/>
                </a:cubicBezTo>
                <a:cubicBezTo>
                  <a:pt x="38529" y="10930"/>
                  <a:pt x="37469" y="12407"/>
                  <a:pt x="37803" y="13192"/>
                </a:cubicBezTo>
                <a:cubicBezTo>
                  <a:pt x="38124" y="13978"/>
                  <a:pt x="39922" y="14276"/>
                  <a:pt x="40136" y="15109"/>
                </a:cubicBezTo>
                <a:cubicBezTo>
                  <a:pt x="40363" y="15931"/>
                  <a:pt x="38958" y="17074"/>
                  <a:pt x="39065" y="17931"/>
                </a:cubicBezTo>
                <a:cubicBezTo>
                  <a:pt x="39184" y="18764"/>
                  <a:pt x="40827" y="19515"/>
                  <a:pt x="40827" y="2038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1"/>
          <p:cNvSpPr/>
          <p:nvPr/>
        </p:nvSpPr>
        <p:spPr>
          <a:xfrm>
            <a:off x="5115400" y="-64234"/>
            <a:ext cx="7227400" cy="2546267"/>
          </a:xfrm>
          <a:custGeom>
            <a:avLst/>
            <a:gdLst/>
            <a:ahLst/>
            <a:cxnLst/>
            <a:rect l="l" t="t" r="r" b="b"/>
            <a:pathLst>
              <a:path w="216822" h="76388" extrusionOk="0">
                <a:moveTo>
                  <a:pt x="0" y="0"/>
                </a:moveTo>
                <a:cubicBezTo>
                  <a:pt x="1610" y="6436"/>
                  <a:pt x="7211" y="11386"/>
                  <a:pt x="12286" y="15659"/>
                </a:cubicBezTo>
                <a:cubicBezTo>
                  <a:pt x="25564" y="26840"/>
                  <a:pt x="43160" y="34107"/>
                  <a:pt x="60469" y="35414"/>
                </a:cubicBezTo>
                <a:cubicBezTo>
                  <a:pt x="83136" y="37125"/>
                  <a:pt x="106019" y="31812"/>
                  <a:pt x="128648" y="33968"/>
                </a:cubicBezTo>
                <a:cubicBezTo>
                  <a:pt x="145201" y="35545"/>
                  <a:pt x="153488" y="56103"/>
                  <a:pt x="166471" y="66492"/>
                </a:cubicBezTo>
                <a:cubicBezTo>
                  <a:pt x="179769" y="77132"/>
                  <a:pt x="199962" y="77574"/>
                  <a:pt x="216822" y="75165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1"/>
          <p:cNvSpPr/>
          <p:nvPr/>
        </p:nvSpPr>
        <p:spPr>
          <a:xfrm rot="5400000">
            <a:off x="-65833" y="3270600"/>
            <a:ext cx="4143767" cy="4121733"/>
          </a:xfrm>
          <a:custGeom>
            <a:avLst/>
            <a:gdLst/>
            <a:ahLst/>
            <a:cxnLst/>
            <a:rect l="l" t="t" r="r" b="b"/>
            <a:pathLst>
              <a:path w="124313" h="123652" extrusionOk="0">
                <a:moveTo>
                  <a:pt x="121180" y="0"/>
                </a:moveTo>
                <a:cubicBezTo>
                  <a:pt x="122318" y="10236"/>
                  <a:pt x="126177" y="21006"/>
                  <a:pt x="123107" y="30837"/>
                </a:cubicBezTo>
                <a:cubicBezTo>
                  <a:pt x="120886" y="37948"/>
                  <a:pt x="113888" y="44951"/>
                  <a:pt x="106484" y="45774"/>
                </a:cubicBezTo>
                <a:cubicBezTo>
                  <a:pt x="94419" y="47115"/>
                  <a:pt x="85433" y="33520"/>
                  <a:pt x="75888" y="26019"/>
                </a:cubicBezTo>
                <a:cubicBezTo>
                  <a:pt x="69234" y="20790"/>
                  <a:pt x="57071" y="16205"/>
                  <a:pt x="50833" y="21923"/>
                </a:cubicBezTo>
                <a:cubicBezTo>
                  <a:pt x="30873" y="40219"/>
                  <a:pt x="56148" y="77232"/>
                  <a:pt x="48183" y="103111"/>
                </a:cubicBezTo>
                <a:cubicBezTo>
                  <a:pt x="45270" y="112577"/>
                  <a:pt x="35428" y="120397"/>
                  <a:pt x="25778" y="122625"/>
                </a:cubicBezTo>
                <a:cubicBezTo>
                  <a:pt x="17404" y="124559"/>
                  <a:pt x="8594" y="123107"/>
                  <a:pt x="0" y="12310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3" name="Google Shape;93;p11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-37"/>
            <a:ext cx="12192000" cy="6859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1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95" name="Google Shape;95;p11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" name="Google Shape;99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6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5585541" y="6446169"/>
            <a:ext cx="1025596" cy="108433"/>
            <a:chOff x="4169795" y="4834626"/>
            <a:chExt cx="769197" cy="81325"/>
          </a:xfrm>
        </p:grpSpPr>
        <p:sp>
          <p:nvSpPr>
            <p:cNvPr id="7" name="Google Shape;7;p1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60000" y="9232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7474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70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E1D-0317-40A0-90A2-E67CCD4D8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72" y="2082777"/>
            <a:ext cx="7920000" cy="12956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Random Forest</a:t>
            </a:r>
            <a:endParaRPr lang="en-ID" dirty="0">
              <a:latin typeface="Lor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AB3D-E3C3-419C-8999-98DF5306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ora" pitchFamily="2" charset="0"/>
              </a:rPr>
              <a:t>Nurul </a:t>
            </a:r>
            <a:r>
              <a:rPr lang="en-US" dirty="0" err="1">
                <a:latin typeface="Lora" pitchFamily="2" charset="0"/>
              </a:rPr>
              <a:t>Aulia</a:t>
            </a:r>
            <a:r>
              <a:rPr lang="en-US" dirty="0">
                <a:latin typeface="Lora" pitchFamily="2" charset="0"/>
              </a:rPr>
              <a:t> Larasati – Group 4</a:t>
            </a:r>
            <a:endParaRPr lang="en-ID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CF54-48D2-4D07-AC24-D88890BC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31FD-F6FC-419D-AECB-491DA21C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3945835"/>
            <a:ext cx="10272000" cy="2191998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Supervised learning</a:t>
            </a:r>
          </a:p>
          <a:p>
            <a:r>
              <a:rPr lang="en-US" dirty="0">
                <a:latin typeface="Lora" pitchFamily="2" charset="0"/>
              </a:rPr>
              <a:t>Consist of many decision tree</a:t>
            </a:r>
          </a:p>
          <a:p>
            <a:r>
              <a:rPr lang="en-US" dirty="0">
                <a:latin typeface="Lora" pitchFamily="2" charset="0"/>
              </a:rPr>
              <a:t>Trained with the “bagging” method. The general idea of the bagging method is that a combination of learning models increases the overall result</a:t>
            </a:r>
            <a:endParaRPr lang="en-ID" dirty="0">
              <a:latin typeface="Lora" pitchFamily="2" charset="0"/>
            </a:endParaRPr>
          </a:p>
        </p:txBody>
      </p:sp>
      <p:pic>
        <p:nvPicPr>
          <p:cNvPr id="4" name="Picture 4" descr="Random forest - Wikipedia">
            <a:extLst>
              <a:ext uri="{FF2B5EF4-FFF2-40B4-BE49-F238E27FC236}">
                <a16:creationId xmlns:a16="http://schemas.microsoft.com/office/drawing/2014/main" id="{7C5F2345-DEED-4C70-B379-251B614C1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69" y="365125"/>
            <a:ext cx="4605662" cy="345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7167-7CF4-497F-8E09-4FFDBEE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720000"/>
            <a:ext cx="6732888" cy="1248000"/>
          </a:xfrm>
        </p:spPr>
        <p:txBody>
          <a:bodyPr/>
          <a:lstStyle/>
          <a:p>
            <a:r>
              <a:rPr lang="en-US" dirty="0"/>
              <a:t>Hyperparameter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C82C9-4CFD-4D70-BF1A-00A3C419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5312" y="2532401"/>
            <a:ext cx="7514400" cy="235760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A2A"/>
                </a:solidFill>
                <a:latin typeface="Lora" pitchFamily="2" charset="0"/>
              </a:rPr>
              <a:t>Increasing predictive power: </a:t>
            </a:r>
            <a:r>
              <a:rPr lang="en-US" dirty="0" err="1">
                <a:solidFill>
                  <a:srgbClr val="2A2A2A"/>
                </a:solidFill>
                <a:latin typeface="Lora" pitchFamily="2" charset="0"/>
              </a:rPr>
              <a:t>n_estimators</a:t>
            </a:r>
            <a:r>
              <a:rPr lang="en-US" dirty="0">
                <a:solidFill>
                  <a:srgbClr val="2A2A2A"/>
                </a:solidFill>
                <a:latin typeface="Lora" pitchFamily="2" charset="0"/>
              </a:rPr>
              <a:t>, </a:t>
            </a:r>
            <a:r>
              <a:rPr lang="en-US" dirty="0" err="1">
                <a:solidFill>
                  <a:srgbClr val="2A2A2A"/>
                </a:solidFill>
                <a:latin typeface="Lora" pitchFamily="2" charset="0"/>
              </a:rPr>
              <a:t>max_feature</a:t>
            </a:r>
            <a:r>
              <a:rPr lang="en-US" dirty="0">
                <a:solidFill>
                  <a:srgbClr val="2A2A2A"/>
                </a:solidFill>
                <a:latin typeface="Lora" pitchFamily="2" charset="0"/>
              </a:rPr>
              <a:t>, </a:t>
            </a:r>
            <a:r>
              <a:rPr lang="en-US" dirty="0" err="1">
                <a:solidFill>
                  <a:srgbClr val="2A2A2A"/>
                </a:solidFill>
                <a:latin typeface="Lora" pitchFamily="2" charset="0"/>
              </a:rPr>
              <a:t>min_sample_leaf</a:t>
            </a:r>
            <a:endParaRPr lang="en-US" dirty="0">
              <a:solidFill>
                <a:srgbClr val="2A2A2A"/>
              </a:solidFill>
              <a:latin typeface="Lora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A2A2A"/>
              </a:solidFill>
              <a:effectLst/>
              <a:latin typeface="Lora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Lora" pitchFamily="2" charset="0"/>
              </a:rPr>
              <a:t>Increasing model’s speed: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Lora" pitchFamily="2" charset="0"/>
              </a:rPr>
              <a:t>n_jobs</a:t>
            </a:r>
            <a:r>
              <a:rPr lang="en-US" b="0" i="0" dirty="0">
                <a:solidFill>
                  <a:srgbClr val="2A2A2A"/>
                </a:solidFill>
                <a:effectLst/>
                <a:latin typeface="Lora" pitchFamily="2" charset="0"/>
              </a:rPr>
              <a:t>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Lora" pitchFamily="2" charset="0"/>
              </a:rPr>
              <a:t>random_state</a:t>
            </a:r>
            <a:r>
              <a:rPr lang="en-US" dirty="0">
                <a:solidFill>
                  <a:srgbClr val="2A2A2A"/>
                </a:solidFill>
                <a:latin typeface="Lora" pitchFamily="2" charset="0"/>
              </a:rPr>
              <a:t>, </a:t>
            </a:r>
            <a:r>
              <a:rPr lang="en-US" dirty="0" err="1">
                <a:solidFill>
                  <a:srgbClr val="2A2A2A"/>
                </a:solidFill>
                <a:latin typeface="Lora" pitchFamily="2" charset="0"/>
              </a:rPr>
              <a:t>oob_score</a:t>
            </a:r>
            <a:endParaRPr lang="en-US" b="0" i="0" dirty="0">
              <a:solidFill>
                <a:srgbClr val="2A2A2A"/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3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4BBD-3F62-4580-AC89-43ABE8B2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721C3-6064-446A-BCA1-C9C5A93D228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000" y="2262842"/>
            <a:ext cx="3115200" cy="703600"/>
          </a:xfrm>
        </p:spPr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(number of trees)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4C04D4-E499-4682-B6B0-A27D4C40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3245748"/>
            <a:ext cx="3115200" cy="257858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	A higher number of trees increases the performance and makes the predictions more stable, but it also slows down the computation</a:t>
            </a:r>
            <a:endParaRPr lang="en-ID" dirty="0"/>
          </a:p>
          <a:p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B3EC5-243F-4E54-BEEB-0FD852B3299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38400" y="2009506"/>
            <a:ext cx="3115200" cy="703600"/>
          </a:xfrm>
        </p:spPr>
        <p:txBody>
          <a:bodyPr/>
          <a:lstStyle/>
          <a:p>
            <a:r>
              <a:rPr lang="en-US" dirty="0" err="1"/>
              <a:t>max_features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50865DB-91C6-4B91-8F0A-22CEFCF61B1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38400" y="2966442"/>
            <a:ext cx="3115200" cy="3040376"/>
          </a:xfrm>
        </p:spPr>
        <p:txBody>
          <a:bodyPr/>
          <a:lstStyle/>
          <a:p>
            <a:pPr algn="l"/>
            <a:r>
              <a:rPr lang="en-US" dirty="0">
                <a:latin typeface="Lora" pitchFamily="2" charset="0"/>
              </a:rPr>
              <a:t>	Maximum number of features random forest considers to split a node.</a:t>
            </a:r>
          </a:p>
          <a:p>
            <a:pPr algn="l"/>
            <a:r>
              <a:rPr lang="en-US" dirty="0">
                <a:latin typeface="Lora" pitchFamily="2" charset="0"/>
              </a:rPr>
              <a:t>	Generally improves the performance by increasing this parameter.</a:t>
            </a:r>
            <a:endParaRPr lang="en-ID" dirty="0">
              <a:latin typeface="Lora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C6E00B-9109-42E3-A7FA-3E6EC72E1FC6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16800" y="2026105"/>
            <a:ext cx="3115200" cy="703600"/>
          </a:xfrm>
        </p:spPr>
        <p:txBody>
          <a:bodyPr/>
          <a:lstStyle/>
          <a:p>
            <a:r>
              <a:rPr lang="en-US" dirty="0" err="1"/>
              <a:t>min_features</a:t>
            </a:r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586F0D-F8AA-4A6F-B795-11A9B5ABE8B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16800" y="3002615"/>
            <a:ext cx="3115200" cy="2689052"/>
          </a:xfrm>
        </p:spPr>
        <p:txBody>
          <a:bodyPr/>
          <a:lstStyle/>
          <a:p>
            <a:pPr algn="l"/>
            <a:r>
              <a:rPr lang="en-US" dirty="0">
                <a:latin typeface="Lora" pitchFamily="2" charset="0"/>
              </a:rPr>
              <a:t>	the minimum number of </a:t>
            </a:r>
            <a:r>
              <a:rPr lang="en-US" dirty="0" err="1">
                <a:latin typeface="Lora" pitchFamily="2" charset="0"/>
              </a:rPr>
              <a:t>leafs</a:t>
            </a:r>
            <a:r>
              <a:rPr lang="en-US" dirty="0">
                <a:latin typeface="Lora" pitchFamily="2" charset="0"/>
              </a:rPr>
              <a:t> required to split an internal node</a:t>
            </a:r>
          </a:p>
          <a:p>
            <a:pPr algn="l"/>
            <a:r>
              <a:rPr lang="en-US" dirty="0">
                <a:latin typeface="Lora" pitchFamily="2" charset="0"/>
              </a:rPr>
              <a:t>	A smaller leaf makes the model more prone to capturing noise in train data</a:t>
            </a:r>
            <a:endParaRPr lang="en-ID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E19-6146-43B8-8EEC-E77E3957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E6F59-C640-4438-AC4A-D5508C9F9FA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3533" y="2049987"/>
            <a:ext cx="3115200" cy="7036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n-jobs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27B2A6-C3AE-444B-BC19-DA2849194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33" y="2286000"/>
            <a:ext cx="3115200" cy="189813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	tells the engine how many processors it is allowed to use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93C765-2E86-44FF-A140-567A619D42F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38400" y="2038997"/>
            <a:ext cx="3115200" cy="703600"/>
          </a:xfrm>
        </p:spPr>
        <p:txBody>
          <a:bodyPr/>
          <a:lstStyle/>
          <a:p>
            <a:r>
              <a:rPr lang="en-US" dirty="0" err="1">
                <a:latin typeface="Lora" pitchFamily="2" charset="0"/>
              </a:rPr>
              <a:t>random_state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65F273-F393-4873-8ED7-6701D0F216B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38400" y="2742597"/>
            <a:ext cx="3115200" cy="303740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	The model will always produce the same results when it has a definite value of </a:t>
            </a:r>
            <a:r>
              <a:rPr lang="en-US" b="0" i="0" dirty="0" err="1">
                <a:solidFill>
                  <a:srgbClr val="3A3B41"/>
                </a:solidFill>
                <a:effectLst/>
                <a:latin typeface="Lora" pitchFamily="2" charset="0"/>
              </a:rPr>
              <a:t>random_state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 and if it has been given the same hyperparameters and the same training data.</a:t>
            </a:r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201CFF-2976-44C0-8D21-7DA22B86B3C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13267" y="2038997"/>
            <a:ext cx="3115200" cy="703600"/>
          </a:xfrm>
        </p:spPr>
        <p:txBody>
          <a:bodyPr/>
          <a:lstStyle/>
          <a:p>
            <a:r>
              <a:rPr lang="en-US" dirty="0" err="1">
                <a:latin typeface="Lora" pitchFamily="2" charset="0"/>
              </a:rPr>
              <a:t>oob_score</a:t>
            </a:r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069C4A8-C60B-496A-A7CB-708880F0001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13267" y="2508505"/>
            <a:ext cx="3115200" cy="1172577"/>
          </a:xfrm>
        </p:spPr>
        <p:txBody>
          <a:bodyPr/>
          <a:lstStyle/>
          <a:p>
            <a:r>
              <a:rPr lang="en-US" dirty="0">
                <a:solidFill>
                  <a:srgbClr val="3A3B41"/>
                </a:solidFill>
                <a:latin typeface="Lora" pitchFamily="2" charset="0"/>
              </a:rPr>
              <a:t>For validating the random forest model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365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E19-6146-43B8-8EEC-E77E3957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ora" pitchFamily="2" charset="0"/>
              </a:rPr>
              <a:t>Applications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E6F59-C640-4438-AC4A-D5508C9F9FA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3533" y="2049987"/>
            <a:ext cx="3115200" cy="7036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Banking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27B2A6-C3AE-444B-BC19-DA2849194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33" y="2390797"/>
            <a:ext cx="3115200" cy="1898134"/>
          </a:xfrm>
        </p:spPr>
        <p:txBody>
          <a:bodyPr/>
          <a:lstStyle/>
          <a:p>
            <a:pPr marL="0" indent="0"/>
            <a:r>
              <a:rPr lang="en-US" dirty="0">
                <a:latin typeface="Lora" pitchFamily="2" charset="0"/>
              </a:rPr>
              <a:t>Fraud detection, customer segmentation, predicting loan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93C765-2E86-44FF-A140-567A619D42F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38400" y="2038997"/>
            <a:ext cx="3115200" cy="7036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Healthcare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65F273-F393-4873-8ED7-6701D0F216B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38400" y="2742598"/>
            <a:ext cx="3115200" cy="7036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	</a:t>
            </a:r>
            <a:r>
              <a:rPr lang="en-US" dirty="0">
                <a:latin typeface="Lora" pitchFamily="2" charset="0"/>
              </a:rPr>
              <a:t>Diabetes prediction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201CFF-2976-44C0-8D21-7DA22B86B3C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13267" y="2038997"/>
            <a:ext cx="3115200" cy="7036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Stock market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069C4A8-C60B-496A-A7CB-708880F0001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13267" y="2753587"/>
            <a:ext cx="3115200" cy="1172577"/>
          </a:xfrm>
        </p:spPr>
        <p:txBody>
          <a:bodyPr/>
          <a:lstStyle/>
          <a:p>
            <a:pPr algn="l"/>
            <a:r>
              <a:rPr lang="en-US" dirty="0">
                <a:latin typeface="Lora" pitchFamily="2" charset="0"/>
              </a:rPr>
              <a:t>	Identify potential markets, predicting</a:t>
            </a:r>
          </a:p>
          <a:p>
            <a:pPr algn="l"/>
            <a:r>
              <a:rPr lang="en-US" dirty="0">
                <a:latin typeface="Lora" pitchFamily="2" charset="0"/>
              </a:rPr>
              <a:t>	stock market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148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7803-C625-4F38-AC1A-8B3D7E86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504304"/>
            <a:ext cx="3728400" cy="1274800"/>
          </a:xfrm>
        </p:spPr>
        <p:txBody>
          <a:bodyPr/>
          <a:lstStyle/>
          <a:p>
            <a:r>
              <a:rPr lang="en-US" dirty="0">
                <a:latin typeface="Lora" pitchFamily="2" charset="0"/>
              </a:rPr>
              <a:t>Advantages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0EEB-0806-4991-8BC9-DD14596E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426" y="1401418"/>
            <a:ext cx="8760945" cy="3838922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It overcomes the problem of overfitting by averaging or combining the results of different decision trees.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Random forests work well for a large range of data items than a single decision tree does.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Random forest has less variance than a single decision tree.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Random forests are very flexible and possess very high accuracy.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Scaling of data is not required in a random forest algorithm. It maintains good accuracy even after providing data without scaling.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Random Forest algorithms maintain good accuracy even when a large proportion of the data is missing.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898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7855-3990-48F8-BB44-2EB6D5E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00" y="570913"/>
            <a:ext cx="4838400" cy="1248000"/>
          </a:xfrm>
        </p:spPr>
        <p:txBody>
          <a:bodyPr/>
          <a:lstStyle/>
          <a:p>
            <a:r>
              <a:rPr lang="en-US" sz="3000" dirty="0">
                <a:latin typeface="Lora" pitchFamily="2" charset="0"/>
              </a:rPr>
              <a:t>Disadvantages</a:t>
            </a:r>
            <a:endParaRPr lang="en-ID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BE81-AE64-4214-9164-621CD958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6402" y="1818913"/>
            <a:ext cx="7514400" cy="3448600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The algorithm is complex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The construction are much harder and time-consuming than decision trees.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More computational resources are required to implement the Random Forest algorithm.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It is less intuitive in the case when we have a large collection of decision trees.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ora" pitchFamily="2" charset="0"/>
                <a:sym typeface="Quicksand"/>
              </a:rPr>
              <a:t>The prediction process using random forests is very time-consuming in comparison with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3984128971"/>
      </p:ext>
    </p:extLst>
  </p:cSld>
  <p:clrMapOvr>
    <a:masterClrMapping/>
  </p:clrMapOvr>
</p:sld>
</file>

<file path=ppt/theme/theme1.xml><?xml version="1.0" encoding="utf-8"?>
<a:theme xmlns:a="http://schemas.openxmlformats.org/drawingml/2006/main" name="Magic Face Morph App by Slidesgo">
  <a:themeElements>
    <a:clrScheme name="Simple Light">
      <a:dk1>
        <a:srgbClr val="242424"/>
      </a:dk1>
      <a:lt1>
        <a:srgbClr val="FED5BE"/>
      </a:lt1>
      <a:dk2>
        <a:srgbClr val="82C0D4"/>
      </a:dk2>
      <a:lt2>
        <a:srgbClr val="FFFFFF"/>
      </a:lt2>
      <a:accent1>
        <a:srgbClr val="F1C232"/>
      </a:accent1>
      <a:accent2>
        <a:srgbClr val="FF9A9A"/>
      </a:accent2>
      <a:accent3>
        <a:srgbClr val="FF7373"/>
      </a:accent3>
      <a:accent4>
        <a:srgbClr val="00CBAD"/>
      </a:accent4>
      <a:accent5>
        <a:srgbClr val="5886F8"/>
      </a:accent5>
      <a:accent6>
        <a:srgbClr val="B573F8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Magic Face Morph App by Slidesgo</Template>
  <TotalTime>224</TotalTime>
  <Words>403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Anaheim</vt:lpstr>
      <vt:lpstr>Arial</vt:lpstr>
      <vt:lpstr>Calibri</vt:lpstr>
      <vt:lpstr>DM Serif Text</vt:lpstr>
      <vt:lpstr>Lora</vt:lpstr>
      <vt:lpstr>Patrick Hand</vt:lpstr>
      <vt:lpstr>Proxima Nova</vt:lpstr>
      <vt:lpstr>Quicksand</vt:lpstr>
      <vt:lpstr>Magic Face Morph App by Slidesgo</vt:lpstr>
      <vt:lpstr>Slidesgo Final Pages</vt:lpstr>
      <vt:lpstr>Random Forest</vt:lpstr>
      <vt:lpstr>PowerPoint Presentation</vt:lpstr>
      <vt:lpstr>Hyperparameter</vt:lpstr>
      <vt:lpstr>PowerPoint Presentation</vt:lpstr>
      <vt:lpstr>PowerPoint Presentation</vt:lpstr>
      <vt:lpstr>Applications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Nurul Larasati</dc:creator>
  <cp:lastModifiedBy>Nurul Larasati</cp:lastModifiedBy>
  <cp:revision>5</cp:revision>
  <dcterms:created xsi:type="dcterms:W3CDTF">2021-12-19T02:27:01Z</dcterms:created>
  <dcterms:modified xsi:type="dcterms:W3CDTF">2021-12-19T06:11:07Z</dcterms:modified>
</cp:coreProperties>
</file>