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  <p:sldMasterId id="2147483959" r:id="rId2"/>
  </p:sldMasterIdLst>
  <p:notesMasterIdLst>
    <p:notesMasterId r:id="rId15"/>
  </p:notesMasterIdLst>
  <p:sldIdLst>
    <p:sldId id="256" r:id="rId3"/>
    <p:sldId id="257" r:id="rId4"/>
    <p:sldId id="259" r:id="rId5"/>
    <p:sldId id="260" r:id="rId6"/>
    <p:sldId id="269" r:id="rId7"/>
    <p:sldId id="262" r:id="rId8"/>
    <p:sldId id="265" r:id="rId9"/>
    <p:sldId id="266" r:id="rId10"/>
    <p:sldId id="263" r:id="rId11"/>
    <p:sldId id="267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56F11-BF7A-4BC8-B6E4-F133AD4D0257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AEF14-DB1D-4A64-A4D7-E0426BC85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AEF14-DB1D-4A64-A4D7-E0426BC854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70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AEF14-DB1D-4A64-A4D7-E0426BC854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5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C91F-509E-4966-971E-2A56F418F611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A1E6-4B37-4ACD-A1AC-8929A96C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0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C91F-509E-4966-971E-2A56F418F611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A1E6-4B37-4ACD-A1AC-8929A96C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1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C91F-509E-4966-971E-2A56F418F611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A1E6-4B37-4ACD-A1AC-8929A96C8AA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1219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C91F-509E-4966-971E-2A56F418F611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A1E6-4B37-4ACD-A1AC-8929A96C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05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C91F-509E-4966-971E-2A56F418F611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A1E6-4B37-4ACD-A1AC-8929A96C8AA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1231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C91F-509E-4966-971E-2A56F418F611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A1E6-4B37-4ACD-A1AC-8929A96C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58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C91F-509E-4966-971E-2A56F418F611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A1E6-4B37-4ACD-A1AC-8929A96C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22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C91F-509E-4966-971E-2A56F418F611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A1E6-4B37-4ACD-A1AC-8929A96C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26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778C91F-509E-4966-971E-2A56F418F611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A1E6-4B37-4ACD-A1AC-8929A96C8AA0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6817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C91F-509E-4966-971E-2A56F418F611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A1E6-4B37-4ACD-A1AC-8929A96C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42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C91F-509E-4966-971E-2A56F418F611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A1E6-4B37-4ACD-A1AC-8929A96C8AA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470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C91F-509E-4966-971E-2A56F418F611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A1E6-4B37-4ACD-A1AC-8929A96C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760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C91F-509E-4966-971E-2A56F418F611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A1E6-4B37-4ACD-A1AC-8929A96C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7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C91F-509E-4966-971E-2A56F418F611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A1E6-4B37-4ACD-A1AC-8929A96C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637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C91F-509E-4966-971E-2A56F418F611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A1E6-4B37-4ACD-A1AC-8929A96C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248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C91F-509E-4966-971E-2A56F418F611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A1E6-4B37-4ACD-A1AC-8929A96C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459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C91F-509E-4966-971E-2A56F418F611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A1E6-4B37-4ACD-A1AC-8929A96C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066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C91F-509E-4966-971E-2A56F418F611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A1E6-4B37-4ACD-A1AC-8929A96C8AA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6521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C91F-509E-4966-971E-2A56F418F611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A1E6-4B37-4ACD-A1AC-8929A96C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550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C91F-509E-4966-971E-2A56F418F611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A1E6-4B37-4ACD-A1AC-8929A96C8AA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66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C91F-509E-4966-971E-2A56F418F611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A1E6-4B37-4ACD-A1AC-8929A96C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5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C91F-509E-4966-971E-2A56F418F611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A1E6-4B37-4ACD-A1AC-8929A96C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158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C91F-509E-4966-971E-2A56F418F611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A1E6-4B37-4ACD-A1AC-8929A96C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63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C91F-509E-4966-971E-2A56F418F611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A1E6-4B37-4ACD-A1AC-8929A96C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9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C91F-509E-4966-971E-2A56F418F611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A1E6-4B37-4ACD-A1AC-8929A96C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6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C91F-509E-4966-971E-2A56F418F611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A1E6-4B37-4ACD-A1AC-8929A96C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709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C91F-509E-4966-971E-2A56F418F611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A1E6-4B37-4ACD-A1AC-8929A96C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8C91F-509E-4966-971E-2A56F418F611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A0A1E6-4B37-4ACD-A1AC-8929A96C8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87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778C91F-509E-4966-971E-2A56F418F611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FA0A1E6-4B37-4ACD-A1AC-8929A96C8AA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698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6C3C-C4F3-4EEC-B629-CDBFAFAE2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work –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A59B8-D49A-44D2-BE00-522F5F5AA7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Game using </a:t>
            </a:r>
            <a:r>
              <a:rPr lang="en-US" dirty="0" err="1"/>
              <a:t>c++</a:t>
            </a:r>
            <a:r>
              <a:rPr lang="en-US" dirty="0"/>
              <a:t> and SFML</a:t>
            </a:r>
          </a:p>
        </p:txBody>
      </p:sp>
    </p:spTree>
    <p:extLst>
      <p:ext uri="{BB962C8B-B14F-4D97-AF65-F5344CB8AC3E}">
        <p14:creationId xmlns:p14="http://schemas.microsoft.com/office/powerpoint/2010/main" val="3092243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59AE-AB2D-4E3E-BCDA-EA366801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death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4C6811E-B89B-4D03-B421-25EFFE4A80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4" b="93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3874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8F610-EC4B-42B6-AC65-6AD3B712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170" y="5024817"/>
            <a:ext cx="9720072" cy="1499616"/>
          </a:xfrm>
        </p:spPr>
        <p:txBody>
          <a:bodyPr/>
          <a:lstStyle/>
          <a:p>
            <a:r>
              <a:rPr lang="en-US" dirty="0"/>
              <a:t>Enemy attack and player death animation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A965B3-4626-446C-8DB8-7DBC936BE2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714"/>
            <a:ext cx="5983550" cy="451788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7414795-7EFD-4F30-ACC0-036BADE338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206" y="235748"/>
            <a:ext cx="6001794" cy="4508847"/>
          </a:xfrm>
        </p:spPr>
      </p:pic>
    </p:spTree>
    <p:extLst>
      <p:ext uri="{BB962C8B-B14F-4D97-AF65-F5344CB8AC3E}">
        <p14:creationId xmlns:p14="http://schemas.microsoft.com/office/powerpoint/2010/main" val="2889343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DE51B-9B5C-4BB6-BF28-2CFE9075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58" y="667594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            That is all, Thank you.</a:t>
            </a:r>
            <a:endParaRPr lang="bn-BD" dirty="0"/>
          </a:p>
        </p:txBody>
      </p:sp>
    </p:spTree>
    <p:extLst>
      <p:ext uri="{BB962C8B-B14F-4D97-AF65-F5344CB8AC3E}">
        <p14:creationId xmlns:p14="http://schemas.microsoft.com/office/powerpoint/2010/main" val="253708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E183-7ED1-4FB5-B482-A410998B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>
                <a:solidFill>
                  <a:schemeClr val="accent6"/>
                </a:solidFill>
                <a:latin typeface="Freestyle Script" panose="030804020302050B0404" pitchFamily="66" charset="0"/>
              </a:rPr>
              <a:t>ADVENTURE ISLAND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FBB7-EC1B-47C6-9032-166B1B42B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Presented by:</a:t>
            </a:r>
          </a:p>
          <a:p>
            <a:r>
              <a:rPr lang="en-US" dirty="0"/>
              <a:t>Mohammad Akhlaqur Rahman</a:t>
            </a:r>
          </a:p>
          <a:p>
            <a:r>
              <a:rPr lang="en-US" dirty="0"/>
              <a:t>Reg. No: 2017831011</a:t>
            </a:r>
          </a:p>
        </p:txBody>
      </p:sp>
    </p:spTree>
    <p:extLst>
      <p:ext uri="{BB962C8B-B14F-4D97-AF65-F5344CB8AC3E}">
        <p14:creationId xmlns:p14="http://schemas.microsoft.com/office/powerpoint/2010/main" val="205841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B44D1-B5F8-4F07-95B4-A51FFC92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4978821"/>
            <a:ext cx="7772400" cy="1463040"/>
          </a:xfrm>
        </p:spPr>
        <p:txBody>
          <a:bodyPr/>
          <a:lstStyle/>
          <a:p>
            <a:r>
              <a:rPr lang="en-US" dirty="0"/>
              <a:t>Game Main Menu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9CEAF63-EF43-4DCE-9680-A4E65D4E7D1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6" b="92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5933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4D3A-A509-4753-9F34-8CC01AA7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/>
          <a:lstStyle/>
          <a:p>
            <a:r>
              <a:rPr lang="en-US" dirty="0"/>
              <a:t>New game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A53451D-FE0A-4690-B452-2A0C1BA99B3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4" b="9364"/>
          <a:stretch>
            <a:fillRect/>
          </a:stretch>
        </p:blipFill>
        <p:spPr>
          <a:xfrm>
            <a:off x="0" y="-1"/>
            <a:ext cx="12188952" cy="4572000"/>
          </a:xfrm>
        </p:spPr>
      </p:pic>
    </p:spTree>
    <p:extLst>
      <p:ext uri="{BB962C8B-B14F-4D97-AF65-F5344CB8AC3E}">
        <p14:creationId xmlns:p14="http://schemas.microsoft.com/office/powerpoint/2010/main" val="268540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A1C0-FF45-4C02-A73E-4681E79D4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928" y="4758019"/>
            <a:ext cx="9720072" cy="1499616"/>
          </a:xfrm>
        </p:spPr>
        <p:txBody>
          <a:bodyPr/>
          <a:lstStyle/>
          <a:p>
            <a:r>
              <a:rPr lang="en-US" dirty="0"/>
              <a:t>Player attack animation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E22644-A8D5-4332-B834-DBB9ECEA8F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1" y="417250"/>
            <a:ext cx="6098372" cy="397719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18D5183-4A83-4179-9525-DAC000DADC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201" y="417249"/>
            <a:ext cx="5965799" cy="3977198"/>
          </a:xfrm>
        </p:spPr>
      </p:pic>
    </p:spTree>
    <p:extLst>
      <p:ext uri="{BB962C8B-B14F-4D97-AF65-F5344CB8AC3E}">
        <p14:creationId xmlns:p14="http://schemas.microsoft.com/office/powerpoint/2010/main" val="125311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5B49-D1FB-428C-87E6-C6C729BE2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shooting arrows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E0C40E1-C440-464F-9636-3347DD8CB1A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9" b="94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2881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1776-5C60-4D50-BDA9-EF8E1212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jump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4EFA24F-9C99-426F-8C98-9BCB5BAFF62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9" b="94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6674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8608-7DF1-42FA-88B8-4F964A03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falling off a platform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4ABD9B7-964B-44F6-B84B-7FC0853DBF3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9" b="94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2238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71A69-F6D7-43EA-AC15-0CDE1807D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094CF98-F0FA-4E7C-9CC2-CA1F9F7407F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4" b="93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2530497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60</Words>
  <Application>Microsoft Office PowerPoint</Application>
  <PresentationFormat>Widescreen</PresentationFormat>
  <Paragraphs>22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Freestyle Script</vt:lpstr>
      <vt:lpstr>Trebuchet MS</vt:lpstr>
      <vt:lpstr>Tw Cen MT</vt:lpstr>
      <vt:lpstr>Tw Cen MT Condensed</vt:lpstr>
      <vt:lpstr>Wingdings 3</vt:lpstr>
      <vt:lpstr>Facet</vt:lpstr>
      <vt:lpstr>Integral</vt:lpstr>
      <vt:lpstr>Project work – 1</vt:lpstr>
      <vt:lpstr>ADVENTURE ISLAND</vt:lpstr>
      <vt:lpstr>Game Main Menu</vt:lpstr>
      <vt:lpstr>New game</vt:lpstr>
      <vt:lpstr>Player attack animation</vt:lpstr>
      <vt:lpstr>Player shooting arrows</vt:lpstr>
      <vt:lpstr>Player jump</vt:lpstr>
      <vt:lpstr>Player falling off a platform</vt:lpstr>
      <vt:lpstr>Enemy</vt:lpstr>
      <vt:lpstr>Enemy death</vt:lpstr>
      <vt:lpstr>Enemy attack and player death animation</vt:lpstr>
      <vt:lpstr>            That is all, 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work – 1</dc:title>
  <dc:creator>Akhlaqur Rahman</dc:creator>
  <cp:lastModifiedBy>M.H RUMI</cp:lastModifiedBy>
  <cp:revision>11</cp:revision>
  <dcterms:created xsi:type="dcterms:W3CDTF">2019-01-23T00:39:50Z</dcterms:created>
  <dcterms:modified xsi:type="dcterms:W3CDTF">2019-01-23T05:53:31Z</dcterms:modified>
</cp:coreProperties>
</file>