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D5D61-33A3-4211-BBA6-2C2457A3E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212FD9-F176-437B-AF61-B4470992D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E4F93F-1EA2-4147-996D-7FF5F15E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53D-3686-4298-AFB6-AB380A044C1F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F6A873-06BC-4FEC-A123-11905BB3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EA8F86-6596-4B05-B1C3-1549FB89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F31E-6B19-4DED-B464-C4ABDFD45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96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71919-3664-41E1-BB04-3F05A693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905D46-42E8-48E7-B563-4608A61D0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C0FCE8-5516-4B42-B75F-9AA6A4E0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53D-3686-4298-AFB6-AB380A044C1F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5A46C7-F488-4262-8818-FA3EACF8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E768B-C81B-43F5-871B-527A8868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F31E-6B19-4DED-B464-C4ABDFD45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2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C0FA17-BB63-4C4E-AF72-F052115FA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D6BC39-0541-4A51-A2EF-F3DC97E8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42C95-8D10-4CEB-B3DE-7F1A1C52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53D-3686-4298-AFB6-AB380A044C1F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8E13DF-423D-4A49-AFC4-FC7E8399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A843B-7A86-400D-8077-1220F72A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F31E-6B19-4DED-B464-C4ABDFD45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74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CF15C-C462-453F-82FD-26909CC6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BF450B-48E4-466F-9E6C-1CFD38B6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F81F5-3D82-4DDA-90AA-5287D7DE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53D-3686-4298-AFB6-AB380A044C1F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A3A43F-9C37-4C9C-815E-16C77C5D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56CB69-6EE4-49F9-B8F7-7A83AB45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F31E-6B19-4DED-B464-C4ABDFD45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1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0916C-E306-41B3-812C-8AF1B144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64647B-062E-44D1-8293-89971DC9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3CE81-2399-4586-9A2D-07B76C10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53D-3686-4298-AFB6-AB380A044C1F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0F4DD2-04C1-4457-910A-C1F7F7ED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F69BC-CB5D-48DF-B0FE-1758360A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F31E-6B19-4DED-B464-C4ABDFD45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69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EAF6D-0771-454F-AC99-F4E5A67B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3611B-82A9-4E61-B9F6-91E07B625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793033-7D54-4DA0-B80F-36B5D861E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E14F40-9CE9-472D-8AB0-936085D8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53D-3686-4298-AFB6-AB380A044C1F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2B8B25-D0FA-4A4E-932B-32F9B744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09933D-1C07-42EA-B8E6-921178A1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F31E-6B19-4DED-B464-C4ABDFD45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35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9DC6A-D681-43B4-A62C-48B30553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8947CD-81A7-4E5F-A392-6DE1991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6E2796-2FD1-491C-B9D0-0C608FECC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70BB06-EDAE-4D74-BEB2-304BCEA2A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A5A967-8D59-401F-A3A2-7B8550D4D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9F040C-C9CE-4027-B9B2-B5AA5134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53D-3686-4298-AFB6-AB380A044C1F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268AED-6090-4F09-8AD1-FC62A4A8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27DB86-3093-4523-B31D-8EF01080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F31E-6B19-4DED-B464-C4ABDFD45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80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85523-EAF6-4825-841C-3A292199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3003E9-BA81-4EA6-BDFC-CC44AC4E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53D-3686-4298-AFB6-AB380A044C1F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38E983-819E-4EE5-9CE1-08D3849B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FAFBEA-87BE-40A8-A201-F0206445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F31E-6B19-4DED-B464-C4ABDFD45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7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2596E8-04F0-42DA-BC64-AD7EB310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53D-3686-4298-AFB6-AB380A044C1F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B2512C-91E3-4A75-95AE-7A0A076D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991FC8-F4F8-4998-B69B-2D8319BB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F31E-6B19-4DED-B464-C4ABDFD45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1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8706E-CA14-4D17-B755-669B9B83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DB88C6-1975-4E17-B197-52042F24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CD9859-0C4D-4AD3-939D-C8721B7F7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DD02B8-3BED-45F2-8697-C16578C7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53D-3686-4298-AFB6-AB380A044C1F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782A2-A4B1-42E0-B108-F94B133D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A18DA9-16CA-4448-A044-E86ABDB2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F31E-6B19-4DED-B464-C4ABDFD45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619D0-4271-4EDB-9017-6F7C898E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88CB45-A254-493F-9296-44899B0D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6C4094-C9B6-400A-A1A9-72E3D1C89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97E636-513F-4323-81EC-75DB046B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53D-3686-4298-AFB6-AB380A044C1F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F37D8-B351-4438-869C-C496016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D97873-2059-46C4-A193-828EE65F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F31E-6B19-4DED-B464-C4ABDFD45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40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B50336-81FC-414A-967F-84455104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8923E4-89AA-4F56-B5BD-33DB98BA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1F035-7E92-487B-8AA0-A80ED1EB6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053D-3686-4298-AFB6-AB380A044C1F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A05DC2-7690-4CCA-B916-575D35EC3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19084-03AD-4939-9779-0E9E72702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F31E-6B19-4DED-B464-C4ABDFD45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6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9CB3B9-0D41-46DC-BE34-A3B90E85B5B2}"/>
              </a:ext>
            </a:extLst>
          </p:cNvPr>
          <p:cNvSpPr/>
          <p:nvPr/>
        </p:nvSpPr>
        <p:spPr>
          <a:xfrm>
            <a:off x="1038686" y="1597981"/>
            <a:ext cx="9880847" cy="2827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3479165" algn="l"/>
              </a:tabLst>
            </a:pPr>
            <a:r>
              <a:rPr lang="fr-FR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Développement objet C++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3479165" algn="l"/>
              </a:tabLst>
            </a:pPr>
            <a:r>
              <a:rPr lang="fr-FR" sz="3200" b="1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 : Prototype de voiture intelligente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3479165" algn="l"/>
              </a:tabLst>
            </a:pPr>
            <a:r>
              <a:rPr lang="fr-FR" sz="3200" b="1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Etudiant : Mahmod Alhabaj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Année universitaire : 2018-2019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3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C6D3E8-A13E-49EA-8183-192CD1F4BDC3}"/>
              </a:ext>
            </a:extLst>
          </p:cNvPr>
          <p:cNvSpPr/>
          <p:nvPr/>
        </p:nvSpPr>
        <p:spPr>
          <a:xfrm>
            <a:off x="2414543" y="2229169"/>
            <a:ext cx="7362913" cy="942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5400" b="1" kern="0" dirty="0">
                <a:solidFill>
                  <a:srgbClr val="2F549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Véhicule et Raspberry.</a:t>
            </a:r>
            <a:endParaRPr lang="fr-FR" sz="5400" b="1" kern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45DA7B-1805-4B31-AE49-CC77499E8FC5}"/>
              </a:ext>
            </a:extLst>
          </p:cNvPr>
          <p:cNvSpPr/>
          <p:nvPr/>
        </p:nvSpPr>
        <p:spPr>
          <a:xfrm>
            <a:off x="1793765" y="2664175"/>
            <a:ext cx="8604471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arenR"/>
            </a:pPr>
            <a:r>
              <a:rPr lang="fr-FR" sz="3600" b="1" i="1" dirty="0">
                <a:solidFill>
                  <a:srgbClr val="2F549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Sockets et communication avec le serveur</a:t>
            </a:r>
            <a:endParaRPr lang="fr-FR" sz="3600" b="1" i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7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3E74E0-D626-488F-8BA9-B51006F6971C}"/>
              </a:ext>
            </a:extLst>
          </p:cNvPr>
          <p:cNvSpPr/>
          <p:nvPr/>
        </p:nvSpPr>
        <p:spPr>
          <a:xfrm>
            <a:off x="2185985" y="2707264"/>
            <a:ext cx="8399928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4000" b="1" i="1" dirty="0">
                <a:solidFill>
                  <a:srgbClr val="2F549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WiringPi, capteurs et déplacements.</a:t>
            </a:r>
            <a:endParaRPr lang="fr-FR" sz="4000" b="1" i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3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2AE8F-1BED-420F-97D5-EB93E58D3B25}"/>
              </a:ext>
            </a:extLst>
          </p:cNvPr>
          <p:cNvSpPr/>
          <p:nvPr/>
        </p:nvSpPr>
        <p:spPr>
          <a:xfrm>
            <a:off x="762646" y="808742"/>
            <a:ext cx="8245206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 et fonctionnement du Sonar (Ultrason)</a:t>
            </a:r>
            <a:endParaRPr lang="fr-F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909E7D-EB9E-48EA-862B-DFD92E3F09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5" y="1908700"/>
            <a:ext cx="4643020" cy="24491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A115227-C48E-4B72-B8B4-54E884E6CE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73" y="1971907"/>
            <a:ext cx="4472682" cy="24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6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DBAA94E-C247-4CD6-B62C-503F077F27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66" y="398179"/>
            <a:ext cx="6133477" cy="2756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E4C82A-38A5-4662-9430-16F907BA16CB}"/>
              </a:ext>
            </a:extLst>
          </p:cNvPr>
          <p:cNvSpPr/>
          <p:nvPr/>
        </p:nvSpPr>
        <p:spPr>
          <a:xfrm>
            <a:off x="934512" y="3702863"/>
            <a:ext cx="501643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i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Vitesse = 2*distance / temps.</a:t>
            </a:r>
            <a:endParaRPr lang="fr-F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D8A5C-6644-4749-8DC0-D10A5E5C5966}"/>
              </a:ext>
            </a:extLst>
          </p:cNvPr>
          <p:cNvSpPr/>
          <p:nvPr/>
        </p:nvSpPr>
        <p:spPr>
          <a:xfrm>
            <a:off x="784193" y="4846521"/>
            <a:ext cx="9833500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Ici on cherche la distance, en sachant la vitesse et le temps (chronométré) :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 = (Vitesse * temps)/2 .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1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FD99B6-243E-482A-8F58-6CCE00635056}"/>
              </a:ext>
            </a:extLst>
          </p:cNvPr>
          <p:cNvSpPr/>
          <p:nvPr/>
        </p:nvSpPr>
        <p:spPr>
          <a:xfrm>
            <a:off x="489351" y="291090"/>
            <a:ext cx="441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L’interface du Sonar est composée de 4 pins :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02EFE-9AFC-4318-9ECA-64B50FE68D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5" y="3041750"/>
            <a:ext cx="6889073" cy="3291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A9BE654-A256-4DE7-A7B4-5C03DE6EB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43" y="1003361"/>
            <a:ext cx="102108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8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9493CA-BA4C-4A8A-A721-9D2F04BE3B23}"/>
              </a:ext>
            </a:extLst>
          </p:cNvPr>
          <p:cNvSpPr/>
          <p:nvPr/>
        </p:nvSpPr>
        <p:spPr>
          <a:xfrm>
            <a:off x="544696" y="2690808"/>
            <a:ext cx="11304761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 Configuration et fonctionnement du capteur Infrarouge.</a:t>
            </a:r>
            <a:endParaRPr lang="fr-F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04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F79E97-7800-4F49-B753-F6FC7C2F8D41}"/>
              </a:ext>
            </a:extLst>
          </p:cNvPr>
          <p:cNvSpPr/>
          <p:nvPr/>
        </p:nvSpPr>
        <p:spPr>
          <a:xfrm>
            <a:off x="398012" y="577922"/>
            <a:ext cx="7667355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Alimentation et gestion des moteurs.</a:t>
            </a:r>
            <a:endParaRPr lang="fr-F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B1BAF7-2471-48B6-894C-3C9CC5FCB4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3" y="1812060"/>
            <a:ext cx="4423903" cy="32338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2CC2D1-AD7A-4636-B6F4-791FEF9D1C3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8"/>
          <a:stretch/>
        </p:blipFill>
        <p:spPr bwMode="auto">
          <a:xfrm>
            <a:off x="6420818" y="1641955"/>
            <a:ext cx="4357370" cy="2881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184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F27286E-1E9E-4405-9C9A-548205DE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2" y="903460"/>
            <a:ext cx="7368465" cy="56340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75B520-7D21-41FE-96CB-29D11C16458C}"/>
              </a:ext>
            </a:extLst>
          </p:cNvPr>
          <p:cNvSpPr/>
          <p:nvPr/>
        </p:nvSpPr>
        <p:spPr>
          <a:xfrm>
            <a:off x="967188" y="244625"/>
            <a:ext cx="8938665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sz="3600" b="1" kern="0" dirty="0">
                <a:solidFill>
                  <a:srgbClr val="2F549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Recharger une voiture électrique en roulant</a:t>
            </a:r>
            <a:endParaRPr lang="fr-FR" sz="3600" b="1" kern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4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E797D1A-1AE4-4A70-B9D3-F14522F6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7" y="116796"/>
            <a:ext cx="9694275" cy="641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124E34-8E56-4A8A-A2BD-6A5ADAFE89CB}"/>
              </a:ext>
            </a:extLst>
          </p:cNvPr>
          <p:cNvSpPr/>
          <p:nvPr/>
        </p:nvSpPr>
        <p:spPr>
          <a:xfrm>
            <a:off x="2153476" y="1067458"/>
            <a:ext cx="7780420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sz="4000" b="1" kern="0" dirty="0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Présentation du projet</a:t>
            </a:r>
            <a:endParaRPr lang="fr-FR" sz="4000" b="1" kern="0" dirty="0">
              <a:solidFill>
                <a:srgbClr val="2F54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Ã©sultat de recherche d'images pour &quot;C++&quot;">
            <a:extLst>
              <a:ext uri="{FF2B5EF4-FFF2-40B4-BE49-F238E27FC236}">
                <a16:creationId xmlns:a16="http://schemas.microsoft.com/office/drawing/2014/main" id="{F402DA0B-C53D-4272-8861-DBEE4A29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31" y="2579143"/>
            <a:ext cx="1512036" cy="169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OpenCV&quot;">
            <a:extLst>
              <a:ext uri="{FF2B5EF4-FFF2-40B4-BE49-F238E27FC236}">
                <a16:creationId xmlns:a16="http://schemas.microsoft.com/office/drawing/2014/main" id="{3631F997-38D4-46BF-BF30-E1ADA391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44" y="2489493"/>
            <a:ext cx="1525396" cy="18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raspberry pi logo&quot;">
            <a:extLst>
              <a:ext uri="{FF2B5EF4-FFF2-40B4-BE49-F238E27FC236}">
                <a16:creationId xmlns:a16="http://schemas.microsoft.com/office/drawing/2014/main" id="{51B7237B-E8E6-4B46-A31A-67EF4CF06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86" y="2582516"/>
            <a:ext cx="1657599" cy="17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Wiringpi logo&quot;">
            <a:extLst>
              <a:ext uri="{FF2B5EF4-FFF2-40B4-BE49-F238E27FC236}">
                <a16:creationId xmlns:a16="http://schemas.microsoft.com/office/drawing/2014/main" id="{4146B31B-83E0-4C87-B4D7-B0A27051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204" y="2579143"/>
            <a:ext cx="3064042" cy="172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microsoft&quot;">
            <a:extLst>
              <a:ext uri="{FF2B5EF4-FFF2-40B4-BE49-F238E27FC236}">
                <a16:creationId xmlns:a16="http://schemas.microsoft.com/office/drawing/2014/main" id="{C1021F64-6A7E-4946-AB72-0F8021100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0" b="34103"/>
          <a:stretch/>
        </p:blipFill>
        <p:spPr bwMode="auto">
          <a:xfrm>
            <a:off x="1558349" y="4898689"/>
            <a:ext cx="3309059" cy="8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linux&quot;">
            <a:extLst>
              <a:ext uri="{FF2B5EF4-FFF2-40B4-BE49-F238E27FC236}">
                <a16:creationId xmlns:a16="http://schemas.microsoft.com/office/drawing/2014/main" id="{0FF76A6A-B0EB-4CA9-AFD5-68950181F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485" y="4588132"/>
            <a:ext cx="2269447" cy="151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812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85AB11-6B4F-44F8-92AC-4E3ADE7B0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61" y="171158"/>
            <a:ext cx="7915955" cy="641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0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06A75B8-2918-4296-9C10-FB6A133D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9" y="632210"/>
            <a:ext cx="10127711" cy="496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99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C63B944-2D12-4B4A-BF2F-10FBCEF1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99" y="415893"/>
            <a:ext cx="91249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5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8AF64-C8E8-4E66-9643-DC45E502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87" y="415407"/>
            <a:ext cx="10339025" cy="50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01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B09A01-66AD-4F12-A11D-A0744B717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538" y="2225120"/>
            <a:ext cx="5257800" cy="168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1500" dirty="0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239181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FCA349-F9C5-49E2-90F4-3A0C374F3583}"/>
              </a:ext>
            </a:extLst>
          </p:cNvPr>
          <p:cNvSpPr/>
          <p:nvPr/>
        </p:nvSpPr>
        <p:spPr>
          <a:xfrm>
            <a:off x="2597286" y="314763"/>
            <a:ext cx="6997428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sz="4000" b="1" kern="0" dirty="0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Développement et réalisation </a:t>
            </a:r>
            <a:endParaRPr lang="fr-FR" sz="4000" b="1" kern="0" dirty="0">
              <a:solidFill>
                <a:srgbClr val="2F54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6CE8B1-F7BE-44BA-B77C-6472C72A8EA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" t="1999" r="2792" b="2093"/>
          <a:stretch/>
        </p:blipFill>
        <p:spPr>
          <a:xfrm>
            <a:off x="104257" y="1182949"/>
            <a:ext cx="6056846" cy="44921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36FCA20-4FB4-46D0-9ADF-58819A457F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36499"/>
            <a:ext cx="6056846" cy="55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6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207ADB-3047-4BAD-86B8-A0C166A5C9E0}"/>
              </a:ext>
            </a:extLst>
          </p:cNvPr>
          <p:cNvSpPr/>
          <p:nvPr/>
        </p:nvSpPr>
        <p:spPr>
          <a:xfrm>
            <a:off x="631795" y="754602"/>
            <a:ext cx="7039991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3600" b="1" kern="0" dirty="0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Ordinateur de bord</a:t>
            </a:r>
            <a:endParaRPr lang="fr-FR" sz="3600" b="1" kern="0" dirty="0">
              <a:solidFill>
                <a:srgbClr val="2F54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53FCE-1A05-4FF8-B85E-EDAF513A2171}"/>
              </a:ext>
            </a:extLst>
          </p:cNvPr>
          <p:cNvSpPr/>
          <p:nvPr/>
        </p:nvSpPr>
        <p:spPr>
          <a:xfrm>
            <a:off x="1705993" y="2113748"/>
            <a:ext cx="6096000" cy="24610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fr-FR" sz="2400" b="1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Traitement d’images et détection d’objets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des méthodes utilisées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fr-FR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des objets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3AF6FB-B52E-413E-84AE-AEA748D75315}"/>
              </a:ext>
            </a:extLst>
          </p:cNvPr>
          <p:cNvSpPr/>
          <p:nvPr/>
        </p:nvSpPr>
        <p:spPr>
          <a:xfrm>
            <a:off x="398190" y="433037"/>
            <a:ext cx="11395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i="1" u="sng" dirty="0">
                <a:latin typeface="Calibri" panose="020F0502020204030204" pitchFamily="34" charset="0"/>
                <a:ea typeface="Calibri" panose="020F0502020204030204" pitchFamily="34" charset="0"/>
              </a:rPr>
              <a:t>Caractéristiques pseudo-Haar &amp; Cascade de classificateurs</a:t>
            </a:r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sz="3600" dirty="0"/>
          </a:p>
        </p:txBody>
      </p:sp>
      <p:pic>
        <p:nvPicPr>
          <p:cNvPr id="5" name="Espace réservé du contenu 4" descr="https://upload.wikimedia.org/wikipedia/commons/thumb/3/31/VJ_featureTypes.svg/1920px-VJ_featureTypes.svg.png">
            <a:extLst>
              <a:ext uri="{FF2B5EF4-FFF2-40B4-BE49-F238E27FC236}">
                <a16:creationId xmlns:a16="http://schemas.microsoft.com/office/drawing/2014/main" id="{AC90EB7C-3549-4D25-BB18-FACB6454A5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345" y="2263764"/>
            <a:ext cx="4767309" cy="180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61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5BB0E-147C-496F-ACD8-89EFEF135BCF}"/>
              </a:ext>
            </a:extLst>
          </p:cNvPr>
          <p:cNvSpPr/>
          <p:nvPr/>
        </p:nvSpPr>
        <p:spPr>
          <a:xfrm>
            <a:off x="745724" y="754601"/>
            <a:ext cx="5627087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Entrainement des cascades</a:t>
            </a:r>
            <a:endParaRPr lang="fr-F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C3BE2D-76C1-4342-9669-8DD898FF975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30"/>
          <a:stretch/>
        </p:blipFill>
        <p:spPr bwMode="auto">
          <a:xfrm>
            <a:off x="5917642" y="2068740"/>
            <a:ext cx="5373398" cy="15624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26BA361-2703-4C34-8D27-020414DF14EE}"/>
              </a:ext>
            </a:extLst>
          </p:cNvPr>
          <p:cNvSpPr txBox="1"/>
          <p:nvPr/>
        </p:nvSpPr>
        <p:spPr>
          <a:xfrm>
            <a:off x="612558" y="1935332"/>
            <a:ext cx="46518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Etape 1 : Réunir et trier un maximum d’images de l’objet, puis réunir et trier des images négatives, ne contenant pas l’objet.</a:t>
            </a:r>
          </a:p>
          <a:p>
            <a:endParaRPr lang="fr-FR" dirty="0"/>
          </a:p>
          <a:p>
            <a:r>
              <a:rPr lang="fr-FR" dirty="0"/>
              <a:t>Etape 2 : Entrainement via «haartraining ».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Etape 3 : Merge des stages en un seul .XML.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4DEE08-7EA2-443E-92D7-A6D0FFDAB9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8" y="3773213"/>
            <a:ext cx="10795248" cy="4081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6483D7-DF20-43D0-ACF8-E7B6ABE9C7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53" y="5093472"/>
            <a:ext cx="5979223" cy="5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84BB70-E964-466B-8583-FC16850F7ED9}"/>
              </a:ext>
            </a:extLst>
          </p:cNvPr>
          <p:cNvSpPr/>
          <p:nvPr/>
        </p:nvSpPr>
        <p:spPr>
          <a:xfrm>
            <a:off x="2126900" y="2632779"/>
            <a:ext cx="7938199" cy="942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Implémentation dans C++</a:t>
            </a:r>
            <a:endParaRPr lang="fr-FR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1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30AF1A-BBAC-4E46-85D8-02B80E4DA926}"/>
              </a:ext>
            </a:extLst>
          </p:cNvPr>
          <p:cNvSpPr/>
          <p:nvPr/>
        </p:nvSpPr>
        <p:spPr>
          <a:xfrm>
            <a:off x="-282826" y="837157"/>
            <a:ext cx="1039188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3600" b="1" i="1" dirty="0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  Sockets et Communications avec la voiture</a:t>
            </a:r>
            <a:endParaRPr lang="fr-FR" sz="3600" b="1" i="1" dirty="0">
              <a:solidFill>
                <a:srgbClr val="2F54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F180E-9C1F-4032-8A6F-D0A27E9818D2}"/>
              </a:ext>
            </a:extLst>
          </p:cNvPr>
          <p:cNvSpPr/>
          <p:nvPr/>
        </p:nvSpPr>
        <p:spPr>
          <a:xfrm>
            <a:off x="1640122" y="2184781"/>
            <a:ext cx="3814699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Initialisation du Socket</a:t>
            </a:r>
            <a:endParaRPr lang="fr-F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F1AD2-B0F7-4678-8465-1AC219E812F7}"/>
              </a:ext>
            </a:extLst>
          </p:cNvPr>
          <p:cNvSpPr/>
          <p:nvPr/>
        </p:nvSpPr>
        <p:spPr>
          <a:xfrm>
            <a:off x="1640122" y="2896097"/>
            <a:ext cx="4783554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Envoie et réception (Serveur)</a:t>
            </a:r>
            <a:endParaRPr lang="fr-F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5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DC01A2-ED63-4832-BE6C-7D828E0EE1F7}"/>
              </a:ext>
            </a:extLst>
          </p:cNvPr>
          <p:cNvSpPr/>
          <p:nvPr/>
        </p:nvSpPr>
        <p:spPr>
          <a:xfrm>
            <a:off x="-372862" y="783892"/>
            <a:ext cx="5977919" cy="78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4400" b="1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Prise de décision</a:t>
            </a:r>
            <a:endParaRPr lang="fr-FR" sz="44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A661D-2CF8-4C78-A9BF-D8F5ADE9AB05}"/>
              </a:ext>
            </a:extLst>
          </p:cNvPr>
          <p:cNvSpPr/>
          <p:nvPr/>
        </p:nvSpPr>
        <p:spPr>
          <a:xfrm>
            <a:off x="1472831" y="2300191"/>
            <a:ext cx="336932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Commandes de déplacements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E96F19-CA4E-48A4-B8AD-520D93BFB245}"/>
              </a:ext>
            </a:extLst>
          </p:cNvPr>
          <p:cNvSpPr/>
          <p:nvPr/>
        </p:nvSpPr>
        <p:spPr>
          <a:xfrm>
            <a:off x="1472831" y="3053448"/>
            <a:ext cx="240020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  Gestion D’obstacles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5B6C2-8AB2-4883-BC4A-21A511A295E5}"/>
              </a:ext>
            </a:extLst>
          </p:cNvPr>
          <p:cNvSpPr/>
          <p:nvPr/>
        </p:nvSpPr>
        <p:spPr>
          <a:xfrm>
            <a:off x="1472831" y="3816458"/>
            <a:ext cx="267310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  Manœuvres et actions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C782B2-F1F6-4DB6-AC2A-0CCE779000EF}"/>
              </a:ext>
            </a:extLst>
          </p:cNvPr>
          <p:cNvSpPr/>
          <p:nvPr/>
        </p:nvSpPr>
        <p:spPr>
          <a:xfrm>
            <a:off x="1472831" y="4466342"/>
            <a:ext cx="223490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   Prise de décisions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754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200</Words>
  <Application>Microsoft Office PowerPoint</Application>
  <PresentationFormat>Grand écran</PresentationFormat>
  <Paragraphs>46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 habaj</dc:creator>
  <cp:lastModifiedBy>m habaj</cp:lastModifiedBy>
  <cp:revision>113</cp:revision>
  <dcterms:created xsi:type="dcterms:W3CDTF">2019-05-06T14:32:55Z</dcterms:created>
  <dcterms:modified xsi:type="dcterms:W3CDTF">2019-05-06T17:35:13Z</dcterms:modified>
</cp:coreProperties>
</file>