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notesMasterIdLst>
    <p:notesMasterId r:id="rId20"/>
  </p:notesMasterIdLst>
  <p:handoutMasterIdLst>
    <p:handoutMasterId r:id="rId21"/>
  </p:handoutMasterIdLst>
  <p:sldIdLst>
    <p:sldId id="326" r:id="rId2"/>
    <p:sldId id="330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56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2E5D8E-AF69-4B42-9850-5A559C35BE00}">
          <p14:sldIdLst>
            <p14:sldId id="326"/>
            <p14:sldId id="330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1"/>
    <a:srgbClr val="000014"/>
    <a:srgbClr val="000046"/>
    <a:srgbClr val="181D26"/>
    <a:srgbClr val="FC7405"/>
    <a:srgbClr val="34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9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104909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9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8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104908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8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title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104908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8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6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0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0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0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2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12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7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7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2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9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6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7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06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9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0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0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1048611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10486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10486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 </a:t>
            </a: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mhabibr02/Data-Analyst-Camp-Ousean-Group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0000" cy="5163750"/>
          </a:xfrm>
          <a:prstGeom prst="rect">
            <a:avLst/>
          </a:prstGeom>
          <a:noFill/>
        </p:spPr>
      </p:pic>
      <p:pic>
        <p:nvPicPr>
          <p:cNvPr id="2097153" name="Picture 9" descr="F:\案例二\273\marlenelatourre\montagne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64916"/>
            <a:ext cx="9144000" cy="3311814"/>
          </a:xfrm>
          <a:prstGeom prst="rect">
            <a:avLst/>
          </a:prstGeom>
          <a:noFill/>
        </p:spPr>
      </p:pic>
      <p:pic>
        <p:nvPicPr>
          <p:cNvPr id="2097154" name="Picture 13" descr="F:\案例二\273\marlenelatourre\sapin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749" y="2334843"/>
            <a:ext cx="1756263" cy="2699583"/>
          </a:xfrm>
          <a:prstGeom prst="rect">
            <a:avLst/>
          </a:prstGeom>
          <a:noFill/>
        </p:spPr>
      </p:pic>
      <p:pic>
        <p:nvPicPr>
          <p:cNvPr id="2097155" name="Picture 12" descr="F:\案例二\273\marlenelatourre\sapin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22220" y="873240"/>
            <a:ext cx="1493938" cy="4214813"/>
          </a:xfrm>
          <a:prstGeom prst="rect">
            <a:avLst/>
          </a:prstGeom>
          <a:noFill/>
        </p:spPr>
      </p:pic>
      <p:pic>
        <p:nvPicPr>
          <p:cNvPr id="2097156" name="Picture 15" descr="F:\案例二\273\marlenelatourre\sapin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00991" y="1046975"/>
            <a:ext cx="2114550" cy="3952875"/>
          </a:xfrm>
          <a:prstGeom prst="rect">
            <a:avLst/>
          </a:prstGeom>
          <a:noFill/>
        </p:spPr>
      </p:pic>
      <p:pic>
        <p:nvPicPr>
          <p:cNvPr id="2097157" name="Picture 11" descr="F:\案例二\273\marlenelatourre\sapin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59889" y="2696567"/>
            <a:ext cx="2036647" cy="2446933"/>
          </a:xfrm>
          <a:prstGeom prst="rect">
            <a:avLst/>
          </a:prstGeom>
          <a:noFill/>
        </p:spPr>
      </p:pic>
      <p:pic>
        <p:nvPicPr>
          <p:cNvPr id="2097158" name="Picture 14" descr="F:\案例二\273\marlenelatourre\sapin5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31640" y="1708499"/>
            <a:ext cx="1823004" cy="1976136"/>
          </a:xfrm>
          <a:prstGeom prst="rect">
            <a:avLst/>
          </a:prstGeom>
          <a:noFill/>
        </p:spPr>
      </p:pic>
      <p:sp>
        <p:nvSpPr>
          <p:cNvPr id="1048588" name="矩形 43"/>
          <p:cNvSpPr/>
          <p:nvPr/>
        </p:nvSpPr>
        <p:spPr>
          <a:xfrm>
            <a:off x="-1060094" y="1303264"/>
            <a:ext cx="112376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92D05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hink"/>
                <a:ea typeface="微软雅黑" panose="020B0503020204020204" pitchFamily="34" charset="-122"/>
                <a:cs typeface="Shink"/>
              </a:rPr>
              <a:t>R Studio Dataset</a:t>
            </a:r>
          </a:p>
          <a:p>
            <a:pPr algn="ctr"/>
            <a:r>
              <a:rPr lang="en-US" altLang="zh-CN" sz="4800" b="1" dirty="0">
                <a:solidFill>
                  <a:srgbClr val="92D05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hink"/>
                <a:ea typeface="微软雅黑" panose="020B0503020204020204" pitchFamily="34" charset="-122"/>
                <a:cs typeface="Shink"/>
              </a:rPr>
              <a:t>Student Health &amp; Attendance Data</a:t>
            </a:r>
          </a:p>
        </p:txBody>
      </p:sp>
      <p:grpSp>
        <p:nvGrpSpPr>
          <p:cNvPr id="19" name="组合 47"/>
          <p:cNvGrpSpPr/>
          <p:nvPr/>
        </p:nvGrpSpPr>
        <p:grpSpPr>
          <a:xfrm>
            <a:off x="4401349" y="144791"/>
            <a:ext cx="341302" cy="338187"/>
            <a:chOff x="8567738" y="995363"/>
            <a:chExt cx="347662" cy="344488"/>
          </a:xfrm>
          <a:solidFill>
            <a:schemeClr val="bg1"/>
          </a:solidFill>
        </p:grpSpPr>
        <p:sp>
          <p:nvSpPr>
            <p:cNvPr id="1048590" name="Freeform 26"/>
            <p:cNvSpPr/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1" name="Freeform 27"/>
            <p:cNvSpPr/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2" name="Freeform 28"/>
            <p:cNvSpPr/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3" name="Freeform 29"/>
            <p:cNvSpPr/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4" name="Freeform 30"/>
            <p:cNvSpPr/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5" name="Freeform 31"/>
            <p:cNvSpPr/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6" name="Freeform 32"/>
            <p:cNvSpPr/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7" name="Freeform 33"/>
            <p:cNvSpPr/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8" name="Freeform 34"/>
            <p:cNvSpPr/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9" name="Freeform 35"/>
            <p:cNvSpPr/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0" name="Freeform 36"/>
            <p:cNvSpPr/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1" name="Freeform 37"/>
            <p:cNvSpPr/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2" name="Freeform 38"/>
            <p:cNvSpPr/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3" name="Freeform 39"/>
            <p:cNvSpPr/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4" name="Freeform 40"/>
            <p:cNvSpPr/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5" name="Freeform 41"/>
            <p:cNvSpPr/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65"/>
          <p:cNvGrpSpPr/>
          <p:nvPr/>
        </p:nvGrpSpPr>
        <p:grpSpPr>
          <a:xfrm>
            <a:off x="2919709" y="4126892"/>
            <a:ext cx="3340582" cy="683053"/>
            <a:chOff x="971600" y="1203598"/>
            <a:chExt cx="6912768" cy="864096"/>
          </a:xfrm>
        </p:grpSpPr>
        <p:sp>
          <p:nvSpPr>
            <p:cNvPr id="1048607" name="圆角矩形 66"/>
            <p:cNvSpPr/>
            <p:nvPr/>
          </p:nvSpPr>
          <p:spPr>
            <a:xfrm>
              <a:off x="971600" y="1203598"/>
              <a:ext cx="6912768" cy="8640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3000">
                  <a:srgbClr val="FCFCFC"/>
                </a:gs>
                <a:gs pos="100000">
                  <a:srgbClr val="CCCCCC"/>
                </a:gs>
              </a:gsLst>
              <a:lin ang="5400000" scaled="0"/>
            </a:gradFill>
            <a:ln w="12700">
              <a:gradFill>
                <a:gsLst>
                  <a:gs pos="23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0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8" name="圆角矩形 67"/>
            <p:cNvSpPr/>
            <p:nvPr/>
          </p:nvSpPr>
          <p:spPr>
            <a:xfrm>
              <a:off x="1197673" y="1262628"/>
              <a:ext cx="6460622" cy="7460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CCCCC"/>
                </a:gs>
                <a:gs pos="81000">
                  <a:srgbClr val="FCFCFC"/>
                </a:gs>
              </a:gsLst>
              <a:lin ang="5400000" scaled="0"/>
            </a:gradFill>
            <a:ln w="12700">
              <a:gradFill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72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8609" name="TextBox 68"/>
          <p:cNvSpPr txBox="1"/>
          <p:nvPr/>
        </p:nvSpPr>
        <p:spPr>
          <a:xfrm>
            <a:off x="2588524" y="4277457"/>
            <a:ext cx="4002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Muhammad Aziz Habiburrahim</a:t>
            </a:r>
          </a:p>
          <a:p>
            <a:pPr algn="ctr"/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E913C-73D7-4E76-9ADF-F65C2A4B18FF}"/>
              </a:ext>
            </a:extLst>
          </p:cNvPr>
          <p:cNvSpPr txBox="1"/>
          <p:nvPr/>
        </p:nvSpPr>
        <p:spPr>
          <a:xfrm>
            <a:off x="2888462" y="3495145"/>
            <a:ext cx="33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Data Analyst Camp </a:t>
            </a:r>
            <a:r>
              <a:rPr lang="en-US" dirty="0" err="1">
                <a:solidFill>
                  <a:srgbClr val="92D050"/>
                </a:solidFill>
              </a:rPr>
              <a:t>Ousean</a:t>
            </a:r>
            <a:r>
              <a:rPr lang="en-US" dirty="0">
                <a:solidFill>
                  <a:srgbClr val="92D050"/>
                </a:solidFill>
              </a:rPr>
              <a:t> Group</a:t>
            </a:r>
            <a:endParaRPr lang="en-ID" dirty="0">
              <a:solidFill>
                <a:srgbClr val="92D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4355976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346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METRICS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63035D-AD90-4018-B5FD-F2C4A5CAF7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2144" r="62047" b="52801"/>
          <a:stretch/>
        </p:blipFill>
        <p:spPr>
          <a:xfrm>
            <a:off x="1558274" y="1727457"/>
            <a:ext cx="6025373" cy="2307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541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4355976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346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METRICS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29B5B-6D9C-471C-8EA5-AEDB2E94B5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15657" r="84289" b="76050"/>
          <a:stretch/>
        </p:blipFill>
        <p:spPr>
          <a:xfrm>
            <a:off x="300224" y="1364193"/>
            <a:ext cx="3709746" cy="1101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358A0-6C3E-4608-9599-DC68177A9F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t="15658" r="84328" b="76540"/>
          <a:stretch/>
        </p:blipFill>
        <p:spPr>
          <a:xfrm>
            <a:off x="314307" y="2571750"/>
            <a:ext cx="3723019" cy="1046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98F4A-8A5D-444F-A52C-70534D89E6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6" r="84577" b="76481"/>
          <a:stretch/>
        </p:blipFill>
        <p:spPr>
          <a:xfrm>
            <a:off x="300225" y="3776517"/>
            <a:ext cx="3709746" cy="989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1F556D-139A-4190-AC18-BD3F4327B0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0194" y="1784510"/>
            <a:ext cx="1926503" cy="317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27412-F0CF-4A23-A75A-25B872BDDE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5140" y="3022080"/>
            <a:ext cx="1926503" cy="317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6EC18A-215D-45D6-81C6-521885CA1A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0194" y="4133084"/>
            <a:ext cx="1926503" cy="317019"/>
          </a:xfrm>
          <a:prstGeom prst="rect">
            <a:avLst/>
          </a:prstGeom>
        </p:spPr>
      </p:pic>
      <p:sp>
        <p:nvSpPr>
          <p:cNvPr id="22" name="矩形 5">
            <a:extLst>
              <a:ext uri="{FF2B5EF4-FFF2-40B4-BE49-F238E27FC236}">
                <a16:creationId xmlns:a16="http://schemas.microsoft.com/office/drawing/2014/main" id="{28A127BE-CE00-41AF-8038-0ECB1089C717}"/>
              </a:ext>
            </a:extLst>
          </p:cNvPr>
          <p:cNvSpPr/>
          <p:nvPr/>
        </p:nvSpPr>
        <p:spPr>
          <a:xfrm>
            <a:off x="4374456" y="1732078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1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96F27350-A2FD-44B3-962E-A92FB7B935E2}"/>
              </a:ext>
            </a:extLst>
          </p:cNvPr>
          <p:cNvSpPr/>
          <p:nvPr/>
        </p:nvSpPr>
        <p:spPr>
          <a:xfrm>
            <a:off x="4330834" y="2968651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2</a:t>
            </a: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9A8C9EB6-F0DE-43B4-93B6-27AD9AD5E0C8}"/>
              </a:ext>
            </a:extLst>
          </p:cNvPr>
          <p:cNvSpPr/>
          <p:nvPr/>
        </p:nvSpPr>
        <p:spPr>
          <a:xfrm>
            <a:off x="4374455" y="4078005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74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4716016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4130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VISUALIZATION METRICS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28A127BE-CE00-41AF-8038-0ECB1089C717}"/>
              </a:ext>
            </a:extLst>
          </p:cNvPr>
          <p:cNvSpPr/>
          <p:nvPr/>
        </p:nvSpPr>
        <p:spPr>
          <a:xfrm>
            <a:off x="4374456" y="1732078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1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96F27350-A2FD-44B3-962E-A92FB7B935E2}"/>
              </a:ext>
            </a:extLst>
          </p:cNvPr>
          <p:cNvSpPr/>
          <p:nvPr/>
        </p:nvSpPr>
        <p:spPr>
          <a:xfrm>
            <a:off x="4330834" y="2968651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2</a:t>
            </a: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9A8C9EB6-F0DE-43B4-93B6-27AD9AD5E0C8}"/>
              </a:ext>
            </a:extLst>
          </p:cNvPr>
          <p:cNvSpPr/>
          <p:nvPr/>
        </p:nvSpPr>
        <p:spPr>
          <a:xfrm>
            <a:off x="4374455" y="4078005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FB36-8A7C-4B00-9BC4-37B5A9DAF8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38146" r="50000" b="45056"/>
          <a:stretch/>
        </p:blipFill>
        <p:spPr>
          <a:xfrm>
            <a:off x="402909" y="1869825"/>
            <a:ext cx="8336103" cy="16124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904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4716016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4130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VISUALIZATION METRICS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28A127BE-CE00-41AF-8038-0ECB1089C717}"/>
              </a:ext>
            </a:extLst>
          </p:cNvPr>
          <p:cNvSpPr/>
          <p:nvPr/>
        </p:nvSpPr>
        <p:spPr>
          <a:xfrm>
            <a:off x="4374456" y="1732078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1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96F27350-A2FD-44B3-962E-A92FB7B935E2}"/>
              </a:ext>
            </a:extLst>
          </p:cNvPr>
          <p:cNvSpPr/>
          <p:nvPr/>
        </p:nvSpPr>
        <p:spPr>
          <a:xfrm>
            <a:off x="4330834" y="2968651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2</a:t>
            </a: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9A8C9EB6-F0DE-43B4-93B6-27AD9AD5E0C8}"/>
              </a:ext>
            </a:extLst>
          </p:cNvPr>
          <p:cNvSpPr/>
          <p:nvPr/>
        </p:nvSpPr>
        <p:spPr>
          <a:xfrm>
            <a:off x="4374455" y="4078005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1CA86-197A-409A-B1CB-4D055447B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204" y="1037765"/>
            <a:ext cx="4536316" cy="37746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667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3635896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2964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 MODELLING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28A127BE-CE00-41AF-8038-0ECB1089C717}"/>
              </a:ext>
            </a:extLst>
          </p:cNvPr>
          <p:cNvSpPr/>
          <p:nvPr/>
        </p:nvSpPr>
        <p:spPr>
          <a:xfrm>
            <a:off x="4374456" y="1732078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1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96F27350-A2FD-44B3-962E-A92FB7B935E2}"/>
              </a:ext>
            </a:extLst>
          </p:cNvPr>
          <p:cNvSpPr/>
          <p:nvPr/>
        </p:nvSpPr>
        <p:spPr>
          <a:xfrm>
            <a:off x="4330834" y="2968651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2</a:t>
            </a: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9A8C9EB6-F0DE-43B4-93B6-27AD9AD5E0C8}"/>
              </a:ext>
            </a:extLst>
          </p:cNvPr>
          <p:cNvSpPr/>
          <p:nvPr/>
        </p:nvSpPr>
        <p:spPr>
          <a:xfrm>
            <a:off x="4374455" y="4078005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8B6B0-0947-4C3E-B98A-F9CDA8A140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t="52969" r="51658" b="36898"/>
          <a:stretch/>
        </p:blipFill>
        <p:spPr>
          <a:xfrm>
            <a:off x="368841" y="2126083"/>
            <a:ext cx="8404239" cy="10094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80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3635896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2964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 MODELLING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28A127BE-CE00-41AF-8038-0ECB1089C717}"/>
              </a:ext>
            </a:extLst>
          </p:cNvPr>
          <p:cNvSpPr/>
          <p:nvPr/>
        </p:nvSpPr>
        <p:spPr>
          <a:xfrm>
            <a:off x="4374456" y="1732078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1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96F27350-A2FD-44B3-962E-A92FB7B935E2}"/>
              </a:ext>
            </a:extLst>
          </p:cNvPr>
          <p:cNvSpPr/>
          <p:nvPr/>
        </p:nvSpPr>
        <p:spPr>
          <a:xfrm>
            <a:off x="4330834" y="2968651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2</a:t>
            </a: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9A8C9EB6-F0DE-43B4-93B6-27AD9AD5E0C8}"/>
              </a:ext>
            </a:extLst>
          </p:cNvPr>
          <p:cNvSpPr/>
          <p:nvPr/>
        </p:nvSpPr>
        <p:spPr>
          <a:xfrm>
            <a:off x="4374455" y="4078005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698CB-A006-482A-B558-45FCFE0B8B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0" t="34724" r="24176" b="60152"/>
          <a:stretch/>
        </p:blipFill>
        <p:spPr>
          <a:xfrm>
            <a:off x="873453" y="2089544"/>
            <a:ext cx="7395015" cy="10910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754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3923928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 MODEL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28A127BE-CE00-41AF-8038-0ECB1089C717}"/>
              </a:ext>
            </a:extLst>
          </p:cNvPr>
          <p:cNvSpPr/>
          <p:nvPr/>
        </p:nvSpPr>
        <p:spPr>
          <a:xfrm>
            <a:off x="4374456" y="1732078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1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96F27350-A2FD-44B3-962E-A92FB7B935E2}"/>
              </a:ext>
            </a:extLst>
          </p:cNvPr>
          <p:cNvSpPr/>
          <p:nvPr/>
        </p:nvSpPr>
        <p:spPr>
          <a:xfrm>
            <a:off x="4330834" y="2968651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2</a:t>
            </a: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9A8C9EB6-F0DE-43B4-93B6-27AD9AD5E0C8}"/>
              </a:ext>
            </a:extLst>
          </p:cNvPr>
          <p:cNvSpPr/>
          <p:nvPr/>
        </p:nvSpPr>
        <p:spPr>
          <a:xfrm>
            <a:off x="4374455" y="4078005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4E37A-DBC1-4681-BE52-734EC48978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52291" r="69688" b="29648"/>
          <a:stretch/>
        </p:blipFill>
        <p:spPr>
          <a:xfrm>
            <a:off x="1303228" y="1670344"/>
            <a:ext cx="6561276" cy="22866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012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3923928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 MODEL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28A127BE-CE00-41AF-8038-0ECB1089C717}"/>
              </a:ext>
            </a:extLst>
          </p:cNvPr>
          <p:cNvSpPr/>
          <p:nvPr/>
        </p:nvSpPr>
        <p:spPr>
          <a:xfrm>
            <a:off x="4374456" y="1732078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1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96F27350-A2FD-44B3-962E-A92FB7B935E2}"/>
              </a:ext>
            </a:extLst>
          </p:cNvPr>
          <p:cNvSpPr/>
          <p:nvPr/>
        </p:nvSpPr>
        <p:spPr>
          <a:xfrm>
            <a:off x="4330834" y="2968651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2</a:t>
            </a: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9A8C9EB6-F0DE-43B4-93B6-27AD9AD5E0C8}"/>
              </a:ext>
            </a:extLst>
          </p:cNvPr>
          <p:cNvSpPr/>
          <p:nvPr/>
        </p:nvSpPr>
        <p:spPr>
          <a:xfrm>
            <a:off x="4374455" y="4078005"/>
            <a:ext cx="186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AD29A-C49C-431D-8AD1-EA481A5CFA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19013" r="43699" b="39287"/>
          <a:stretch/>
        </p:blipFill>
        <p:spPr>
          <a:xfrm>
            <a:off x="1050928" y="1481076"/>
            <a:ext cx="7065875" cy="30052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91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Picture 2" descr="F:\案例二\273\marlenelatourre\backgroun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0000" cy="5163750"/>
          </a:xfrm>
          <a:prstGeom prst="rect">
            <a:avLst/>
          </a:prstGeom>
          <a:noFill/>
        </p:spPr>
      </p:pic>
      <p:pic>
        <p:nvPicPr>
          <p:cNvPr id="2097269" name="Picture 9" descr="F:\案例二\273\marlenelatourre\montagn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0445" y="1026740"/>
            <a:ext cx="9144000" cy="3311814"/>
          </a:xfrm>
          <a:prstGeom prst="rect">
            <a:avLst/>
          </a:prstGeom>
          <a:noFill/>
        </p:spPr>
      </p:pic>
      <p:pic>
        <p:nvPicPr>
          <p:cNvPr id="2097270" name="Picture 8" descr="F:\案例二\273\marlenelatourre\montagn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26412"/>
            <a:ext cx="9144000" cy="1617088"/>
          </a:xfrm>
          <a:prstGeom prst="rect">
            <a:avLst/>
          </a:prstGeom>
          <a:noFill/>
        </p:spPr>
      </p:pic>
      <p:sp>
        <p:nvSpPr>
          <p:cNvPr id="1049081" name="圆角矩形 19"/>
          <p:cNvSpPr/>
          <p:nvPr/>
        </p:nvSpPr>
        <p:spPr>
          <a:xfrm>
            <a:off x="0" y="1034377"/>
            <a:ext cx="9252520" cy="5946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82" name="TextBox 22"/>
          <p:cNvSpPr txBox="1"/>
          <p:nvPr/>
        </p:nvSpPr>
        <p:spPr>
          <a:xfrm>
            <a:off x="2869658" y="869765"/>
            <a:ext cx="3395981" cy="1031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Shink"/>
                <a:ea typeface="微软雅黑" panose="020B0503020204020204" pitchFamily="34" charset="-122"/>
                <a:cs typeface="Shink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8F1CE-D876-4E71-B1E4-8AB461121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7222" y="3103125"/>
            <a:ext cx="9369742" cy="6982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024EF-D009-4947-8A57-74D671FD3100}"/>
              </a:ext>
            </a:extLst>
          </p:cNvPr>
          <p:cNvSpPr txBox="1"/>
          <p:nvPr/>
        </p:nvSpPr>
        <p:spPr>
          <a:xfrm>
            <a:off x="387249" y="3146562"/>
            <a:ext cx="8360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Information : </a:t>
            </a:r>
            <a:r>
              <a:rPr lang="en-US" sz="2800" dirty="0" err="1">
                <a:hlinkClick r:id="rId7"/>
              </a:rPr>
              <a:t>Github</a:t>
            </a:r>
            <a:r>
              <a:rPr lang="en-US" sz="2800" dirty="0">
                <a:hlinkClick r:id="rId7"/>
              </a:rPr>
              <a:t> Repository</a:t>
            </a:r>
            <a:endParaRPr lang="en-ID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3491880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2886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LIBRARY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0188B-4C65-4A38-94F9-30BD9FF554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76775" b="71250"/>
          <a:stretch/>
        </p:blipFill>
        <p:spPr>
          <a:xfrm>
            <a:off x="1928715" y="1752517"/>
            <a:ext cx="5310301" cy="1548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3491880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2560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DATASET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25993-1876-48DE-9659-F72B6F45A4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24646" r="57088" b="65016"/>
          <a:stretch/>
        </p:blipFill>
        <p:spPr>
          <a:xfrm>
            <a:off x="680329" y="1991110"/>
            <a:ext cx="7807073" cy="11081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1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3491880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2560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DATASET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10BC2-B002-4328-A342-06BB4FA956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6" r="35825" b="14571"/>
          <a:stretch/>
        </p:blipFill>
        <p:spPr>
          <a:xfrm>
            <a:off x="2094046" y="828747"/>
            <a:ext cx="6798433" cy="4122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813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-2" y="428586"/>
            <a:ext cx="2699793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2134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 DATA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B743D-24EE-4CEE-A203-722495464D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32882" r="50995" b="52084"/>
          <a:stretch/>
        </p:blipFill>
        <p:spPr>
          <a:xfrm>
            <a:off x="358492" y="1985581"/>
            <a:ext cx="8424937" cy="1488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596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2699792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197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 DATA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11B26-5ED0-49C5-895E-C646DFAD38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" t="16206" r="36614" b="14571"/>
          <a:stretch/>
        </p:blipFill>
        <p:spPr>
          <a:xfrm>
            <a:off x="4524580" y="448"/>
            <a:ext cx="4633158" cy="2849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3828D-0043-473F-A2D4-B3212F33CA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6" r="36015" b="14571"/>
          <a:stretch/>
        </p:blipFill>
        <p:spPr>
          <a:xfrm>
            <a:off x="9994" y="2208525"/>
            <a:ext cx="4633158" cy="2818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3491880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THREE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19CDE-C7EB-407D-9AAE-B6F85CF681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" t="45798" r="34250" b="42511"/>
          <a:stretch/>
        </p:blipFill>
        <p:spPr>
          <a:xfrm>
            <a:off x="376782" y="2018886"/>
            <a:ext cx="8414168" cy="858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266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3491880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THREE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090FF-3F04-48B5-93A0-2D05D271DE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19013" r="42913" b="40196"/>
          <a:stretch/>
        </p:blipFill>
        <p:spPr>
          <a:xfrm>
            <a:off x="4259790" y="304190"/>
            <a:ext cx="4884210" cy="2003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62FFE-506B-43CF-9073-F7BF9FEA90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" t="19185" r="43299" b="38945"/>
          <a:stretch/>
        </p:blipFill>
        <p:spPr>
          <a:xfrm>
            <a:off x="4259790" y="2578364"/>
            <a:ext cx="4897948" cy="2087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97B67-B8B1-4DCD-9D45-CEA25925D9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19013" r="42361" b="39137"/>
          <a:stretch/>
        </p:blipFill>
        <p:spPr>
          <a:xfrm>
            <a:off x="-1" y="1608987"/>
            <a:ext cx="4247371" cy="17699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100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0" y="428586"/>
            <a:ext cx="4355976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&amp; RMSE FUNCTION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781648" y="1326816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8" y="2937559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50C-6FE2-4FD2-9071-A80A7426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22645"/>
            <a:ext cx="1928715" cy="317019"/>
          </a:xfrm>
          <a:prstGeom prst="rect">
            <a:avLst/>
          </a:prstGeom>
        </p:spPr>
      </p:pic>
      <p:sp>
        <p:nvSpPr>
          <p:cNvPr id="18" name="矩形 5">
            <a:extLst>
              <a:ext uri="{FF2B5EF4-FFF2-40B4-BE49-F238E27FC236}">
                <a16:creationId xmlns:a16="http://schemas.microsoft.com/office/drawing/2014/main" id="{9C53448C-13C0-4771-AE77-C6A203C4DA18}"/>
              </a:ext>
            </a:extLst>
          </p:cNvPr>
          <p:cNvSpPr/>
          <p:nvPr/>
        </p:nvSpPr>
        <p:spPr>
          <a:xfrm>
            <a:off x="420936" y="75032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3D94B-F9C0-425B-B27E-FEC5D96F5F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55938" r="64175" b="23530"/>
          <a:stretch/>
        </p:blipFill>
        <p:spPr>
          <a:xfrm>
            <a:off x="1436444" y="1634593"/>
            <a:ext cx="6269033" cy="20885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99231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131</Words>
  <Application>Microsoft Office PowerPoint</Application>
  <PresentationFormat>On-screen Show (16:9)</PresentationFormat>
  <Paragraphs>75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Calibri</vt:lpstr>
      <vt:lpstr>Shink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Muhammad Aziz Habiburrahim</cp:lastModifiedBy>
  <cp:revision>21</cp:revision>
  <dcterms:created xsi:type="dcterms:W3CDTF">2015-11-30T17:41:00Z</dcterms:created>
  <dcterms:modified xsi:type="dcterms:W3CDTF">2025-02-20T07:12:48Z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