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Helvetica Neue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slide" Target="slides/slide1.xml"/><Relationship Id="rId19" Type="http://schemas.openxmlformats.org/officeDocument/2006/relationships/font" Target="fonts/HelveticaNeue-boldItalic.fntdata"/><Relationship Id="rId6" Type="http://schemas.openxmlformats.org/officeDocument/2006/relationships/slide" Target="slides/slide2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healthdata.gov/dataset/Project-Tycho-Level-2-Data/8ihh-ztee/dat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" id="84" name="Google Shape;84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9056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1442906" y="2966497"/>
            <a:ext cx="93330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Diphtheria Analysis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838200" y="0"/>
            <a:ext cx="10515600" cy="1450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</a:pPr>
            <a:r>
              <a:rPr lang="en-US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Results: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838200" y="1379622"/>
            <a:ext cx="10515600" cy="5478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northeast side of the US, along with Illinois and New York, experienced a higher burden of diphtheria cases, indicating significant impact and distribution of the disease.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NewYork had the highest number of reported cases near to 500k , followed by Illinois in the second place and Pennsylvania third scoring around 200k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 significant increase in diphtheria cases occurred in 1905, with a peak between 1925 and 1930, followed by a gradual decrease and a plateau until 1980, indicating temporal patterns in disease occurrence.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New York had the highest number of deaths, with a death rate of 16% among reported cases, while Illinois had a death rate of 10% and Pennsylvania had a death rate of 14%.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disease accounted for 8.3% of all reported deaths, emphasizing the severity and impact of diphtheria on public health.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Conclusion:</a:t>
            </a:r>
            <a:endParaRPr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This study shows that,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northeast side of the country, particularly Illinois and New York, emerged as the most affected regions with a higher volume of reported cases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Temporal analysis revealed significant fluctuations in diphtheria cases, with a notable increase in 1905 and a peak between 1925 and 1930, followed by a gradual decline until 1980. 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Despite Pennsylvania having the second-highest number of cases, New York had the highest proportion of deaths related to diphtheria.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</a:pPr>
            <a:r>
              <a:rPr lang="en-US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Author: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Mohammad Hadi Hossaini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m.hadi.hossaini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@gmail.com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</a:pPr>
            <a:r>
              <a:rPr lang="en-US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Contents: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Graphs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Map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Pie chart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Linear chart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Bar chart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38200" y="889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</a:pPr>
            <a:r>
              <a:rPr lang="en-US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Background: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838200" y="108267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Diphtheria is a highly contagious bacterial infection caused by Corynebacterium diphtheriae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Before the introduction of the vaccine 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epidemics occurred 1887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outbreak in various states of the United States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More than 100k in many states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fatality rate exceeded 10% of the reported cases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Objective: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This study investigates the prevalence and distribution of diphtheria cases in different regions and time periods in the United States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study aims to identify peak years and affected areas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objective is to gain insights into the patterns and geographical spread of diphtheria</a:t>
            </a:r>
            <a:endParaRPr/>
          </a:p>
          <a:p>
            <a:pPr indent="-8762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</a:pPr>
            <a:r>
              <a:rPr lang="en-US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Dataset: </a:t>
            </a:r>
            <a:endParaRPr/>
          </a:p>
          <a:p>
            <a:pPr indent="-22860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data was taken from </a:t>
            </a:r>
            <a:r>
              <a:rPr b="0" i="0" lang="en-US" sz="1600" u="sng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https://healthdata.gov/dataset/Project-Tycho-Level-2-Data/8ihh-ztee/data</a:t>
            </a:r>
            <a:r>
              <a:rPr b="0" i="0" lang="en-US" sz="1600" u="none" strike="noStrike">
                <a:solidFill>
                  <a:srgbClr val="337A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-12700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0" i="0" sz="1600" u="none" strike="noStrike">
              <a:solidFill>
                <a:srgbClr val="337A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"Project Tycho Level 2 Data" dataset covers the period from 1887 to 2014.</a:t>
            </a:r>
            <a:endParaRPr/>
          </a:p>
          <a:p>
            <a:pPr indent="-10160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Project Tycho v2 comprises 5.7 million counts of infectious diseases in the United States</a:t>
            </a:r>
            <a:endParaRPr/>
          </a:p>
          <a:p>
            <a:pPr indent="-10160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Preprocessing steps were performed to remove irrelevant columns and focus on essential data</a:t>
            </a:r>
            <a:endParaRPr/>
          </a:p>
          <a:p>
            <a:pPr indent="-10160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analysis identified peak periods of diphtheria, providing insights into the intensity of the disease during specific years.</a:t>
            </a:r>
            <a:endParaRPr/>
          </a:p>
          <a:p>
            <a:pPr indent="-10160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By visualizing the data, the states with the highest number of diphtheria cases and deaths were identified, aiding in understanding the geographical distribution and severity of the disease.</a:t>
            </a:r>
            <a:endParaRPr/>
          </a:p>
          <a:p>
            <a:pPr indent="-7620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</a:pPr>
            <a:r>
              <a:rPr lang="en-US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Graphs</a:t>
            </a:r>
            <a:br>
              <a:rPr lang="en-US">
                <a:solidFill>
                  <a:schemeClr val="accent1"/>
                </a:solidFill>
              </a:rPr>
            </a:br>
            <a:endParaRPr>
              <a:solidFill>
                <a:schemeClr val="accent1"/>
              </a:solidFill>
            </a:endParaRPr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732182" y="231595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Distribution of DIPHETHERIA  cases all over US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5721" y="952121"/>
            <a:ext cx="8489773" cy="4609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838200" y="1399350"/>
            <a:ext cx="10515600" cy="5292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DIPHETHERIA cases by state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4029" y="195914"/>
            <a:ext cx="8910637" cy="5262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2746958" y="5855368"/>
            <a:ext cx="9445042" cy="8221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Times New Roman"/>
              <a:buNone/>
            </a:pPr>
            <a:r>
              <a:rPr b="1" i="0"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Linear graph DIPHTHERIA from 1880 to 2014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838200" y="6497052"/>
            <a:ext cx="5706979" cy="360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3612" y="605409"/>
            <a:ext cx="7724775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998621" y="55324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Bar chart of cases and deaths in states with more than 100k cases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4232" y="909052"/>
            <a:ext cx="6922168" cy="4686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