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30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8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85F29F-BD6E-4132-AC29-73DD8ECB9CD7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D57FE01-DC17-478D-8B25-9543654E01FD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fa-IR" dirty="0"/>
            <a:t> برنامه زبان سطح بالا</a:t>
          </a:r>
          <a:endParaRPr lang="en-US" dirty="0"/>
        </a:p>
      </dgm:t>
    </dgm:pt>
    <dgm:pt modelId="{D95AFF83-0CF2-4706-A5FD-66F205973C25}" type="parTrans" cxnId="{4AE40836-59B0-49C7-A718-57F901215CCE}">
      <dgm:prSet/>
      <dgm:spPr/>
      <dgm:t>
        <a:bodyPr/>
        <a:lstStyle/>
        <a:p>
          <a:endParaRPr lang="en-US"/>
        </a:p>
      </dgm:t>
    </dgm:pt>
    <dgm:pt modelId="{73DE695D-999E-41BE-9ED9-FAEC24859E99}" type="sibTrans" cxnId="{4AE40836-59B0-49C7-A718-57F901215CCE}">
      <dgm:prSet/>
      <dgm:spPr/>
      <dgm:t>
        <a:bodyPr/>
        <a:lstStyle/>
        <a:p>
          <a:endParaRPr lang="en-US"/>
        </a:p>
      </dgm:t>
    </dgm:pt>
    <dgm:pt modelId="{F5EA5508-76A7-45FA-AF1D-B74DD6AE5785}">
      <dgm:prSet phldrT="[Text]"/>
      <dgm:spPr/>
      <dgm:t>
        <a:bodyPr/>
        <a:lstStyle/>
        <a:p>
          <a:r>
            <a:rPr lang="en-US" dirty="0"/>
            <a:t>C</a:t>
          </a:r>
        </a:p>
      </dgm:t>
    </dgm:pt>
    <dgm:pt modelId="{078B1833-D36B-45F4-A927-F039DAD69EE6}" type="parTrans" cxnId="{C8884645-A7CF-480B-9CE7-D0D22EB2DB6F}">
      <dgm:prSet/>
      <dgm:spPr/>
      <dgm:t>
        <a:bodyPr/>
        <a:lstStyle/>
        <a:p>
          <a:endParaRPr lang="en-US"/>
        </a:p>
      </dgm:t>
    </dgm:pt>
    <dgm:pt modelId="{9350BBB4-390C-4FA6-B8BC-C5EB7D3F4EB4}" type="sibTrans" cxnId="{C8884645-A7CF-480B-9CE7-D0D22EB2DB6F}">
      <dgm:prSet/>
      <dgm:spPr/>
      <dgm:t>
        <a:bodyPr/>
        <a:lstStyle/>
        <a:p>
          <a:endParaRPr lang="en-US"/>
        </a:p>
      </dgm:t>
    </dgm:pt>
    <dgm:pt modelId="{3BED6C8F-7201-406F-9EA3-CCAD4D6F0598}">
      <dgm:prSet phldrT="[Text]"/>
      <dgm:spPr/>
      <dgm:t>
        <a:bodyPr/>
        <a:lstStyle/>
        <a:p>
          <a:r>
            <a:rPr lang="en-US" dirty="0"/>
            <a:t>FORTRAN</a:t>
          </a:r>
        </a:p>
      </dgm:t>
    </dgm:pt>
    <dgm:pt modelId="{D6F8DF83-8894-4A81-989F-A750959B455E}" type="parTrans" cxnId="{224119E7-9233-4E07-995E-A63D72E6DB59}">
      <dgm:prSet/>
      <dgm:spPr/>
      <dgm:t>
        <a:bodyPr/>
        <a:lstStyle/>
        <a:p>
          <a:endParaRPr lang="en-US"/>
        </a:p>
      </dgm:t>
    </dgm:pt>
    <dgm:pt modelId="{2B4A3655-C30E-4C9B-9D10-130C900B4750}" type="sibTrans" cxnId="{224119E7-9233-4E07-995E-A63D72E6DB59}">
      <dgm:prSet/>
      <dgm:spPr/>
      <dgm:t>
        <a:bodyPr/>
        <a:lstStyle/>
        <a:p>
          <a:endParaRPr lang="en-US"/>
        </a:p>
      </dgm:t>
    </dgm:pt>
    <dgm:pt modelId="{3C28E47F-D82F-4DF2-AB85-1436C54AD54C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fa-IR" dirty="0"/>
            <a:t>زبان ماشین</a:t>
          </a:r>
          <a:endParaRPr lang="en-US" dirty="0"/>
        </a:p>
      </dgm:t>
    </dgm:pt>
    <dgm:pt modelId="{E11613C9-8234-4F5D-9DAE-2DCF986B17AC}" type="parTrans" cxnId="{AA93DD40-4654-458C-BB1B-CF6EFA0B2A0A}">
      <dgm:prSet/>
      <dgm:spPr/>
      <dgm:t>
        <a:bodyPr/>
        <a:lstStyle/>
        <a:p>
          <a:endParaRPr lang="en-US"/>
        </a:p>
      </dgm:t>
    </dgm:pt>
    <dgm:pt modelId="{4DC7C741-0E7D-415A-913A-95A0114E6F65}" type="sibTrans" cxnId="{AA93DD40-4654-458C-BB1B-CF6EFA0B2A0A}">
      <dgm:prSet/>
      <dgm:spPr/>
      <dgm:t>
        <a:bodyPr/>
        <a:lstStyle/>
        <a:p>
          <a:endParaRPr lang="en-US"/>
        </a:p>
      </dgm:t>
    </dgm:pt>
    <dgm:pt modelId="{DB3EFAA8-59D9-4C1B-9A9A-DBF2F4BAA75F}">
      <dgm:prSet phldrT="[Text]"/>
      <dgm:spPr/>
      <dgm:t>
        <a:bodyPr/>
        <a:lstStyle/>
        <a:p>
          <a:r>
            <a:rPr lang="en-US" dirty="0"/>
            <a:t>0x3E     00111110</a:t>
          </a:r>
        </a:p>
      </dgm:t>
    </dgm:pt>
    <dgm:pt modelId="{CFA88304-32A0-4211-817A-4BD24657904F}" type="parTrans" cxnId="{E755E06B-84D8-4E1D-957B-9DC47CF63D86}">
      <dgm:prSet/>
      <dgm:spPr/>
      <dgm:t>
        <a:bodyPr/>
        <a:lstStyle/>
        <a:p>
          <a:endParaRPr lang="en-US"/>
        </a:p>
      </dgm:t>
    </dgm:pt>
    <dgm:pt modelId="{90E59B78-1066-45F4-AD31-64EE07380E60}" type="sibTrans" cxnId="{E755E06B-84D8-4E1D-957B-9DC47CF63D86}">
      <dgm:prSet/>
      <dgm:spPr/>
      <dgm:t>
        <a:bodyPr/>
        <a:lstStyle/>
        <a:p>
          <a:endParaRPr lang="en-US"/>
        </a:p>
      </dgm:t>
    </dgm:pt>
    <dgm:pt modelId="{C3411380-8C7A-4759-837A-6E96C82B635B}">
      <dgm:prSet phldrT="[Text]"/>
      <dgm:spPr/>
      <dgm:t>
        <a:bodyPr/>
        <a:lstStyle/>
        <a:p>
          <a:r>
            <a:rPr lang="en-US" dirty="0"/>
            <a:t>0xF2     11110010</a:t>
          </a:r>
        </a:p>
      </dgm:t>
    </dgm:pt>
    <dgm:pt modelId="{3A0E0696-15F5-4D11-8930-C749E3079289}" type="parTrans" cxnId="{83619BC4-9FE9-46BA-AB5D-8F50387A1102}">
      <dgm:prSet/>
      <dgm:spPr/>
      <dgm:t>
        <a:bodyPr/>
        <a:lstStyle/>
        <a:p>
          <a:endParaRPr lang="en-US"/>
        </a:p>
      </dgm:t>
    </dgm:pt>
    <dgm:pt modelId="{561CE975-3AAA-4C9E-AEBB-ADAF5E1BE55D}" type="sibTrans" cxnId="{83619BC4-9FE9-46BA-AB5D-8F50387A1102}">
      <dgm:prSet/>
      <dgm:spPr/>
      <dgm:t>
        <a:bodyPr/>
        <a:lstStyle/>
        <a:p>
          <a:endParaRPr lang="en-US"/>
        </a:p>
      </dgm:t>
    </dgm:pt>
    <dgm:pt modelId="{F5106DE6-A6B9-4CBF-8A19-A1FA4F436D41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fa-IR" dirty="0"/>
            <a:t>سخت افزار</a:t>
          </a:r>
          <a:endParaRPr lang="en-US" dirty="0"/>
        </a:p>
      </dgm:t>
    </dgm:pt>
    <dgm:pt modelId="{B3150840-B3F7-42FD-83B5-D6FED4F893CB}" type="parTrans" cxnId="{A18FD6B0-2E78-4BE8-A601-EBF19798E286}">
      <dgm:prSet/>
      <dgm:spPr/>
      <dgm:t>
        <a:bodyPr/>
        <a:lstStyle/>
        <a:p>
          <a:endParaRPr lang="en-US"/>
        </a:p>
      </dgm:t>
    </dgm:pt>
    <dgm:pt modelId="{F3F67D78-4A86-40F8-83EC-2F07AF646427}" type="sibTrans" cxnId="{A18FD6B0-2E78-4BE8-A601-EBF19798E286}">
      <dgm:prSet/>
      <dgm:spPr/>
      <dgm:t>
        <a:bodyPr/>
        <a:lstStyle/>
        <a:p>
          <a:endParaRPr lang="en-US"/>
        </a:p>
      </dgm:t>
    </dgm:pt>
    <dgm:pt modelId="{DB971394-9E5D-4012-BA02-90F4108AD076}">
      <dgm:prSet phldrT="[Text]"/>
      <dgm:spPr/>
      <dgm:t>
        <a:bodyPr/>
        <a:lstStyle/>
        <a:p>
          <a:r>
            <a:rPr lang="en-US" dirty="0"/>
            <a:t>Memory: EPROM – RAM </a:t>
          </a:r>
        </a:p>
      </dgm:t>
    </dgm:pt>
    <dgm:pt modelId="{EB565584-1B06-45CC-8927-B73D8A24A15F}" type="parTrans" cxnId="{C98CDD8C-3C57-4B72-9C0D-0E24FDEC782C}">
      <dgm:prSet/>
      <dgm:spPr/>
      <dgm:t>
        <a:bodyPr/>
        <a:lstStyle/>
        <a:p>
          <a:endParaRPr lang="en-US"/>
        </a:p>
      </dgm:t>
    </dgm:pt>
    <dgm:pt modelId="{E6FAB8BA-FC40-43CD-9BD2-CE45EFCE6B6A}" type="sibTrans" cxnId="{C98CDD8C-3C57-4B72-9C0D-0E24FDEC782C}">
      <dgm:prSet/>
      <dgm:spPr/>
      <dgm:t>
        <a:bodyPr/>
        <a:lstStyle/>
        <a:p>
          <a:endParaRPr lang="en-US"/>
        </a:p>
      </dgm:t>
    </dgm:pt>
    <dgm:pt modelId="{DDD9E19E-19DB-455B-8B13-8EE154E81000}">
      <dgm:prSet phldrT="[Text]"/>
      <dgm:spPr/>
      <dgm:t>
        <a:bodyPr/>
        <a:lstStyle/>
        <a:p>
          <a:r>
            <a:rPr lang="en-US" dirty="0"/>
            <a:t>CPU: ALU + Sequencer + Registers</a:t>
          </a:r>
        </a:p>
      </dgm:t>
    </dgm:pt>
    <dgm:pt modelId="{126BEA7E-458F-4043-9A6C-2B0DC8E8EE6F}" type="parTrans" cxnId="{2032C16B-6D0B-48DA-BFCB-34A1176B345D}">
      <dgm:prSet/>
      <dgm:spPr/>
      <dgm:t>
        <a:bodyPr/>
        <a:lstStyle/>
        <a:p>
          <a:endParaRPr lang="en-US"/>
        </a:p>
      </dgm:t>
    </dgm:pt>
    <dgm:pt modelId="{76A88DA3-364D-40AF-A3D2-F6CC3458C810}" type="sibTrans" cxnId="{2032C16B-6D0B-48DA-BFCB-34A1176B345D}">
      <dgm:prSet/>
      <dgm:spPr/>
      <dgm:t>
        <a:bodyPr/>
        <a:lstStyle/>
        <a:p>
          <a:endParaRPr lang="en-US"/>
        </a:p>
      </dgm:t>
    </dgm:pt>
    <dgm:pt modelId="{FDC27E95-AFE7-445A-9432-B743C9B3481A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fa-IR" dirty="0"/>
            <a:t>برنامه اسمبلی</a:t>
          </a:r>
          <a:endParaRPr lang="en-US" dirty="0"/>
        </a:p>
      </dgm:t>
    </dgm:pt>
    <dgm:pt modelId="{AD913D55-CB5D-4640-9F92-1E11C69EF9E3}" type="parTrans" cxnId="{D9C236B0-39DE-4459-9392-98FEB17A110D}">
      <dgm:prSet/>
      <dgm:spPr/>
      <dgm:t>
        <a:bodyPr/>
        <a:lstStyle/>
        <a:p>
          <a:endParaRPr lang="en-US"/>
        </a:p>
      </dgm:t>
    </dgm:pt>
    <dgm:pt modelId="{0F72F44F-7834-460B-BA62-0A1C1B2F7712}" type="sibTrans" cxnId="{D9C236B0-39DE-4459-9392-98FEB17A110D}">
      <dgm:prSet/>
      <dgm:spPr/>
      <dgm:t>
        <a:bodyPr/>
        <a:lstStyle/>
        <a:p>
          <a:endParaRPr lang="en-US"/>
        </a:p>
      </dgm:t>
    </dgm:pt>
    <dgm:pt modelId="{04870547-0FCD-4DF7-B9DC-BE551D61C059}">
      <dgm:prSet phldrT="[Text]"/>
      <dgm:spPr/>
      <dgm:t>
        <a:bodyPr/>
        <a:lstStyle/>
        <a:p>
          <a:r>
            <a:rPr lang="en-US" dirty="0"/>
            <a:t>JAVA</a:t>
          </a:r>
        </a:p>
      </dgm:t>
    </dgm:pt>
    <dgm:pt modelId="{208CD269-3BF9-4018-881B-F80702681546}" type="parTrans" cxnId="{A069F33F-291C-4A6F-A991-2F9918BAE465}">
      <dgm:prSet/>
      <dgm:spPr/>
      <dgm:t>
        <a:bodyPr/>
        <a:lstStyle/>
        <a:p>
          <a:endParaRPr lang="en-US"/>
        </a:p>
      </dgm:t>
    </dgm:pt>
    <dgm:pt modelId="{59FF7661-1598-4484-9311-B8EC2CF9E84A}" type="sibTrans" cxnId="{A069F33F-291C-4A6F-A991-2F9918BAE465}">
      <dgm:prSet/>
      <dgm:spPr/>
      <dgm:t>
        <a:bodyPr/>
        <a:lstStyle/>
        <a:p>
          <a:endParaRPr lang="en-US"/>
        </a:p>
      </dgm:t>
    </dgm:pt>
    <dgm:pt modelId="{DAF80E9A-AB32-4E39-8830-4A3118672272}">
      <dgm:prSet phldrT="[Text]"/>
      <dgm:spPr/>
      <dgm:t>
        <a:bodyPr/>
        <a:lstStyle/>
        <a:p>
          <a:r>
            <a:rPr lang="en-US" dirty="0"/>
            <a:t>PASCAL</a:t>
          </a:r>
        </a:p>
      </dgm:t>
    </dgm:pt>
    <dgm:pt modelId="{0D53B74F-74E4-4EE0-B91C-E053CF6C8903}" type="parTrans" cxnId="{C0C8E9E9-4CED-4EA2-9B6A-1255A7850184}">
      <dgm:prSet/>
      <dgm:spPr/>
      <dgm:t>
        <a:bodyPr/>
        <a:lstStyle/>
        <a:p>
          <a:endParaRPr lang="en-US"/>
        </a:p>
      </dgm:t>
    </dgm:pt>
    <dgm:pt modelId="{A799079E-B9D3-458C-B334-A3FD544B5D4B}" type="sibTrans" cxnId="{C0C8E9E9-4CED-4EA2-9B6A-1255A7850184}">
      <dgm:prSet/>
      <dgm:spPr/>
      <dgm:t>
        <a:bodyPr/>
        <a:lstStyle/>
        <a:p>
          <a:endParaRPr lang="en-US"/>
        </a:p>
      </dgm:t>
    </dgm:pt>
    <dgm:pt modelId="{29A883DD-B8D6-4C86-B2ED-EB30F620F978}">
      <dgm:prSet phldrT="[Text]"/>
      <dgm:spPr/>
      <dgm:t>
        <a:bodyPr/>
        <a:lstStyle/>
        <a:p>
          <a:r>
            <a:rPr lang="en-US" dirty="0"/>
            <a:t>ADD A,B</a:t>
          </a:r>
        </a:p>
      </dgm:t>
    </dgm:pt>
    <dgm:pt modelId="{78D18E6A-BEEC-482B-9D46-FA4B15717258}" type="parTrans" cxnId="{46972BBF-F60D-4910-A6E8-3F02243AD3A7}">
      <dgm:prSet/>
      <dgm:spPr/>
      <dgm:t>
        <a:bodyPr/>
        <a:lstStyle/>
        <a:p>
          <a:endParaRPr lang="en-US"/>
        </a:p>
      </dgm:t>
    </dgm:pt>
    <dgm:pt modelId="{49E7EE07-864C-4B1E-937B-91D365F6EDC5}" type="sibTrans" cxnId="{46972BBF-F60D-4910-A6E8-3F02243AD3A7}">
      <dgm:prSet/>
      <dgm:spPr/>
      <dgm:t>
        <a:bodyPr/>
        <a:lstStyle/>
        <a:p>
          <a:endParaRPr lang="en-US"/>
        </a:p>
      </dgm:t>
    </dgm:pt>
    <dgm:pt modelId="{D62D1E88-3F5D-4484-84C0-39F2EE8311EF}">
      <dgm:prSet phldrT="[Text]"/>
      <dgm:spPr/>
      <dgm:t>
        <a:bodyPr/>
        <a:lstStyle/>
        <a:p>
          <a:r>
            <a:rPr lang="en-US" dirty="0"/>
            <a:t>JR Z,LOOP</a:t>
          </a:r>
        </a:p>
      </dgm:t>
    </dgm:pt>
    <dgm:pt modelId="{BEA29F9C-A3B8-40D6-B69C-95E52ACA7C45}" type="parTrans" cxnId="{390453C9-39CA-4F35-970F-2720BE6B83DD}">
      <dgm:prSet/>
      <dgm:spPr/>
      <dgm:t>
        <a:bodyPr/>
        <a:lstStyle/>
        <a:p>
          <a:endParaRPr lang="en-US"/>
        </a:p>
      </dgm:t>
    </dgm:pt>
    <dgm:pt modelId="{3908A381-C4AB-47CE-BA82-0F709E3C0048}" type="sibTrans" cxnId="{390453C9-39CA-4F35-970F-2720BE6B83DD}">
      <dgm:prSet/>
      <dgm:spPr/>
      <dgm:t>
        <a:bodyPr/>
        <a:lstStyle/>
        <a:p>
          <a:endParaRPr lang="en-US"/>
        </a:p>
      </dgm:t>
    </dgm:pt>
    <dgm:pt modelId="{EE2D95D6-063F-44C8-B47B-9643B328C61F}" type="pres">
      <dgm:prSet presAssocID="{4885F29F-BD6E-4132-AC29-73DD8ECB9CD7}" presName="linearFlow" presStyleCnt="0">
        <dgm:presLayoutVars>
          <dgm:dir/>
          <dgm:animLvl val="lvl"/>
          <dgm:resizeHandles val="exact"/>
        </dgm:presLayoutVars>
      </dgm:prSet>
      <dgm:spPr/>
    </dgm:pt>
    <dgm:pt modelId="{0E0484D3-B9DA-4E6E-A20C-CC6721F817FC}" type="pres">
      <dgm:prSet presAssocID="{1D57FE01-DC17-478D-8B25-9543654E01FD}" presName="composite" presStyleCnt="0"/>
      <dgm:spPr/>
    </dgm:pt>
    <dgm:pt modelId="{A2C07963-A700-47F7-800F-5B9D1561F9D3}" type="pres">
      <dgm:prSet presAssocID="{1D57FE01-DC17-478D-8B25-9543654E01FD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B2CB49FA-6D83-462A-8589-1E294EA89F05}" type="pres">
      <dgm:prSet presAssocID="{1D57FE01-DC17-478D-8B25-9543654E01FD}" presName="descendantText" presStyleLbl="alignAcc1" presStyleIdx="0" presStyleCnt="4">
        <dgm:presLayoutVars>
          <dgm:bulletEnabled val="1"/>
        </dgm:presLayoutVars>
      </dgm:prSet>
      <dgm:spPr/>
    </dgm:pt>
    <dgm:pt modelId="{5957B522-CFA7-4E49-A857-466CB02A77CB}" type="pres">
      <dgm:prSet presAssocID="{73DE695D-999E-41BE-9ED9-FAEC24859E99}" presName="sp" presStyleCnt="0"/>
      <dgm:spPr/>
    </dgm:pt>
    <dgm:pt modelId="{942F8EA9-83F6-4BC2-8A0E-007FF4D2264B}" type="pres">
      <dgm:prSet presAssocID="{FDC27E95-AFE7-445A-9432-B743C9B3481A}" presName="composite" presStyleCnt="0"/>
      <dgm:spPr/>
    </dgm:pt>
    <dgm:pt modelId="{9BF088AA-3737-44BE-B44F-FE6C54D530B3}" type="pres">
      <dgm:prSet presAssocID="{FDC27E95-AFE7-445A-9432-B743C9B3481A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D88B0067-BA4C-49DE-AD1B-1207F917BD9A}" type="pres">
      <dgm:prSet presAssocID="{FDC27E95-AFE7-445A-9432-B743C9B3481A}" presName="descendantText" presStyleLbl="alignAcc1" presStyleIdx="1" presStyleCnt="4" custLinFactNeighborX="-358">
        <dgm:presLayoutVars>
          <dgm:bulletEnabled val="1"/>
        </dgm:presLayoutVars>
      </dgm:prSet>
      <dgm:spPr/>
    </dgm:pt>
    <dgm:pt modelId="{C97E7CB1-B71C-4232-B89F-E84C6F3EB518}" type="pres">
      <dgm:prSet presAssocID="{0F72F44F-7834-460B-BA62-0A1C1B2F7712}" presName="sp" presStyleCnt="0"/>
      <dgm:spPr/>
    </dgm:pt>
    <dgm:pt modelId="{56ADDB3A-5CA7-43FF-AB2B-43D53D51B018}" type="pres">
      <dgm:prSet presAssocID="{3C28E47F-D82F-4DF2-AB85-1436C54AD54C}" presName="composite" presStyleCnt="0"/>
      <dgm:spPr/>
    </dgm:pt>
    <dgm:pt modelId="{9EECD905-A90B-4157-8627-801D7BE79CC8}" type="pres">
      <dgm:prSet presAssocID="{3C28E47F-D82F-4DF2-AB85-1436C54AD54C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D2E8B038-AF9B-443A-9261-81EF3286619B}" type="pres">
      <dgm:prSet presAssocID="{3C28E47F-D82F-4DF2-AB85-1436C54AD54C}" presName="descendantText" presStyleLbl="alignAcc1" presStyleIdx="2" presStyleCnt="4">
        <dgm:presLayoutVars>
          <dgm:bulletEnabled val="1"/>
        </dgm:presLayoutVars>
      </dgm:prSet>
      <dgm:spPr/>
    </dgm:pt>
    <dgm:pt modelId="{8B827FD5-E233-4A39-B397-88FA48A9734A}" type="pres">
      <dgm:prSet presAssocID="{4DC7C741-0E7D-415A-913A-95A0114E6F65}" presName="sp" presStyleCnt="0"/>
      <dgm:spPr/>
    </dgm:pt>
    <dgm:pt modelId="{EA05EE46-9C95-4301-AFF4-7066411FF12F}" type="pres">
      <dgm:prSet presAssocID="{F5106DE6-A6B9-4CBF-8A19-A1FA4F436D41}" presName="composite" presStyleCnt="0"/>
      <dgm:spPr/>
    </dgm:pt>
    <dgm:pt modelId="{A17E1CF8-2A07-42F6-BBC9-637F0B4967E3}" type="pres">
      <dgm:prSet presAssocID="{F5106DE6-A6B9-4CBF-8A19-A1FA4F436D41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AA069CEE-3C4B-495D-A186-A275C1972DC6}" type="pres">
      <dgm:prSet presAssocID="{F5106DE6-A6B9-4CBF-8A19-A1FA4F436D41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C7302C22-556F-465E-A503-264D4DE3AD0E}" type="presOf" srcId="{F5EA5508-76A7-45FA-AF1D-B74DD6AE5785}" destId="{B2CB49FA-6D83-462A-8589-1E294EA89F05}" srcOrd="0" destOrd="0" presId="urn:microsoft.com/office/officeart/2005/8/layout/chevron2"/>
    <dgm:cxn modelId="{4AE40836-59B0-49C7-A718-57F901215CCE}" srcId="{4885F29F-BD6E-4132-AC29-73DD8ECB9CD7}" destId="{1D57FE01-DC17-478D-8B25-9543654E01FD}" srcOrd="0" destOrd="0" parTransId="{D95AFF83-0CF2-4706-A5FD-66F205973C25}" sibTransId="{73DE695D-999E-41BE-9ED9-FAEC24859E99}"/>
    <dgm:cxn modelId="{0FEDE839-45D4-44C7-A68E-DCE9D73C251A}" type="presOf" srcId="{29A883DD-B8D6-4C86-B2ED-EB30F620F978}" destId="{D88B0067-BA4C-49DE-AD1B-1207F917BD9A}" srcOrd="0" destOrd="0" presId="urn:microsoft.com/office/officeart/2005/8/layout/chevron2"/>
    <dgm:cxn modelId="{A069F33F-291C-4A6F-A991-2F9918BAE465}" srcId="{1D57FE01-DC17-478D-8B25-9543654E01FD}" destId="{04870547-0FCD-4DF7-B9DC-BE551D61C059}" srcOrd="1" destOrd="0" parTransId="{208CD269-3BF9-4018-881B-F80702681546}" sibTransId="{59FF7661-1598-4484-9311-B8EC2CF9E84A}"/>
    <dgm:cxn modelId="{AA93DD40-4654-458C-BB1B-CF6EFA0B2A0A}" srcId="{4885F29F-BD6E-4132-AC29-73DD8ECB9CD7}" destId="{3C28E47F-D82F-4DF2-AB85-1436C54AD54C}" srcOrd="2" destOrd="0" parTransId="{E11613C9-8234-4F5D-9DAE-2DCF986B17AC}" sibTransId="{4DC7C741-0E7D-415A-913A-95A0114E6F65}"/>
    <dgm:cxn modelId="{6CD8A964-5AC3-4DA7-834B-663568CDF145}" type="presOf" srcId="{C3411380-8C7A-4759-837A-6E96C82B635B}" destId="{D2E8B038-AF9B-443A-9261-81EF3286619B}" srcOrd="0" destOrd="1" presId="urn:microsoft.com/office/officeart/2005/8/layout/chevron2"/>
    <dgm:cxn modelId="{F84D0365-D17A-4960-AAE6-C2F149EF647E}" type="presOf" srcId="{DAF80E9A-AB32-4E39-8830-4A3118672272}" destId="{B2CB49FA-6D83-462A-8589-1E294EA89F05}" srcOrd="0" destOrd="2" presId="urn:microsoft.com/office/officeart/2005/8/layout/chevron2"/>
    <dgm:cxn modelId="{C8884645-A7CF-480B-9CE7-D0D22EB2DB6F}" srcId="{1D57FE01-DC17-478D-8B25-9543654E01FD}" destId="{F5EA5508-76A7-45FA-AF1D-B74DD6AE5785}" srcOrd="0" destOrd="0" parTransId="{078B1833-D36B-45F4-A927-F039DAD69EE6}" sibTransId="{9350BBB4-390C-4FA6-B8BC-C5EB7D3F4EB4}"/>
    <dgm:cxn modelId="{2032C16B-6D0B-48DA-BFCB-34A1176B345D}" srcId="{F5106DE6-A6B9-4CBF-8A19-A1FA4F436D41}" destId="{DDD9E19E-19DB-455B-8B13-8EE154E81000}" srcOrd="1" destOrd="0" parTransId="{126BEA7E-458F-4043-9A6C-2B0DC8E8EE6F}" sibTransId="{76A88DA3-364D-40AF-A3D2-F6CC3458C810}"/>
    <dgm:cxn modelId="{E755E06B-84D8-4E1D-957B-9DC47CF63D86}" srcId="{3C28E47F-D82F-4DF2-AB85-1436C54AD54C}" destId="{DB3EFAA8-59D9-4C1B-9A9A-DBF2F4BAA75F}" srcOrd="0" destOrd="0" parTransId="{CFA88304-32A0-4211-817A-4BD24657904F}" sibTransId="{90E59B78-1066-45F4-AD31-64EE07380E60}"/>
    <dgm:cxn modelId="{6A93B26C-657B-4A08-887B-17D77FF93AF2}" type="presOf" srcId="{D62D1E88-3F5D-4484-84C0-39F2EE8311EF}" destId="{D88B0067-BA4C-49DE-AD1B-1207F917BD9A}" srcOrd="0" destOrd="1" presId="urn:microsoft.com/office/officeart/2005/8/layout/chevron2"/>
    <dgm:cxn modelId="{6D3B854F-53AC-4851-BF6D-039EE73BA876}" type="presOf" srcId="{04870547-0FCD-4DF7-B9DC-BE551D61C059}" destId="{B2CB49FA-6D83-462A-8589-1E294EA89F05}" srcOrd="0" destOrd="1" presId="urn:microsoft.com/office/officeart/2005/8/layout/chevron2"/>
    <dgm:cxn modelId="{14C5AB71-D96D-4662-A738-D0304ABAB4A3}" type="presOf" srcId="{DB3EFAA8-59D9-4C1B-9A9A-DBF2F4BAA75F}" destId="{D2E8B038-AF9B-443A-9261-81EF3286619B}" srcOrd="0" destOrd="0" presId="urn:microsoft.com/office/officeart/2005/8/layout/chevron2"/>
    <dgm:cxn modelId="{05FED252-F429-4D4F-91CD-5746CA8CBBA7}" type="presOf" srcId="{3C28E47F-D82F-4DF2-AB85-1436C54AD54C}" destId="{9EECD905-A90B-4157-8627-801D7BE79CC8}" srcOrd="0" destOrd="0" presId="urn:microsoft.com/office/officeart/2005/8/layout/chevron2"/>
    <dgm:cxn modelId="{76E9EC59-2FB6-43C6-A09B-91D2CD9D5270}" type="presOf" srcId="{4885F29F-BD6E-4132-AC29-73DD8ECB9CD7}" destId="{EE2D95D6-063F-44C8-B47B-9643B328C61F}" srcOrd="0" destOrd="0" presId="urn:microsoft.com/office/officeart/2005/8/layout/chevron2"/>
    <dgm:cxn modelId="{C98CDD8C-3C57-4B72-9C0D-0E24FDEC782C}" srcId="{F5106DE6-A6B9-4CBF-8A19-A1FA4F436D41}" destId="{DB971394-9E5D-4012-BA02-90F4108AD076}" srcOrd="0" destOrd="0" parTransId="{EB565584-1B06-45CC-8927-B73D8A24A15F}" sibTransId="{E6FAB8BA-FC40-43CD-9BD2-CE45EFCE6B6A}"/>
    <dgm:cxn modelId="{D9C236B0-39DE-4459-9392-98FEB17A110D}" srcId="{4885F29F-BD6E-4132-AC29-73DD8ECB9CD7}" destId="{FDC27E95-AFE7-445A-9432-B743C9B3481A}" srcOrd="1" destOrd="0" parTransId="{AD913D55-CB5D-4640-9F92-1E11C69EF9E3}" sibTransId="{0F72F44F-7834-460B-BA62-0A1C1B2F7712}"/>
    <dgm:cxn modelId="{A18FD6B0-2E78-4BE8-A601-EBF19798E286}" srcId="{4885F29F-BD6E-4132-AC29-73DD8ECB9CD7}" destId="{F5106DE6-A6B9-4CBF-8A19-A1FA4F436D41}" srcOrd="3" destOrd="0" parTransId="{B3150840-B3F7-42FD-83B5-D6FED4F893CB}" sibTransId="{F3F67D78-4A86-40F8-83EC-2F07AF646427}"/>
    <dgm:cxn modelId="{239C7AB1-8697-4FA8-844E-99FB66183A22}" type="presOf" srcId="{F5106DE6-A6B9-4CBF-8A19-A1FA4F436D41}" destId="{A17E1CF8-2A07-42F6-BBC9-637F0B4967E3}" srcOrd="0" destOrd="0" presId="urn:microsoft.com/office/officeart/2005/8/layout/chevron2"/>
    <dgm:cxn modelId="{46972BBF-F60D-4910-A6E8-3F02243AD3A7}" srcId="{FDC27E95-AFE7-445A-9432-B743C9B3481A}" destId="{29A883DD-B8D6-4C86-B2ED-EB30F620F978}" srcOrd="0" destOrd="0" parTransId="{78D18E6A-BEEC-482B-9D46-FA4B15717258}" sibTransId="{49E7EE07-864C-4B1E-937B-91D365F6EDC5}"/>
    <dgm:cxn modelId="{83619BC4-9FE9-46BA-AB5D-8F50387A1102}" srcId="{3C28E47F-D82F-4DF2-AB85-1436C54AD54C}" destId="{C3411380-8C7A-4759-837A-6E96C82B635B}" srcOrd="1" destOrd="0" parTransId="{3A0E0696-15F5-4D11-8930-C749E3079289}" sibTransId="{561CE975-3AAA-4C9E-AEBB-ADAF5E1BE55D}"/>
    <dgm:cxn modelId="{390453C9-39CA-4F35-970F-2720BE6B83DD}" srcId="{FDC27E95-AFE7-445A-9432-B743C9B3481A}" destId="{D62D1E88-3F5D-4484-84C0-39F2EE8311EF}" srcOrd="1" destOrd="0" parTransId="{BEA29F9C-A3B8-40D6-B69C-95E52ACA7C45}" sibTransId="{3908A381-C4AB-47CE-BA82-0F709E3C0048}"/>
    <dgm:cxn modelId="{4C80F1CB-2546-43A6-8445-1982F3BACB6D}" type="presOf" srcId="{DB971394-9E5D-4012-BA02-90F4108AD076}" destId="{AA069CEE-3C4B-495D-A186-A275C1972DC6}" srcOrd="0" destOrd="0" presId="urn:microsoft.com/office/officeart/2005/8/layout/chevron2"/>
    <dgm:cxn modelId="{BFC38FCD-7623-4AF9-9CE9-77ECEA3D5706}" type="presOf" srcId="{DDD9E19E-19DB-455B-8B13-8EE154E81000}" destId="{AA069CEE-3C4B-495D-A186-A275C1972DC6}" srcOrd="0" destOrd="1" presId="urn:microsoft.com/office/officeart/2005/8/layout/chevron2"/>
    <dgm:cxn modelId="{422A97DC-A7CE-44EC-A70E-5054120D0BAE}" type="presOf" srcId="{1D57FE01-DC17-478D-8B25-9543654E01FD}" destId="{A2C07963-A700-47F7-800F-5B9D1561F9D3}" srcOrd="0" destOrd="0" presId="urn:microsoft.com/office/officeart/2005/8/layout/chevron2"/>
    <dgm:cxn modelId="{56A482E3-99BC-4737-9B40-822B352F415C}" type="presOf" srcId="{FDC27E95-AFE7-445A-9432-B743C9B3481A}" destId="{9BF088AA-3737-44BE-B44F-FE6C54D530B3}" srcOrd="0" destOrd="0" presId="urn:microsoft.com/office/officeart/2005/8/layout/chevron2"/>
    <dgm:cxn modelId="{224119E7-9233-4E07-995E-A63D72E6DB59}" srcId="{1D57FE01-DC17-478D-8B25-9543654E01FD}" destId="{3BED6C8F-7201-406F-9EA3-CCAD4D6F0598}" srcOrd="3" destOrd="0" parTransId="{D6F8DF83-8894-4A81-989F-A750959B455E}" sibTransId="{2B4A3655-C30E-4C9B-9D10-130C900B4750}"/>
    <dgm:cxn modelId="{C0C8E9E9-4CED-4EA2-9B6A-1255A7850184}" srcId="{1D57FE01-DC17-478D-8B25-9543654E01FD}" destId="{DAF80E9A-AB32-4E39-8830-4A3118672272}" srcOrd="2" destOrd="0" parTransId="{0D53B74F-74E4-4EE0-B91C-E053CF6C8903}" sibTransId="{A799079E-B9D3-458C-B334-A3FD544B5D4B}"/>
    <dgm:cxn modelId="{281A95F6-5FF7-4BC1-8C9E-CCCCF82E4411}" type="presOf" srcId="{3BED6C8F-7201-406F-9EA3-CCAD4D6F0598}" destId="{B2CB49FA-6D83-462A-8589-1E294EA89F05}" srcOrd="0" destOrd="3" presId="urn:microsoft.com/office/officeart/2005/8/layout/chevron2"/>
    <dgm:cxn modelId="{F05F0F26-5E0E-4F4A-8EFC-089FB30D864C}" type="presParOf" srcId="{EE2D95D6-063F-44C8-B47B-9643B328C61F}" destId="{0E0484D3-B9DA-4E6E-A20C-CC6721F817FC}" srcOrd="0" destOrd="0" presId="urn:microsoft.com/office/officeart/2005/8/layout/chevron2"/>
    <dgm:cxn modelId="{A263950F-03C8-4828-A141-4E6E206AB5D6}" type="presParOf" srcId="{0E0484D3-B9DA-4E6E-A20C-CC6721F817FC}" destId="{A2C07963-A700-47F7-800F-5B9D1561F9D3}" srcOrd="0" destOrd="0" presId="urn:microsoft.com/office/officeart/2005/8/layout/chevron2"/>
    <dgm:cxn modelId="{59793592-41F7-459C-8AFC-547105AB7497}" type="presParOf" srcId="{0E0484D3-B9DA-4E6E-A20C-CC6721F817FC}" destId="{B2CB49FA-6D83-462A-8589-1E294EA89F05}" srcOrd="1" destOrd="0" presId="urn:microsoft.com/office/officeart/2005/8/layout/chevron2"/>
    <dgm:cxn modelId="{1B9ECEC5-AD5E-4FAE-A10A-0F7EF9690234}" type="presParOf" srcId="{EE2D95D6-063F-44C8-B47B-9643B328C61F}" destId="{5957B522-CFA7-4E49-A857-466CB02A77CB}" srcOrd="1" destOrd="0" presId="urn:microsoft.com/office/officeart/2005/8/layout/chevron2"/>
    <dgm:cxn modelId="{B54EB575-AF7B-4E09-81ED-5744BEC3B15F}" type="presParOf" srcId="{EE2D95D6-063F-44C8-B47B-9643B328C61F}" destId="{942F8EA9-83F6-4BC2-8A0E-007FF4D2264B}" srcOrd="2" destOrd="0" presId="urn:microsoft.com/office/officeart/2005/8/layout/chevron2"/>
    <dgm:cxn modelId="{B52AE3A2-0589-4AA7-AC11-1365565AAB9B}" type="presParOf" srcId="{942F8EA9-83F6-4BC2-8A0E-007FF4D2264B}" destId="{9BF088AA-3737-44BE-B44F-FE6C54D530B3}" srcOrd="0" destOrd="0" presId="urn:microsoft.com/office/officeart/2005/8/layout/chevron2"/>
    <dgm:cxn modelId="{9350F202-0C58-48FC-95B7-D47FD4A057F6}" type="presParOf" srcId="{942F8EA9-83F6-4BC2-8A0E-007FF4D2264B}" destId="{D88B0067-BA4C-49DE-AD1B-1207F917BD9A}" srcOrd="1" destOrd="0" presId="urn:microsoft.com/office/officeart/2005/8/layout/chevron2"/>
    <dgm:cxn modelId="{C924BB34-A391-4184-802F-2119244FB22E}" type="presParOf" srcId="{EE2D95D6-063F-44C8-B47B-9643B328C61F}" destId="{C97E7CB1-B71C-4232-B89F-E84C6F3EB518}" srcOrd="3" destOrd="0" presId="urn:microsoft.com/office/officeart/2005/8/layout/chevron2"/>
    <dgm:cxn modelId="{706D1784-F195-4CA1-8ED4-C9AF7D4D5DF2}" type="presParOf" srcId="{EE2D95D6-063F-44C8-B47B-9643B328C61F}" destId="{56ADDB3A-5CA7-43FF-AB2B-43D53D51B018}" srcOrd="4" destOrd="0" presId="urn:microsoft.com/office/officeart/2005/8/layout/chevron2"/>
    <dgm:cxn modelId="{C54A7223-CE90-40C5-8167-9943A53ADC13}" type="presParOf" srcId="{56ADDB3A-5CA7-43FF-AB2B-43D53D51B018}" destId="{9EECD905-A90B-4157-8627-801D7BE79CC8}" srcOrd="0" destOrd="0" presId="urn:microsoft.com/office/officeart/2005/8/layout/chevron2"/>
    <dgm:cxn modelId="{0AE9CE00-C1EA-408A-99BD-A54BD4D58694}" type="presParOf" srcId="{56ADDB3A-5CA7-43FF-AB2B-43D53D51B018}" destId="{D2E8B038-AF9B-443A-9261-81EF3286619B}" srcOrd="1" destOrd="0" presId="urn:microsoft.com/office/officeart/2005/8/layout/chevron2"/>
    <dgm:cxn modelId="{00E76E09-A7D8-448D-ACFF-C9D41A9EAB92}" type="presParOf" srcId="{EE2D95D6-063F-44C8-B47B-9643B328C61F}" destId="{8B827FD5-E233-4A39-B397-88FA48A9734A}" srcOrd="5" destOrd="0" presId="urn:microsoft.com/office/officeart/2005/8/layout/chevron2"/>
    <dgm:cxn modelId="{2A465762-B6E4-4937-A69C-BD9F8AD6A721}" type="presParOf" srcId="{EE2D95D6-063F-44C8-B47B-9643B328C61F}" destId="{EA05EE46-9C95-4301-AFF4-7066411FF12F}" srcOrd="6" destOrd="0" presId="urn:microsoft.com/office/officeart/2005/8/layout/chevron2"/>
    <dgm:cxn modelId="{DC9E4EAD-4391-48A1-B9B5-266C8074EF46}" type="presParOf" srcId="{EA05EE46-9C95-4301-AFF4-7066411FF12F}" destId="{A17E1CF8-2A07-42F6-BBC9-637F0B4967E3}" srcOrd="0" destOrd="0" presId="urn:microsoft.com/office/officeart/2005/8/layout/chevron2"/>
    <dgm:cxn modelId="{C7691CFB-C2E3-4155-87B7-56D53EE83EBF}" type="presParOf" srcId="{EA05EE46-9C95-4301-AFF4-7066411FF12F}" destId="{AA069CEE-3C4B-495D-A186-A275C1972DC6}" srcOrd="1" destOrd="0" presId="urn:microsoft.com/office/officeart/2005/8/layout/chevron2"/>
  </dgm:cxnLst>
  <dgm:bg>
    <a:solidFill>
      <a:schemeClr val="accent4">
        <a:lumMod val="60000"/>
        <a:lumOff val="40000"/>
      </a:schemeClr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F55849D-4834-4622-B1A9-F5481C68D266}" type="doc">
      <dgm:prSet loTypeId="urn:microsoft.com/office/officeart/2005/8/layout/bProcess4" loCatId="process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1011E099-9785-4DAA-BF83-9820816DD650}">
      <dgm:prSet phldrT="[Text]" custT="1"/>
      <dgm:spPr/>
      <dgm:t>
        <a:bodyPr/>
        <a:lstStyle/>
        <a:p>
          <a:r>
            <a:rPr lang="en-US" sz="2400" b="1" dirty="0"/>
            <a:t>JDK Beta 1995</a:t>
          </a:r>
        </a:p>
      </dgm:t>
    </dgm:pt>
    <dgm:pt modelId="{13E6E603-67D7-4F44-9077-3F0320FEE85E}" type="parTrans" cxnId="{2CBAF370-365E-4110-B302-7C9158D3B225}">
      <dgm:prSet/>
      <dgm:spPr/>
      <dgm:t>
        <a:bodyPr/>
        <a:lstStyle/>
        <a:p>
          <a:endParaRPr lang="en-US" sz="2800" b="1">
            <a:solidFill>
              <a:srgbClr val="00B0F0"/>
            </a:solidFill>
          </a:endParaRPr>
        </a:p>
      </dgm:t>
    </dgm:pt>
    <dgm:pt modelId="{399409EF-F95B-48D9-A3E3-28127663105B}" type="sibTrans" cxnId="{2CBAF370-365E-4110-B302-7C9158D3B225}">
      <dgm:prSet/>
      <dgm:spPr/>
      <dgm:t>
        <a:bodyPr/>
        <a:lstStyle/>
        <a:p>
          <a:endParaRPr lang="en-US" sz="2400" b="1">
            <a:solidFill>
              <a:srgbClr val="00B0F0"/>
            </a:solidFill>
          </a:endParaRPr>
        </a:p>
      </dgm:t>
    </dgm:pt>
    <dgm:pt modelId="{DD3903A5-8838-4377-8134-E2CEC682D021}">
      <dgm:prSet phldrT="[Text]" custT="1"/>
      <dgm:spPr/>
      <dgm:t>
        <a:bodyPr/>
        <a:lstStyle/>
        <a:p>
          <a:r>
            <a:rPr lang="en-US" sz="2400" b="1"/>
            <a:t>JDK 1.1 </a:t>
          </a:r>
        </a:p>
        <a:p>
          <a:r>
            <a:rPr lang="en-US" sz="2400" b="1"/>
            <a:t>1997</a:t>
          </a:r>
          <a:endParaRPr lang="en-US" sz="2400" b="1" dirty="0"/>
        </a:p>
      </dgm:t>
    </dgm:pt>
    <dgm:pt modelId="{48E50398-4A4C-4887-AD22-E31B8678E447}" type="parTrans" cxnId="{6861087A-3A1F-4000-B459-B9774D2D51A1}">
      <dgm:prSet/>
      <dgm:spPr/>
      <dgm:t>
        <a:bodyPr/>
        <a:lstStyle/>
        <a:p>
          <a:endParaRPr lang="en-US" sz="2800" b="1">
            <a:solidFill>
              <a:srgbClr val="00B0F0"/>
            </a:solidFill>
          </a:endParaRPr>
        </a:p>
      </dgm:t>
    </dgm:pt>
    <dgm:pt modelId="{18CCF512-4615-4AE1-B51F-BB3E676C09ED}" type="sibTrans" cxnId="{6861087A-3A1F-4000-B459-B9774D2D51A1}">
      <dgm:prSet/>
      <dgm:spPr/>
      <dgm:t>
        <a:bodyPr/>
        <a:lstStyle/>
        <a:p>
          <a:endParaRPr lang="en-US" sz="2400" b="1">
            <a:solidFill>
              <a:srgbClr val="FF0000"/>
            </a:solidFill>
          </a:endParaRPr>
        </a:p>
      </dgm:t>
    </dgm:pt>
    <dgm:pt modelId="{5CC413B4-288E-463A-A178-3863548D65EA}">
      <dgm:prSet phldrT="[Text]" custT="1"/>
      <dgm:spPr/>
      <dgm:t>
        <a:bodyPr/>
        <a:lstStyle/>
        <a:p>
          <a:r>
            <a:rPr lang="en-US" sz="2400" b="1" dirty="0"/>
            <a:t>1.2 </a:t>
          </a:r>
        </a:p>
        <a:p>
          <a:r>
            <a:rPr lang="en-US" sz="2400" b="1" dirty="0"/>
            <a:t>1998</a:t>
          </a:r>
        </a:p>
      </dgm:t>
    </dgm:pt>
    <dgm:pt modelId="{6E584B84-4965-483C-A656-91ADECCDF16E}" type="parTrans" cxnId="{E49159C7-E2AA-4F43-9559-DAB932770F0C}">
      <dgm:prSet/>
      <dgm:spPr/>
      <dgm:t>
        <a:bodyPr/>
        <a:lstStyle/>
        <a:p>
          <a:endParaRPr lang="en-US" sz="2800" b="1">
            <a:solidFill>
              <a:srgbClr val="00B0F0"/>
            </a:solidFill>
          </a:endParaRPr>
        </a:p>
      </dgm:t>
    </dgm:pt>
    <dgm:pt modelId="{3132DC1E-CD7A-4904-A520-A58CDB3261CC}" type="sibTrans" cxnId="{E49159C7-E2AA-4F43-9559-DAB932770F0C}">
      <dgm:prSet/>
      <dgm:spPr/>
      <dgm:t>
        <a:bodyPr/>
        <a:lstStyle/>
        <a:p>
          <a:endParaRPr lang="en-US" sz="2400" b="1">
            <a:solidFill>
              <a:srgbClr val="00B0F0"/>
            </a:solidFill>
          </a:endParaRPr>
        </a:p>
      </dgm:t>
    </dgm:pt>
    <dgm:pt modelId="{B1E26305-7C56-4FFD-8C18-5C0477C1C446}">
      <dgm:prSet phldrT="[Text]" custT="1"/>
      <dgm:spPr/>
      <dgm:t>
        <a:bodyPr/>
        <a:lstStyle/>
        <a:p>
          <a:r>
            <a:rPr lang="en-US" sz="2400" b="1"/>
            <a:t>1.3</a:t>
          </a:r>
        </a:p>
        <a:p>
          <a:r>
            <a:rPr lang="en-US" sz="2400" b="1"/>
            <a:t>2000</a:t>
          </a:r>
          <a:endParaRPr lang="en-US" sz="2400" b="1" dirty="0"/>
        </a:p>
      </dgm:t>
    </dgm:pt>
    <dgm:pt modelId="{C0BCD234-49A7-4509-8623-3A8E7E3BBCCA}" type="parTrans" cxnId="{A1219826-96AE-4196-B423-0E16BA1BA6EE}">
      <dgm:prSet/>
      <dgm:spPr/>
      <dgm:t>
        <a:bodyPr/>
        <a:lstStyle/>
        <a:p>
          <a:endParaRPr lang="en-US" sz="2800" b="1">
            <a:solidFill>
              <a:srgbClr val="00B0F0"/>
            </a:solidFill>
          </a:endParaRPr>
        </a:p>
      </dgm:t>
    </dgm:pt>
    <dgm:pt modelId="{3C0EB907-328D-4EA6-9C4E-E2501C8A2556}" type="sibTrans" cxnId="{A1219826-96AE-4196-B423-0E16BA1BA6EE}">
      <dgm:prSet/>
      <dgm:spPr/>
      <dgm:t>
        <a:bodyPr/>
        <a:lstStyle/>
        <a:p>
          <a:endParaRPr lang="en-US" sz="2400" b="1">
            <a:solidFill>
              <a:srgbClr val="00B0F0"/>
            </a:solidFill>
          </a:endParaRPr>
        </a:p>
      </dgm:t>
    </dgm:pt>
    <dgm:pt modelId="{E5FFBB4F-7F47-4825-A194-C98F7011C92E}">
      <dgm:prSet phldrT="[Text]" custT="1"/>
      <dgm:spPr/>
      <dgm:t>
        <a:bodyPr/>
        <a:lstStyle/>
        <a:p>
          <a:r>
            <a:rPr lang="en-US" sz="2400" b="1" dirty="0"/>
            <a:t>JAVA SE 7</a:t>
          </a:r>
        </a:p>
        <a:p>
          <a:r>
            <a:rPr lang="en-US" sz="2400" b="1" dirty="0"/>
            <a:t>2011</a:t>
          </a:r>
        </a:p>
      </dgm:t>
    </dgm:pt>
    <dgm:pt modelId="{DC405CE1-7C56-451E-B299-58E6707E5759}" type="parTrans" cxnId="{C9056032-4752-49F1-B81A-129D23704A88}">
      <dgm:prSet/>
      <dgm:spPr/>
      <dgm:t>
        <a:bodyPr/>
        <a:lstStyle/>
        <a:p>
          <a:endParaRPr lang="en-US" sz="2800" b="1">
            <a:solidFill>
              <a:srgbClr val="00B0F0"/>
            </a:solidFill>
          </a:endParaRPr>
        </a:p>
      </dgm:t>
    </dgm:pt>
    <dgm:pt modelId="{BDCA67E5-C21D-48E1-83E0-FF95B01C336D}" type="sibTrans" cxnId="{C9056032-4752-49F1-B81A-129D23704A88}">
      <dgm:prSet/>
      <dgm:spPr/>
      <dgm:t>
        <a:bodyPr/>
        <a:lstStyle/>
        <a:p>
          <a:endParaRPr lang="en-US" sz="2400" b="1">
            <a:solidFill>
              <a:srgbClr val="00B0F0"/>
            </a:solidFill>
          </a:endParaRPr>
        </a:p>
      </dgm:t>
    </dgm:pt>
    <dgm:pt modelId="{FB39E074-6BF1-47B8-80BC-BAFF376B07FF}">
      <dgm:prSet phldrT="[Text]" custT="1"/>
      <dgm:spPr/>
      <dgm:t>
        <a:bodyPr/>
        <a:lstStyle/>
        <a:p>
          <a:r>
            <a:rPr lang="en-US" sz="2400" b="1"/>
            <a:t> SE 8 </a:t>
          </a:r>
        </a:p>
        <a:p>
          <a:r>
            <a:rPr lang="en-US" sz="2400" b="1"/>
            <a:t> 2014</a:t>
          </a:r>
          <a:endParaRPr lang="en-US" sz="2400" b="1" dirty="0"/>
        </a:p>
      </dgm:t>
    </dgm:pt>
    <dgm:pt modelId="{D78F6CAB-6D6B-4C8C-BD03-9F9953B81BCA}" type="parTrans" cxnId="{9DCE87F1-7FB1-4B08-8B14-C45A47936C9C}">
      <dgm:prSet/>
      <dgm:spPr/>
      <dgm:t>
        <a:bodyPr/>
        <a:lstStyle/>
        <a:p>
          <a:endParaRPr lang="en-US" sz="2800" b="1">
            <a:solidFill>
              <a:srgbClr val="00B0F0"/>
            </a:solidFill>
          </a:endParaRPr>
        </a:p>
      </dgm:t>
    </dgm:pt>
    <dgm:pt modelId="{160C59A9-36CE-4382-B137-75497C535441}" type="sibTrans" cxnId="{9DCE87F1-7FB1-4B08-8B14-C45A47936C9C}">
      <dgm:prSet/>
      <dgm:spPr/>
      <dgm:t>
        <a:bodyPr/>
        <a:lstStyle/>
        <a:p>
          <a:endParaRPr lang="en-US" sz="2400" b="1">
            <a:solidFill>
              <a:srgbClr val="00B0F0"/>
            </a:solidFill>
          </a:endParaRPr>
        </a:p>
      </dgm:t>
    </dgm:pt>
    <dgm:pt modelId="{1BA772C3-B96A-4922-AC65-B576D7F948E5}">
      <dgm:prSet phldrT="[Text]" custT="1"/>
      <dgm:spPr/>
      <dgm:t>
        <a:bodyPr/>
        <a:lstStyle/>
        <a:p>
          <a:r>
            <a:rPr lang="en-US" sz="2400" b="1" dirty="0"/>
            <a:t>JDK 1.0</a:t>
          </a:r>
        </a:p>
        <a:p>
          <a:r>
            <a:rPr lang="en-US" sz="2400" b="1" dirty="0"/>
            <a:t>1996</a:t>
          </a:r>
        </a:p>
      </dgm:t>
    </dgm:pt>
    <dgm:pt modelId="{CC9B116E-8A95-47D8-A899-178680B05926}" type="parTrans" cxnId="{1D77E9EE-C48C-4092-A878-4FE6EF1CBB4D}">
      <dgm:prSet/>
      <dgm:spPr/>
      <dgm:t>
        <a:bodyPr/>
        <a:lstStyle/>
        <a:p>
          <a:endParaRPr lang="en-US" sz="2800" b="1">
            <a:solidFill>
              <a:srgbClr val="00B0F0"/>
            </a:solidFill>
          </a:endParaRPr>
        </a:p>
      </dgm:t>
    </dgm:pt>
    <dgm:pt modelId="{233D36EC-4507-4952-B38C-C11B4D270577}" type="sibTrans" cxnId="{1D77E9EE-C48C-4092-A878-4FE6EF1CBB4D}">
      <dgm:prSet/>
      <dgm:spPr/>
      <dgm:t>
        <a:bodyPr/>
        <a:lstStyle/>
        <a:p>
          <a:endParaRPr lang="en-US" sz="2400" b="1">
            <a:solidFill>
              <a:srgbClr val="00B0F0"/>
            </a:solidFill>
          </a:endParaRPr>
        </a:p>
      </dgm:t>
    </dgm:pt>
    <dgm:pt modelId="{D6B33D6E-9EBD-40E6-A416-29D5149BDBFA}">
      <dgm:prSet phldrT="[Text]" custT="1"/>
      <dgm:spPr/>
      <dgm:t>
        <a:bodyPr/>
        <a:lstStyle/>
        <a:p>
          <a:r>
            <a:rPr lang="en-US" sz="2400" b="1"/>
            <a:t>SE 9 </a:t>
          </a:r>
        </a:p>
        <a:p>
          <a:r>
            <a:rPr lang="en-US" sz="2400" b="1"/>
            <a:t>2017</a:t>
          </a:r>
          <a:endParaRPr lang="en-US" sz="2400" b="1" dirty="0"/>
        </a:p>
      </dgm:t>
    </dgm:pt>
    <dgm:pt modelId="{56B2B105-6E71-4E4B-9837-7E1929826ECC}" type="parTrans" cxnId="{6A6E6646-8717-41C9-9284-98CF3A55A79D}">
      <dgm:prSet/>
      <dgm:spPr/>
      <dgm:t>
        <a:bodyPr/>
        <a:lstStyle/>
        <a:p>
          <a:endParaRPr lang="en-US" sz="2800" b="1">
            <a:solidFill>
              <a:srgbClr val="00B0F0"/>
            </a:solidFill>
          </a:endParaRPr>
        </a:p>
      </dgm:t>
    </dgm:pt>
    <dgm:pt modelId="{423E6E51-109D-46EA-9798-E403BF4A1551}" type="sibTrans" cxnId="{6A6E6646-8717-41C9-9284-98CF3A55A79D}">
      <dgm:prSet/>
      <dgm:spPr/>
      <dgm:t>
        <a:bodyPr/>
        <a:lstStyle/>
        <a:p>
          <a:endParaRPr lang="en-US" sz="2400" b="1">
            <a:solidFill>
              <a:srgbClr val="00B0F0"/>
            </a:solidFill>
          </a:endParaRPr>
        </a:p>
      </dgm:t>
    </dgm:pt>
    <dgm:pt modelId="{8228F33B-090E-4E3B-9F49-B738ADC7B25A}">
      <dgm:prSet phldrT="[Text]" custT="1"/>
      <dgm:spPr/>
      <dgm:t>
        <a:bodyPr/>
        <a:lstStyle/>
        <a:p>
          <a:r>
            <a:rPr lang="en-US" sz="2400" b="1" dirty="0"/>
            <a:t>SE 10 , 11 </a:t>
          </a:r>
        </a:p>
        <a:p>
          <a:r>
            <a:rPr lang="en-US" sz="2400" b="1" dirty="0"/>
            <a:t>2018</a:t>
          </a:r>
        </a:p>
      </dgm:t>
    </dgm:pt>
    <dgm:pt modelId="{B0FF7DF7-8151-4720-AE25-EFBD3B4E24BE}" type="parTrans" cxnId="{24C15DE1-E4D7-47B7-B718-3DF8C50A3BAE}">
      <dgm:prSet/>
      <dgm:spPr/>
      <dgm:t>
        <a:bodyPr/>
        <a:lstStyle/>
        <a:p>
          <a:endParaRPr lang="en-US" sz="2800" b="1">
            <a:solidFill>
              <a:srgbClr val="00B0F0"/>
            </a:solidFill>
          </a:endParaRPr>
        </a:p>
      </dgm:t>
    </dgm:pt>
    <dgm:pt modelId="{FDB7518D-D993-4D0A-B25C-E114CF6B4B59}" type="sibTrans" cxnId="{24C15DE1-E4D7-47B7-B718-3DF8C50A3BAE}">
      <dgm:prSet/>
      <dgm:spPr/>
      <dgm:t>
        <a:bodyPr/>
        <a:lstStyle/>
        <a:p>
          <a:endParaRPr lang="en-US" sz="2400" b="1">
            <a:solidFill>
              <a:srgbClr val="00B0F0"/>
            </a:solidFill>
          </a:endParaRPr>
        </a:p>
      </dgm:t>
    </dgm:pt>
    <dgm:pt modelId="{2EDB425B-E880-47A0-ABF0-E8AC4BF9A25C}">
      <dgm:prSet phldrT="[Text]" custT="1"/>
      <dgm:spPr/>
      <dgm:t>
        <a:bodyPr/>
        <a:lstStyle/>
        <a:p>
          <a:r>
            <a:rPr lang="en-US" sz="2400" b="1" dirty="0"/>
            <a:t>SE 12 , 13 2019</a:t>
          </a:r>
        </a:p>
      </dgm:t>
    </dgm:pt>
    <dgm:pt modelId="{8F15EF01-ACAF-4823-B69F-46CC4C975A9C}" type="parTrans" cxnId="{92EBB48A-1C57-466E-998F-B724F14F36F8}">
      <dgm:prSet/>
      <dgm:spPr/>
      <dgm:t>
        <a:bodyPr/>
        <a:lstStyle/>
        <a:p>
          <a:endParaRPr lang="en-US" sz="2800" b="1">
            <a:solidFill>
              <a:srgbClr val="00B0F0"/>
            </a:solidFill>
          </a:endParaRPr>
        </a:p>
      </dgm:t>
    </dgm:pt>
    <dgm:pt modelId="{9505D7CD-31B6-406A-AF8A-A269D6E0AE1E}" type="sibTrans" cxnId="{92EBB48A-1C57-466E-998F-B724F14F36F8}">
      <dgm:prSet/>
      <dgm:spPr/>
      <dgm:t>
        <a:bodyPr/>
        <a:lstStyle/>
        <a:p>
          <a:endParaRPr lang="en-US" sz="2400" b="1">
            <a:solidFill>
              <a:srgbClr val="00B0F0"/>
            </a:solidFill>
          </a:endParaRPr>
        </a:p>
      </dgm:t>
    </dgm:pt>
    <dgm:pt modelId="{D01BD090-1841-4277-AAE3-C4CD72228992}">
      <dgm:prSet phldrT="[Text]" custT="1"/>
      <dgm:spPr/>
      <dgm:t>
        <a:bodyPr/>
        <a:lstStyle/>
        <a:p>
          <a:r>
            <a:rPr lang="en-US" sz="2400" b="1" dirty="0"/>
            <a:t>SE 14 , 15 2020</a:t>
          </a:r>
        </a:p>
      </dgm:t>
    </dgm:pt>
    <dgm:pt modelId="{A58915BD-D2EC-4336-A731-604468190400}" type="parTrans" cxnId="{E267CF7C-E1FC-408D-A773-0EACE8951337}">
      <dgm:prSet/>
      <dgm:spPr/>
      <dgm:t>
        <a:bodyPr/>
        <a:lstStyle/>
        <a:p>
          <a:endParaRPr lang="en-US"/>
        </a:p>
      </dgm:t>
    </dgm:pt>
    <dgm:pt modelId="{10C8F157-3098-4E13-AF23-4D78E52686F1}" type="sibTrans" cxnId="{E267CF7C-E1FC-408D-A773-0EACE8951337}">
      <dgm:prSet/>
      <dgm:spPr/>
      <dgm:t>
        <a:bodyPr/>
        <a:lstStyle/>
        <a:p>
          <a:endParaRPr lang="en-US" sz="2400"/>
        </a:p>
      </dgm:t>
    </dgm:pt>
    <dgm:pt modelId="{18E7534A-EB8A-4548-B87D-5E04379D57D1}">
      <dgm:prSet phldrT="[Text]" custT="1"/>
      <dgm:spPr/>
      <dgm:t>
        <a:bodyPr/>
        <a:lstStyle/>
        <a:p>
          <a:r>
            <a:rPr lang="en-US" sz="2400" b="1" dirty="0"/>
            <a:t>SE 16  Mar. 2021</a:t>
          </a:r>
        </a:p>
      </dgm:t>
    </dgm:pt>
    <dgm:pt modelId="{D01B3508-9943-4758-B871-90FB3D57EBF0}" type="parTrans" cxnId="{61246879-DD74-4764-AD0E-F61EB33EF767}">
      <dgm:prSet/>
      <dgm:spPr/>
      <dgm:t>
        <a:bodyPr/>
        <a:lstStyle/>
        <a:p>
          <a:endParaRPr lang="en-US"/>
        </a:p>
      </dgm:t>
    </dgm:pt>
    <dgm:pt modelId="{95D76ACC-FF1F-4C91-BC4F-CA89EDC50541}" type="sibTrans" cxnId="{61246879-DD74-4764-AD0E-F61EB33EF767}">
      <dgm:prSet/>
      <dgm:spPr/>
      <dgm:t>
        <a:bodyPr/>
        <a:lstStyle/>
        <a:p>
          <a:endParaRPr lang="en-US" sz="2400"/>
        </a:p>
      </dgm:t>
    </dgm:pt>
    <dgm:pt modelId="{79B0A53B-907D-434E-AFF2-0FEBB58F596E}">
      <dgm:prSet phldrT="[Text]" custT="1"/>
      <dgm:spPr>
        <a:solidFill>
          <a:schemeClr val="accent4">
            <a:lumMod val="40000"/>
            <a:lumOff val="60000"/>
          </a:schemeClr>
        </a:solidFill>
      </dgm:spPr>
      <dgm:t>
        <a:bodyPr/>
        <a:lstStyle/>
        <a:p>
          <a:r>
            <a:rPr lang="en-US" sz="2400" b="1" dirty="0">
              <a:solidFill>
                <a:schemeClr val="bg2">
                  <a:lumMod val="10000"/>
                </a:schemeClr>
              </a:solidFill>
            </a:rPr>
            <a:t>SE 20</a:t>
          </a:r>
          <a:br>
            <a:rPr lang="en-US" sz="2400" b="1" dirty="0">
              <a:solidFill>
                <a:schemeClr val="bg2">
                  <a:lumMod val="10000"/>
                </a:schemeClr>
              </a:solidFill>
            </a:rPr>
          </a:br>
          <a:r>
            <a:rPr lang="en-US" sz="2400" b="1" dirty="0">
              <a:solidFill>
                <a:schemeClr val="bg2">
                  <a:lumMod val="10000"/>
                </a:schemeClr>
              </a:solidFill>
            </a:rPr>
            <a:t>Mar. 2023  </a:t>
          </a:r>
          <a:br>
            <a:rPr lang="en-US" sz="2400" b="1" dirty="0">
              <a:solidFill>
                <a:schemeClr val="bg2">
                  <a:lumMod val="10000"/>
                </a:schemeClr>
              </a:solidFill>
            </a:rPr>
          </a:br>
          <a:r>
            <a:rPr lang="en-US" sz="2400" b="1" dirty="0">
              <a:solidFill>
                <a:schemeClr val="bg2">
                  <a:lumMod val="10000"/>
                </a:schemeClr>
              </a:solidFill>
            </a:rPr>
            <a:t>in Progress...</a:t>
          </a:r>
        </a:p>
      </dgm:t>
    </dgm:pt>
    <dgm:pt modelId="{E84FBF3A-CEDD-46C7-9B05-83A150BF8864}" type="parTrans" cxnId="{98ADD866-3430-488B-BC67-F3956765B6CD}">
      <dgm:prSet/>
      <dgm:spPr/>
      <dgm:t>
        <a:bodyPr/>
        <a:lstStyle/>
        <a:p>
          <a:endParaRPr lang="en-US"/>
        </a:p>
      </dgm:t>
    </dgm:pt>
    <dgm:pt modelId="{41C9F450-4D0E-49CE-87C2-34ABF0D4F649}" type="sibTrans" cxnId="{98ADD866-3430-488B-BC67-F3956765B6CD}">
      <dgm:prSet/>
      <dgm:spPr/>
      <dgm:t>
        <a:bodyPr/>
        <a:lstStyle/>
        <a:p>
          <a:endParaRPr lang="en-US"/>
        </a:p>
      </dgm:t>
    </dgm:pt>
    <dgm:pt modelId="{B9E2AEE7-16BF-4195-BAE7-8535CCCBF9D9}">
      <dgm:prSet phldrT="[Text]" custT="1"/>
      <dgm:spPr/>
      <dgm:t>
        <a:bodyPr/>
        <a:lstStyle/>
        <a:p>
          <a:r>
            <a:rPr lang="en-US" sz="2400" b="1" dirty="0"/>
            <a:t>SE 17 Sep. 2021</a:t>
          </a:r>
        </a:p>
      </dgm:t>
    </dgm:pt>
    <dgm:pt modelId="{C5AA4461-FF99-4D71-9929-9C4F892E9267}" type="parTrans" cxnId="{56BB38FE-302E-46A3-B073-EE1C58712701}">
      <dgm:prSet/>
      <dgm:spPr/>
      <dgm:t>
        <a:bodyPr/>
        <a:lstStyle/>
        <a:p>
          <a:endParaRPr lang="en-US"/>
        </a:p>
      </dgm:t>
    </dgm:pt>
    <dgm:pt modelId="{A80B6B36-5876-48F2-83D0-B350B467F30E}" type="sibTrans" cxnId="{56BB38FE-302E-46A3-B073-EE1C58712701}">
      <dgm:prSet/>
      <dgm:spPr/>
      <dgm:t>
        <a:bodyPr/>
        <a:lstStyle/>
        <a:p>
          <a:endParaRPr lang="en-US" sz="2400"/>
        </a:p>
      </dgm:t>
    </dgm:pt>
    <dgm:pt modelId="{6D88CC93-0DC8-443A-939A-544D37B800EB}">
      <dgm:prSet phldrT="[Text]" custT="1"/>
      <dgm:spPr/>
      <dgm:t>
        <a:bodyPr/>
        <a:lstStyle/>
        <a:p>
          <a:r>
            <a:rPr lang="en-US" sz="2400" b="1" dirty="0"/>
            <a:t>SE 18 Mar. 2022</a:t>
          </a:r>
        </a:p>
      </dgm:t>
    </dgm:pt>
    <dgm:pt modelId="{6C1379F3-4BF2-4B5E-B5E8-31F1644E609B}" type="parTrans" cxnId="{F0B933D1-1470-45A0-BE12-EFAA31B5FE08}">
      <dgm:prSet/>
      <dgm:spPr/>
      <dgm:t>
        <a:bodyPr/>
        <a:lstStyle/>
        <a:p>
          <a:endParaRPr lang="en-US"/>
        </a:p>
      </dgm:t>
    </dgm:pt>
    <dgm:pt modelId="{2B646808-A5AF-4D77-8C23-0C9643D736BC}" type="sibTrans" cxnId="{F0B933D1-1470-45A0-BE12-EFAA31B5FE08}">
      <dgm:prSet/>
      <dgm:spPr/>
      <dgm:t>
        <a:bodyPr/>
        <a:lstStyle/>
        <a:p>
          <a:endParaRPr lang="en-US"/>
        </a:p>
      </dgm:t>
    </dgm:pt>
    <dgm:pt modelId="{5DA1D3D3-533C-4E1B-BC8D-51A0D30DE88A}">
      <dgm:prSet phldrT="[Text]" custT="1"/>
      <dgm:spPr/>
      <dgm:t>
        <a:bodyPr/>
        <a:lstStyle/>
        <a:p>
          <a:r>
            <a:rPr lang="en-US" sz="2400" b="1" dirty="0"/>
            <a:t>SE 19 Sep. 2022</a:t>
          </a:r>
        </a:p>
      </dgm:t>
    </dgm:pt>
    <dgm:pt modelId="{F9D63D95-5708-42F8-A028-E09C7B05724A}" type="parTrans" cxnId="{3AC6C26C-EBC5-4AB3-B67D-EF0878826FC8}">
      <dgm:prSet/>
      <dgm:spPr/>
      <dgm:t>
        <a:bodyPr/>
        <a:lstStyle/>
        <a:p>
          <a:endParaRPr lang="en-US"/>
        </a:p>
      </dgm:t>
    </dgm:pt>
    <dgm:pt modelId="{D0544A51-7016-4791-8ACB-500DEA829377}" type="sibTrans" cxnId="{3AC6C26C-EBC5-4AB3-B67D-EF0878826FC8}">
      <dgm:prSet/>
      <dgm:spPr/>
      <dgm:t>
        <a:bodyPr/>
        <a:lstStyle/>
        <a:p>
          <a:endParaRPr lang="en-US"/>
        </a:p>
      </dgm:t>
    </dgm:pt>
    <dgm:pt modelId="{E049B482-2E1A-45EF-9337-A679E5159892}" type="pres">
      <dgm:prSet presAssocID="{BF55849D-4834-4622-B1A9-F5481C68D266}" presName="Name0" presStyleCnt="0">
        <dgm:presLayoutVars>
          <dgm:dir/>
          <dgm:resizeHandles/>
        </dgm:presLayoutVars>
      </dgm:prSet>
      <dgm:spPr/>
    </dgm:pt>
    <dgm:pt modelId="{EE7DC8B6-B8A0-47D9-9BB4-39C8F4ACA1CF}" type="pres">
      <dgm:prSet presAssocID="{1011E099-9785-4DAA-BF83-9820816DD650}" presName="compNode" presStyleCnt="0"/>
      <dgm:spPr/>
    </dgm:pt>
    <dgm:pt modelId="{6E067EB9-BA6C-46BB-87BF-BF574C6734E1}" type="pres">
      <dgm:prSet presAssocID="{1011E099-9785-4DAA-BF83-9820816DD650}" presName="dummyConnPt" presStyleCnt="0"/>
      <dgm:spPr/>
    </dgm:pt>
    <dgm:pt modelId="{D439A93D-F69C-47D8-A74B-157E074A0A11}" type="pres">
      <dgm:prSet presAssocID="{1011E099-9785-4DAA-BF83-9820816DD650}" presName="node" presStyleLbl="node1" presStyleIdx="0" presStyleCnt="16">
        <dgm:presLayoutVars>
          <dgm:bulletEnabled val="1"/>
        </dgm:presLayoutVars>
      </dgm:prSet>
      <dgm:spPr/>
    </dgm:pt>
    <dgm:pt modelId="{1D806119-C179-404E-82D6-1013DE13D2B6}" type="pres">
      <dgm:prSet presAssocID="{399409EF-F95B-48D9-A3E3-28127663105B}" presName="sibTrans" presStyleLbl="bgSibTrans2D1" presStyleIdx="0" presStyleCnt="15"/>
      <dgm:spPr/>
    </dgm:pt>
    <dgm:pt modelId="{F3B3087A-F2D3-4915-BD49-60E9805F5381}" type="pres">
      <dgm:prSet presAssocID="{1BA772C3-B96A-4922-AC65-B576D7F948E5}" presName="compNode" presStyleCnt="0"/>
      <dgm:spPr/>
    </dgm:pt>
    <dgm:pt modelId="{2B894432-765E-466B-B6BC-58E3F2BED02D}" type="pres">
      <dgm:prSet presAssocID="{1BA772C3-B96A-4922-AC65-B576D7F948E5}" presName="dummyConnPt" presStyleCnt="0"/>
      <dgm:spPr/>
    </dgm:pt>
    <dgm:pt modelId="{539E15A3-6C42-4F45-AF57-1CC8E50A77E8}" type="pres">
      <dgm:prSet presAssocID="{1BA772C3-B96A-4922-AC65-B576D7F948E5}" presName="node" presStyleLbl="node1" presStyleIdx="1" presStyleCnt="16">
        <dgm:presLayoutVars>
          <dgm:bulletEnabled val="1"/>
        </dgm:presLayoutVars>
      </dgm:prSet>
      <dgm:spPr/>
    </dgm:pt>
    <dgm:pt modelId="{CCB8F011-34D3-4ED6-B029-6230E5E9C68A}" type="pres">
      <dgm:prSet presAssocID="{233D36EC-4507-4952-B38C-C11B4D270577}" presName="sibTrans" presStyleLbl="bgSibTrans2D1" presStyleIdx="1" presStyleCnt="15"/>
      <dgm:spPr/>
    </dgm:pt>
    <dgm:pt modelId="{C95E29E2-6F06-4071-B611-BB594D3B9FA1}" type="pres">
      <dgm:prSet presAssocID="{DD3903A5-8838-4377-8134-E2CEC682D021}" presName="compNode" presStyleCnt="0"/>
      <dgm:spPr/>
    </dgm:pt>
    <dgm:pt modelId="{6BBF7396-C8FE-4EA3-A3DA-8393CD552559}" type="pres">
      <dgm:prSet presAssocID="{DD3903A5-8838-4377-8134-E2CEC682D021}" presName="dummyConnPt" presStyleCnt="0"/>
      <dgm:spPr/>
    </dgm:pt>
    <dgm:pt modelId="{432522E8-DC32-4CC5-A532-55C76E4D39CC}" type="pres">
      <dgm:prSet presAssocID="{DD3903A5-8838-4377-8134-E2CEC682D021}" presName="node" presStyleLbl="node1" presStyleIdx="2" presStyleCnt="16">
        <dgm:presLayoutVars>
          <dgm:bulletEnabled val="1"/>
        </dgm:presLayoutVars>
      </dgm:prSet>
      <dgm:spPr/>
    </dgm:pt>
    <dgm:pt modelId="{9DC6E70D-E7E9-4245-AF6B-CA8F4C3C26FB}" type="pres">
      <dgm:prSet presAssocID="{18CCF512-4615-4AE1-B51F-BB3E676C09ED}" presName="sibTrans" presStyleLbl="bgSibTrans2D1" presStyleIdx="2" presStyleCnt="15"/>
      <dgm:spPr/>
    </dgm:pt>
    <dgm:pt modelId="{5EAD6EE0-655D-4E6D-8EAB-70E76BDCFE50}" type="pres">
      <dgm:prSet presAssocID="{5CC413B4-288E-463A-A178-3863548D65EA}" presName="compNode" presStyleCnt="0"/>
      <dgm:spPr/>
    </dgm:pt>
    <dgm:pt modelId="{A850C7DF-54DC-441C-81E9-CF3AF259D300}" type="pres">
      <dgm:prSet presAssocID="{5CC413B4-288E-463A-A178-3863548D65EA}" presName="dummyConnPt" presStyleCnt="0"/>
      <dgm:spPr/>
    </dgm:pt>
    <dgm:pt modelId="{49B4DEDF-6570-412D-81D2-065347C7CA68}" type="pres">
      <dgm:prSet presAssocID="{5CC413B4-288E-463A-A178-3863548D65EA}" presName="node" presStyleLbl="node1" presStyleIdx="3" presStyleCnt="16">
        <dgm:presLayoutVars>
          <dgm:bulletEnabled val="1"/>
        </dgm:presLayoutVars>
      </dgm:prSet>
      <dgm:spPr/>
    </dgm:pt>
    <dgm:pt modelId="{446E0D6A-3DB9-46DC-8E80-673E2B3F4BA7}" type="pres">
      <dgm:prSet presAssocID="{3132DC1E-CD7A-4904-A520-A58CDB3261CC}" presName="sibTrans" presStyleLbl="bgSibTrans2D1" presStyleIdx="3" presStyleCnt="15"/>
      <dgm:spPr/>
    </dgm:pt>
    <dgm:pt modelId="{61139792-A749-4D13-9422-DE956A6C1446}" type="pres">
      <dgm:prSet presAssocID="{B1E26305-7C56-4FFD-8C18-5C0477C1C446}" presName="compNode" presStyleCnt="0"/>
      <dgm:spPr/>
    </dgm:pt>
    <dgm:pt modelId="{CDDF096E-50BC-4383-87F6-7FA62ACB2E64}" type="pres">
      <dgm:prSet presAssocID="{B1E26305-7C56-4FFD-8C18-5C0477C1C446}" presName="dummyConnPt" presStyleCnt="0"/>
      <dgm:spPr/>
    </dgm:pt>
    <dgm:pt modelId="{77CED90F-F61F-4C9D-B2AB-71BD9879DC9B}" type="pres">
      <dgm:prSet presAssocID="{B1E26305-7C56-4FFD-8C18-5C0477C1C446}" presName="node" presStyleLbl="node1" presStyleIdx="4" presStyleCnt="16">
        <dgm:presLayoutVars>
          <dgm:bulletEnabled val="1"/>
        </dgm:presLayoutVars>
      </dgm:prSet>
      <dgm:spPr/>
    </dgm:pt>
    <dgm:pt modelId="{39CB007D-C5F3-4B4C-B117-006C94335669}" type="pres">
      <dgm:prSet presAssocID="{3C0EB907-328D-4EA6-9C4E-E2501C8A2556}" presName="sibTrans" presStyleLbl="bgSibTrans2D1" presStyleIdx="4" presStyleCnt="15"/>
      <dgm:spPr/>
    </dgm:pt>
    <dgm:pt modelId="{899234E9-497A-4865-9A87-1973D318C3A4}" type="pres">
      <dgm:prSet presAssocID="{E5FFBB4F-7F47-4825-A194-C98F7011C92E}" presName="compNode" presStyleCnt="0"/>
      <dgm:spPr/>
    </dgm:pt>
    <dgm:pt modelId="{69E5C6B3-A6BD-4AF7-BDA8-6CB31589FFD7}" type="pres">
      <dgm:prSet presAssocID="{E5FFBB4F-7F47-4825-A194-C98F7011C92E}" presName="dummyConnPt" presStyleCnt="0"/>
      <dgm:spPr/>
    </dgm:pt>
    <dgm:pt modelId="{1EDC6741-D15E-4FD2-9682-F61A53E4D3F2}" type="pres">
      <dgm:prSet presAssocID="{E5FFBB4F-7F47-4825-A194-C98F7011C92E}" presName="node" presStyleLbl="node1" presStyleIdx="5" presStyleCnt="16" custScaleX="101398" custScaleY="128451">
        <dgm:presLayoutVars>
          <dgm:bulletEnabled val="1"/>
        </dgm:presLayoutVars>
      </dgm:prSet>
      <dgm:spPr/>
    </dgm:pt>
    <dgm:pt modelId="{1672A36B-57A8-4F62-980B-EFEAE31BB71F}" type="pres">
      <dgm:prSet presAssocID="{BDCA67E5-C21D-48E1-83E0-FF95B01C336D}" presName="sibTrans" presStyleLbl="bgSibTrans2D1" presStyleIdx="5" presStyleCnt="15"/>
      <dgm:spPr/>
    </dgm:pt>
    <dgm:pt modelId="{881A4323-4860-4637-9F83-66FBB0F45FBB}" type="pres">
      <dgm:prSet presAssocID="{FB39E074-6BF1-47B8-80BC-BAFF376B07FF}" presName="compNode" presStyleCnt="0"/>
      <dgm:spPr/>
    </dgm:pt>
    <dgm:pt modelId="{47A1321F-2FCB-4B87-9BBA-E2D83746D8BA}" type="pres">
      <dgm:prSet presAssocID="{FB39E074-6BF1-47B8-80BC-BAFF376B07FF}" presName="dummyConnPt" presStyleCnt="0"/>
      <dgm:spPr/>
    </dgm:pt>
    <dgm:pt modelId="{30EC6A79-2AFD-463A-B7E8-E5A91F07A4D9}" type="pres">
      <dgm:prSet presAssocID="{FB39E074-6BF1-47B8-80BC-BAFF376B07FF}" presName="node" presStyleLbl="node1" presStyleIdx="6" presStyleCnt="16">
        <dgm:presLayoutVars>
          <dgm:bulletEnabled val="1"/>
        </dgm:presLayoutVars>
      </dgm:prSet>
      <dgm:spPr/>
    </dgm:pt>
    <dgm:pt modelId="{66B03BCF-C5C0-4BC1-884F-B1FC0A8F3C20}" type="pres">
      <dgm:prSet presAssocID="{160C59A9-36CE-4382-B137-75497C535441}" presName="sibTrans" presStyleLbl="bgSibTrans2D1" presStyleIdx="6" presStyleCnt="15"/>
      <dgm:spPr/>
    </dgm:pt>
    <dgm:pt modelId="{CF369201-DAE6-465C-824D-E0AED758992C}" type="pres">
      <dgm:prSet presAssocID="{D6B33D6E-9EBD-40E6-A416-29D5149BDBFA}" presName="compNode" presStyleCnt="0"/>
      <dgm:spPr/>
    </dgm:pt>
    <dgm:pt modelId="{4953E97B-8823-4CD9-A6C6-A7A45628B6F9}" type="pres">
      <dgm:prSet presAssocID="{D6B33D6E-9EBD-40E6-A416-29D5149BDBFA}" presName="dummyConnPt" presStyleCnt="0"/>
      <dgm:spPr/>
    </dgm:pt>
    <dgm:pt modelId="{BA8F3CD7-E410-44D6-9500-50E8451EFCF7}" type="pres">
      <dgm:prSet presAssocID="{D6B33D6E-9EBD-40E6-A416-29D5149BDBFA}" presName="node" presStyleLbl="node1" presStyleIdx="7" presStyleCnt="16">
        <dgm:presLayoutVars>
          <dgm:bulletEnabled val="1"/>
        </dgm:presLayoutVars>
      </dgm:prSet>
      <dgm:spPr/>
    </dgm:pt>
    <dgm:pt modelId="{71FC8AB1-D455-4B6F-BDEE-3E837DC37C35}" type="pres">
      <dgm:prSet presAssocID="{423E6E51-109D-46EA-9798-E403BF4A1551}" presName="sibTrans" presStyleLbl="bgSibTrans2D1" presStyleIdx="7" presStyleCnt="15"/>
      <dgm:spPr/>
    </dgm:pt>
    <dgm:pt modelId="{19B74D61-FBA1-46A8-BD3E-18AAE2F52E79}" type="pres">
      <dgm:prSet presAssocID="{8228F33B-090E-4E3B-9F49-B738ADC7B25A}" presName="compNode" presStyleCnt="0"/>
      <dgm:spPr/>
    </dgm:pt>
    <dgm:pt modelId="{482661B5-B8C3-4DCA-83C1-6555DC07325C}" type="pres">
      <dgm:prSet presAssocID="{8228F33B-090E-4E3B-9F49-B738ADC7B25A}" presName="dummyConnPt" presStyleCnt="0"/>
      <dgm:spPr/>
    </dgm:pt>
    <dgm:pt modelId="{5D48302B-8646-4360-B6D7-A5AA9123CAE3}" type="pres">
      <dgm:prSet presAssocID="{8228F33B-090E-4E3B-9F49-B738ADC7B25A}" presName="node" presStyleLbl="node1" presStyleIdx="8" presStyleCnt="16">
        <dgm:presLayoutVars>
          <dgm:bulletEnabled val="1"/>
        </dgm:presLayoutVars>
      </dgm:prSet>
      <dgm:spPr/>
    </dgm:pt>
    <dgm:pt modelId="{D0123C9E-62AB-4A8C-8B28-4D8C1FE4ACDD}" type="pres">
      <dgm:prSet presAssocID="{FDB7518D-D993-4D0A-B25C-E114CF6B4B59}" presName="sibTrans" presStyleLbl="bgSibTrans2D1" presStyleIdx="8" presStyleCnt="15"/>
      <dgm:spPr/>
    </dgm:pt>
    <dgm:pt modelId="{7ECBA3CB-170B-4E1A-B0B1-D585569B0857}" type="pres">
      <dgm:prSet presAssocID="{2EDB425B-E880-47A0-ABF0-E8AC4BF9A25C}" presName="compNode" presStyleCnt="0"/>
      <dgm:spPr/>
    </dgm:pt>
    <dgm:pt modelId="{24DE0B8C-B8C7-4A0F-8714-B1611E90A7C5}" type="pres">
      <dgm:prSet presAssocID="{2EDB425B-E880-47A0-ABF0-E8AC4BF9A25C}" presName="dummyConnPt" presStyleCnt="0"/>
      <dgm:spPr/>
    </dgm:pt>
    <dgm:pt modelId="{0220AABC-9085-4AC7-B369-904CD8E1D108}" type="pres">
      <dgm:prSet presAssocID="{2EDB425B-E880-47A0-ABF0-E8AC4BF9A25C}" presName="node" presStyleLbl="node1" presStyleIdx="9" presStyleCnt="16" custScaleX="112050">
        <dgm:presLayoutVars>
          <dgm:bulletEnabled val="1"/>
        </dgm:presLayoutVars>
      </dgm:prSet>
      <dgm:spPr/>
    </dgm:pt>
    <dgm:pt modelId="{8B550CF0-63A6-444F-AECF-9DE7189FB10E}" type="pres">
      <dgm:prSet presAssocID="{9505D7CD-31B6-406A-AF8A-A269D6E0AE1E}" presName="sibTrans" presStyleLbl="bgSibTrans2D1" presStyleIdx="9" presStyleCnt="15"/>
      <dgm:spPr/>
    </dgm:pt>
    <dgm:pt modelId="{CDD2AB6B-3AE3-434B-AD5C-BD4FC4374522}" type="pres">
      <dgm:prSet presAssocID="{D01BD090-1841-4277-AAE3-C4CD72228992}" presName="compNode" presStyleCnt="0"/>
      <dgm:spPr/>
    </dgm:pt>
    <dgm:pt modelId="{E76BE971-1E63-406C-9A65-BCF8918F11C4}" type="pres">
      <dgm:prSet presAssocID="{D01BD090-1841-4277-AAE3-C4CD72228992}" presName="dummyConnPt" presStyleCnt="0"/>
      <dgm:spPr/>
    </dgm:pt>
    <dgm:pt modelId="{DE84043C-AC23-4E2A-A8F6-4AB0E18363E2}" type="pres">
      <dgm:prSet presAssocID="{D01BD090-1841-4277-AAE3-C4CD72228992}" presName="node" presStyleLbl="node1" presStyleIdx="10" presStyleCnt="16">
        <dgm:presLayoutVars>
          <dgm:bulletEnabled val="1"/>
        </dgm:presLayoutVars>
      </dgm:prSet>
      <dgm:spPr/>
    </dgm:pt>
    <dgm:pt modelId="{BF77D086-8ED6-4510-826E-B4841E7F8812}" type="pres">
      <dgm:prSet presAssocID="{10C8F157-3098-4E13-AF23-4D78E52686F1}" presName="sibTrans" presStyleLbl="bgSibTrans2D1" presStyleIdx="10" presStyleCnt="15"/>
      <dgm:spPr/>
    </dgm:pt>
    <dgm:pt modelId="{ADA10688-9BFC-461D-8871-26531D393F99}" type="pres">
      <dgm:prSet presAssocID="{18E7534A-EB8A-4548-B87D-5E04379D57D1}" presName="compNode" presStyleCnt="0"/>
      <dgm:spPr/>
    </dgm:pt>
    <dgm:pt modelId="{ECCE69B4-D19D-4C22-A3E1-A19A59EBB43C}" type="pres">
      <dgm:prSet presAssocID="{18E7534A-EB8A-4548-B87D-5E04379D57D1}" presName="dummyConnPt" presStyleCnt="0"/>
      <dgm:spPr/>
    </dgm:pt>
    <dgm:pt modelId="{3F44E151-CD35-4BE3-8926-F973584A0808}" type="pres">
      <dgm:prSet presAssocID="{18E7534A-EB8A-4548-B87D-5E04379D57D1}" presName="node" presStyleLbl="node1" presStyleIdx="11" presStyleCnt="16">
        <dgm:presLayoutVars>
          <dgm:bulletEnabled val="1"/>
        </dgm:presLayoutVars>
      </dgm:prSet>
      <dgm:spPr/>
    </dgm:pt>
    <dgm:pt modelId="{773B14FE-A9B6-4F0C-ABE8-5668067116E3}" type="pres">
      <dgm:prSet presAssocID="{95D76ACC-FF1F-4C91-BC4F-CA89EDC50541}" presName="sibTrans" presStyleLbl="bgSibTrans2D1" presStyleIdx="11" presStyleCnt="15"/>
      <dgm:spPr/>
    </dgm:pt>
    <dgm:pt modelId="{9D62920D-453A-4715-98FF-47E8AC854111}" type="pres">
      <dgm:prSet presAssocID="{B9E2AEE7-16BF-4195-BAE7-8535CCCBF9D9}" presName="compNode" presStyleCnt="0"/>
      <dgm:spPr/>
    </dgm:pt>
    <dgm:pt modelId="{2B975D81-3934-45F5-8C51-004877F1AB14}" type="pres">
      <dgm:prSet presAssocID="{B9E2AEE7-16BF-4195-BAE7-8535CCCBF9D9}" presName="dummyConnPt" presStyleCnt="0"/>
      <dgm:spPr/>
    </dgm:pt>
    <dgm:pt modelId="{E20B20BA-67D4-4C04-A0B2-D28EBB35D80C}" type="pres">
      <dgm:prSet presAssocID="{B9E2AEE7-16BF-4195-BAE7-8535CCCBF9D9}" presName="node" presStyleLbl="node1" presStyleIdx="12" presStyleCnt="16">
        <dgm:presLayoutVars>
          <dgm:bulletEnabled val="1"/>
        </dgm:presLayoutVars>
      </dgm:prSet>
      <dgm:spPr/>
    </dgm:pt>
    <dgm:pt modelId="{9834FFB7-AF07-47E2-A392-C7D7C8D8D6D1}" type="pres">
      <dgm:prSet presAssocID="{A80B6B36-5876-48F2-83D0-B350B467F30E}" presName="sibTrans" presStyleLbl="bgSibTrans2D1" presStyleIdx="12" presStyleCnt="15"/>
      <dgm:spPr/>
    </dgm:pt>
    <dgm:pt modelId="{E669C49A-9DF2-4E87-B530-D2A388AC9DC4}" type="pres">
      <dgm:prSet presAssocID="{6D88CC93-0DC8-443A-939A-544D37B800EB}" presName="compNode" presStyleCnt="0"/>
      <dgm:spPr/>
    </dgm:pt>
    <dgm:pt modelId="{F5D6099D-9EA2-4120-9241-C5C2DF8D1069}" type="pres">
      <dgm:prSet presAssocID="{6D88CC93-0DC8-443A-939A-544D37B800EB}" presName="dummyConnPt" presStyleCnt="0"/>
      <dgm:spPr/>
    </dgm:pt>
    <dgm:pt modelId="{8F41BF24-BE1C-413E-8D34-D328B212E623}" type="pres">
      <dgm:prSet presAssocID="{6D88CC93-0DC8-443A-939A-544D37B800EB}" presName="node" presStyleLbl="node1" presStyleIdx="13" presStyleCnt="16">
        <dgm:presLayoutVars>
          <dgm:bulletEnabled val="1"/>
        </dgm:presLayoutVars>
      </dgm:prSet>
      <dgm:spPr/>
    </dgm:pt>
    <dgm:pt modelId="{CB2E94D2-F182-4B80-93D7-951958195191}" type="pres">
      <dgm:prSet presAssocID="{2B646808-A5AF-4D77-8C23-0C9643D736BC}" presName="sibTrans" presStyleLbl="bgSibTrans2D1" presStyleIdx="13" presStyleCnt="15"/>
      <dgm:spPr/>
    </dgm:pt>
    <dgm:pt modelId="{577DE9FC-B10F-431E-882F-04DC855AB488}" type="pres">
      <dgm:prSet presAssocID="{5DA1D3D3-533C-4E1B-BC8D-51A0D30DE88A}" presName="compNode" presStyleCnt="0"/>
      <dgm:spPr/>
    </dgm:pt>
    <dgm:pt modelId="{9CE6270B-DA58-467F-B0A6-0CADB6FE889D}" type="pres">
      <dgm:prSet presAssocID="{5DA1D3D3-533C-4E1B-BC8D-51A0D30DE88A}" presName="dummyConnPt" presStyleCnt="0"/>
      <dgm:spPr/>
    </dgm:pt>
    <dgm:pt modelId="{C6A2E170-3D9B-4206-805A-27D8991C5FAB}" type="pres">
      <dgm:prSet presAssocID="{5DA1D3D3-533C-4E1B-BC8D-51A0D30DE88A}" presName="node" presStyleLbl="node1" presStyleIdx="14" presStyleCnt="16">
        <dgm:presLayoutVars>
          <dgm:bulletEnabled val="1"/>
        </dgm:presLayoutVars>
      </dgm:prSet>
      <dgm:spPr/>
    </dgm:pt>
    <dgm:pt modelId="{CDAECDDD-FD2E-4F64-9470-452207640835}" type="pres">
      <dgm:prSet presAssocID="{D0544A51-7016-4791-8ACB-500DEA829377}" presName="sibTrans" presStyleLbl="bgSibTrans2D1" presStyleIdx="14" presStyleCnt="15"/>
      <dgm:spPr/>
    </dgm:pt>
    <dgm:pt modelId="{7E49A015-5E96-462F-ACB1-B7FBAC0BE5CE}" type="pres">
      <dgm:prSet presAssocID="{79B0A53B-907D-434E-AFF2-0FEBB58F596E}" presName="compNode" presStyleCnt="0"/>
      <dgm:spPr/>
    </dgm:pt>
    <dgm:pt modelId="{CF37ADAB-EED2-4233-8D97-D49CB607BC05}" type="pres">
      <dgm:prSet presAssocID="{79B0A53B-907D-434E-AFF2-0FEBB58F596E}" presName="dummyConnPt" presStyleCnt="0"/>
      <dgm:spPr/>
    </dgm:pt>
    <dgm:pt modelId="{1B80A17E-7647-42C3-9907-CA2DB959B467}" type="pres">
      <dgm:prSet presAssocID="{79B0A53B-907D-434E-AFF2-0FEBB58F596E}" presName="node" presStyleLbl="node1" presStyleIdx="15" presStyleCnt="16" custScaleX="146321" custScaleY="215600" custLinFactNeighborX="469" custLinFactNeighborY="2037">
        <dgm:presLayoutVars>
          <dgm:bulletEnabled val="1"/>
        </dgm:presLayoutVars>
      </dgm:prSet>
      <dgm:spPr/>
    </dgm:pt>
  </dgm:ptLst>
  <dgm:cxnLst>
    <dgm:cxn modelId="{20B66005-B63F-45C1-AE8D-B407ECBBC5F3}" type="presOf" srcId="{233D36EC-4507-4952-B38C-C11B4D270577}" destId="{CCB8F011-34D3-4ED6-B029-6230E5E9C68A}" srcOrd="0" destOrd="0" presId="urn:microsoft.com/office/officeart/2005/8/layout/bProcess4"/>
    <dgm:cxn modelId="{1CFC6011-4441-402F-9BCF-9453DC306EAE}" type="presOf" srcId="{1011E099-9785-4DAA-BF83-9820816DD650}" destId="{D439A93D-F69C-47D8-A74B-157E074A0A11}" srcOrd="0" destOrd="0" presId="urn:microsoft.com/office/officeart/2005/8/layout/bProcess4"/>
    <dgm:cxn modelId="{5F7C3920-E5E5-43D2-807C-3020538E76D0}" type="presOf" srcId="{D6B33D6E-9EBD-40E6-A416-29D5149BDBFA}" destId="{BA8F3CD7-E410-44D6-9500-50E8451EFCF7}" srcOrd="0" destOrd="0" presId="urn:microsoft.com/office/officeart/2005/8/layout/bProcess4"/>
    <dgm:cxn modelId="{A1219826-96AE-4196-B423-0E16BA1BA6EE}" srcId="{BF55849D-4834-4622-B1A9-F5481C68D266}" destId="{B1E26305-7C56-4FFD-8C18-5C0477C1C446}" srcOrd="4" destOrd="0" parTransId="{C0BCD234-49A7-4509-8623-3A8E7E3BBCCA}" sibTransId="{3C0EB907-328D-4EA6-9C4E-E2501C8A2556}"/>
    <dgm:cxn modelId="{C9056032-4752-49F1-B81A-129D23704A88}" srcId="{BF55849D-4834-4622-B1A9-F5481C68D266}" destId="{E5FFBB4F-7F47-4825-A194-C98F7011C92E}" srcOrd="5" destOrd="0" parTransId="{DC405CE1-7C56-451E-B299-58E6707E5759}" sibTransId="{BDCA67E5-C21D-48E1-83E0-FF95B01C336D}"/>
    <dgm:cxn modelId="{76CE7A34-2450-4A43-A4CE-DC63C4483EE7}" type="presOf" srcId="{D0544A51-7016-4791-8ACB-500DEA829377}" destId="{CDAECDDD-FD2E-4F64-9470-452207640835}" srcOrd="0" destOrd="0" presId="urn:microsoft.com/office/officeart/2005/8/layout/bProcess4"/>
    <dgm:cxn modelId="{1FB2955B-CA62-45CE-8F09-9331DCFB47B5}" type="presOf" srcId="{3C0EB907-328D-4EA6-9C4E-E2501C8A2556}" destId="{39CB007D-C5F3-4B4C-B117-006C94335669}" srcOrd="0" destOrd="0" presId="urn:microsoft.com/office/officeart/2005/8/layout/bProcess4"/>
    <dgm:cxn modelId="{03EA3B5D-DD23-40FE-A933-35C4BC927809}" type="presOf" srcId="{8228F33B-090E-4E3B-9F49-B738ADC7B25A}" destId="{5D48302B-8646-4360-B6D7-A5AA9123CAE3}" srcOrd="0" destOrd="0" presId="urn:microsoft.com/office/officeart/2005/8/layout/bProcess4"/>
    <dgm:cxn modelId="{765BEB41-96CD-415A-9165-211F326E5FB5}" type="presOf" srcId="{5CC413B4-288E-463A-A178-3863548D65EA}" destId="{49B4DEDF-6570-412D-81D2-065347C7CA68}" srcOrd="0" destOrd="0" presId="urn:microsoft.com/office/officeart/2005/8/layout/bProcess4"/>
    <dgm:cxn modelId="{6A6E6646-8717-41C9-9284-98CF3A55A79D}" srcId="{BF55849D-4834-4622-B1A9-F5481C68D266}" destId="{D6B33D6E-9EBD-40E6-A416-29D5149BDBFA}" srcOrd="7" destOrd="0" parTransId="{56B2B105-6E71-4E4B-9837-7E1929826ECC}" sibTransId="{423E6E51-109D-46EA-9798-E403BF4A1551}"/>
    <dgm:cxn modelId="{98ADD866-3430-488B-BC67-F3956765B6CD}" srcId="{BF55849D-4834-4622-B1A9-F5481C68D266}" destId="{79B0A53B-907D-434E-AFF2-0FEBB58F596E}" srcOrd="15" destOrd="0" parTransId="{E84FBF3A-CEDD-46C7-9B05-83A150BF8864}" sibTransId="{41C9F450-4D0E-49CE-87C2-34ABF0D4F649}"/>
    <dgm:cxn modelId="{6555B547-9D0A-42DF-83E0-9311E675B8A7}" type="presOf" srcId="{DD3903A5-8838-4377-8134-E2CEC682D021}" destId="{432522E8-DC32-4CC5-A532-55C76E4D39CC}" srcOrd="0" destOrd="0" presId="urn:microsoft.com/office/officeart/2005/8/layout/bProcess4"/>
    <dgm:cxn modelId="{59CC5D4A-6AD2-4687-BA13-FD83C056D0D3}" type="presOf" srcId="{9505D7CD-31B6-406A-AF8A-A269D6E0AE1E}" destId="{8B550CF0-63A6-444F-AECF-9DE7189FB10E}" srcOrd="0" destOrd="0" presId="urn:microsoft.com/office/officeart/2005/8/layout/bProcess4"/>
    <dgm:cxn modelId="{E59B486A-65E8-45E4-92EC-6BC2CA2D3E05}" type="presOf" srcId="{95D76ACC-FF1F-4C91-BC4F-CA89EDC50541}" destId="{773B14FE-A9B6-4F0C-ABE8-5668067116E3}" srcOrd="0" destOrd="0" presId="urn:microsoft.com/office/officeart/2005/8/layout/bProcess4"/>
    <dgm:cxn modelId="{3AC6C26C-EBC5-4AB3-B67D-EF0878826FC8}" srcId="{BF55849D-4834-4622-B1A9-F5481C68D266}" destId="{5DA1D3D3-533C-4E1B-BC8D-51A0D30DE88A}" srcOrd="14" destOrd="0" parTransId="{F9D63D95-5708-42F8-A028-E09C7B05724A}" sibTransId="{D0544A51-7016-4791-8ACB-500DEA829377}"/>
    <dgm:cxn modelId="{1BC0C16D-D213-485A-B3C6-DB1AD3F3373B}" type="presOf" srcId="{2EDB425B-E880-47A0-ABF0-E8AC4BF9A25C}" destId="{0220AABC-9085-4AC7-B369-904CD8E1D108}" srcOrd="0" destOrd="0" presId="urn:microsoft.com/office/officeart/2005/8/layout/bProcess4"/>
    <dgm:cxn modelId="{65C8336E-A8FC-452E-BC47-5D84FF696DA1}" type="presOf" srcId="{B9E2AEE7-16BF-4195-BAE7-8535CCCBF9D9}" destId="{E20B20BA-67D4-4C04-A0B2-D28EBB35D80C}" srcOrd="0" destOrd="0" presId="urn:microsoft.com/office/officeart/2005/8/layout/bProcess4"/>
    <dgm:cxn modelId="{BB3B0A4F-B947-4830-9624-06322C71B6A6}" type="presOf" srcId="{2B646808-A5AF-4D77-8C23-0C9643D736BC}" destId="{CB2E94D2-F182-4B80-93D7-951958195191}" srcOrd="0" destOrd="0" presId="urn:microsoft.com/office/officeart/2005/8/layout/bProcess4"/>
    <dgm:cxn modelId="{32F74570-A291-4EEC-88B0-4E3288093A50}" type="presOf" srcId="{1BA772C3-B96A-4922-AC65-B576D7F948E5}" destId="{539E15A3-6C42-4F45-AF57-1CC8E50A77E8}" srcOrd="0" destOrd="0" presId="urn:microsoft.com/office/officeart/2005/8/layout/bProcess4"/>
    <dgm:cxn modelId="{2CBAF370-365E-4110-B302-7C9158D3B225}" srcId="{BF55849D-4834-4622-B1A9-F5481C68D266}" destId="{1011E099-9785-4DAA-BF83-9820816DD650}" srcOrd="0" destOrd="0" parTransId="{13E6E603-67D7-4F44-9077-3F0320FEE85E}" sibTransId="{399409EF-F95B-48D9-A3E3-28127663105B}"/>
    <dgm:cxn modelId="{7B352872-2C6C-4B51-83E4-4C9BF0FC5B39}" type="presOf" srcId="{10C8F157-3098-4E13-AF23-4D78E52686F1}" destId="{BF77D086-8ED6-4510-826E-B4841E7F8812}" srcOrd="0" destOrd="0" presId="urn:microsoft.com/office/officeart/2005/8/layout/bProcess4"/>
    <dgm:cxn modelId="{7569ED56-9513-441D-9306-921C9EF0631F}" type="presOf" srcId="{FB39E074-6BF1-47B8-80BC-BAFF376B07FF}" destId="{30EC6A79-2AFD-463A-B7E8-E5A91F07A4D9}" srcOrd="0" destOrd="0" presId="urn:microsoft.com/office/officeart/2005/8/layout/bProcess4"/>
    <dgm:cxn modelId="{61246879-DD74-4764-AD0E-F61EB33EF767}" srcId="{BF55849D-4834-4622-B1A9-F5481C68D266}" destId="{18E7534A-EB8A-4548-B87D-5E04379D57D1}" srcOrd="11" destOrd="0" parTransId="{D01B3508-9943-4758-B871-90FB3D57EBF0}" sibTransId="{95D76ACC-FF1F-4C91-BC4F-CA89EDC50541}"/>
    <dgm:cxn modelId="{6861087A-3A1F-4000-B459-B9774D2D51A1}" srcId="{BF55849D-4834-4622-B1A9-F5481C68D266}" destId="{DD3903A5-8838-4377-8134-E2CEC682D021}" srcOrd="2" destOrd="0" parTransId="{48E50398-4A4C-4887-AD22-E31B8678E447}" sibTransId="{18CCF512-4615-4AE1-B51F-BB3E676C09ED}"/>
    <dgm:cxn modelId="{E267CF7C-E1FC-408D-A773-0EACE8951337}" srcId="{BF55849D-4834-4622-B1A9-F5481C68D266}" destId="{D01BD090-1841-4277-AAE3-C4CD72228992}" srcOrd="10" destOrd="0" parTransId="{A58915BD-D2EC-4336-A731-604468190400}" sibTransId="{10C8F157-3098-4E13-AF23-4D78E52686F1}"/>
    <dgm:cxn modelId="{8D8DB984-EB4F-4859-B5BB-F3DD7BB69BD9}" type="presOf" srcId="{6D88CC93-0DC8-443A-939A-544D37B800EB}" destId="{8F41BF24-BE1C-413E-8D34-D328B212E623}" srcOrd="0" destOrd="0" presId="urn:microsoft.com/office/officeart/2005/8/layout/bProcess4"/>
    <dgm:cxn modelId="{92EBB48A-1C57-466E-998F-B724F14F36F8}" srcId="{BF55849D-4834-4622-B1A9-F5481C68D266}" destId="{2EDB425B-E880-47A0-ABF0-E8AC4BF9A25C}" srcOrd="9" destOrd="0" parTransId="{8F15EF01-ACAF-4823-B69F-46CC4C975A9C}" sibTransId="{9505D7CD-31B6-406A-AF8A-A269D6E0AE1E}"/>
    <dgm:cxn modelId="{CDEF0B8D-9DC6-4C94-8514-3E99468CFF08}" type="presOf" srcId="{79B0A53B-907D-434E-AFF2-0FEBB58F596E}" destId="{1B80A17E-7647-42C3-9907-CA2DB959B467}" srcOrd="0" destOrd="0" presId="urn:microsoft.com/office/officeart/2005/8/layout/bProcess4"/>
    <dgm:cxn modelId="{AEE26A8E-9214-424A-9CBC-61DC27355854}" type="presOf" srcId="{A80B6B36-5876-48F2-83D0-B350B467F30E}" destId="{9834FFB7-AF07-47E2-A392-C7D7C8D8D6D1}" srcOrd="0" destOrd="0" presId="urn:microsoft.com/office/officeart/2005/8/layout/bProcess4"/>
    <dgm:cxn modelId="{E48D1595-19DA-40AA-903E-D03345505900}" type="presOf" srcId="{5DA1D3D3-533C-4E1B-BC8D-51A0D30DE88A}" destId="{C6A2E170-3D9B-4206-805A-27D8991C5FAB}" srcOrd="0" destOrd="0" presId="urn:microsoft.com/office/officeart/2005/8/layout/bProcess4"/>
    <dgm:cxn modelId="{C4DABA9E-1E81-4436-95B4-D06F9FD8AB1F}" type="presOf" srcId="{399409EF-F95B-48D9-A3E3-28127663105B}" destId="{1D806119-C179-404E-82D6-1013DE13D2B6}" srcOrd="0" destOrd="0" presId="urn:microsoft.com/office/officeart/2005/8/layout/bProcess4"/>
    <dgm:cxn modelId="{64A95BA8-389B-4C84-A28E-4E534E112E99}" type="presOf" srcId="{18CCF512-4615-4AE1-B51F-BB3E676C09ED}" destId="{9DC6E70D-E7E9-4245-AF6B-CA8F4C3C26FB}" srcOrd="0" destOrd="0" presId="urn:microsoft.com/office/officeart/2005/8/layout/bProcess4"/>
    <dgm:cxn modelId="{4734A4B4-826F-47EE-AB0F-5753C59F3CAD}" type="presOf" srcId="{FDB7518D-D993-4D0A-B25C-E114CF6B4B59}" destId="{D0123C9E-62AB-4A8C-8B28-4D8C1FE4ACDD}" srcOrd="0" destOrd="0" presId="urn:microsoft.com/office/officeart/2005/8/layout/bProcess4"/>
    <dgm:cxn modelId="{2C0344BD-7494-41B6-B6B2-B564F3EF79D7}" type="presOf" srcId="{BDCA67E5-C21D-48E1-83E0-FF95B01C336D}" destId="{1672A36B-57A8-4F62-980B-EFEAE31BB71F}" srcOrd="0" destOrd="0" presId="urn:microsoft.com/office/officeart/2005/8/layout/bProcess4"/>
    <dgm:cxn modelId="{6A4C59C3-BE53-4810-945D-F2C3ABF2232A}" type="presOf" srcId="{BF55849D-4834-4622-B1A9-F5481C68D266}" destId="{E049B482-2E1A-45EF-9337-A679E5159892}" srcOrd="0" destOrd="0" presId="urn:microsoft.com/office/officeart/2005/8/layout/bProcess4"/>
    <dgm:cxn modelId="{E49159C7-E2AA-4F43-9559-DAB932770F0C}" srcId="{BF55849D-4834-4622-B1A9-F5481C68D266}" destId="{5CC413B4-288E-463A-A178-3863548D65EA}" srcOrd="3" destOrd="0" parTransId="{6E584B84-4965-483C-A656-91ADECCDF16E}" sibTransId="{3132DC1E-CD7A-4904-A520-A58CDB3261CC}"/>
    <dgm:cxn modelId="{87F31FC9-A395-4342-89C3-E1D9B72890FE}" type="presOf" srcId="{18E7534A-EB8A-4548-B87D-5E04379D57D1}" destId="{3F44E151-CD35-4BE3-8926-F973584A0808}" srcOrd="0" destOrd="0" presId="urn:microsoft.com/office/officeart/2005/8/layout/bProcess4"/>
    <dgm:cxn modelId="{F0B933D1-1470-45A0-BE12-EFAA31B5FE08}" srcId="{BF55849D-4834-4622-B1A9-F5481C68D266}" destId="{6D88CC93-0DC8-443A-939A-544D37B800EB}" srcOrd="13" destOrd="0" parTransId="{6C1379F3-4BF2-4B5E-B5E8-31F1644E609B}" sibTransId="{2B646808-A5AF-4D77-8C23-0C9643D736BC}"/>
    <dgm:cxn modelId="{5EDED5D8-81BA-40D0-B9BD-A73F46B99C8E}" type="presOf" srcId="{3132DC1E-CD7A-4904-A520-A58CDB3261CC}" destId="{446E0D6A-3DB9-46DC-8E80-673E2B3F4BA7}" srcOrd="0" destOrd="0" presId="urn:microsoft.com/office/officeart/2005/8/layout/bProcess4"/>
    <dgm:cxn modelId="{2F5DD0DF-3293-4DEB-9530-3DB8DD6429AB}" type="presOf" srcId="{160C59A9-36CE-4382-B137-75497C535441}" destId="{66B03BCF-C5C0-4BC1-884F-B1FC0A8F3C20}" srcOrd="0" destOrd="0" presId="urn:microsoft.com/office/officeart/2005/8/layout/bProcess4"/>
    <dgm:cxn modelId="{24C15DE1-E4D7-47B7-B718-3DF8C50A3BAE}" srcId="{BF55849D-4834-4622-B1A9-F5481C68D266}" destId="{8228F33B-090E-4E3B-9F49-B738ADC7B25A}" srcOrd="8" destOrd="0" parTransId="{B0FF7DF7-8151-4720-AE25-EFBD3B4E24BE}" sibTransId="{FDB7518D-D993-4D0A-B25C-E114CF6B4B59}"/>
    <dgm:cxn modelId="{A0316DE6-17A7-468A-9AF0-FC982787F969}" type="presOf" srcId="{D01BD090-1841-4277-AAE3-C4CD72228992}" destId="{DE84043C-AC23-4E2A-A8F6-4AB0E18363E2}" srcOrd="0" destOrd="0" presId="urn:microsoft.com/office/officeart/2005/8/layout/bProcess4"/>
    <dgm:cxn modelId="{6DA091EB-C46A-43E8-B7A1-5FF2910BD803}" type="presOf" srcId="{B1E26305-7C56-4FFD-8C18-5C0477C1C446}" destId="{77CED90F-F61F-4C9D-B2AB-71BD9879DC9B}" srcOrd="0" destOrd="0" presId="urn:microsoft.com/office/officeart/2005/8/layout/bProcess4"/>
    <dgm:cxn modelId="{1D77E9EE-C48C-4092-A878-4FE6EF1CBB4D}" srcId="{BF55849D-4834-4622-B1A9-F5481C68D266}" destId="{1BA772C3-B96A-4922-AC65-B576D7F948E5}" srcOrd="1" destOrd="0" parTransId="{CC9B116E-8A95-47D8-A899-178680B05926}" sibTransId="{233D36EC-4507-4952-B38C-C11B4D270577}"/>
    <dgm:cxn modelId="{B31B50F1-9E81-41AD-B59E-672DE24A71F9}" type="presOf" srcId="{423E6E51-109D-46EA-9798-E403BF4A1551}" destId="{71FC8AB1-D455-4B6F-BDEE-3E837DC37C35}" srcOrd="0" destOrd="0" presId="urn:microsoft.com/office/officeart/2005/8/layout/bProcess4"/>
    <dgm:cxn modelId="{9DCE87F1-7FB1-4B08-8B14-C45A47936C9C}" srcId="{BF55849D-4834-4622-B1A9-F5481C68D266}" destId="{FB39E074-6BF1-47B8-80BC-BAFF376B07FF}" srcOrd="6" destOrd="0" parTransId="{D78F6CAB-6D6B-4C8C-BD03-9F9953B81BCA}" sibTransId="{160C59A9-36CE-4382-B137-75497C535441}"/>
    <dgm:cxn modelId="{145A78F6-33D1-47AE-8906-7EDA6AB9A887}" type="presOf" srcId="{E5FFBB4F-7F47-4825-A194-C98F7011C92E}" destId="{1EDC6741-D15E-4FD2-9682-F61A53E4D3F2}" srcOrd="0" destOrd="0" presId="urn:microsoft.com/office/officeart/2005/8/layout/bProcess4"/>
    <dgm:cxn modelId="{56BB38FE-302E-46A3-B073-EE1C58712701}" srcId="{BF55849D-4834-4622-B1A9-F5481C68D266}" destId="{B9E2AEE7-16BF-4195-BAE7-8535CCCBF9D9}" srcOrd="12" destOrd="0" parTransId="{C5AA4461-FF99-4D71-9929-9C4F892E9267}" sibTransId="{A80B6B36-5876-48F2-83D0-B350B467F30E}"/>
    <dgm:cxn modelId="{BD6F3B58-8113-4D47-BC85-E8E6E89F15E1}" type="presParOf" srcId="{E049B482-2E1A-45EF-9337-A679E5159892}" destId="{EE7DC8B6-B8A0-47D9-9BB4-39C8F4ACA1CF}" srcOrd="0" destOrd="0" presId="urn:microsoft.com/office/officeart/2005/8/layout/bProcess4"/>
    <dgm:cxn modelId="{712519F7-A7E6-4A66-8564-B2EFEFDE05E0}" type="presParOf" srcId="{EE7DC8B6-B8A0-47D9-9BB4-39C8F4ACA1CF}" destId="{6E067EB9-BA6C-46BB-87BF-BF574C6734E1}" srcOrd="0" destOrd="0" presId="urn:microsoft.com/office/officeart/2005/8/layout/bProcess4"/>
    <dgm:cxn modelId="{B72864B7-5186-4A62-83ED-3AB981A57F8A}" type="presParOf" srcId="{EE7DC8B6-B8A0-47D9-9BB4-39C8F4ACA1CF}" destId="{D439A93D-F69C-47D8-A74B-157E074A0A11}" srcOrd="1" destOrd="0" presId="urn:microsoft.com/office/officeart/2005/8/layout/bProcess4"/>
    <dgm:cxn modelId="{5747691F-FA34-4781-B367-BB4E1A9BDEC6}" type="presParOf" srcId="{E049B482-2E1A-45EF-9337-A679E5159892}" destId="{1D806119-C179-404E-82D6-1013DE13D2B6}" srcOrd="1" destOrd="0" presId="urn:microsoft.com/office/officeart/2005/8/layout/bProcess4"/>
    <dgm:cxn modelId="{49CA0F7D-BB87-4D36-A54D-7900B071878B}" type="presParOf" srcId="{E049B482-2E1A-45EF-9337-A679E5159892}" destId="{F3B3087A-F2D3-4915-BD49-60E9805F5381}" srcOrd="2" destOrd="0" presId="urn:microsoft.com/office/officeart/2005/8/layout/bProcess4"/>
    <dgm:cxn modelId="{61905083-E5E9-41BE-922F-78A1479A8F87}" type="presParOf" srcId="{F3B3087A-F2D3-4915-BD49-60E9805F5381}" destId="{2B894432-765E-466B-B6BC-58E3F2BED02D}" srcOrd="0" destOrd="0" presId="urn:microsoft.com/office/officeart/2005/8/layout/bProcess4"/>
    <dgm:cxn modelId="{65E87CBA-B574-4FCC-8352-72DB154F6E5B}" type="presParOf" srcId="{F3B3087A-F2D3-4915-BD49-60E9805F5381}" destId="{539E15A3-6C42-4F45-AF57-1CC8E50A77E8}" srcOrd="1" destOrd="0" presId="urn:microsoft.com/office/officeart/2005/8/layout/bProcess4"/>
    <dgm:cxn modelId="{55FC7B86-ECC5-4AC8-AE30-1833F76CB896}" type="presParOf" srcId="{E049B482-2E1A-45EF-9337-A679E5159892}" destId="{CCB8F011-34D3-4ED6-B029-6230E5E9C68A}" srcOrd="3" destOrd="0" presId="urn:microsoft.com/office/officeart/2005/8/layout/bProcess4"/>
    <dgm:cxn modelId="{39FF4A02-92AC-4FE0-B0FA-70BED3E5ACC4}" type="presParOf" srcId="{E049B482-2E1A-45EF-9337-A679E5159892}" destId="{C95E29E2-6F06-4071-B611-BB594D3B9FA1}" srcOrd="4" destOrd="0" presId="urn:microsoft.com/office/officeart/2005/8/layout/bProcess4"/>
    <dgm:cxn modelId="{137F2801-07FD-4160-B8B1-97BADEA62399}" type="presParOf" srcId="{C95E29E2-6F06-4071-B611-BB594D3B9FA1}" destId="{6BBF7396-C8FE-4EA3-A3DA-8393CD552559}" srcOrd="0" destOrd="0" presId="urn:microsoft.com/office/officeart/2005/8/layout/bProcess4"/>
    <dgm:cxn modelId="{0C841ECC-20EA-4EA0-A291-91C2357ABE13}" type="presParOf" srcId="{C95E29E2-6F06-4071-B611-BB594D3B9FA1}" destId="{432522E8-DC32-4CC5-A532-55C76E4D39CC}" srcOrd="1" destOrd="0" presId="urn:microsoft.com/office/officeart/2005/8/layout/bProcess4"/>
    <dgm:cxn modelId="{D5B8D811-9B0C-4B01-816C-73A7AA097F8C}" type="presParOf" srcId="{E049B482-2E1A-45EF-9337-A679E5159892}" destId="{9DC6E70D-E7E9-4245-AF6B-CA8F4C3C26FB}" srcOrd="5" destOrd="0" presId="urn:microsoft.com/office/officeart/2005/8/layout/bProcess4"/>
    <dgm:cxn modelId="{31216139-F5B3-4672-A518-B877F608C598}" type="presParOf" srcId="{E049B482-2E1A-45EF-9337-A679E5159892}" destId="{5EAD6EE0-655D-4E6D-8EAB-70E76BDCFE50}" srcOrd="6" destOrd="0" presId="urn:microsoft.com/office/officeart/2005/8/layout/bProcess4"/>
    <dgm:cxn modelId="{9DF2283E-FCBF-44E8-849F-957A7A867631}" type="presParOf" srcId="{5EAD6EE0-655D-4E6D-8EAB-70E76BDCFE50}" destId="{A850C7DF-54DC-441C-81E9-CF3AF259D300}" srcOrd="0" destOrd="0" presId="urn:microsoft.com/office/officeart/2005/8/layout/bProcess4"/>
    <dgm:cxn modelId="{5CB80136-7673-4B70-8EE5-43C1E7030562}" type="presParOf" srcId="{5EAD6EE0-655D-4E6D-8EAB-70E76BDCFE50}" destId="{49B4DEDF-6570-412D-81D2-065347C7CA68}" srcOrd="1" destOrd="0" presId="urn:microsoft.com/office/officeart/2005/8/layout/bProcess4"/>
    <dgm:cxn modelId="{1F6FBC36-EF07-4FF1-AC4E-FA9E7CB5344D}" type="presParOf" srcId="{E049B482-2E1A-45EF-9337-A679E5159892}" destId="{446E0D6A-3DB9-46DC-8E80-673E2B3F4BA7}" srcOrd="7" destOrd="0" presId="urn:microsoft.com/office/officeart/2005/8/layout/bProcess4"/>
    <dgm:cxn modelId="{D065B6C4-C57A-4A07-97DD-2F97E29418AA}" type="presParOf" srcId="{E049B482-2E1A-45EF-9337-A679E5159892}" destId="{61139792-A749-4D13-9422-DE956A6C1446}" srcOrd="8" destOrd="0" presId="urn:microsoft.com/office/officeart/2005/8/layout/bProcess4"/>
    <dgm:cxn modelId="{E7DF73A0-E34A-4733-ADEC-EFE15097A398}" type="presParOf" srcId="{61139792-A749-4D13-9422-DE956A6C1446}" destId="{CDDF096E-50BC-4383-87F6-7FA62ACB2E64}" srcOrd="0" destOrd="0" presId="urn:microsoft.com/office/officeart/2005/8/layout/bProcess4"/>
    <dgm:cxn modelId="{BE1A2E91-097B-4FAA-9959-234A51AFC973}" type="presParOf" srcId="{61139792-A749-4D13-9422-DE956A6C1446}" destId="{77CED90F-F61F-4C9D-B2AB-71BD9879DC9B}" srcOrd="1" destOrd="0" presId="urn:microsoft.com/office/officeart/2005/8/layout/bProcess4"/>
    <dgm:cxn modelId="{EC5F4EF6-17CD-4EA1-A058-B08E03984E71}" type="presParOf" srcId="{E049B482-2E1A-45EF-9337-A679E5159892}" destId="{39CB007D-C5F3-4B4C-B117-006C94335669}" srcOrd="9" destOrd="0" presId="urn:microsoft.com/office/officeart/2005/8/layout/bProcess4"/>
    <dgm:cxn modelId="{CB446F9F-E95F-4683-9553-733D37FA0504}" type="presParOf" srcId="{E049B482-2E1A-45EF-9337-A679E5159892}" destId="{899234E9-497A-4865-9A87-1973D318C3A4}" srcOrd="10" destOrd="0" presId="urn:microsoft.com/office/officeart/2005/8/layout/bProcess4"/>
    <dgm:cxn modelId="{AB46803D-A993-4335-AC84-2885931533D6}" type="presParOf" srcId="{899234E9-497A-4865-9A87-1973D318C3A4}" destId="{69E5C6B3-A6BD-4AF7-BDA8-6CB31589FFD7}" srcOrd="0" destOrd="0" presId="urn:microsoft.com/office/officeart/2005/8/layout/bProcess4"/>
    <dgm:cxn modelId="{47C8440A-5C42-4895-BE66-2FD30A6A9860}" type="presParOf" srcId="{899234E9-497A-4865-9A87-1973D318C3A4}" destId="{1EDC6741-D15E-4FD2-9682-F61A53E4D3F2}" srcOrd="1" destOrd="0" presId="urn:microsoft.com/office/officeart/2005/8/layout/bProcess4"/>
    <dgm:cxn modelId="{CD2D259C-7A53-40CB-8CB3-FD7D99FC3856}" type="presParOf" srcId="{E049B482-2E1A-45EF-9337-A679E5159892}" destId="{1672A36B-57A8-4F62-980B-EFEAE31BB71F}" srcOrd="11" destOrd="0" presId="urn:microsoft.com/office/officeart/2005/8/layout/bProcess4"/>
    <dgm:cxn modelId="{8AD85283-866B-4226-8BFB-3EFC3C832624}" type="presParOf" srcId="{E049B482-2E1A-45EF-9337-A679E5159892}" destId="{881A4323-4860-4637-9F83-66FBB0F45FBB}" srcOrd="12" destOrd="0" presId="urn:microsoft.com/office/officeart/2005/8/layout/bProcess4"/>
    <dgm:cxn modelId="{A0184355-2556-46B6-92CD-8FFB563B8E88}" type="presParOf" srcId="{881A4323-4860-4637-9F83-66FBB0F45FBB}" destId="{47A1321F-2FCB-4B87-9BBA-E2D83746D8BA}" srcOrd="0" destOrd="0" presId="urn:microsoft.com/office/officeart/2005/8/layout/bProcess4"/>
    <dgm:cxn modelId="{A0F975E6-6A90-40EB-8C24-016E17F130F8}" type="presParOf" srcId="{881A4323-4860-4637-9F83-66FBB0F45FBB}" destId="{30EC6A79-2AFD-463A-B7E8-E5A91F07A4D9}" srcOrd="1" destOrd="0" presId="urn:microsoft.com/office/officeart/2005/8/layout/bProcess4"/>
    <dgm:cxn modelId="{BB18508F-67E7-44C9-8E9A-CB187DCFDEF8}" type="presParOf" srcId="{E049B482-2E1A-45EF-9337-A679E5159892}" destId="{66B03BCF-C5C0-4BC1-884F-B1FC0A8F3C20}" srcOrd="13" destOrd="0" presId="urn:microsoft.com/office/officeart/2005/8/layout/bProcess4"/>
    <dgm:cxn modelId="{A6092E88-5154-46DA-940F-B6495FA8E391}" type="presParOf" srcId="{E049B482-2E1A-45EF-9337-A679E5159892}" destId="{CF369201-DAE6-465C-824D-E0AED758992C}" srcOrd="14" destOrd="0" presId="urn:microsoft.com/office/officeart/2005/8/layout/bProcess4"/>
    <dgm:cxn modelId="{F438B478-1195-4AC1-9DC2-98C0DE0885E4}" type="presParOf" srcId="{CF369201-DAE6-465C-824D-E0AED758992C}" destId="{4953E97B-8823-4CD9-A6C6-A7A45628B6F9}" srcOrd="0" destOrd="0" presId="urn:microsoft.com/office/officeart/2005/8/layout/bProcess4"/>
    <dgm:cxn modelId="{7A5B212D-0DB1-4386-865A-482D8CD0F6E8}" type="presParOf" srcId="{CF369201-DAE6-465C-824D-E0AED758992C}" destId="{BA8F3CD7-E410-44D6-9500-50E8451EFCF7}" srcOrd="1" destOrd="0" presId="urn:microsoft.com/office/officeart/2005/8/layout/bProcess4"/>
    <dgm:cxn modelId="{331281CC-FDC9-45F0-953C-D3074DD9B247}" type="presParOf" srcId="{E049B482-2E1A-45EF-9337-A679E5159892}" destId="{71FC8AB1-D455-4B6F-BDEE-3E837DC37C35}" srcOrd="15" destOrd="0" presId="urn:microsoft.com/office/officeart/2005/8/layout/bProcess4"/>
    <dgm:cxn modelId="{297726B1-E5C4-4428-A174-16713021E942}" type="presParOf" srcId="{E049B482-2E1A-45EF-9337-A679E5159892}" destId="{19B74D61-FBA1-46A8-BD3E-18AAE2F52E79}" srcOrd="16" destOrd="0" presId="urn:microsoft.com/office/officeart/2005/8/layout/bProcess4"/>
    <dgm:cxn modelId="{3EDEADCC-E8A1-4194-84AF-1EB21C77434E}" type="presParOf" srcId="{19B74D61-FBA1-46A8-BD3E-18AAE2F52E79}" destId="{482661B5-B8C3-4DCA-83C1-6555DC07325C}" srcOrd="0" destOrd="0" presId="urn:microsoft.com/office/officeart/2005/8/layout/bProcess4"/>
    <dgm:cxn modelId="{CE0A97B1-1856-4DF1-87B9-D81016BE37D4}" type="presParOf" srcId="{19B74D61-FBA1-46A8-BD3E-18AAE2F52E79}" destId="{5D48302B-8646-4360-B6D7-A5AA9123CAE3}" srcOrd="1" destOrd="0" presId="urn:microsoft.com/office/officeart/2005/8/layout/bProcess4"/>
    <dgm:cxn modelId="{3D480B7C-BF48-4C53-B2D2-B3D30BC6A23E}" type="presParOf" srcId="{E049B482-2E1A-45EF-9337-A679E5159892}" destId="{D0123C9E-62AB-4A8C-8B28-4D8C1FE4ACDD}" srcOrd="17" destOrd="0" presId="urn:microsoft.com/office/officeart/2005/8/layout/bProcess4"/>
    <dgm:cxn modelId="{2BFA622A-EBDD-4291-A850-CD32F965E5F5}" type="presParOf" srcId="{E049B482-2E1A-45EF-9337-A679E5159892}" destId="{7ECBA3CB-170B-4E1A-B0B1-D585569B0857}" srcOrd="18" destOrd="0" presId="urn:microsoft.com/office/officeart/2005/8/layout/bProcess4"/>
    <dgm:cxn modelId="{274C2461-52EC-4DD5-B051-D84A90E8A3FE}" type="presParOf" srcId="{7ECBA3CB-170B-4E1A-B0B1-D585569B0857}" destId="{24DE0B8C-B8C7-4A0F-8714-B1611E90A7C5}" srcOrd="0" destOrd="0" presId="urn:microsoft.com/office/officeart/2005/8/layout/bProcess4"/>
    <dgm:cxn modelId="{30E06EF2-E79C-4A1F-BF7B-9221AAF033B0}" type="presParOf" srcId="{7ECBA3CB-170B-4E1A-B0B1-D585569B0857}" destId="{0220AABC-9085-4AC7-B369-904CD8E1D108}" srcOrd="1" destOrd="0" presId="urn:microsoft.com/office/officeart/2005/8/layout/bProcess4"/>
    <dgm:cxn modelId="{61B18B4E-DD6D-4BA8-B078-23FEA4231F11}" type="presParOf" srcId="{E049B482-2E1A-45EF-9337-A679E5159892}" destId="{8B550CF0-63A6-444F-AECF-9DE7189FB10E}" srcOrd="19" destOrd="0" presId="urn:microsoft.com/office/officeart/2005/8/layout/bProcess4"/>
    <dgm:cxn modelId="{C10148DE-A307-402E-808F-9755022F8AA9}" type="presParOf" srcId="{E049B482-2E1A-45EF-9337-A679E5159892}" destId="{CDD2AB6B-3AE3-434B-AD5C-BD4FC4374522}" srcOrd="20" destOrd="0" presId="urn:microsoft.com/office/officeart/2005/8/layout/bProcess4"/>
    <dgm:cxn modelId="{E0641272-2477-49F0-8A1A-0D5972EA872D}" type="presParOf" srcId="{CDD2AB6B-3AE3-434B-AD5C-BD4FC4374522}" destId="{E76BE971-1E63-406C-9A65-BCF8918F11C4}" srcOrd="0" destOrd="0" presId="urn:microsoft.com/office/officeart/2005/8/layout/bProcess4"/>
    <dgm:cxn modelId="{4CC50263-FE40-47CD-9BA3-A689908F5298}" type="presParOf" srcId="{CDD2AB6B-3AE3-434B-AD5C-BD4FC4374522}" destId="{DE84043C-AC23-4E2A-A8F6-4AB0E18363E2}" srcOrd="1" destOrd="0" presId="urn:microsoft.com/office/officeart/2005/8/layout/bProcess4"/>
    <dgm:cxn modelId="{D68658BB-4840-40BC-9E2D-F9DA5D995402}" type="presParOf" srcId="{E049B482-2E1A-45EF-9337-A679E5159892}" destId="{BF77D086-8ED6-4510-826E-B4841E7F8812}" srcOrd="21" destOrd="0" presId="urn:microsoft.com/office/officeart/2005/8/layout/bProcess4"/>
    <dgm:cxn modelId="{699D9B95-339C-430A-A4DA-B7F684B7475F}" type="presParOf" srcId="{E049B482-2E1A-45EF-9337-A679E5159892}" destId="{ADA10688-9BFC-461D-8871-26531D393F99}" srcOrd="22" destOrd="0" presId="urn:microsoft.com/office/officeart/2005/8/layout/bProcess4"/>
    <dgm:cxn modelId="{1F137A73-343A-49AF-80A2-CBA82B44DF01}" type="presParOf" srcId="{ADA10688-9BFC-461D-8871-26531D393F99}" destId="{ECCE69B4-D19D-4C22-A3E1-A19A59EBB43C}" srcOrd="0" destOrd="0" presId="urn:microsoft.com/office/officeart/2005/8/layout/bProcess4"/>
    <dgm:cxn modelId="{859A6AEB-8269-4B58-A6D2-F79D4EBDAB82}" type="presParOf" srcId="{ADA10688-9BFC-461D-8871-26531D393F99}" destId="{3F44E151-CD35-4BE3-8926-F973584A0808}" srcOrd="1" destOrd="0" presId="urn:microsoft.com/office/officeart/2005/8/layout/bProcess4"/>
    <dgm:cxn modelId="{ED2EB681-9F64-489C-8E1F-49C88E42999D}" type="presParOf" srcId="{E049B482-2E1A-45EF-9337-A679E5159892}" destId="{773B14FE-A9B6-4F0C-ABE8-5668067116E3}" srcOrd="23" destOrd="0" presId="urn:microsoft.com/office/officeart/2005/8/layout/bProcess4"/>
    <dgm:cxn modelId="{E457F18F-D6E6-4983-B6B9-5A296C49DC56}" type="presParOf" srcId="{E049B482-2E1A-45EF-9337-A679E5159892}" destId="{9D62920D-453A-4715-98FF-47E8AC854111}" srcOrd="24" destOrd="0" presId="urn:microsoft.com/office/officeart/2005/8/layout/bProcess4"/>
    <dgm:cxn modelId="{E24A8C50-6FDF-42DE-B7C3-73AEC17A446E}" type="presParOf" srcId="{9D62920D-453A-4715-98FF-47E8AC854111}" destId="{2B975D81-3934-45F5-8C51-004877F1AB14}" srcOrd="0" destOrd="0" presId="urn:microsoft.com/office/officeart/2005/8/layout/bProcess4"/>
    <dgm:cxn modelId="{3429A7B9-354E-4746-BC86-AE2A99AA918D}" type="presParOf" srcId="{9D62920D-453A-4715-98FF-47E8AC854111}" destId="{E20B20BA-67D4-4C04-A0B2-D28EBB35D80C}" srcOrd="1" destOrd="0" presId="urn:microsoft.com/office/officeart/2005/8/layout/bProcess4"/>
    <dgm:cxn modelId="{D13DADD2-7EB7-4793-A5BA-623C1F59E925}" type="presParOf" srcId="{E049B482-2E1A-45EF-9337-A679E5159892}" destId="{9834FFB7-AF07-47E2-A392-C7D7C8D8D6D1}" srcOrd="25" destOrd="0" presId="urn:microsoft.com/office/officeart/2005/8/layout/bProcess4"/>
    <dgm:cxn modelId="{A6CD41BF-F15C-4D9A-AB5A-0CBEBD8A4A64}" type="presParOf" srcId="{E049B482-2E1A-45EF-9337-A679E5159892}" destId="{E669C49A-9DF2-4E87-B530-D2A388AC9DC4}" srcOrd="26" destOrd="0" presId="urn:microsoft.com/office/officeart/2005/8/layout/bProcess4"/>
    <dgm:cxn modelId="{3216D857-5D1E-4118-A3FD-FF177F2E3273}" type="presParOf" srcId="{E669C49A-9DF2-4E87-B530-D2A388AC9DC4}" destId="{F5D6099D-9EA2-4120-9241-C5C2DF8D1069}" srcOrd="0" destOrd="0" presId="urn:microsoft.com/office/officeart/2005/8/layout/bProcess4"/>
    <dgm:cxn modelId="{5FF48673-92B7-414F-9F61-1B9B6B1F441D}" type="presParOf" srcId="{E669C49A-9DF2-4E87-B530-D2A388AC9DC4}" destId="{8F41BF24-BE1C-413E-8D34-D328B212E623}" srcOrd="1" destOrd="0" presId="urn:microsoft.com/office/officeart/2005/8/layout/bProcess4"/>
    <dgm:cxn modelId="{4071DF6D-C13F-4367-854A-3F26731C52E3}" type="presParOf" srcId="{E049B482-2E1A-45EF-9337-A679E5159892}" destId="{CB2E94D2-F182-4B80-93D7-951958195191}" srcOrd="27" destOrd="0" presId="urn:microsoft.com/office/officeart/2005/8/layout/bProcess4"/>
    <dgm:cxn modelId="{BB5A4C0E-5E77-412F-AA66-06C29AC3DBC8}" type="presParOf" srcId="{E049B482-2E1A-45EF-9337-A679E5159892}" destId="{577DE9FC-B10F-431E-882F-04DC855AB488}" srcOrd="28" destOrd="0" presId="urn:microsoft.com/office/officeart/2005/8/layout/bProcess4"/>
    <dgm:cxn modelId="{CE48299F-A78F-4BF9-BE56-0B335C0F824A}" type="presParOf" srcId="{577DE9FC-B10F-431E-882F-04DC855AB488}" destId="{9CE6270B-DA58-467F-B0A6-0CADB6FE889D}" srcOrd="0" destOrd="0" presId="urn:microsoft.com/office/officeart/2005/8/layout/bProcess4"/>
    <dgm:cxn modelId="{79FA9349-0213-4F04-B0B7-9754AF3B7CDA}" type="presParOf" srcId="{577DE9FC-B10F-431E-882F-04DC855AB488}" destId="{C6A2E170-3D9B-4206-805A-27D8991C5FAB}" srcOrd="1" destOrd="0" presId="urn:microsoft.com/office/officeart/2005/8/layout/bProcess4"/>
    <dgm:cxn modelId="{0E7F2AEB-49F4-4B39-A6E2-B3D147BB96B1}" type="presParOf" srcId="{E049B482-2E1A-45EF-9337-A679E5159892}" destId="{CDAECDDD-FD2E-4F64-9470-452207640835}" srcOrd="29" destOrd="0" presId="urn:microsoft.com/office/officeart/2005/8/layout/bProcess4"/>
    <dgm:cxn modelId="{A8419CF0-FF1E-4184-B177-2301EA1932C4}" type="presParOf" srcId="{E049B482-2E1A-45EF-9337-A679E5159892}" destId="{7E49A015-5E96-462F-ACB1-B7FBAC0BE5CE}" srcOrd="30" destOrd="0" presId="urn:microsoft.com/office/officeart/2005/8/layout/bProcess4"/>
    <dgm:cxn modelId="{953FF03E-B3BA-4BC1-A304-DC3740C1050D}" type="presParOf" srcId="{7E49A015-5E96-462F-ACB1-B7FBAC0BE5CE}" destId="{CF37ADAB-EED2-4233-8D97-D49CB607BC05}" srcOrd="0" destOrd="0" presId="urn:microsoft.com/office/officeart/2005/8/layout/bProcess4"/>
    <dgm:cxn modelId="{87105DB5-EC75-4D10-9FC4-EF2347B097AB}" type="presParOf" srcId="{7E49A015-5E96-462F-ACB1-B7FBAC0BE5CE}" destId="{1B80A17E-7647-42C3-9907-CA2DB959B467}" srcOrd="1" destOrd="0" presId="urn:microsoft.com/office/officeart/2005/8/layout/bProcess4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C07963-A700-47F7-800F-5B9D1561F9D3}">
      <dsp:nvSpPr>
        <dsp:cNvPr id="0" name=""/>
        <dsp:cNvSpPr/>
      </dsp:nvSpPr>
      <dsp:spPr>
        <a:xfrm rot="5400000">
          <a:off x="-220867" y="224042"/>
          <a:ext cx="1472449" cy="1030714"/>
        </a:xfrm>
        <a:prstGeom prst="chevron">
          <a:avLst/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500" kern="1200" dirty="0"/>
            <a:t> برنامه زبان سطح بالا</a:t>
          </a:r>
          <a:endParaRPr lang="en-US" sz="1500" kern="1200" dirty="0"/>
        </a:p>
      </dsp:txBody>
      <dsp:txXfrm rot="-5400000">
        <a:off x="1" y="518531"/>
        <a:ext cx="1030714" cy="441735"/>
      </dsp:txXfrm>
    </dsp:sp>
    <dsp:sp modelId="{B2CB49FA-6D83-462A-8589-1E294EA89F05}">
      <dsp:nvSpPr>
        <dsp:cNvPr id="0" name=""/>
        <dsp:cNvSpPr/>
      </dsp:nvSpPr>
      <dsp:spPr>
        <a:xfrm rot="5400000">
          <a:off x="3592711" y="-2558821"/>
          <a:ext cx="957091" cy="608108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C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JAVA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PASCAL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FORTRAN</a:t>
          </a:r>
        </a:p>
      </dsp:txBody>
      <dsp:txXfrm rot="-5400000">
        <a:off x="1030715" y="49896"/>
        <a:ext cx="6034364" cy="863649"/>
      </dsp:txXfrm>
    </dsp:sp>
    <dsp:sp modelId="{9BF088AA-3737-44BE-B44F-FE6C54D530B3}">
      <dsp:nvSpPr>
        <dsp:cNvPr id="0" name=""/>
        <dsp:cNvSpPr/>
      </dsp:nvSpPr>
      <dsp:spPr>
        <a:xfrm rot="5400000">
          <a:off x="-220867" y="1552109"/>
          <a:ext cx="1472449" cy="1030714"/>
        </a:xfrm>
        <a:prstGeom prst="chevron">
          <a:avLst/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500" kern="1200" dirty="0"/>
            <a:t>برنامه اسمبلی</a:t>
          </a:r>
          <a:endParaRPr lang="en-US" sz="1500" kern="1200" dirty="0"/>
        </a:p>
      </dsp:txBody>
      <dsp:txXfrm rot="-5400000">
        <a:off x="1" y="1846598"/>
        <a:ext cx="1030714" cy="441735"/>
      </dsp:txXfrm>
    </dsp:sp>
    <dsp:sp modelId="{D88B0067-BA4C-49DE-AD1B-1207F917BD9A}">
      <dsp:nvSpPr>
        <dsp:cNvPr id="0" name=""/>
        <dsp:cNvSpPr/>
      </dsp:nvSpPr>
      <dsp:spPr>
        <a:xfrm rot="5400000">
          <a:off x="3570940" y="-1230754"/>
          <a:ext cx="957091" cy="608108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ADD A,B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JR Z,LOOP</a:t>
          </a:r>
        </a:p>
      </dsp:txBody>
      <dsp:txXfrm rot="-5400000">
        <a:off x="1008944" y="1377963"/>
        <a:ext cx="6034364" cy="863649"/>
      </dsp:txXfrm>
    </dsp:sp>
    <dsp:sp modelId="{9EECD905-A90B-4157-8627-801D7BE79CC8}">
      <dsp:nvSpPr>
        <dsp:cNvPr id="0" name=""/>
        <dsp:cNvSpPr/>
      </dsp:nvSpPr>
      <dsp:spPr>
        <a:xfrm rot="5400000">
          <a:off x="-220867" y="2880176"/>
          <a:ext cx="1472449" cy="1030714"/>
        </a:xfrm>
        <a:prstGeom prst="chevron">
          <a:avLst/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500" kern="1200" dirty="0"/>
            <a:t>زبان ماشین</a:t>
          </a:r>
          <a:endParaRPr lang="en-US" sz="1500" kern="1200" dirty="0"/>
        </a:p>
      </dsp:txBody>
      <dsp:txXfrm rot="-5400000">
        <a:off x="1" y="3174665"/>
        <a:ext cx="1030714" cy="441735"/>
      </dsp:txXfrm>
    </dsp:sp>
    <dsp:sp modelId="{D2E8B038-AF9B-443A-9261-81EF3286619B}">
      <dsp:nvSpPr>
        <dsp:cNvPr id="0" name=""/>
        <dsp:cNvSpPr/>
      </dsp:nvSpPr>
      <dsp:spPr>
        <a:xfrm rot="5400000">
          <a:off x="3592711" y="97311"/>
          <a:ext cx="957091" cy="608108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0x3E     00111110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0xF2     11110010</a:t>
          </a:r>
        </a:p>
      </dsp:txBody>
      <dsp:txXfrm rot="-5400000">
        <a:off x="1030715" y="2706029"/>
        <a:ext cx="6034364" cy="863649"/>
      </dsp:txXfrm>
    </dsp:sp>
    <dsp:sp modelId="{A17E1CF8-2A07-42F6-BBC9-637F0B4967E3}">
      <dsp:nvSpPr>
        <dsp:cNvPr id="0" name=""/>
        <dsp:cNvSpPr/>
      </dsp:nvSpPr>
      <dsp:spPr>
        <a:xfrm rot="5400000">
          <a:off x="-220867" y="4208242"/>
          <a:ext cx="1472449" cy="1030714"/>
        </a:xfrm>
        <a:prstGeom prst="chevron">
          <a:avLst/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500" kern="1200" dirty="0"/>
            <a:t>سخت افزار</a:t>
          </a:r>
          <a:endParaRPr lang="en-US" sz="1500" kern="1200" dirty="0"/>
        </a:p>
      </dsp:txBody>
      <dsp:txXfrm rot="-5400000">
        <a:off x="1" y="4502731"/>
        <a:ext cx="1030714" cy="441735"/>
      </dsp:txXfrm>
    </dsp:sp>
    <dsp:sp modelId="{AA069CEE-3C4B-495D-A186-A275C1972DC6}">
      <dsp:nvSpPr>
        <dsp:cNvPr id="0" name=""/>
        <dsp:cNvSpPr/>
      </dsp:nvSpPr>
      <dsp:spPr>
        <a:xfrm rot="5400000">
          <a:off x="3592711" y="1425378"/>
          <a:ext cx="957091" cy="608108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Memory: EPROM – RAM 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CPU: ALU + Sequencer + Registers</a:t>
          </a:r>
        </a:p>
      </dsp:txBody>
      <dsp:txXfrm rot="-5400000">
        <a:off x="1030715" y="4034096"/>
        <a:ext cx="6034364" cy="8636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806119-C179-404E-82D6-1013DE13D2B6}">
      <dsp:nvSpPr>
        <dsp:cNvPr id="0" name=""/>
        <dsp:cNvSpPr/>
      </dsp:nvSpPr>
      <dsp:spPr>
        <a:xfrm rot="5400000">
          <a:off x="4824" y="2284679"/>
          <a:ext cx="1269562" cy="153075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439A93D-F69C-47D8-A74B-157E074A0A11}">
      <dsp:nvSpPr>
        <dsp:cNvPr id="0" name=""/>
        <dsp:cNvSpPr/>
      </dsp:nvSpPr>
      <dsp:spPr>
        <a:xfrm>
          <a:off x="296406" y="1473749"/>
          <a:ext cx="1700836" cy="10205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JDK Beta 1995</a:t>
          </a:r>
        </a:p>
      </dsp:txBody>
      <dsp:txXfrm>
        <a:off x="326295" y="1503638"/>
        <a:ext cx="1641058" cy="960723"/>
      </dsp:txXfrm>
    </dsp:sp>
    <dsp:sp modelId="{CCB8F011-34D3-4ED6-B029-6230E5E9C68A}">
      <dsp:nvSpPr>
        <dsp:cNvPr id="0" name=""/>
        <dsp:cNvSpPr/>
      </dsp:nvSpPr>
      <dsp:spPr>
        <a:xfrm rot="5400000">
          <a:off x="4824" y="3560306"/>
          <a:ext cx="1269562" cy="153075"/>
        </a:xfrm>
        <a:prstGeom prst="rect">
          <a:avLst/>
        </a:prstGeom>
        <a:gradFill rotWithShape="0">
          <a:gsLst>
            <a:gs pos="0">
              <a:schemeClr val="accent3">
                <a:hueOff val="193614"/>
                <a:satOff val="7143"/>
                <a:lumOff val="-1050"/>
                <a:alphaOff val="0"/>
                <a:shade val="51000"/>
                <a:satMod val="130000"/>
              </a:schemeClr>
            </a:gs>
            <a:gs pos="80000">
              <a:schemeClr val="accent3">
                <a:hueOff val="193614"/>
                <a:satOff val="7143"/>
                <a:lumOff val="-1050"/>
                <a:alphaOff val="0"/>
                <a:shade val="93000"/>
                <a:satMod val="130000"/>
              </a:schemeClr>
            </a:gs>
            <a:gs pos="100000">
              <a:schemeClr val="accent3">
                <a:hueOff val="193614"/>
                <a:satOff val="7143"/>
                <a:lumOff val="-105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39E15A3-6C42-4F45-AF57-1CC8E50A77E8}">
      <dsp:nvSpPr>
        <dsp:cNvPr id="0" name=""/>
        <dsp:cNvSpPr/>
      </dsp:nvSpPr>
      <dsp:spPr>
        <a:xfrm>
          <a:off x="296406" y="2749376"/>
          <a:ext cx="1700836" cy="10205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180707"/>
                <a:satOff val="6667"/>
                <a:lumOff val="-980"/>
                <a:alphaOff val="0"/>
                <a:shade val="51000"/>
                <a:satMod val="130000"/>
              </a:schemeClr>
            </a:gs>
            <a:gs pos="80000">
              <a:schemeClr val="accent3">
                <a:hueOff val="180707"/>
                <a:satOff val="6667"/>
                <a:lumOff val="-980"/>
                <a:alphaOff val="0"/>
                <a:shade val="93000"/>
                <a:satMod val="130000"/>
              </a:schemeClr>
            </a:gs>
            <a:gs pos="100000">
              <a:schemeClr val="accent3">
                <a:hueOff val="180707"/>
                <a:satOff val="6667"/>
                <a:lumOff val="-98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JDK 1.0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1996</a:t>
          </a:r>
        </a:p>
      </dsp:txBody>
      <dsp:txXfrm>
        <a:off x="326295" y="2779265"/>
        <a:ext cx="1641058" cy="960723"/>
      </dsp:txXfrm>
    </dsp:sp>
    <dsp:sp modelId="{9DC6E70D-E7E9-4245-AF6B-CA8F4C3C26FB}">
      <dsp:nvSpPr>
        <dsp:cNvPr id="0" name=""/>
        <dsp:cNvSpPr/>
      </dsp:nvSpPr>
      <dsp:spPr>
        <a:xfrm rot="5400000">
          <a:off x="4824" y="4835933"/>
          <a:ext cx="1269562" cy="153075"/>
        </a:xfrm>
        <a:prstGeom prst="rect">
          <a:avLst/>
        </a:prstGeom>
        <a:gradFill rotWithShape="0">
          <a:gsLst>
            <a:gs pos="0">
              <a:schemeClr val="accent3">
                <a:hueOff val="387228"/>
                <a:satOff val="14286"/>
                <a:lumOff val="-2101"/>
                <a:alphaOff val="0"/>
                <a:shade val="51000"/>
                <a:satMod val="130000"/>
              </a:schemeClr>
            </a:gs>
            <a:gs pos="80000">
              <a:schemeClr val="accent3">
                <a:hueOff val="387228"/>
                <a:satOff val="14286"/>
                <a:lumOff val="-2101"/>
                <a:alphaOff val="0"/>
                <a:shade val="93000"/>
                <a:satMod val="130000"/>
              </a:schemeClr>
            </a:gs>
            <a:gs pos="100000">
              <a:schemeClr val="accent3">
                <a:hueOff val="387228"/>
                <a:satOff val="14286"/>
                <a:lumOff val="-2101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32522E8-DC32-4CC5-A532-55C76E4D39CC}">
      <dsp:nvSpPr>
        <dsp:cNvPr id="0" name=""/>
        <dsp:cNvSpPr/>
      </dsp:nvSpPr>
      <dsp:spPr>
        <a:xfrm>
          <a:off x="296406" y="4025004"/>
          <a:ext cx="1700836" cy="10205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361413"/>
                <a:satOff val="13333"/>
                <a:lumOff val="-1961"/>
                <a:alphaOff val="0"/>
                <a:shade val="51000"/>
                <a:satMod val="130000"/>
              </a:schemeClr>
            </a:gs>
            <a:gs pos="80000">
              <a:schemeClr val="accent3">
                <a:hueOff val="361413"/>
                <a:satOff val="13333"/>
                <a:lumOff val="-1961"/>
                <a:alphaOff val="0"/>
                <a:shade val="93000"/>
                <a:satMod val="130000"/>
              </a:schemeClr>
            </a:gs>
            <a:gs pos="100000">
              <a:schemeClr val="accent3">
                <a:hueOff val="361413"/>
                <a:satOff val="13333"/>
                <a:lumOff val="-1961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JDK 1.1 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1997</a:t>
          </a:r>
          <a:endParaRPr lang="en-US" sz="2400" b="1" kern="1200" dirty="0"/>
        </a:p>
      </dsp:txBody>
      <dsp:txXfrm>
        <a:off x="326295" y="4054893"/>
        <a:ext cx="1641058" cy="960723"/>
      </dsp:txXfrm>
    </dsp:sp>
    <dsp:sp modelId="{446E0D6A-3DB9-46DC-8E80-673E2B3F4BA7}">
      <dsp:nvSpPr>
        <dsp:cNvPr id="0" name=""/>
        <dsp:cNvSpPr/>
      </dsp:nvSpPr>
      <dsp:spPr>
        <a:xfrm>
          <a:off x="642638" y="5473747"/>
          <a:ext cx="2267936" cy="153075"/>
        </a:xfrm>
        <a:prstGeom prst="rect">
          <a:avLst/>
        </a:prstGeom>
        <a:gradFill rotWithShape="0">
          <a:gsLst>
            <a:gs pos="0">
              <a:schemeClr val="accent3">
                <a:hueOff val="580843"/>
                <a:satOff val="21429"/>
                <a:lumOff val="-3151"/>
                <a:alphaOff val="0"/>
                <a:shade val="51000"/>
                <a:satMod val="130000"/>
              </a:schemeClr>
            </a:gs>
            <a:gs pos="80000">
              <a:schemeClr val="accent3">
                <a:hueOff val="580843"/>
                <a:satOff val="21429"/>
                <a:lumOff val="-3151"/>
                <a:alphaOff val="0"/>
                <a:shade val="93000"/>
                <a:satMod val="130000"/>
              </a:schemeClr>
            </a:gs>
            <a:gs pos="100000">
              <a:schemeClr val="accent3">
                <a:hueOff val="580843"/>
                <a:satOff val="21429"/>
                <a:lumOff val="-3151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9B4DEDF-6570-412D-81D2-065347C7CA68}">
      <dsp:nvSpPr>
        <dsp:cNvPr id="0" name=""/>
        <dsp:cNvSpPr/>
      </dsp:nvSpPr>
      <dsp:spPr>
        <a:xfrm>
          <a:off x="296406" y="5300631"/>
          <a:ext cx="1700836" cy="10205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542120"/>
                <a:satOff val="20000"/>
                <a:lumOff val="-2941"/>
                <a:alphaOff val="0"/>
                <a:shade val="51000"/>
                <a:satMod val="130000"/>
              </a:schemeClr>
            </a:gs>
            <a:gs pos="80000">
              <a:schemeClr val="accent3">
                <a:hueOff val="542120"/>
                <a:satOff val="20000"/>
                <a:lumOff val="-2941"/>
                <a:alphaOff val="0"/>
                <a:shade val="93000"/>
                <a:satMod val="130000"/>
              </a:schemeClr>
            </a:gs>
            <a:gs pos="100000">
              <a:schemeClr val="accent3">
                <a:hueOff val="542120"/>
                <a:satOff val="20000"/>
                <a:lumOff val="-2941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1.2 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1998</a:t>
          </a:r>
        </a:p>
      </dsp:txBody>
      <dsp:txXfrm>
        <a:off x="326295" y="5330520"/>
        <a:ext cx="1641058" cy="960723"/>
      </dsp:txXfrm>
    </dsp:sp>
    <dsp:sp modelId="{39CB007D-C5F3-4B4C-B117-006C94335669}">
      <dsp:nvSpPr>
        <dsp:cNvPr id="0" name=""/>
        <dsp:cNvSpPr/>
      </dsp:nvSpPr>
      <dsp:spPr>
        <a:xfrm rot="16200000">
          <a:off x="2206671" y="4763779"/>
          <a:ext cx="1413871" cy="153075"/>
        </a:xfrm>
        <a:prstGeom prst="rect">
          <a:avLst/>
        </a:prstGeom>
        <a:gradFill rotWithShape="0">
          <a:gsLst>
            <a:gs pos="0">
              <a:schemeClr val="accent3">
                <a:hueOff val="774457"/>
                <a:satOff val="28571"/>
                <a:lumOff val="-4202"/>
                <a:alphaOff val="0"/>
                <a:shade val="51000"/>
                <a:satMod val="130000"/>
              </a:schemeClr>
            </a:gs>
            <a:gs pos="80000">
              <a:schemeClr val="accent3">
                <a:hueOff val="774457"/>
                <a:satOff val="28571"/>
                <a:lumOff val="-4202"/>
                <a:alphaOff val="0"/>
                <a:shade val="93000"/>
                <a:satMod val="130000"/>
              </a:schemeClr>
            </a:gs>
            <a:gs pos="100000">
              <a:schemeClr val="accent3">
                <a:hueOff val="774457"/>
                <a:satOff val="28571"/>
                <a:lumOff val="-4202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7CED90F-F61F-4C9D-B2AB-71BD9879DC9B}">
      <dsp:nvSpPr>
        <dsp:cNvPr id="0" name=""/>
        <dsp:cNvSpPr/>
      </dsp:nvSpPr>
      <dsp:spPr>
        <a:xfrm>
          <a:off x="2570407" y="5300631"/>
          <a:ext cx="1700836" cy="10205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722826"/>
                <a:satOff val="26667"/>
                <a:lumOff val="-3922"/>
                <a:alphaOff val="0"/>
                <a:shade val="51000"/>
                <a:satMod val="130000"/>
              </a:schemeClr>
            </a:gs>
            <a:gs pos="80000">
              <a:schemeClr val="accent3">
                <a:hueOff val="722826"/>
                <a:satOff val="26667"/>
                <a:lumOff val="-3922"/>
                <a:alphaOff val="0"/>
                <a:shade val="93000"/>
                <a:satMod val="130000"/>
              </a:schemeClr>
            </a:gs>
            <a:gs pos="100000">
              <a:schemeClr val="accent3">
                <a:hueOff val="722826"/>
                <a:satOff val="26667"/>
                <a:lumOff val="-3922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1.3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2000</a:t>
          </a:r>
          <a:endParaRPr lang="en-US" sz="2400" b="1" kern="1200" dirty="0"/>
        </a:p>
      </dsp:txBody>
      <dsp:txXfrm>
        <a:off x="2600296" y="5330520"/>
        <a:ext cx="1641058" cy="960723"/>
      </dsp:txXfrm>
    </dsp:sp>
    <dsp:sp modelId="{1672A36B-57A8-4F62-980B-EFEAE31BB71F}">
      <dsp:nvSpPr>
        <dsp:cNvPr id="0" name=""/>
        <dsp:cNvSpPr/>
      </dsp:nvSpPr>
      <dsp:spPr>
        <a:xfrm rot="16200000">
          <a:off x="2206671" y="3342117"/>
          <a:ext cx="1413871" cy="153075"/>
        </a:xfrm>
        <a:prstGeom prst="rect">
          <a:avLst/>
        </a:prstGeom>
        <a:gradFill rotWithShape="0">
          <a:gsLst>
            <a:gs pos="0">
              <a:schemeClr val="accent3">
                <a:hueOff val="968071"/>
                <a:satOff val="35714"/>
                <a:lumOff val="-5252"/>
                <a:alphaOff val="0"/>
                <a:shade val="51000"/>
                <a:satMod val="130000"/>
              </a:schemeClr>
            </a:gs>
            <a:gs pos="80000">
              <a:schemeClr val="accent3">
                <a:hueOff val="968071"/>
                <a:satOff val="35714"/>
                <a:lumOff val="-5252"/>
                <a:alphaOff val="0"/>
                <a:shade val="93000"/>
                <a:satMod val="130000"/>
              </a:schemeClr>
            </a:gs>
            <a:gs pos="100000">
              <a:schemeClr val="accent3">
                <a:hueOff val="968071"/>
                <a:satOff val="35714"/>
                <a:lumOff val="-5252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EDC6741-D15E-4FD2-9682-F61A53E4D3F2}">
      <dsp:nvSpPr>
        <dsp:cNvPr id="0" name=""/>
        <dsp:cNvSpPr/>
      </dsp:nvSpPr>
      <dsp:spPr>
        <a:xfrm>
          <a:off x="2558518" y="3734661"/>
          <a:ext cx="1724614" cy="13108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903533"/>
                <a:satOff val="33333"/>
                <a:lumOff val="-4902"/>
                <a:alphaOff val="0"/>
                <a:shade val="51000"/>
                <a:satMod val="130000"/>
              </a:schemeClr>
            </a:gs>
            <a:gs pos="80000">
              <a:schemeClr val="accent3">
                <a:hueOff val="903533"/>
                <a:satOff val="33333"/>
                <a:lumOff val="-4902"/>
                <a:alphaOff val="0"/>
                <a:shade val="93000"/>
                <a:satMod val="130000"/>
              </a:schemeClr>
            </a:gs>
            <a:gs pos="100000">
              <a:schemeClr val="accent3">
                <a:hueOff val="903533"/>
                <a:satOff val="33333"/>
                <a:lumOff val="-4902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JAVA SE 7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2011</a:t>
          </a:r>
        </a:p>
      </dsp:txBody>
      <dsp:txXfrm>
        <a:off x="2596911" y="3773054"/>
        <a:ext cx="1647828" cy="1234058"/>
      </dsp:txXfrm>
    </dsp:sp>
    <dsp:sp modelId="{66B03BCF-C5C0-4BC1-884F-B1FC0A8F3C20}">
      <dsp:nvSpPr>
        <dsp:cNvPr id="0" name=""/>
        <dsp:cNvSpPr/>
      </dsp:nvSpPr>
      <dsp:spPr>
        <a:xfrm rot="16200000">
          <a:off x="2278825" y="1994336"/>
          <a:ext cx="1269562" cy="153075"/>
        </a:xfrm>
        <a:prstGeom prst="rect">
          <a:avLst/>
        </a:prstGeom>
        <a:gradFill rotWithShape="0">
          <a:gsLst>
            <a:gs pos="0">
              <a:schemeClr val="accent3">
                <a:hueOff val="1161685"/>
                <a:satOff val="42857"/>
                <a:lumOff val="-6303"/>
                <a:alphaOff val="0"/>
                <a:shade val="51000"/>
                <a:satMod val="130000"/>
              </a:schemeClr>
            </a:gs>
            <a:gs pos="80000">
              <a:schemeClr val="accent3">
                <a:hueOff val="1161685"/>
                <a:satOff val="42857"/>
                <a:lumOff val="-6303"/>
                <a:alphaOff val="0"/>
                <a:shade val="93000"/>
                <a:satMod val="130000"/>
              </a:schemeClr>
            </a:gs>
            <a:gs pos="100000">
              <a:schemeClr val="accent3">
                <a:hueOff val="1161685"/>
                <a:satOff val="42857"/>
                <a:lumOff val="-630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0EC6A79-2AFD-463A-B7E8-E5A91F07A4D9}">
      <dsp:nvSpPr>
        <dsp:cNvPr id="0" name=""/>
        <dsp:cNvSpPr/>
      </dsp:nvSpPr>
      <dsp:spPr>
        <a:xfrm>
          <a:off x="2570407" y="2459033"/>
          <a:ext cx="1700836" cy="10205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1084240"/>
                <a:satOff val="40000"/>
                <a:lumOff val="-5882"/>
                <a:alphaOff val="0"/>
                <a:shade val="51000"/>
                <a:satMod val="130000"/>
              </a:schemeClr>
            </a:gs>
            <a:gs pos="80000">
              <a:schemeClr val="accent3">
                <a:hueOff val="1084240"/>
                <a:satOff val="40000"/>
                <a:lumOff val="-5882"/>
                <a:alphaOff val="0"/>
                <a:shade val="93000"/>
                <a:satMod val="130000"/>
              </a:schemeClr>
            </a:gs>
            <a:gs pos="100000">
              <a:schemeClr val="accent3">
                <a:hueOff val="1084240"/>
                <a:satOff val="40000"/>
                <a:lumOff val="-5882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 SE 8 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 2014</a:t>
          </a:r>
          <a:endParaRPr lang="en-US" sz="2400" b="1" kern="1200" dirty="0"/>
        </a:p>
      </dsp:txBody>
      <dsp:txXfrm>
        <a:off x="2600296" y="2488922"/>
        <a:ext cx="1641058" cy="960723"/>
      </dsp:txXfrm>
    </dsp:sp>
    <dsp:sp modelId="{71FC8AB1-D455-4B6F-BDEE-3E837DC37C35}">
      <dsp:nvSpPr>
        <dsp:cNvPr id="0" name=""/>
        <dsp:cNvSpPr/>
      </dsp:nvSpPr>
      <dsp:spPr>
        <a:xfrm>
          <a:off x="2916639" y="1356522"/>
          <a:ext cx="2370412" cy="153075"/>
        </a:xfrm>
        <a:prstGeom prst="rect">
          <a:avLst/>
        </a:prstGeom>
        <a:gradFill rotWithShape="0">
          <a:gsLst>
            <a:gs pos="0">
              <a:schemeClr val="accent3">
                <a:hueOff val="1355300"/>
                <a:satOff val="50000"/>
                <a:lumOff val="-7353"/>
                <a:alphaOff val="0"/>
                <a:shade val="51000"/>
                <a:satMod val="130000"/>
              </a:schemeClr>
            </a:gs>
            <a:gs pos="80000">
              <a:schemeClr val="accent3">
                <a:hueOff val="1355300"/>
                <a:satOff val="50000"/>
                <a:lumOff val="-7353"/>
                <a:alphaOff val="0"/>
                <a:shade val="93000"/>
                <a:satMod val="130000"/>
              </a:schemeClr>
            </a:gs>
            <a:gs pos="100000">
              <a:schemeClr val="accent3">
                <a:hueOff val="1355300"/>
                <a:satOff val="50000"/>
                <a:lumOff val="-735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A8F3CD7-E410-44D6-9500-50E8451EFCF7}">
      <dsp:nvSpPr>
        <dsp:cNvPr id="0" name=""/>
        <dsp:cNvSpPr/>
      </dsp:nvSpPr>
      <dsp:spPr>
        <a:xfrm>
          <a:off x="2570407" y="1183406"/>
          <a:ext cx="1700836" cy="10205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1264946"/>
                <a:satOff val="46667"/>
                <a:lumOff val="-6863"/>
                <a:alphaOff val="0"/>
                <a:shade val="51000"/>
                <a:satMod val="130000"/>
              </a:schemeClr>
            </a:gs>
            <a:gs pos="80000">
              <a:schemeClr val="accent3">
                <a:hueOff val="1264946"/>
                <a:satOff val="46667"/>
                <a:lumOff val="-6863"/>
                <a:alphaOff val="0"/>
                <a:shade val="93000"/>
                <a:satMod val="130000"/>
              </a:schemeClr>
            </a:gs>
            <a:gs pos="100000">
              <a:schemeClr val="accent3">
                <a:hueOff val="1264946"/>
                <a:satOff val="46667"/>
                <a:lumOff val="-686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SE 9 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2017</a:t>
          </a:r>
          <a:endParaRPr lang="en-US" sz="2400" b="1" kern="1200" dirty="0"/>
        </a:p>
      </dsp:txBody>
      <dsp:txXfrm>
        <a:off x="2600296" y="1213295"/>
        <a:ext cx="1641058" cy="960723"/>
      </dsp:txXfrm>
    </dsp:sp>
    <dsp:sp modelId="{D0123C9E-62AB-4A8C-8B28-4D8C1FE4ACDD}">
      <dsp:nvSpPr>
        <dsp:cNvPr id="0" name=""/>
        <dsp:cNvSpPr/>
      </dsp:nvSpPr>
      <dsp:spPr>
        <a:xfrm rot="5400000">
          <a:off x="4655302" y="1994336"/>
          <a:ext cx="1269562" cy="153075"/>
        </a:xfrm>
        <a:prstGeom prst="rect">
          <a:avLst/>
        </a:prstGeom>
        <a:gradFill rotWithShape="0">
          <a:gsLst>
            <a:gs pos="0">
              <a:schemeClr val="accent3">
                <a:hueOff val="1548914"/>
                <a:satOff val="57143"/>
                <a:lumOff val="-8403"/>
                <a:alphaOff val="0"/>
                <a:shade val="51000"/>
                <a:satMod val="130000"/>
              </a:schemeClr>
            </a:gs>
            <a:gs pos="80000">
              <a:schemeClr val="accent3">
                <a:hueOff val="1548914"/>
                <a:satOff val="57143"/>
                <a:lumOff val="-8403"/>
                <a:alphaOff val="0"/>
                <a:shade val="93000"/>
                <a:satMod val="130000"/>
              </a:schemeClr>
            </a:gs>
            <a:gs pos="100000">
              <a:schemeClr val="accent3">
                <a:hueOff val="1548914"/>
                <a:satOff val="57143"/>
                <a:lumOff val="-840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D48302B-8646-4360-B6D7-A5AA9123CAE3}">
      <dsp:nvSpPr>
        <dsp:cNvPr id="0" name=""/>
        <dsp:cNvSpPr/>
      </dsp:nvSpPr>
      <dsp:spPr>
        <a:xfrm>
          <a:off x="4946884" y="1183406"/>
          <a:ext cx="1700836" cy="10205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1445653"/>
                <a:satOff val="53333"/>
                <a:lumOff val="-7843"/>
                <a:alphaOff val="0"/>
                <a:shade val="51000"/>
                <a:satMod val="130000"/>
              </a:schemeClr>
            </a:gs>
            <a:gs pos="80000">
              <a:schemeClr val="accent3">
                <a:hueOff val="1445653"/>
                <a:satOff val="53333"/>
                <a:lumOff val="-7843"/>
                <a:alphaOff val="0"/>
                <a:shade val="93000"/>
                <a:satMod val="130000"/>
              </a:schemeClr>
            </a:gs>
            <a:gs pos="100000">
              <a:schemeClr val="accent3">
                <a:hueOff val="1445653"/>
                <a:satOff val="53333"/>
                <a:lumOff val="-784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SE 10 , 11 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2018</a:t>
          </a:r>
        </a:p>
      </dsp:txBody>
      <dsp:txXfrm>
        <a:off x="4976773" y="1213295"/>
        <a:ext cx="1641058" cy="960723"/>
      </dsp:txXfrm>
    </dsp:sp>
    <dsp:sp modelId="{8B550CF0-63A6-444F-AECF-9DE7189FB10E}">
      <dsp:nvSpPr>
        <dsp:cNvPr id="0" name=""/>
        <dsp:cNvSpPr/>
      </dsp:nvSpPr>
      <dsp:spPr>
        <a:xfrm rot="5400000">
          <a:off x="4655302" y="3269963"/>
          <a:ext cx="1269562" cy="153075"/>
        </a:xfrm>
        <a:prstGeom prst="rect">
          <a:avLst/>
        </a:prstGeom>
        <a:gradFill rotWithShape="0">
          <a:gsLst>
            <a:gs pos="0">
              <a:schemeClr val="accent3">
                <a:hueOff val="1742528"/>
                <a:satOff val="64286"/>
                <a:lumOff val="-9454"/>
                <a:alphaOff val="0"/>
                <a:shade val="51000"/>
                <a:satMod val="130000"/>
              </a:schemeClr>
            </a:gs>
            <a:gs pos="80000">
              <a:schemeClr val="accent3">
                <a:hueOff val="1742528"/>
                <a:satOff val="64286"/>
                <a:lumOff val="-9454"/>
                <a:alphaOff val="0"/>
                <a:shade val="93000"/>
                <a:satMod val="130000"/>
              </a:schemeClr>
            </a:gs>
            <a:gs pos="100000">
              <a:schemeClr val="accent3">
                <a:hueOff val="1742528"/>
                <a:satOff val="64286"/>
                <a:lumOff val="-9454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220AABC-9085-4AC7-B369-904CD8E1D108}">
      <dsp:nvSpPr>
        <dsp:cNvPr id="0" name=""/>
        <dsp:cNvSpPr/>
      </dsp:nvSpPr>
      <dsp:spPr>
        <a:xfrm>
          <a:off x="4844409" y="2459033"/>
          <a:ext cx="1905787" cy="10205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1626359"/>
                <a:satOff val="60000"/>
                <a:lumOff val="-8824"/>
                <a:alphaOff val="0"/>
                <a:shade val="51000"/>
                <a:satMod val="130000"/>
              </a:schemeClr>
            </a:gs>
            <a:gs pos="80000">
              <a:schemeClr val="accent3">
                <a:hueOff val="1626359"/>
                <a:satOff val="60000"/>
                <a:lumOff val="-8824"/>
                <a:alphaOff val="0"/>
                <a:shade val="93000"/>
                <a:satMod val="130000"/>
              </a:schemeClr>
            </a:gs>
            <a:gs pos="100000">
              <a:schemeClr val="accent3">
                <a:hueOff val="1626359"/>
                <a:satOff val="60000"/>
                <a:lumOff val="-8824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SE 12 , 13 2019</a:t>
          </a:r>
        </a:p>
      </dsp:txBody>
      <dsp:txXfrm>
        <a:off x="4874298" y="2488922"/>
        <a:ext cx="1846009" cy="960723"/>
      </dsp:txXfrm>
    </dsp:sp>
    <dsp:sp modelId="{BF77D086-8ED6-4510-826E-B4841E7F8812}">
      <dsp:nvSpPr>
        <dsp:cNvPr id="0" name=""/>
        <dsp:cNvSpPr/>
      </dsp:nvSpPr>
      <dsp:spPr>
        <a:xfrm rot="5400000">
          <a:off x="4655302" y="4545590"/>
          <a:ext cx="1269562" cy="153075"/>
        </a:xfrm>
        <a:prstGeom prst="rect">
          <a:avLst/>
        </a:prstGeom>
        <a:gradFill rotWithShape="0">
          <a:gsLst>
            <a:gs pos="0">
              <a:schemeClr val="accent3">
                <a:hueOff val="1936142"/>
                <a:satOff val="71429"/>
                <a:lumOff val="-10504"/>
                <a:alphaOff val="0"/>
                <a:shade val="51000"/>
                <a:satMod val="130000"/>
              </a:schemeClr>
            </a:gs>
            <a:gs pos="80000">
              <a:schemeClr val="accent3">
                <a:hueOff val="1936142"/>
                <a:satOff val="71429"/>
                <a:lumOff val="-10504"/>
                <a:alphaOff val="0"/>
                <a:shade val="93000"/>
                <a:satMod val="130000"/>
              </a:schemeClr>
            </a:gs>
            <a:gs pos="100000">
              <a:schemeClr val="accent3">
                <a:hueOff val="1936142"/>
                <a:satOff val="71429"/>
                <a:lumOff val="-10504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E84043C-AC23-4E2A-A8F6-4AB0E18363E2}">
      <dsp:nvSpPr>
        <dsp:cNvPr id="0" name=""/>
        <dsp:cNvSpPr/>
      </dsp:nvSpPr>
      <dsp:spPr>
        <a:xfrm>
          <a:off x="4946884" y="3734661"/>
          <a:ext cx="1700836" cy="10205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1807066"/>
                <a:satOff val="66667"/>
                <a:lumOff val="-9804"/>
                <a:alphaOff val="0"/>
                <a:shade val="51000"/>
                <a:satMod val="130000"/>
              </a:schemeClr>
            </a:gs>
            <a:gs pos="80000">
              <a:schemeClr val="accent3">
                <a:hueOff val="1807066"/>
                <a:satOff val="66667"/>
                <a:lumOff val="-9804"/>
                <a:alphaOff val="0"/>
                <a:shade val="93000"/>
                <a:satMod val="130000"/>
              </a:schemeClr>
            </a:gs>
            <a:gs pos="100000">
              <a:schemeClr val="accent3">
                <a:hueOff val="1807066"/>
                <a:satOff val="66667"/>
                <a:lumOff val="-9804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SE 14 , 15 2020</a:t>
          </a:r>
        </a:p>
      </dsp:txBody>
      <dsp:txXfrm>
        <a:off x="4976773" y="3764550"/>
        <a:ext cx="1641058" cy="960723"/>
      </dsp:txXfrm>
    </dsp:sp>
    <dsp:sp modelId="{773B14FE-A9B6-4F0C-ABE8-5668067116E3}">
      <dsp:nvSpPr>
        <dsp:cNvPr id="0" name=""/>
        <dsp:cNvSpPr/>
      </dsp:nvSpPr>
      <dsp:spPr>
        <a:xfrm>
          <a:off x="5293116" y="5183404"/>
          <a:ext cx="2752445" cy="153075"/>
        </a:xfrm>
        <a:prstGeom prst="rect">
          <a:avLst/>
        </a:prstGeom>
        <a:gradFill rotWithShape="0">
          <a:gsLst>
            <a:gs pos="0">
              <a:schemeClr val="accent3">
                <a:hueOff val="2129756"/>
                <a:satOff val="78571"/>
                <a:lumOff val="-11555"/>
                <a:alphaOff val="0"/>
                <a:shade val="51000"/>
                <a:satMod val="130000"/>
              </a:schemeClr>
            </a:gs>
            <a:gs pos="80000">
              <a:schemeClr val="accent3">
                <a:hueOff val="2129756"/>
                <a:satOff val="78571"/>
                <a:lumOff val="-11555"/>
                <a:alphaOff val="0"/>
                <a:shade val="93000"/>
                <a:satMod val="130000"/>
              </a:schemeClr>
            </a:gs>
            <a:gs pos="100000">
              <a:schemeClr val="accent3">
                <a:hueOff val="2129756"/>
                <a:satOff val="78571"/>
                <a:lumOff val="-1155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F44E151-CD35-4BE3-8926-F973584A0808}">
      <dsp:nvSpPr>
        <dsp:cNvPr id="0" name=""/>
        <dsp:cNvSpPr/>
      </dsp:nvSpPr>
      <dsp:spPr>
        <a:xfrm>
          <a:off x="4946884" y="5010288"/>
          <a:ext cx="1700836" cy="10205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1987773"/>
                <a:satOff val="73333"/>
                <a:lumOff val="-10784"/>
                <a:alphaOff val="0"/>
                <a:shade val="51000"/>
                <a:satMod val="130000"/>
              </a:schemeClr>
            </a:gs>
            <a:gs pos="80000">
              <a:schemeClr val="accent3">
                <a:hueOff val="1987773"/>
                <a:satOff val="73333"/>
                <a:lumOff val="-10784"/>
                <a:alphaOff val="0"/>
                <a:shade val="93000"/>
                <a:satMod val="130000"/>
              </a:schemeClr>
            </a:gs>
            <a:gs pos="100000">
              <a:schemeClr val="accent3">
                <a:hueOff val="1987773"/>
                <a:satOff val="73333"/>
                <a:lumOff val="-10784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SE 16  Mar. 2021</a:t>
          </a:r>
        </a:p>
      </dsp:txBody>
      <dsp:txXfrm>
        <a:off x="4976773" y="5040177"/>
        <a:ext cx="1641058" cy="960723"/>
      </dsp:txXfrm>
    </dsp:sp>
    <dsp:sp modelId="{9834FFB7-AF07-47E2-A392-C7D7C8D8D6D1}">
      <dsp:nvSpPr>
        <dsp:cNvPr id="0" name=""/>
        <dsp:cNvSpPr/>
      </dsp:nvSpPr>
      <dsp:spPr>
        <a:xfrm rot="16200000">
          <a:off x="7413812" y="4545590"/>
          <a:ext cx="1269562" cy="153075"/>
        </a:xfrm>
        <a:prstGeom prst="rect">
          <a:avLst/>
        </a:prstGeom>
        <a:gradFill rotWithShape="0">
          <a:gsLst>
            <a:gs pos="0">
              <a:schemeClr val="accent3">
                <a:hueOff val="2323371"/>
                <a:satOff val="85714"/>
                <a:lumOff val="-12605"/>
                <a:alphaOff val="0"/>
                <a:shade val="51000"/>
                <a:satMod val="130000"/>
              </a:schemeClr>
            </a:gs>
            <a:gs pos="80000">
              <a:schemeClr val="accent3">
                <a:hueOff val="2323371"/>
                <a:satOff val="85714"/>
                <a:lumOff val="-12605"/>
                <a:alphaOff val="0"/>
                <a:shade val="93000"/>
                <a:satMod val="130000"/>
              </a:schemeClr>
            </a:gs>
            <a:gs pos="100000">
              <a:schemeClr val="accent3">
                <a:hueOff val="2323371"/>
                <a:satOff val="85714"/>
                <a:lumOff val="-1260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20B20BA-67D4-4C04-A0B2-D28EBB35D80C}">
      <dsp:nvSpPr>
        <dsp:cNvPr id="0" name=""/>
        <dsp:cNvSpPr/>
      </dsp:nvSpPr>
      <dsp:spPr>
        <a:xfrm>
          <a:off x="7705394" y="5010288"/>
          <a:ext cx="1700836" cy="10205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2168479"/>
                <a:satOff val="80000"/>
                <a:lumOff val="-11765"/>
                <a:alphaOff val="0"/>
                <a:shade val="51000"/>
                <a:satMod val="130000"/>
              </a:schemeClr>
            </a:gs>
            <a:gs pos="80000">
              <a:schemeClr val="accent3">
                <a:hueOff val="2168479"/>
                <a:satOff val="80000"/>
                <a:lumOff val="-11765"/>
                <a:alphaOff val="0"/>
                <a:shade val="93000"/>
                <a:satMod val="130000"/>
              </a:schemeClr>
            </a:gs>
            <a:gs pos="100000">
              <a:schemeClr val="accent3">
                <a:hueOff val="2168479"/>
                <a:satOff val="80000"/>
                <a:lumOff val="-1176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SE 17 Sep. 2021</a:t>
          </a:r>
        </a:p>
      </dsp:txBody>
      <dsp:txXfrm>
        <a:off x="7735283" y="5040177"/>
        <a:ext cx="1641058" cy="960723"/>
      </dsp:txXfrm>
    </dsp:sp>
    <dsp:sp modelId="{CB2E94D2-F182-4B80-93D7-951958195191}">
      <dsp:nvSpPr>
        <dsp:cNvPr id="0" name=""/>
        <dsp:cNvSpPr/>
      </dsp:nvSpPr>
      <dsp:spPr>
        <a:xfrm rot="16200000">
          <a:off x="7413812" y="3269963"/>
          <a:ext cx="1269562" cy="153075"/>
        </a:xfrm>
        <a:prstGeom prst="rect">
          <a:avLst/>
        </a:prstGeom>
        <a:gradFill rotWithShape="0">
          <a:gsLst>
            <a:gs pos="0">
              <a:schemeClr val="accent3">
                <a:hueOff val="2516985"/>
                <a:satOff val="92857"/>
                <a:lumOff val="-13656"/>
                <a:alphaOff val="0"/>
                <a:shade val="51000"/>
                <a:satMod val="130000"/>
              </a:schemeClr>
            </a:gs>
            <a:gs pos="80000">
              <a:schemeClr val="accent3">
                <a:hueOff val="2516985"/>
                <a:satOff val="92857"/>
                <a:lumOff val="-13656"/>
                <a:alphaOff val="0"/>
                <a:shade val="93000"/>
                <a:satMod val="130000"/>
              </a:schemeClr>
            </a:gs>
            <a:gs pos="100000">
              <a:schemeClr val="accent3">
                <a:hueOff val="2516985"/>
                <a:satOff val="92857"/>
                <a:lumOff val="-1365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F41BF24-BE1C-413E-8D34-D328B212E623}">
      <dsp:nvSpPr>
        <dsp:cNvPr id="0" name=""/>
        <dsp:cNvSpPr/>
      </dsp:nvSpPr>
      <dsp:spPr>
        <a:xfrm>
          <a:off x="7705394" y="3734661"/>
          <a:ext cx="1700836" cy="10205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2349186"/>
                <a:satOff val="86667"/>
                <a:lumOff val="-12745"/>
                <a:alphaOff val="0"/>
                <a:shade val="51000"/>
                <a:satMod val="130000"/>
              </a:schemeClr>
            </a:gs>
            <a:gs pos="80000">
              <a:schemeClr val="accent3">
                <a:hueOff val="2349186"/>
                <a:satOff val="86667"/>
                <a:lumOff val="-12745"/>
                <a:alphaOff val="0"/>
                <a:shade val="93000"/>
                <a:satMod val="130000"/>
              </a:schemeClr>
            </a:gs>
            <a:gs pos="100000">
              <a:schemeClr val="accent3">
                <a:hueOff val="2349186"/>
                <a:satOff val="86667"/>
                <a:lumOff val="-1274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SE 18 Mar. 2022</a:t>
          </a:r>
        </a:p>
      </dsp:txBody>
      <dsp:txXfrm>
        <a:off x="7735283" y="3764550"/>
        <a:ext cx="1641058" cy="960723"/>
      </dsp:txXfrm>
    </dsp:sp>
    <dsp:sp modelId="{CDAECDDD-FD2E-4F64-9470-452207640835}">
      <dsp:nvSpPr>
        <dsp:cNvPr id="0" name=""/>
        <dsp:cNvSpPr/>
      </dsp:nvSpPr>
      <dsp:spPr>
        <a:xfrm rot="16209248">
          <a:off x="7135019" y="1713073"/>
          <a:ext cx="1838159" cy="153075"/>
        </a:xfrm>
        <a:prstGeom prst="rect">
          <a:avLst/>
        </a:prstGeom>
        <a:gradFill rotWithShape="0">
          <a:gsLst>
            <a:gs pos="0">
              <a:schemeClr val="accent3">
                <a:hueOff val="2710599"/>
                <a:satOff val="100000"/>
                <a:lumOff val="-14706"/>
                <a:alphaOff val="0"/>
                <a:shade val="51000"/>
                <a:satMod val="130000"/>
              </a:schemeClr>
            </a:gs>
            <a:gs pos="80000">
              <a:schemeClr val="accent3">
                <a:hueOff val="2710599"/>
                <a:satOff val="100000"/>
                <a:lumOff val="-14706"/>
                <a:alphaOff val="0"/>
                <a:shade val="93000"/>
                <a:satMod val="130000"/>
              </a:schemeClr>
            </a:gs>
            <a:gs pos="100000">
              <a:schemeClr val="accent3">
                <a:hueOff val="2710599"/>
                <a:satOff val="100000"/>
                <a:lumOff val="-1470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6A2E170-3D9B-4206-805A-27D8991C5FAB}">
      <dsp:nvSpPr>
        <dsp:cNvPr id="0" name=""/>
        <dsp:cNvSpPr/>
      </dsp:nvSpPr>
      <dsp:spPr>
        <a:xfrm>
          <a:off x="7705394" y="2459033"/>
          <a:ext cx="1700836" cy="10205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2529893"/>
                <a:satOff val="93333"/>
                <a:lumOff val="-13726"/>
                <a:alphaOff val="0"/>
                <a:shade val="51000"/>
                <a:satMod val="130000"/>
              </a:schemeClr>
            </a:gs>
            <a:gs pos="80000">
              <a:schemeClr val="accent3">
                <a:hueOff val="2529893"/>
                <a:satOff val="93333"/>
                <a:lumOff val="-13726"/>
                <a:alphaOff val="0"/>
                <a:shade val="93000"/>
                <a:satMod val="130000"/>
              </a:schemeClr>
            </a:gs>
            <a:gs pos="100000">
              <a:schemeClr val="accent3">
                <a:hueOff val="2529893"/>
                <a:satOff val="93333"/>
                <a:lumOff val="-1372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SE 19 Sep. 2022</a:t>
          </a:r>
        </a:p>
      </dsp:txBody>
      <dsp:txXfrm>
        <a:off x="7735283" y="2488922"/>
        <a:ext cx="1641058" cy="960723"/>
      </dsp:txXfrm>
    </dsp:sp>
    <dsp:sp modelId="{1B80A17E-7647-42C3-9907-CA2DB959B467}">
      <dsp:nvSpPr>
        <dsp:cNvPr id="0" name=""/>
        <dsp:cNvSpPr/>
      </dsp:nvSpPr>
      <dsp:spPr>
        <a:xfrm>
          <a:off x="7319449" y="24493"/>
          <a:ext cx="2488681" cy="2200202"/>
        </a:xfrm>
        <a:prstGeom prst="roundRect">
          <a:avLst>
            <a:gd name="adj" fmla="val 10000"/>
          </a:avLst>
        </a:prstGeom>
        <a:solidFill>
          <a:schemeClr val="accent4">
            <a:lumMod val="40000"/>
            <a:lumOff val="6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bg2">
                  <a:lumMod val="10000"/>
                </a:schemeClr>
              </a:solidFill>
            </a:rPr>
            <a:t>SE 20</a:t>
          </a:r>
          <a:br>
            <a:rPr lang="en-US" sz="2400" b="1" kern="1200" dirty="0">
              <a:solidFill>
                <a:schemeClr val="bg2">
                  <a:lumMod val="10000"/>
                </a:schemeClr>
              </a:solidFill>
            </a:rPr>
          </a:br>
          <a:r>
            <a:rPr lang="en-US" sz="2400" b="1" kern="1200" dirty="0">
              <a:solidFill>
                <a:schemeClr val="bg2">
                  <a:lumMod val="10000"/>
                </a:schemeClr>
              </a:solidFill>
            </a:rPr>
            <a:t>Mar. 2023  </a:t>
          </a:r>
          <a:br>
            <a:rPr lang="en-US" sz="2400" b="1" kern="1200" dirty="0">
              <a:solidFill>
                <a:schemeClr val="bg2">
                  <a:lumMod val="10000"/>
                </a:schemeClr>
              </a:solidFill>
            </a:rPr>
          </a:br>
          <a:r>
            <a:rPr lang="en-US" sz="2400" b="1" kern="1200" dirty="0">
              <a:solidFill>
                <a:schemeClr val="bg2">
                  <a:lumMod val="10000"/>
                </a:schemeClr>
              </a:solidFill>
            </a:rPr>
            <a:t>in Progress...</a:t>
          </a:r>
        </a:p>
      </dsp:txBody>
      <dsp:txXfrm>
        <a:off x="7383891" y="88935"/>
        <a:ext cx="2359797" cy="20713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89B4FF23-5D61-41F1-BB36-74864A526A6D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497B25D-6BC0-4CDA-884C-0CA8A176801A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5836D5FC-DC5A-4B08-A7F5-6E190C7BFE22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EB7C786D-5FBF-49DC-87E0-ECD76D133B87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1FB2944E-51A8-407D-805C-754EE9F1C195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84FED6BA-2E22-4218-96D4-37167594AF99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E5A6412B-842C-416E-BBA7-ED772E5D0711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5F2BA935-BF53-4BAA-B2FA-FED9B17C1E45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64E7F49B-1559-48CC-ABDB-092A47AEF9C7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1B6FDFC0-8544-4A64-B322-185550A35512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69BF18E-8D12-4BBF-8C61-2FCDB448ACD6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32677817-E60B-4409-9207-19137286366A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83174FC6-760A-4B9B-A934-E451426D739A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8225C79D-1F01-4556-995C-24126BD21F7E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A24D59B-503F-4140-B8D2-1426A4419635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F1FD69DD-ABA6-4EB2-9383-7A6DCA9D5CB3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BB390D07-CED8-479A-9045-75D6A6153BC7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0E7A2AC4-88C7-460D-89E6-91490A22E3A3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334DC744-367E-4BB5-83CD-A2AC3C558D3A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0F4FCF5B-424D-46B6-BF50-D22F435CA583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FD56AF3E-F559-4E8E-A759-36E39797E089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00ADA6F8-1EBC-461B-B12A-C4F18D891080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9E7B7818-E890-487C-A85B-389532993E15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D0870042-4AB2-4FE4-A62A-A5B24B2A4A4C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16840E1D-DC39-4144-953F-77572AB1447E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066AA0C9-921B-4E10-AD4F-7A32C11932BE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CA284ADE-127A-4C3F-82F7-8114C94D05D3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03622276-2A21-4789-A0E2-4F0FB12789E7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D2306A46-EE0B-462E-A740-E7AF54EB503D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CB83546A-AC01-46E4-8838-E8D77EA6988B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0BB532B-A88F-4C7B-8597-F3BAAB9A1B50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4B684C87-BE61-42BE-A05B-2632D9AA03AA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88EF6A1F-C3FE-4EE2-8D86-24484AAD3A8D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D419BB92-EEC9-4B84-865B-0E9117328702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3F764561-C000-49D9-963D-67909C11466E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EAE92EB3-88AC-4DA1-A681-38591A338F61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DFA0E3EF-5E2B-47C6-91A7-3A2E7E95FB99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D97015F-0E45-44F5-81E0-F83CA327800D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424D542-C3AF-438D-91D6-D57547494861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16AB13F4-8629-413F-AF6D-A2456982CF84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C5149F6-D184-45DE-9DF9-D484FEDDE9F7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7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40DECE7-0C4E-4740-B941-90EF0D23B8B5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1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2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3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4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7C632B1D-EB72-4866-9B19-BFFCA68C8E92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lstStyle/>
          <a:p>
            <a:fld id="{9DAB887E-ED27-4B51-8900-04BF480833CA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8F49EDE-DDC6-4FD8-9AF9-7A470D1682A2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5"/>
          </p:nvPr>
        </p:nvSpPr>
        <p:spPr/>
        <p:txBody>
          <a:bodyPr/>
          <a:lstStyle/>
          <a:p>
            <a:fld id="{94214DB0-3A39-475D-94E9-A5F8F5F819D9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5"/>
          </p:nvPr>
        </p:nvSpPr>
        <p:spPr/>
        <p:txBody>
          <a:bodyPr/>
          <a:lstStyle/>
          <a:p>
            <a:fld id="{FCDE951C-38DD-4B31-B932-17782983CFF7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5"/>
          </p:nvPr>
        </p:nvSpPr>
        <p:spPr/>
        <p:txBody>
          <a:bodyPr/>
          <a:lstStyle/>
          <a:p>
            <a:fld id="{D0077DE6-3038-403A-A99A-AD387EE1D765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5"/>
          </p:nvPr>
        </p:nvSpPr>
        <p:spPr/>
        <p:txBody>
          <a:bodyPr/>
          <a:lstStyle/>
          <a:p>
            <a:fld id="{FBDC983D-7F14-4CDA-8407-9F686505205B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5"/>
          </p:nvPr>
        </p:nvSpPr>
        <p:spPr/>
        <p:txBody>
          <a:bodyPr/>
          <a:lstStyle/>
          <a:p>
            <a:fld id="{CAFB2A99-8CE1-41D4-9F85-0120BE852740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5"/>
          </p:nvPr>
        </p:nvSpPr>
        <p:spPr/>
        <p:txBody>
          <a:bodyPr/>
          <a:lstStyle/>
          <a:p>
            <a:fld id="{E62038D2-3A3B-46EA-81D6-0D60CA4E1150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5"/>
          </p:nvPr>
        </p:nvSpPr>
        <p:spPr/>
        <p:txBody>
          <a:bodyPr/>
          <a:lstStyle/>
          <a:p>
            <a:fld id="{95C86ED4-1628-421C-A536-4C4E0BD5FD52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5"/>
          </p:nvPr>
        </p:nvSpPr>
        <p:spPr/>
        <p:txBody>
          <a:bodyPr/>
          <a:lstStyle/>
          <a:p>
            <a:fld id="{1CEC79CE-9117-4799-BFBD-7E9A835E207A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5"/>
          </p:nvPr>
        </p:nvSpPr>
        <p:spPr/>
        <p:txBody>
          <a:bodyPr/>
          <a:lstStyle/>
          <a:p>
            <a:fld id="{B6E16B12-53EF-4BEC-B44C-D6FB61FB87BC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5"/>
          </p:nvPr>
        </p:nvSpPr>
        <p:spPr/>
        <p:txBody>
          <a:bodyPr/>
          <a:lstStyle/>
          <a:p>
            <a:fld id="{2F394506-8A26-4746-A721-7B4EC65E9898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1F876C9-A6DE-4823-9255-A15B41058026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5"/>
          </p:nvPr>
        </p:nvSpPr>
        <p:spPr/>
        <p:txBody>
          <a:bodyPr/>
          <a:lstStyle/>
          <a:p>
            <a:fld id="{E7E0B010-D108-4F9D-985D-6DFFC020F5EB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9368EFBF-C559-4BA2-A326-30DE12D412BC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82FF8FA5-6C92-479F-B51D-376BF3C432C2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F2EA4DE-6743-4DE3-9C83-9BA26518F6D9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sz="6000" b="0" strike="noStrike" spc="-1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lang="en-US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&lt;date/time&gt;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05B7E5F-4BD1-497B-B480-6BABE9291BB1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Master text styles</a:t>
            </a: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Second level</a:t>
            </a:r>
          </a:p>
          <a:p>
            <a:pPr marL="1143000" lvl="2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Third level</a:t>
            </a:r>
          </a:p>
          <a:p>
            <a:pPr marL="1600200" lvl="3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level</a:t>
            </a:r>
          </a:p>
          <a:p>
            <a:pPr marL="2057400" lvl="4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Fifth level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&lt;date/time&gt;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E53FBAB-BE49-4014-9388-471BEAC08830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Master text styles</a:t>
            </a: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Second level</a:t>
            </a:r>
          </a:p>
          <a:p>
            <a:pPr marL="1143000" lvl="2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Third level</a:t>
            </a:r>
          </a:p>
          <a:p>
            <a:pPr marL="1600200" lvl="3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level</a:t>
            </a:r>
          </a:p>
          <a:p>
            <a:pPr marL="2057400" lvl="4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Fifth level</a:t>
            </a: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17220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Master text styles</a:t>
            </a: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Second level</a:t>
            </a:r>
          </a:p>
          <a:p>
            <a:pPr marL="1143000" lvl="2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Third level</a:t>
            </a:r>
          </a:p>
          <a:p>
            <a:pPr marL="1600200" lvl="3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level</a:t>
            </a:r>
          </a:p>
          <a:p>
            <a:pPr marL="2057400" lvl="4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Fifth level</a:t>
            </a:r>
          </a:p>
        </p:txBody>
      </p:sp>
      <p:sp>
        <p:nvSpPr>
          <p:cNvPr id="85" name="PlaceHolder 4"/>
          <p:cNvSpPr>
            <a:spLocks noGrp="1"/>
          </p:cNvSpPr>
          <p:nvPr>
            <p:ph type="dt" idx="7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&lt;date/time&gt;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 idx="8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87" name="PlaceHolder 6"/>
          <p:cNvSpPr>
            <a:spLocks noGrp="1"/>
          </p:cNvSpPr>
          <p:nvPr>
            <p:ph type="sldNum" idx="9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50685DC-57C0-41A2-83D1-36689A062E73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&lt;date/time&gt;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127" name="PlaceHolder 4"/>
          <p:cNvSpPr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1FBD709-E871-4F50-83DE-870940206A7A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28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dt" idx="13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&lt;date/time&gt;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ftr" idx="14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167" name="PlaceHolder 3"/>
          <p:cNvSpPr>
            <a:spLocks noGrp="1"/>
          </p:cNvSpPr>
          <p:nvPr>
            <p:ph type="sldNum" idx="15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2D57844-66E1-49EC-9D54-212F9F4ED9F5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169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download.oracle.com/java/19/latest/jdk-19_windows-x64_bin.zip" TargetMode="Externa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mailto:vahdat@sharif.edu" TargetMode="Externa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1.xml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ownload.oracle.com/java" TargetMode="Externa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fa-IR" sz="6000" b="0" strike="noStrike" spc="-1">
                <a:solidFill>
                  <a:srgbClr val="000000"/>
                </a:solidFill>
                <a:latin typeface="Calibri Light"/>
              </a:rPr>
              <a:t>برنامه نویسی شی گرا</a:t>
            </a:r>
            <a:endParaRPr lang="en-US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400" b="1" strike="noStrike" spc="-1" dirty="0">
                <a:solidFill>
                  <a:srgbClr val="000000"/>
                </a:solidFill>
                <a:latin typeface="Calibri"/>
              </a:rPr>
              <a:t>25767</a:t>
            </a:r>
            <a:endParaRPr lang="en-US" sz="2400" b="0" strike="noStrike" spc="-1" dirty="0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Object Oriented Programming</a:t>
            </a:r>
            <a:endParaRPr lang="en-US" sz="2400" b="0" strike="noStrike" spc="-1" dirty="0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OOP2023</a:t>
            </a:r>
            <a:endParaRPr lang="en-US" sz="2400" b="0" strike="noStrike" spc="-1" dirty="0">
              <a:latin typeface="Arial"/>
            </a:endParaRPr>
          </a:p>
        </p:txBody>
      </p:sp>
      <p:pic>
        <p:nvPicPr>
          <p:cNvPr id="208" name="Picture 3"/>
          <p:cNvPicPr/>
          <p:nvPr/>
        </p:nvPicPr>
        <p:blipFill>
          <a:blip r:embed="rId2"/>
          <a:stretch/>
        </p:blipFill>
        <p:spPr>
          <a:xfrm>
            <a:off x="152280" y="4637160"/>
            <a:ext cx="2057040" cy="20570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838080" y="15840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fa-IR" sz="4400" b="0" strike="noStrike" spc="-1">
                <a:solidFill>
                  <a:srgbClr val="000000"/>
                </a:solidFill>
                <a:latin typeface="Calibri Light"/>
                <a:cs typeface="B Nazanin"/>
              </a:rPr>
              <a:t>سطوح اجرای برنامه ها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2" name="Diagram1"/>
          <p:cNvGraphicFramePr/>
          <p:nvPr>
            <p:extLst>
              <p:ext uri="{D42A27DB-BD31-4B8C-83A1-F6EECF244321}">
                <p14:modId xmlns:p14="http://schemas.microsoft.com/office/powerpoint/2010/main" val="2110142537"/>
              </p:ext>
            </p:extLst>
          </p:nvPr>
        </p:nvGraphicFramePr>
        <p:xfrm>
          <a:off x="2743200" y="1284480"/>
          <a:ext cx="7111800" cy="546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sz="6000" b="0" strike="noStrike" spc="-1">
                <a:solidFill>
                  <a:srgbClr val="000000"/>
                </a:solidFill>
                <a:latin typeface="Calibri Light"/>
              </a:rPr>
              <a:t>JVM</a:t>
            </a:r>
            <a:endParaRPr lang="en-US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9" name="Vertical Scroll 3"/>
          <p:cNvSpPr/>
          <p:nvPr/>
        </p:nvSpPr>
        <p:spPr>
          <a:xfrm>
            <a:off x="1371600" y="1690560"/>
            <a:ext cx="2307240" cy="2260440"/>
          </a:xfrm>
          <a:prstGeom prst="verticalScroll">
            <a:avLst>
              <a:gd name="adj" fmla="val 12500"/>
            </a:avLst>
          </a:prstGeom>
          <a:solidFill>
            <a:srgbClr val="FFC000"/>
          </a:solidFill>
          <a:ln>
            <a:solidFill>
              <a:srgbClr val="BC8E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fa-IR" sz="2800" b="0" strike="noStrike" spc="-1">
                <a:solidFill>
                  <a:srgbClr val="FFFFFF"/>
                </a:solidFill>
                <a:latin typeface="Calibri"/>
              </a:rPr>
              <a:t>برنامه  جاوا</a:t>
            </a:r>
            <a:endParaRPr lang="en-US" sz="2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lang="en-US" sz="2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FFFFFF"/>
                </a:solidFill>
                <a:latin typeface="Calibri"/>
              </a:rPr>
              <a:t>prog.java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40" name="Vertical Scroll 4"/>
          <p:cNvSpPr/>
          <p:nvPr/>
        </p:nvSpPr>
        <p:spPr>
          <a:xfrm>
            <a:off x="9100440" y="1636200"/>
            <a:ext cx="2307240" cy="2260440"/>
          </a:xfrm>
          <a:prstGeom prst="verticalScroll">
            <a:avLst>
              <a:gd name="adj" fmla="val 12500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BC8E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2800" b="0" strike="noStrike" spc="-1">
                <a:solidFill>
                  <a:srgbClr val="FFFFFF"/>
                </a:solidFill>
                <a:latin typeface="Calibri"/>
              </a:rPr>
              <a:t>Byte Code</a:t>
            </a:r>
            <a:endParaRPr lang="en-US" sz="2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lang="en-US" sz="2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FFFFFF"/>
                </a:solidFill>
                <a:latin typeface="Calibri"/>
              </a:rPr>
              <a:t>prog.class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41" name="Flowchart: Punched Tape 5"/>
          <p:cNvSpPr/>
          <p:nvPr/>
        </p:nvSpPr>
        <p:spPr>
          <a:xfrm>
            <a:off x="5018400" y="2035800"/>
            <a:ext cx="2721240" cy="1567080"/>
          </a:xfrm>
          <a:prstGeom prst="flowChartPunchedTap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437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3600" b="0" strike="noStrike" spc="-1">
                <a:solidFill>
                  <a:srgbClr val="FFFFFF"/>
                </a:solidFill>
                <a:latin typeface="Calibri"/>
              </a:rPr>
              <a:t>Compiler</a:t>
            </a:r>
            <a:endParaRPr lang="en-US" sz="360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FFFFFF"/>
                </a:solidFill>
                <a:latin typeface="Calibri"/>
              </a:rPr>
              <a:t>javac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42" name="Flowchart: Sequential Access Storage 7"/>
          <p:cNvSpPr/>
          <p:nvPr/>
        </p:nvSpPr>
        <p:spPr>
          <a:xfrm flipH="1">
            <a:off x="5491080" y="4811400"/>
            <a:ext cx="5915880" cy="1316880"/>
          </a:xfrm>
          <a:prstGeom prst="flowChartMagneticTape">
            <a:avLst/>
          </a:prstGeom>
          <a:solidFill>
            <a:srgbClr val="BE3FF1"/>
          </a:solidFill>
          <a:ln>
            <a:solidFill>
              <a:srgbClr val="437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4400" b="0" strike="noStrike" spc="-1">
                <a:solidFill>
                  <a:srgbClr val="FFFFFF"/>
                </a:solidFill>
                <a:latin typeface="Calibri"/>
              </a:rPr>
              <a:t>JVM: Java Virtual Machine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243" name="Flowchart: Predefined Process 8"/>
          <p:cNvSpPr/>
          <p:nvPr/>
        </p:nvSpPr>
        <p:spPr>
          <a:xfrm>
            <a:off x="838080" y="4582800"/>
            <a:ext cx="3548520" cy="1774080"/>
          </a:xfrm>
          <a:prstGeom prst="flowChartPredefinedProcess">
            <a:avLst/>
          </a:prstGeom>
          <a:solidFill>
            <a:srgbClr val="3EF28F"/>
          </a:solidFill>
          <a:ln>
            <a:solidFill>
              <a:srgbClr val="437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3600" b="0" strike="noStrike" spc="-1">
                <a:solidFill>
                  <a:srgbClr val="2E75B6"/>
                </a:solidFill>
                <a:latin typeface="Calibri"/>
              </a:rPr>
              <a:t>Computer Operating System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244" name="Straight Arrow Connector 10"/>
          <p:cNvSpPr/>
          <p:nvPr/>
        </p:nvSpPr>
        <p:spPr>
          <a:xfrm>
            <a:off x="3396600" y="2819520"/>
            <a:ext cx="16210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5" name="Straight Arrow Connector 11"/>
          <p:cNvSpPr/>
          <p:nvPr/>
        </p:nvSpPr>
        <p:spPr>
          <a:xfrm>
            <a:off x="7751160" y="2775960"/>
            <a:ext cx="16210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6" name="Straight Arrow Connector 12"/>
          <p:cNvSpPr/>
          <p:nvPr/>
        </p:nvSpPr>
        <p:spPr>
          <a:xfrm flipH="1">
            <a:off x="8561880" y="3897000"/>
            <a:ext cx="1692000" cy="914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7" name="Straight Arrow Connector 15"/>
          <p:cNvSpPr/>
          <p:nvPr/>
        </p:nvSpPr>
        <p:spPr>
          <a:xfrm flipH="1" flipV="1">
            <a:off x="4386960" y="5470200"/>
            <a:ext cx="1104480" cy="549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fa-IR" sz="4400" b="0" strike="noStrike" spc="-1">
                <a:solidFill>
                  <a:srgbClr val="000000"/>
                </a:solidFill>
                <a:latin typeface="Calibri Light"/>
              </a:rPr>
              <a:t>شروع جاوا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9" name="PlaceHolder 2"/>
          <p:cNvSpPr>
            <a:spLocks noGrp="1"/>
          </p:cNvSpPr>
          <p:nvPr>
            <p:ph/>
          </p:nvPr>
        </p:nvSpPr>
        <p:spPr>
          <a:xfrm>
            <a:off x="5952240" y="1859400"/>
            <a:ext cx="574308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7500"/>
          </a:bodyPr>
          <a:lstStyle/>
          <a:p>
            <a:pPr marL="228600" indent="-228600" algn="r" rtl="1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1990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</a:rPr>
              <a:t>توسط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</a:rPr>
              <a:t>جیمز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</a:rPr>
              <a:t>گاسلینگ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</a:rPr>
              <a:t>در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 Sun</a:t>
            </a:r>
          </a:p>
          <a:p>
            <a:pPr marL="228600" indent="-228600" algn="r" rtl="1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 OAK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</a:rPr>
              <a:t>نام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</a:rPr>
              <a:t>اولیه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600" algn="r" rtl="1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a-IR" sz="2800" b="0" strike="noStrike" spc="-1" dirty="0">
                <a:solidFill>
                  <a:srgbClr val="000000"/>
                </a:solidFill>
                <a:latin typeface="Calibri"/>
              </a:rPr>
              <a:t>1993: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</a:rPr>
              <a:t>تولید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 applet</a:t>
            </a:r>
            <a:r>
              <a:rPr lang="fa-IR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</a:rPr>
              <a:t>برای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</a:rPr>
              <a:t>وب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600" algn="r" rtl="1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a-IR" sz="2800" b="0" strike="noStrike" spc="-1" dirty="0">
                <a:solidFill>
                  <a:srgbClr val="000000"/>
                </a:solidFill>
                <a:latin typeface="Calibri"/>
              </a:rPr>
              <a:t>1995: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</a:rPr>
              <a:t>تغییر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</a:rPr>
              <a:t>نام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</a:rPr>
              <a:t>به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 JAVA</a:t>
            </a:r>
          </a:p>
          <a:p>
            <a:pPr marL="228600" indent="-228600" algn="r" rtl="1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a-IR" sz="2800" b="0" strike="noStrike" spc="-1" dirty="0">
                <a:solidFill>
                  <a:srgbClr val="000000"/>
                </a:solidFill>
                <a:latin typeface="Calibri"/>
              </a:rPr>
              <a:t>پشتیبانی توسط میکروسافت و نت اسکیپ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600" algn="r" rtl="1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a-IR" sz="2800" b="0" strike="noStrike" spc="-1" dirty="0">
                <a:solidFill>
                  <a:srgbClr val="000000"/>
                </a:solidFill>
                <a:latin typeface="Calibri"/>
              </a:rPr>
              <a:t>1996: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</a:rPr>
              <a:t>مشهور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</a:rPr>
              <a:t>شدن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</a:rPr>
              <a:t>جهانی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600" algn="r" rtl="1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a-IR" sz="2800" b="0" strike="noStrike" spc="-1" dirty="0">
                <a:solidFill>
                  <a:srgbClr val="000000"/>
                </a:solidFill>
                <a:latin typeface="Calibri"/>
              </a:rPr>
              <a:t>2007: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</a:rPr>
              <a:t>ایجاد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</a:rPr>
              <a:t>زبان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 groovy</a:t>
            </a:r>
          </a:p>
          <a:p>
            <a:pPr marL="228600" indent="-228600" algn="r" rtl="1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a-IR" sz="2800" b="0" strike="noStrike" spc="-1" dirty="0">
                <a:solidFill>
                  <a:srgbClr val="000000"/>
                </a:solidFill>
                <a:latin typeface="Calibri"/>
              </a:rPr>
              <a:t>2014: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</a:rPr>
              <a:t>اضافه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</a:rPr>
              <a:t>کردن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</a:rPr>
              <a:t>قابلیتهای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</a:rPr>
              <a:t>برنامه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</a:rPr>
              <a:t>سازی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50" name="Picture 3"/>
          <p:cNvPicPr/>
          <p:nvPr/>
        </p:nvPicPr>
        <p:blipFill>
          <a:blip r:embed="rId2"/>
          <a:stretch/>
        </p:blipFill>
        <p:spPr>
          <a:xfrm>
            <a:off x="838080" y="1991160"/>
            <a:ext cx="4190760" cy="4219200"/>
          </a:xfrm>
          <a:prstGeom prst="rect">
            <a:avLst/>
          </a:prstGeom>
          <a:ln w="0">
            <a:noFill/>
          </a:ln>
        </p:spPr>
      </p:pic>
      <p:sp>
        <p:nvSpPr>
          <p:cNvPr id="251" name="TextBox 5"/>
          <p:cNvSpPr/>
          <p:nvPr/>
        </p:nvSpPr>
        <p:spPr>
          <a:xfrm>
            <a:off x="3454560" y="6210720"/>
            <a:ext cx="157428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</a:rPr>
              <a:t>James Gosling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2"/>
          <p:cNvGraphicFramePr/>
          <p:nvPr>
            <p:extLst>
              <p:ext uri="{D42A27DB-BD31-4B8C-83A1-F6EECF244321}">
                <p14:modId xmlns:p14="http://schemas.microsoft.com/office/powerpoint/2010/main" val="4200066056"/>
              </p:ext>
            </p:extLst>
          </p:nvPr>
        </p:nvGraphicFramePr>
        <p:xfrm>
          <a:off x="487680" y="147240"/>
          <a:ext cx="10096560" cy="6324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4911186" y="-72540"/>
            <a:ext cx="2734214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fa-IR" sz="4400" b="0" strike="noStrike" spc="-1" dirty="0">
                <a:solidFill>
                  <a:srgbClr val="000000"/>
                </a:solidFill>
                <a:latin typeface="Calibri Light"/>
                <a:cs typeface="B Yekan"/>
              </a:rPr>
              <a:t>تاریخچه جاوا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3" name="TextBox 3"/>
          <p:cNvSpPr/>
          <p:nvPr/>
        </p:nvSpPr>
        <p:spPr>
          <a:xfrm>
            <a:off x="337201" y="674820"/>
            <a:ext cx="3495960" cy="577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200" b="0" strike="noStrike" spc="-1" dirty="0">
                <a:solidFill>
                  <a:srgbClr val="00B0F0"/>
                </a:solidFill>
                <a:latin typeface="Calibri"/>
              </a:rPr>
              <a:t>SE: Standard Edition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254" name="TextBox 4"/>
          <p:cNvSpPr/>
          <p:nvPr/>
        </p:nvSpPr>
        <p:spPr>
          <a:xfrm>
            <a:off x="337201" y="97020"/>
            <a:ext cx="4513680" cy="577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200" b="0" strike="noStrike" spc="-1" dirty="0">
                <a:solidFill>
                  <a:srgbClr val="548235"/>
                </a:solidFill>
                <a:latin typeface="Calibri"/>
              </a:rPr>
              <a:t>JDK: Java Development Kit</a:t>
            </a:r>
            <a:endParaRPr lang="en-US" sz="3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 rtl="1">
              <a:lnSpc>
                <a:spcPct val="90000"/>
              </a:lnSpc>
              <a:buNone/>
            </a:pPr>
            <a:r>
              <a:rPr lang="fa-IR" sz="4400" b="0" strike="noStrike" spc="-1">
                <a:solidFill>
                  <a:srgbClr val="000000"/>
                </a:solidFill>
                <a:latin typeface="Calibri Light"/>
              </a:rPr>
              <a:t>نسلهای بعد از جاوا و بر اساس </a:t>
            </a: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JVM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56" name="Picture 2"/>
          <p:cNvPicPr/>
          <p:nvPr/>
        </p:nvPicPr>
        <p:blipFill>
          <a:blip r:embed="rId2"/>
          <a:stretch/>
        </p:blipFill>
        <p:spPr>
          <a:xfrm>
            <a:off x="499320" y="1861560"/>
            <a:ext cx="2888280" cy="1184040"/>
          </a:xfrm>
          <a:prstGeom prst="rect">
            <a:avLst/>
          </a:prstGeom>
          <a:ln w="0">
            <a:noFill/>
          </a:ln>
        </p:spPr>
      </p:pic>
      <p:pic>
        <p:nvPicPr>
          <p:cNvPr id="257" name="Picture 3"/>
          <p:cNvPicPr/>
          <p:nvPr/>
        </p:nvPicPr>
        <p:blipFill>
          <a:blip r:embed="rId3"/>
          <a:stretch/>
        </p:blipFill>
        <p:spPr>
          <a:xfrm>
            <a:off x="389520" y="3701160"/>
            <a:ext cx="3558600" cy="1657800"/>
          </a:xfrm>
          <a:prstGeom prst="rect">
            <a:avLst/>
          </a:prstGeom>
          <a:ln w="0">
            <a:noFill/>
          </a:ln>
        </p:spPr>
      </p:pic>
      <p:pic>
        <p:nvPicPr>
          <p:cNvPr id="258" name="Picture 4"/>
          <p:cNvPicPr/>
          <p:nvPr/>
        </p:nvPicPr>
        <p:blipFill>
          <a:blip r:embed="rId4"/>
          <a:stretch/>
        </p:blipFill>
        <p:spPr>
          <a:xfrm>
            <a:off x="4383720" y="5359320"/>
            <a:ext cx="3020040" cy="1073160"/>
          </a:xfrm>
          <a:prstGeom prst="rect">
            <a:avLst/>
          </a:prstGeom>
          <a:ln w="0">
            <a:noFill/>
          </a:ln>
        </p:spPr>
      </p:pic>
      <p:pic>
        <p:nvPicPr>
          <p:cNvPr id="259" name="Picture 5"/>
          <p:cNvPicPr/>
          <p:nvPr/>
        </p:nvPicPr>
        <p:blipFill>
          <a:blip r:embed="rId5"/>
          <a:stretch/>
        </p:blipFill>
        <p:spPr>
          <a:xfrm>
            <a:off x="4273200" y="1340280"/>
            <a:ext cx="2730240" cy="1534680"/>
          </a:xfrm>
          <a:prstGeom prst="rect">
            <a:avLst/>
          </a:prstGeom>
          <a:ln w="0">
            <a:noFill/>
          </a:ln>
        </p:spPr>
      </p:pic>
      <p:pic>
        <p:nvPicPr>
          <p:cNvPr id="260" name="Picture 7"/>
          <p:cNvPicPr/>
          <p:nvPr/>
        </p:nvPicPr>
        <p:blipFill>
          <a:blip r:embed="rId6"/>
          <a:stretch/>
        </p:blipFill>
        <p:spPr>
          <a:xfrm>
            <a:off x="8773920" y="2415600"/>
            <a:ext cx="2100600" cy="918720"/>
          </a:xfrm>
          <a:prstGeom prst="rect">
            <a:avLst/>
          </a:prstGeom>
          <a:ln w="0">
            <a:noFill/>
          </a:ln>
        </p:spPr>
      </p:pic>
      <p:pic>
        <p:nvPicPr>
          <p:cNvPr id="261" name="Picture 8"/>
          <p:cNvPicPr/>
          <p:nvPr/>
        </p:nvPicPr>
        <p:blipFill>
          <a:blip r:embed="rId7"/>
          <a:stretch/>
        </p:blipFill>
        <p:spPr>
          <a:xfrm>
            <a:off x="4273200" y="3088080"/>
            <a:ext cx="2943000" cy="1552320"/>
          </a:xfrm>
          <a:prstGeom prst="rect">
            <a:avLst/>
          </a:prstGeom>
          <a:ln w="0">
            <a:noFill/>
          </a:ln>
        </p:spPr>
      </p:pic>
      <p:pic>
        <p:nvPicPr>
          <p:cNvPr id="262" name="Picture 9"/>
          <p:cNvPicPr/>
          <p:nvPr/>
        </p:nvPicPr>
        <p:blipFill>
          <a:blip r:embed="rId8"/>
          <a:stretch/>
        </p:blipFill>
        <p:spPr>
          <a:xfrm>
            <a:off x="8269920" y="4543560"/>
            <a:ext cx="3381120" cy="13521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Picture 3"/>
          <p:cNvPicPr/>
          <p:nvPr/>
        </p:nvPicPr>
        <p:blipFill>
          <a:blip r:embed="rId2"/>
          <a:stretch/>
        </p:blipFill>
        <p:spPr>
          <a:xfrm>
            <a:off x="502200" y="740160"/>
            <a:ext cx="11142360" cy="53553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fa-IR" sz="4400" b="0" strike="noStrike" spc="-1">
                <a:solidFill>
                  <a:srgbClr val="000000"/>
                </a:solidFill>
                <a:latin typeface="Calibri Light"/>
              </a:rPr>
              <a:t>برنامه نویسی با جاوا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6670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marL="228600" indent="-228600" algn="r" rtl="1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a-IR" sz="2800" b="0" strike="noStrike" spc="-1" dirty="0">
                <a:solidFill>
                  <a:srgbClr val="000000"/>
                </a:solidFill>
                <a:latin typeface="Calibri"/>
              </a:rPr>
              <a:t>انتخاب جعبه ابزار مناسب برای برنامه نویسی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	</a:t>
            </a: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JDK v19.0.2	</a:t>
            </a:r>
          </a:p>
          <a:p>
            <a:pPr lvl="1" algn="r" rtl="1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a-IR" b="0" strike="noStrike" spc="-1" dirty="0">
                <a:solidFill>
                  <a:srgbClr val="000000"/>
                </a:solidFill>
                <a:latin typeface="Calibri"/>
              </a:rPr>
              <a:t>دانلود از سایت </a:t>
            </a:r>
            <a:r>
              <a:rPr lang="en-US" b="0" strike="noStrike" spc="-1" dirty="0">
                <a:solidFill>
                  <a:srgbClr val="000000"/>
                </a:solidFill>
                <a:latin typeface="Calibri"/>
              </a:rPr>
              <a:t>oracle  </a:t>
            </a:r>
            <a:r>
              <a:rPr lang="fa-IR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b="0" strike="noStrike" spc="-1" dirty="0" err="1">
                <a:solidFill>
                  <a:srgbClr val="000000"/>
                </a:solidFill>
                <a:latin typeface="Calibri"/>
              </a:rPr>
              <a:t>یا</a:t>
            </a:r>
            <a:r>
              <a:rPr lang="en-US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b="0" strike="noStrike" spc="-1" dirty="0" err="1">
                <a:solidFill>
                  <a:srgbClr val="000000"/>
                </a:solidFill>
                <a:latin typeface="Calibri"/>
              </a:rPr>
              <a:t>برداشتن</a:t>
            </a:r>
            <a:r>
              <a:rPr lang="en-US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b="0" strike="noStrike" spc="-1" dirty="0" err="1">
                <a:solidFill>
                  <a:srgbClr val="000000"/>
                </a:solidFill>
                <a:latin typeface="Calibri"/>
              </a:rPr>
              <a:t>از</a:t>
            </a:r>
            <a:r>
              <a:rPr lang="en-US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b="0" strike="noStrike" spc="-1" dirty="0" err="1">
                <a:solidFill>
                  <a:srgbClr val="000000"/>
                </a:solidFill>
                <a:latin typeface="Calibri"/>
              </a:rPr>
              <a:t>cw</a:t>
            </a:r>
            <a:endParaRPr lang="en-US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1001"/>
              </a:spcBef>
              <a:buClr>
                <a:srgbClr val="00B0F0"/>
              </a:buClr>
              <a:buFont typeface="Arial"/>
              <a:buChar char="•"/>
            </a:pPr>
            <a:r>
              <a:rPr lang="en-US" sz="2400" dirty="0">
                <a:hlinkClick r:id="rId2"/>
              </a:rPr>
              <a:t>download.oracle.com/java/19/latest/jdk-19_windows-x64_bin.zip</a:t>
            </a:r>
            <a:r>
              <a:rPr lang="en-US" sz="2400" dirty="0"/>
              <a:t> 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600" algn="r" rtl="1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a-IR" sz="2800" b="0" strike="noStrike" spc="-1" dirty="0">
                <a:solidFill>
                  <a:srgbClr val="000000"/>
                </a:solidFill>
                <a:latin typeface="Calibri"/>
              </a:rPr>
              <a:t>انتخاب و دانلود یک محیط توسعه یکپارچه (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IDE)</a:t>
            </a: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</a:rPr>
              <a:t>Intellij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 algn="r" rtl="1">
              <a:lnSpc>
                <a:spcPct val="90000"/>
              </a:lnSpc>
              <a:spcBef>
                <a:spcPts val="1001"/>
              </a:spcBef>
              <a:buNone/>
            </a:pP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600" algn="r" rtl="1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a-IR" sz="2800" b="0" strike="noStrike" spc="-1" dirty="0">
                <a:solidFill>
                  <a:srgbClr val="000000"/>
                </a:solidFill>
                <a:latin typeface="Calibri"/>
              </a:rPr>
              <a:t>دانلود یا برداشتن از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</a:rPr>
              <a:t>cw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</a:p>
          <a:p>
            <a:pPr marL="228600" indent="-228600" algn="l">
              <a:lnSpc>
                <a:spcPct val="90000"/>
              </a:lnSpc>
              <a:spcBef>
                <a:spcPts val="1001"/>
              </a:spcBef>
              <a:buClr>
                <a:srgbClr val="00B0F0"/>
              </a:buClr>
              <a:buFont typeface="Arial"/>
              <a:buChar char="•"/>
            </a:pPr>
            <a:r>
              <a:rPr lang="en-US" sz="2800" b="0" strike="noStrike" spc="-1" dirty="0" err="1">
                <a:solidFill>
                  <a:srgbClr val="00B0F0"/>
                </a:solidFill>
                <a:latin typeface="Calibri"/>
              </a:rPr>
              <a:t>JetBrains.IntelliJ.IDEA</a:t>
            </a:r>
            <a:r>
              <a:rPr lang="en-US" sz="2800" b="0" strike="noStrike" spc="-1" dirty="0">
                <a:solidFill>
                  <a:srgbClr val="00B0F0"/>
                </a:solidFill>
                <a:latin typeface="Calibri"/>
              </a:rPr>
              <a:t> v2022.2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66" name="Picture 4"/>
          <p:cNvPicPr/>
          <p:nvPr/>
        </p:nvPicPr>
        <p:blipFill>
          <a:blip r:embed="rId3"/>
          <a:stretch/>
        </p:blipFill>
        <p:spPr>
          <a:xfrm>
            <a:off x="2862360" y="3872520"/>
            <a:ext cx="1868760" cy="18687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 additive="repl">
                                        <p:cTn id="7" dur="500"/>
                                        <p:tgtEl>
                                          <p:spTgt spid="2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 additive="repl">
                                        <p:cTn id="12" dur="500"/>
                                        <p:tgtEl>
                                          <p:spTgt spid="2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 additive="repl">
                                        <p:cTn id="17" dur="500"/>
                                        <p:tgtEl>
                                          <p:spTgt spid="2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 additive="repl">
                                        <p:cTn id="22" dur="500"/>
                                        <p:tgtEl>
                                          <p:spTgt spid="2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 additive="repl">
                                        <p:cTn id="27" dur="500"/>
                                        <p:tgtEl>
                                          <p:spTgt spid="2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 additive="repl">
                                        <p:cTn id="32" dur="500"/>
                                        <p:tgtEl>
                                          <p:spTgt spid="2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 additive="repl">
                                        <p:cTn id="37" dur="500"/>
                                        <p:tgtEl>
                                          <p:spTgt spid="2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 additive="repl">
                                        <p:cTn id="42" dur="500"/>
                                        <p:tgtEl>
                                          <p:spTgt spid="2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 additive="repl">
                                        <p:cTn id="47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9" name="Picture 1"/>
          <p:cNvPicPr/>
          <p:nvPr/>
        </p:nvPicPr>
        <p:blipFill>
          <a:blip r:embed="rId2"/>
          <a:stretch/>
        </p:blipFill>
        <p:spPr>
          <a:xfrm>
            <a:off x="1876320" y="345600"/>
            <a:ext cx="8438760" cy="5752800"/>
          </a:xfrm>
          <a:prstGeom prst="rect">
            <a:avLst/>
          </a:prstGeom>
          <a:ln w="0">
            <a:noFill/>
          </a:ln>
        </p:spPr>
      </p:pic>
      <p:sp>
        <p:nvSpPr>
          <p:cNvPr id="270" name="Rectangle 2"/>
          <p:cNvSpPr/>
          <p:nvPr/>
        </p:nvSpPr>
        <p:spPr>
          <a:xfrm>
            <a:off x="210600" y="6357600"/>
            <a:ext cx="386748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https://docs.oracle.com/javase/8/docs/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fa-IR" sz="4400" b="0" strike="noStrike" spc="-1">
                <a:solidFill>
                  <a:srgbClr val="000000"/>
                </a:solidFill>
                <a:latin typeface="Calibri Light"/>
              </a:rPr>
              <a:t>اولین برنامه جاوا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2" name="Rectangle 3"/>
          <p:cNvSpPr/>
          <p:nvPr/>
        </p:nvSpPr>
        <p:spPr>
          <a:xfrm>
            <a:off x="281880" y="6396480"/>
            <a:ext cx="10928880" cy="456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"C:\Program Files\JetBrains\IntelliJ IDEA 2021.3.2\bin\idea64.exe"</a:t>
            </a:r>
            <a:endParaRPr lang="en-US" sz="2400" b="0" strike="noStrike" spc="-1">
              <a:latin typeface="Arial"/>
            </a:endParaRPr>
          </a:p>
        </p:txBody>
      </p:sp>
      <p:pic>
        <p:nvPicPr>
          <p:cNvPr id="273" name="Picture 4"/>
          <p:cNvPicPr/>
          <p:nvPr/>
        </p:nvPicPr>
        <p:blipFill>
          <a:blip r:embed="rId2"/>
          <a:stretch/>
        </p:blipFill>
        <p:spPr>
          <a:xfrm>
            <a:off x="2242080" y="1404360"/>
            <a:ext cx="7875360" cy="4893480"/>
          </a:xfrm>
          <a:prstGeom prst="rect">
            <a:avLst/>
          </a:prstGeom>
          <a:ln w="0">
            <a:noFill/>
          </a:ln>
        </p:spPr>
      </p:pic>
      <p:pic>
        <p:nvPicPr>
          <p:cNvPr id="274" name="Picture 12"/>
          <p:cNvPicPr/>
          <p:nvPr/>
        </p:nvPicPr>
        <p:blipFill>
          <a:blip r:embed="rId3"/>
          <a:stretch/>
        </p:blipFill>
        <p:spPr>
          <a:xfrm>
            <a:off x="281880" y="4439160"/>
            <a:ext cx="1285560" cy="17046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 additive="repl">
                                        <p:cTn id="11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fa-IR" sz="4400" b="0" strike="noStrike" spc="-1">
                <a:solidFill>
                  <a:srgbClr val="000000"/>
                </a:solidFill>
                <a:latin typeface="Calibri Light"/>
              </a:rPr>
              <a:t>ایجاد اولین پروژه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76" name="Picture 4"/>
          <p:cNvPicPr/>
          <p:nvPr/>
        </p:nvPicPr>
        <p:blipFill>
          <a:blip r:embed="rId2"/>
          <a:stretch/>
        </p:blipFill>
        <p:spPr>
          <a:xfrm>
            <a:off x="1676520" y="1409040"/>
            <a:ext cx="9380880" cy="52765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solidFill>
            <a:srgbClr val="FFF2CC"/>
          </a:solidFill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fa-IR" sz="4400" b="0" strike="noStrike" spc="-1">
                <a:solidFill>
                  <a:srgbClr val="000000"/>
                </a:solidFill>
                <a:latin typeface="Calibri Light"/>
                <a:cs typeface="B Nazanin"/>
              </a:rPr>
              <a:t>مشخصات درس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txBody>
          <a:bodyPr anchor="t">
            <a:normAutofit fontScale="94500" lnSpcReduction="10000"/>
          </a:bodyPr>
          <a:lstStyle/>
          <a:p>
            <a:pPr marL="228600" indent="-228600" algn="r" rtl="1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a-IR" sz="2800" b="0" strike="noStrike" spc="-1" dirty="0">
                <a:solidFill>
                  <a:srgbClr val="000000"/>
                </a:solidFill>
                <a:latin typeface="Calibri"/>
                <a:cs typeface="B Nazanin"/>
              </a:rPr>
              <a:t>تعداد واحد: 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3</a:t>
            </a:r>
          </a:p>
          <a:p>
            <a:pPr marL="228600" indent="-228600" algn="r" rtl="1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a-IR" sz="2800" b="0" strike="noStrike" spc="-1" dirty="0">
                <a:solidFill>
                  <a:srgbClr val="000000"/>
                </a:solidFill>
                <a:latin typeface="Calibri"/>
                <a:cs typeface="B Nazanin"/>
              </a:rPr>
              <a:t>مقطع: کارشناسی (معمولا ترم دوم کارشناسی)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600" algn="r" rtl="1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a-IR" sz="2800" b="0" strike="noStrike" spc="-1" dirty="0">
                <a:solidFill>
                  <a:srgbClr val="000000"/>
                </a:solidFill>
                <a:latin typeface="Calibri"/>
                <a:cs typeface="B Nazanin"/>
              </a:rPr>
              <a:t>پیشنیاز: مبانی برنامه نویسی ( 25768)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600" algn="r" rtl="1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a-IR" sz="2800" b="0" strike="noStrike" spc="-1" dirty="0">
                <a:solidFill>
                  <a:srgbClr val="000000"/>
                </a:solidFill>
                <a:latin typeface="Calibri"/>
                <a:cs typeface="B Nazanin"/>
              </a:rPr>
              <a:t>زمان ارائه : روزهای یکشنیه و سه شنبه ساعت 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  <a:cs typeface="B Nazanin"/>
              </a:rPr>
              <a:t>7:30</a:t>
            </a:r>
            <a:r>
              <a:rPr lang="fa-IR" sz="2800" b="0" strike="noStrike" spc="-1" dirty="0">
                <a:solidFill>
                  <a:srgbClr val="000000"/>
                </a:solidFill>
                <a:latin typeface="Calibri"/>
                <a:cs typeface="B Nazanin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</a:rPr>
              <a:t>الی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 8:45</a:t>
            </a:r>
          </a:p>
          <a:p>
            <a:pPr marL="228600" indent="-228600" algn="r" rtl="1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a-IR" sz="2800" b="0" strike="noStrike" spc="-1" dirty="0">
                <a:solidFill>
                  <a:srgbClr val="000000"/>
                </a:solidFill>
                <a:latin typeface="Calibri"/>
                <a:cs typeface="B Nazanin"/>
              </a:rPr>
              <a:t>محل ارائه : برق 4 </a:t>
            </a:r>
          </a:p>
          <a:p>
            <a:pPr marL="228600" indent="-228600" algn="r" rtl="1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a-IR" sz="2800" b="0" strike="noStrike" spc="-1" dirty="0">
                <a:solidFill>
                  <a:srgbClr val="000000"/>
                </a:solidFill>
                <a:latin typeface="Calibri"/>
                <a:cs typeface="B Nazanin"/>
              </a:rPr>
              <a:t>مدرس: بیژن وثوقی وحدت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600" algn="r" rtl="1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a-IR" sz="2800" b="0" strike="noStrike" spc="-1" dirty="0">
                <a:solidFill>
                  <a:srgbClr val="000000"/>
                </a:solidFill>
                <a:latin typeface="Calibri"/>
                <a:cs typeface="B Nazanin"/>
              </a:rPr>
              <a:t>ساعات حضور مدرس برای رفع اشکال: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685800" lvl="1" indent="-228600" algn="r" rtl="1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</a:rPr>
              <a:t>روزهای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</a:rPr>
              <a:t>یک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 و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</a:rPr>
              <a:t>سه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</a:rPr>
              <a:t>شنبه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a-IR" sz="2400" b="0" strike="noStrike" spc="-1" dirty="0">
                <a:solidFill>
                  <a:srgbClr val="000000"/>
                </a:solidFill>
                <a:latin typeface="Calibri"/>
              </a:rPr>
              <a:t>9 تا 10:30 در اتاق 616 دانشکده برق</a:t>
            </a:r>
          </a:p>
          <a:p>
            <a:pPr marL="685800" lvl="1" indent="-228600" algn="r" rtl="1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a-IR" sz="2800" b="0" strike="noStrike" spc="-1" dirty="0">
                <a:solidFill>
                  <a:srgbClr val="000000"/>
                </a:solidFill>
                <a:latin typeface="Calibri"/>
                <a:cs typeface="B Nazanin"/>
              </a:rPr>
              <a:t>ایمیل: </a:t>
            </a:r>
            <a:r>
              <a:rPr lang="en-US" sz="2800" b="1" u="sng" strike="noStrike" spc="-1" dirty="0">
                <a:solidFill>
                  <a:srgbClr val="0563C1"/>
                </a:solidFill>
                <a:uFillTx/>
                <a:latin typeface="Courier New"/>
                <a:hlinkClick r:id="rId2"/>
              </a:rPr>
              <a:t>vahdat@sharif.edu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600" algn="r" rtl="1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a-IR" sz="2800" b="0" strike="noStrike" spc="-1" dirty="0">
                <a:solidFill>
                  <a:srgbClr val="000000"/>
                </a:solidFill>
                <a:latin typeface="Courier New"/>
                <a:cs typeface="B Nazanin"/>
              </a:rPr>
              <a:t>سر دستیار : مهدی چراخلو </a:t>
            </a:r>
            <a:r>
              <a:rPr lang="en-US" sz="2800" b="0" strike="noStrike" spc="-1" dirty="0">
                <a:solidFill>
                  <a:srgbClr val="000000"/>
                </a:solidFill>
                <a:latin typeface="Courier New"/>
                <a:cs typeface="B Nazanin"/>
              </a:rPr>
              <a:t>m.Cherakhloo75@gmail.com</a:t>
            </a:r>
            <a:r>
              <a:rPr lang="en-US" sz="2800" b="0" strike="noStrike" spc="-1" dirty="0">
                <a:solidFill>
                  <a:srgbClr val="000000"/>
                </a:solidFill>
                <a:latin typeface="Courier New"/>
              </a:rPr>
              <a:t> 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11" name="Picture 3"/>
          <p:cNvPicPr/>
          <p:nvPr/>
        </p:nvPicPr>
        <p:blipFill>
          <a:blip r:embed="rId3"/>
          <a:stretch/>
        </p:blipFill>
        <p:spPr>
          <a:xfrm>
            <a:off x="849240" y="4125600"/>
            <a:ext cx="2057040" cy="20570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fa-IR" sz="4400" b="0" strike="noStrike" spc="-1">
                <a:solidFill>
                  <a:srgbClr val="000000"/>
                </a:solidFill>
                <a:latin typeface="Calibri Light"/>
              </a:rPr>
              <a:t>ایجاد برنامه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78" name="Picture 2"/>
          <p:cNvPicPr/>
          <p:nvPr/>
        </p:nvPicPr>
        <p:blipFill>
          <a:blip r:embed="rId2"/>
          <a:stretch/>
        </p:blipFill>
        <p:spPr>
          <a:xfrm>
            <a:off x="228600" y="1303560"/>
            <a:ext cx="11734560" cy="5447880"/>
          </a:xfrm>
          <a:prstGeom prst="rect">
            <a:avLst/>
          </a:prstGeom>
          <a:ln w="0">
            <a:noFill/>
          </a:ln>
        </p:spPr>
      </p:pic>
      <p:sp>
        <p:nvSpPr>
          <p:cNvPr id="279" name="TextBox 3"/>
          <p:cNvSpPr/>
          <p:nvPr/>
        </p:nvSpPr>
        <p:spPr>
          <a:xfrm>
            <a:off x="9459720" y="6281280"/>
            <a:ext cx="848880" cy="369000"/>
          </a:xfrm>
          <a:prstGeom prst="rect">
            <a:avLst/>
          </a:prstGeom>
          <a:noFill/>
          <a:ln w="28575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 additive="repl">
                                        <p:cTn id="7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title"/>
          </p:nvPr>
        </p:nvSpPr>
        <p:spPr>
          <a:xfrm>
            <a:off x="838080" y="1472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fa-IR" sz="4400" b="0" strike="noStrike" spc="-1">
                <a:solidFill>
                  <a:srgbClr val="000000"/>
                </a:solidFill>
                <a:latin typeface="Calibri Light"/>
              </a:rPr>
              <a:t>انتخاب نام پروژه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81" name="Picture 2"/>
          <p:cNvPicPr/>
          <p:nvPr/>
        </p:nvPicPr>
        <p:blipFill>
          <a:blip r:embed="rId2"/>
          <a:stretch/>
        </p:blipFill>
        <p:spPr>
          <a:xfrm>
            <a:off x="214200" y="1214280"/>
            <a:ext cx="11763000" cy="5495400"/>
          </a:xfrm>
          <a:prstGeom prst="rect">
            <a:avLst/>
          </a:prstGeom>
          <a:ln w="0">
            <a:noFill/>
          </a:ln>
        </p:spPr>
      </p:pic>
      <p:sp>
        <p:nvSpPr>
          <p:cNvPr id="282" name="TextBox 3"/>
          <p:cNvSpPr/>
          <p:nvPr/>
        </p:nvSpPr>
        <p:spPr>
          <a:xfrm>
            <a:off x="1153800" y="1567800"/>
            <a:ext cx="979200" cy="369000"/>
          </a:xfrm>
          <a:prstGeom prst="rect">
            <a:avLst/>
          </a:prstGeom>
          <a:noFill/>
          <a:ln w="28575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3" name="TextBox 4"/>
          <p:cNvSpPr/>
          <p:nvPr/>
        </p:nvSpPr>
        <p:spPr>
          <a:xfrm>
            <a:off x="9481320" y="6226920"/>
            <a:ext cx="783360" cy="369000"/>
          </a:xfrm>
          <a:prstGeom prst="rect">
            <a:avLst/>
          </a:prstGeom>
          <a:noFill/>
          <a:ln w="28575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 additive="repl">
                                        <p:cTn id="7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 additive="repl">
                                        <p:cTn id="12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title"/>
          </p:nvPr>
        </p:nvSpPr>
        <p:spPr>
          <a:xfrm>
            <a:off x="707400" y="2235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fa-IR" sz="4400" b="0" strike="noStrike" spc="-1">
                <a:solidFill>
                  <a:srgbClr val="000000"/>
                </a:solidFill>
                <a:latin typeface="Calibri Light"/>
              </a:rPr>
              <a:t>نوشتن برنامه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85" name="Picture 5"/>
          <p:cNvPicPr/>
          <p:nvPr/>
        </p:nvPicPr>
        <p:blipFill>
          <a:blip r:embed="rId2"/>
          <a:stretch/>
        </p:blipFill>
        <p:spPr>
          <a:xfrm>
            <a:off x="38160" y="1247760"/>
            <a:ext cx="12153600" cy="56098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87" name="Picture 2"/>
          <p:cNvPicPr/>
          <p:nvPr/>
        </p:nvPicPr>
        <p:blipFill>
          <a:blip r:embed="rId2"/>
          <a:stretch/>
        </p:blipFill>
        <p:spPr>
          <a:xfrm>
            <a:off x="33480" y="1257480"/>
            <a:ext cx="12124800" cy="5600520"/>
          </a:xfrm>
          <a:prstGeom prst="rect">
            <a:avLst/>
          </a:prstGeom>
          <a:ln w="0">
            <a:noFill/>
          </a:ln>
        </p:spPr>
      </p:pic>
      <p:pic>
        <p:nvPicPr>
          <p:cNvPr id="288" name="Picture 3"/>
          <p:cNvPicPr/>
          <p:nvPr/>
        </p:nvPicPr>
        <p:blipFill>
          <a:blip r:embed="rId3"/>
          <a:stretch/>
        </p:blipFill>
        <p:spPr>
          <a:xfrm>
            <a:off x="1976400" y="2976480"/>
            <a:ext cx="5343120" cy="3342960"/>
          </a:xfrm>
          <a:prstGeom prst="rect">
            <a:avLst/>
          </a:prstGeom>
          <a:ln w="0">
            <a:noFill/>
          </a:ln>
        </p:spPr>
      </p:pic>
      <p:pic>
        <p:nvPicPr>
          <p:cNvPr id="289" name="Picture 4"/>
          <p:cNvPicPr/>
          <p:nvPr/>
        </p:nvPicPr>
        <p:blipFill>
          <a:blip r:embed="rId4"/>
          <a:stretch/>
        </p:blipFill>
        <p:spPr>
          <a:xfrm>
            <a:off x="7438320" y="2531160"/>
            <a:ext cx="3171600" cy="17427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 additive="repl">
                                        <p:cTn id="7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 additive="repl">
                                        <p:cTn id="12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title"/>
          </p:nvPr>
        </p:nvSpPr>
        <p:spPr>
          <a:xfrm>
            <a:off x="838080" y="1148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fa-IR" sz="4400" b="0" strike="noStrike" spc="-1">
                <a:solidFill>
                  <a:srgbClr val="000000"/>
                </a:solidFill>
                <a:latin typeface="Calibri Light"/>
              </a:rPr>
              <a:t>ویرایش برنامه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91" name="Picture 3"/>
          <p:cNvPicPr/>
          <p:nvPr/>
        </p:nvPicPr>
        <p:blipFill>
          <a:blip r:embed="rId2"/>
          <a:stretch/>
        </p:blipFill>
        <p:spPr>
          <a:xfrm>
            <a:off x="0" y="1219320"/>
            <a:ext cx="12096360" cy="56383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fa-IR" sz="4400" b="0" strike="noStrike" spc="-1">
                <a:solidFill>
                  <a:srgbClr val="000000"/>
                </a:solidFill>
                <a:latin typeface="Calibri Light"/>
              </a:rPr>
              <a:t>اجرای برنامه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93" name="Picture 2"/>
          <p:cNvPicPr/>
          <p:nvPr/>
        </p:nvPicPr>
        <p:blipFill>
          <a:blip r:embed="rId2"/>
          <a:stretch/>
        </p:blipFill>
        <p:spPr>
          <a:xfrm>
            <a:off x="542880" y="1690560"/>
            <a:ext cx="10810440" cy="5067000"/>
          </a:xfrm>
          <a:prstGeom prst="rect">
            <a:avLst/>
          </a:prstGeom>
          <a:ln w="0">
            <a:noFill/>
          </a:ln>
        </p:spPr>
      </p:pic>
      <p:sp>
        <p:nvSpPr>
          <p:cNvPr id="294" name="TextBox 3"/>
          <p:cNvSpPr/>
          <p:nvPr/>
        </p:nvSpPr>
        <p:spPr>
          <a:xfrm>
            <a:off x="5268600" y="2602080"/>
            <a:ext cx="5573160" cy="1773720"/>
          </a:xfrm>
          <a:prstGeom prst="rect">
            <a:avLst/>
          </a:prstGeom>
          <a:noFill/>
          <a:ln w="28575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5" name="TextBox 4"/>
          <p:cNvSpPr/>
          <p:nvPr/>
        </p:nvSpPr>
        <p:spPr>
          <a:xfrm>
            <a:off x="1393200" y="5029560"/>
            <a:ext cx="4636800" cy="1175040"/>
          </a:xfrm>
          <a:prstGeom prst="rect">
            <a:avLst/>
          </a:prstGeom>
          <a:noFill/>
          <a:ln w="28575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6" name="TextBox 5"/>
          <p:cNvSpPr/>
          <p:nvPr/>
        </p:nvSpPr>
        <p:spPr>
          <a:xfrm>
            <a:off x="3951360" y="1970280"/>
            <a:ext cx="446040" cy="261000"/>
          </a:xfrm>
          <a:prstGeom prst="rect">
            <a:avLst/>
          </a:prstGeom>
          <a:noFill/>
          <a:ln w="28575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 additive="repl">
                                        <p:cTn id="7"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 additive="repl">
                                        <p:cTn id="12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 additive="repl">
                                        <p:cTn id="17"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solidFill>
            <a:srgbClr val="C5E0B4"/>
          </a:solidFill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fa-IR" sz="4400" b="0" strike="noStrike" spc="-1">
                <a:solidFill>
                  <a:srgbClr val="000000"/>
                </a:solidFill>
                <a:latin typeface="Calibri Light"/>
              </a:rPr>
              <a:t>سیاست ارزیابی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485960"/>
          </a:xfrm>
          <a:prstGeom prst="rect">
            <a:avLst/>
          </a:prstGeom>
          <a:solidFill>
            <a:srgbClr val="FFE699"/>
          </a:solidFill>
          <a:ln w="0">
            <a:noFill/>
          </a:ln>
        </p:spPr>
        <p:txBody>
          <a:bodyPr anchor="t">
            <a:normAutofit/>
          </a:bodyPr>
          <a:lstStyle/>
          <a:p>
            <a:pPr marL="228600" indent="-228600" algn="r" rtl="1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a-IR" sz="2800" b="0" strike="noStrike" spc="-1" dirty="0">
                <a:solidFill>
                  <a:srgbClr val="000000"/>
                </a:solidFill>
                <a:latin typeface="Calibri"/>
              </a:rPr>
              <a:t>امتحان پایانی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		3.5</a:t>
            </a:r>
            <a:r>
              <a:rPr lang="fa-IR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</a:rPr>
              <a:t>نمره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600" algn="r" rtl="1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a-IR" sz="2800" b="0" strike="noStrike" spc="-1" dirty="0">
                <a:solidFill>
                  <a:srgbClr val="000000"/>
                </a:solidFill>
                <a:latin typeface="Calibri"/>
              </a:rPr>
              <a:t>امتحان میانی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		3.5</a:t>
            </a:r>
            <a:r>
              <a:rPr lang="fa-IR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</a:rPr>
              <a:t>نمره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 algn="r" rtl="1">
              <a:lnSpc>
                <a:spcPct val="90000"/>
              </a:lnSpc>
              <a:spcBef>
                <a:spcPts val="1001"/>
              </a:spcBef>
              <a:buNone/>
            </a:pP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600" algn="r" rtl="1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a-IR" sz="2800" b="0" strike="noStrike" spc="-1" dirty="0">
                <a:solidFill>
                  <a:srgbClr val="000000"/>
                </a:solidFill>
                <a:latin typeface="Calibri"/>
              </a:rPr>
              <a:t>تمرین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 	</a:t>
            </a:r>
            <a:r>
              <a:rPr lang="fa-IR" sz="2800" b="0" strike="noStrike" spc="-1" dirty="0">
                <a:solidFill>
                  <a:srgbClr val="000000"/>
                </a:solidFill>
                <a:latin typeface="Calibri"/>
              </a:rPr>
              <a:t>5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</a:rPr>
              <a:t>نمره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a-IR" sz="2800" b="0" strike="noStrike" spc="-1" dirty="0">
                <a:solidFill>
                  <a:srgbClr val="000000"/>
                </a:solidFill>
                <a:latin typeface="Calibri"/>
              </a:rPr>
              <a:t>+ 1 نمره امتیازی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600" algn="r" rtl="1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a-IR" sz="2800" b="0" strike="noStrike" spc="-1" dirty="0">
                <a:solidFill>
                  <a:srgbClr val="000000"/>
                </a:solidFill>
                <a:latin typeface="Calibri"/>
              </a:rPr>
              <a:t>کوئیز	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	</a:t>
            </a:r>
            <a:r>
              <a:rPr lang="fa-IR" sz="2800" b="0" strike="noStrike" spc="-1" dirty="0">
                <a:solidFill>
                  <a:srgbClr val="000000"/>
                </a:solidFill>
                <a:latin typeface="Calibri"/>
              </a:rPr>
              <a:t>3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</a:rPr>
              <a:t>نمره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</a:p>
          <a:p>
            <a:pPr marL="228600" indent="-228600" algn="r" rtl="1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a-IR" sz="2800" b="0" strike="noStrike" spc="-1" dirty="0">
                <a:solidFill>
                  <a:srgbClr val="000000"/>
                </a:solidFill>
                <a:latin typeface="Calibri"/>
              </a:rPr>
              <a:t>پروژه	5 نمره + 2 نمره امتیازی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 algn="r" rtl="1">
              <a:lnSpc>
                <a:spcPct val="90000"/>
              </a:lnSpc>
              <a:spcBef>
                <a:spcPts val="1001"/>
              </a:spcBef>
              <a:buNone/>
            </a:pP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600" algn="r" rtl="1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a-IR" sz="2800" b="0" strike="noStrike" spc="-1" dirty="0">
                <a:solidFill>
                  <a:srgbClr val="000000"/>
                </a:solidFill>
                <a:latin typeface="Calibri"/>
              </a:rPr>
              <a:t>نمره نهایی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		</a:t>
            </a:r>
            <a:r>
              <a:rPr lang="fa-IR" sz="2800" b="0" strike="noStrike" spc="-1" dirty="0">
                <a:solidFill>
                  <a:srgbClr val="000000"/>
                </a:solidFill>
                <a:latin typeface="Calibri"/>
              </a:rPr>
              <a:t>۲۰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</a:rPr>
              <a:t>نمره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 + </a:t>
            </a:r>
            <a:r>
              <a:rPr lang="fa-IR" sz="2800" b="0" strike="noStrike" spc="-1" dirty="0">
                <a:solidFill>
                  <a:srgbClr val="000000"/>
                </a:solidFill>
                <a:latin typeface="Calibri"/>
              </a:rPr>
              <a:t>۳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</a:rPr>
              <a:t>نمره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</a:rPr>
              <a:t>امتیازی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5" name="Straight Connector 5"/>
          <p:cNvSpPr/>
          <p:nvPr/>
        </p:nvSpPr>
        <p:spPr>
          <a:xfrm>
            <a:off x="838080" y="2971800"/>
            <a:ext cx="10515600" cy="324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216" name="Straight Connector 9"/>
          <p:cNvSpPr/>
          <p:nvPr/>
        </p:nvSpPr>
        <p:spPr>
          <a:xfrm>
            <a:off x="827280" y="5322960"/>
            <a:ext cx="10515600" cy="3276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2" dur="500"/>
                                        <p:tgtEl>
                                          <p:spTgt spid="2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7" dur="500"/>
                                        <p:tgtEl>
                                          <p:spTgt spid="2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2" dur="500"/>
                                        <p:tgtEl>
                                          <p:spTgt spid="2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7" dur="500"/>
                                        <p:tgtEl>
                                          <p:spTgt spid="2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2" dur="500"/>
                                        <p:tgtEl>
                                          <p:spTgt spid="2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solidFill>
            <a:srgbClr val="00B0F0"/>
          </a:solidFill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fa-IR" sz="4400" b="0" strike="noStrike" spc="-1">
                <a:solidFill>
                  <a:srgbClr val="000000"/>
                </a:solidFill>
                <a:latin typeface="Calibri Light"/>
              </a:rPr>
              <a:t>منابع درس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/>
          </p:nvPr>
        </p:nvSpPr>
        <p:spPr>
          <a:xfrm>
            <a:off x="5096880" y="1825560"/>
            <a:ext cx="62564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2000" lnSpcReduction="10000"/>
          </a:bodyPr>
          <a:lstStyle/>
          <a:p>
            <a:pPr marL="228600" indent="-228600" algn="r" rtl="1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a-IR" sz="2800" b="0" strike="noStrike" spc="-1">
                <a:solidFill>
                  <a:srgbClr val="000000"/>
                </a:solidFill>
                <a:latin typeface="Calibri"/>
              </a:rPr>
              <a:t>مرجع اصلی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java </a:t>
            </a:r>
            <a:br/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the complete reference</a:t>
            </a:r>
            <a:br/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eleventh-edition</a:t>
            </a: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Copyright © 2019 by McGraw-Hill Education (Publisher)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600" algn="r" rtl="1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a-IR" sz="2800" b="0" strike="noStrike" spc="-1">
                <a:solidFill>
                  <a:srgbClr val="000000"/>
                </a:solidFill>
                <a:latin typeface="Calibri"/>
              </a:rPr>
              <a:t>منبع اینترنتی مرجع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https://docs.oracle.com/javase/8/docs/</a:t>
            </a:r>
          </a:p>
          <a:p>
            <a:pPr marL="228600" indent="-228600" algn="r" rtl="1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a-IR" sz="2800" b="0" strike="noStrike" spc="-1">
                <a:solidFill>
                  <a:srgbClr val="000000"/>
                </a:solidFill>
                <a:latin typeface="Calibri"/>
              </a:rPr>
              <a:t>منبع دریافت برنامه ها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u="sng" strike="noStrike" spc="-1">
                <a:solidFill>
                  <a:srgbClr val="0563C1"/>
                </a:solidFill>
                <a:uFillTx/>
                <a:latin typeface="Calibri"/>
                <a:hlinkClick r:id="rId2"/>
              </a:rPr>
              <a:t>https://download.oracle.com/java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https://www.jetbrains.com/idea/download</a:t>
            </a:r>
          </a:p>
        </p:txBody>
      </p:sp>
      <p:pic>
        <p:nvPicPr>
          <p:cNvPr id="219" name="Picture 3"/>
          <p:cNvPicPr/>
          <p:nvPr/>
        </p:nvPicPr>
        <p:blipFill>
          <a:blip r:embed="rId3"/>
          <a:stretch/>
        </p:blipFill>
        <p:spPr>
          <a:xfrm>
            <a:off x="380880" y="1027800"/>
            <a:ext cx="4571640" cy="57146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solidFill>
            <a:srgbClr val="00B0F0"/>
          </a:solidFill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fa-IR" sz="4400" b="0" strike="noStrike" spc="-1">
                <a:solidFill>
                  <a:srgbClr val="000000"/>
                </a:solidFill>
                <a:latin typeface="Calibri Light"/>
              </a:rPr>
              <a:t>محتوای درس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  <a:solidFill>
            <a:srgbClr val="FFE699"/>
          </a:solidFill>
          <a:ln w="0">
            <a:noFill/>
          </a:ln>
        </p:spPr>
        <p:txBody>
          <a:bodyPr anchor="t">
            <a:normAutofit fontScale="89000" lnSpcReduction="20000"/>
          </a:bodyPr>
          <a:lstStyle/>
          <a:p>
            <a:pPr marL="228600" indent="-228600" algn="r" rtl="1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a-IR" sz="2800" b="0" strike="noStrike" spc="-1" dirty="0">
                <a:solidFill>
                  <a:srgbClr val="000000"/>
                </a:solidFill>
                <a:latin typeface="Calibri"/>
              </a:rPr>
              <a:t>کار در محیط 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windows</a:t>
            </a:r>
          </a:p>
          <a:p>
            <a:pPr marL="228600" indent="-228600" algn="r" rtl="1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a-IR" sz="2800" b="0" strike="noStrike" spc="-1" dirty="0">
                <a:solidFill>
                  <a:srgbClr val="000000"/>
                </a:solidFill>
                <a:latin typeface="Calibri"/>
              </a:rPr>
              <a:t>تعامل با کاربر با ابزار 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JavaFX</a:t>
            </a:r>
          </a:p>
          <a:p>
            <a:pPr marL="228600" indent="-228600" algn="r" rtl="1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a-IR" sz="2800" b="0" strike="noStrike" spc="-1" dirty="0">
                <a:solidFill>
                  <a:srgbClr val="000000"/>
                </a:solidFill>
                <a:latin typeface="Calibri"/>
              </a:rPr>
              <a:t>مدیریت دیالوگ – فریم – کیبرد – ماوس – منو – آپلود باکس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600" algn="r" rtl="1">
              <a:lnSpc>
                <a:spcPct val="107000"/>
              </a:lnSpc>
              <a:buClr>
                <a:srgbClr val="000000"/>
              </a:buClr>
              <a:buFont typeface="Arial"/>
              <a:buChar char="•"/>
              <a:tabLst>
                <a:tab pos="457200" algn="l"/>
              </a:tabLst>
            </a:pPr>
            <a:r>
              <a:rPr lang="ar-SA" sz="3000" b="0" strike="noStrike" spc="-1" dirty="0">
                <a:solidFill>
                  <a:srgbClr val="000000"/>
                </a:solidFill>
                <a:latin typeface="Calibri"/>
                <a:cs typeface="Arial"/>
              </a:rPr>
              <a:t>مفهوم </a:t>
            </a:r>
            <a:r>
              <a:rPr lang="en-US" sz="3000" b="0" strike="noStrike" spc="-1" dirty="0">
                <a:solidFill>
                  <a:srgbClr val="000000"/>
                </a:solidFill>
                <a:latin typeface="Arial"/>
                <a:ea typeface="Times New Roman"/>
              </a:rPr>
              <a:t>Thread</a:t>
            </a:r>
            <a:endParaRPr lang="en-US" sz="30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600" algn="r" rtl="1">
              <a:lnSpc>
                <a:spcPct val="107000"/>
              </a:lnSpc>
              <a:buClr>
                <a:srgbClr val="000000"/>
              </a:buClr>
              <a:buFont typeface="Arial"/>
              <a:buChar char="•"/>
              <a:tabLst>
                <a:tab pos="457200" algn="l"/>
              </a:tabLst>
            </a:pPr>
            <a:r>
              <a:rPr lang="en-US" sz="3200" b="0" strike="noStrike" spc="-1" dirty="0">
                <a:solidFill>
                  <a:srgbClr val="000000"/>
                </a:solidFill>
                <a:latin typeface="Calibri"/>
                <a:ea typeface="Times New Roman"/>
              </a:rPr>
              <a:t>Multi Thread Programming</a:t>
            </a:r>
            <a:endParaRPr lang="en-US" sz="32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600" algn="r" rtl="1">
              <a:lnSpc>
                <a:spcPct val="107000"/>
              </a:lnSpc>
              <a:buClr>
                <a:srgbClr val="000000"/>
              </a:buClr>
              <a:buFont typeface="Arial"/>
              <a:buChar char="•"/>
              <a:tabLst>
                <a:tab pos="457200" algn="l"/>
              </a:tabLst>
            </a:pPr>
            <a:r>
              <a:rPr lang="ar-SA" sz="3000" b="0" strike="noStrike" spc="-1" dirty="0">
                <a:solidFill>
                  <a:srgbClr val="000000"/>
                </a:solidFill>
                <a:latin typeface="Calibri"/>
                <a:cs typeface="Arial"/>
              </a:rPr>
              <a:t>ابزارهای </a:t>
            </a:r>
            <a:r>
              <a:rPr lang="en-US" sz="3000" b="0" strike="noStrike" spc="-1" dirty="0">
                <a:solidFill>
                  <a:srgbClr val="000000"/>
                </a:solidFill>
                <a:latin typeface="Calibri"/>
                <a:ea typeface="Times New Roman"/>
              </a:rPr>
              <a:t>Multi-Threading</a:t>
            </a:r>
            <a:endParaRPr lang="en-US" sz="30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600" algn="r" rtl="1">
              <a:lnSpc>
                <a:spcPct val="107000"/>
              </a:lnSpc>
              <a:buClr>
                <a:srgbClr val="000000"/>
              </a:buClr>
              <a:buFont typeface="Arial"/>
              <a:buChar char="•"/>
              <a:tabLst>
                <a:tab pos="457200" algn="l"/>
              </a:tabLst>
            </a:pPr>
            <a:r>
              <a:rPr lang="fa-IR" sz="3000" b="0" strike="noStrike" spc="-1" dirty="0">
                <a:solidFill>
                  <a:srgbClr val="000000"/>
                </a:solidFill>
                <a:latin typeface="Calibri"/>
                <a:cs typeface="Arial"/>
              </a:rPr>
              <a:t>مدیریت </a:t>
            </a:r>
            <a:r>
              <a:rPr lang="en-US" sz="3000" b="0" strike="noStrike" spc="-1" dirty="0">
                <a:solidFill>
                  <a:srgbClr val="000000"/>
                </a:solidFill>
                <a:latin typeface="Arial"/>
                <a:ea typeface="Times New Roman"/>
              </a:rPr>
              <a:t>Deadlock</a:t>
            </a:r>
            <a:endParaRPr lang="en-US" sz="3000" b="0" strike="noStrike" spc="-1" dirty="0">
              <a:solidFill>
                <a:srgbClr val="000000"/>
              </a:solidFill>
              <a:latin typeface="Calibri"/>
            </a:endParaRPr>
          </a:p>
          <a:p>
            <a:pPr marL="685800" lvl="1" indent="-228600" algn="r" rtl="1">
              <a:lnSpc>
                <a:spcPct val="107000"/>
              </a:lnSpc>
              <a:buClr>
                <a:srgbClr val="000000"/>
              </a:buClr>
              <a:buFont typeface="Arial"/>
              <a:buChar char="•"/>
              <a:tabLst>
                <a:tab pos="914400" algn="l"/>
              </a:tabLst>
            </a:pPr>
            <a:r>
              <a:rPr lang="ar-SA" sz="3000" b="0" strike="noStrike" spc="-1" dirty="0">
                <a:solidFill>
                  <a:srgbClr val="000000"/>
                </a:solidFill>
                <a:latin typeface="Calibri"/>
                <a:cs typeface="Arial"/>
              </a:rPr>
              <a:t>سمافور</a:t>
            </a:r>
            <a:endParaRPr lang="en-US" sz="3000" b="0" strike="noStrike" spc="-1" dirty="0">
              <a:solidFill>
                <a:srgbClr val="000000"/>
              </a:solidFill>
              <a:latin typeface="Calibri"/>
            </a:endParaRPr>
          </a:p>
          <a:p>
            <a:pPr marL="685800" lvl="1" indent="-228600" algn="r" rtl="1">
              <a:lnSpc>
                <a:spcPct val="107000"/>
              </a:lnSpc>
              <a:buClr>
                <a:srgbClr val="000000"/>
              </a:buClr>
              <a:buFont typeface="Arial"/>
              <a:buChar char="•"/>
              <a:tabLst>
                <a:tab pos="914400" algn="l"/>
              </a:tabLst>
            </a:pPr>
            <a:r>
              <a:rPr lang="ar-SA" sz="3000" b="0" strike="noStrike" spc="-1" dirty="0">
                <a:solidFill>
                  <a:srgbClr val="000000"/>
                </a:solidFill>
                <a:latin typeface="Calibri"/>
                <a:cs typeface="Arial"/>
              </a:rPr>
              <a:t>میوتکس</a:t>
            </a:r>
            <a:endParaRPr lang="en-US" sz="3000" b="0" strike="noStrike" spc="-1" dirty="0">
              <a:solidFill>
                <a:srgbClr val="000000"/>
              </a:solidFill>
              <a:latin typeface="Calibri"/>
            </a:endParaRPr>
          </a:p>
          <a:p>
            <a:pPr marL="685800" lvl="1" indent="-228600" algn="r" rtl="1">
              <a:lnSpc>
                <a:spcPct val="107000"/>
              </a:lnSpc>
              <a:buClr>
                <a:srgbClr val="000000"/>
              </a:buClr>
              <a:buFont typeface="Arial"/>
              <a:buChar char="•"/>
              <a:tabLst>
                <a:tab pos="914400" algn="l"/>
              </a:tabLst>
            </a:pPr>
            <a:r>
              <a:rPr lang="ar-SA" sz="3000" b="0" strike="noStrike" spc="-1" dirty="0">
                <a:solidFill>
                  <a:srgbClr val="000000"/>
                </a:solidFill>
                <a:latin typeface="Calibri"/>
                <a:cs typeface="Arial"/>
              </a:rPr>
              <a:t>مفاهیم </a:t>
            </a:r>
            <a:r>
              <a:rPr lang="en-US" sz="3000" b="0" strike="noStrike" spc="-1" dirty="0">
                <a:solidFill>
                  <a:srgbClr val="000000"/>
                </a:solidFill>
                <a:latin typeface="Arial"/>
                <a:ea typeface="Times New Roman"/>
              </a:rPr>
              <a:t>Synchronized</a:t>
            </a:r>
            <a:r>
              <a:rPr lang="en-US" sz="3000" b="0" strike="noStrike" spc="-1" dirty="0">
                <a:solidFill>
                  <a:srgbClr val="000000"/>
                </a:solidFill>
                <a:latin typeface="Calibri"/>
                <a:ea typeface="Times New Roman"/>
              </a:rPr>
              <a:t> و </a:t>
            </a:r>
            <a:r>
              <a:rPr lang="en-US" sz="3000" b="0" strike="noStrike" spc="-1" dirty="0">
                <a:solidFill>
                  <a:srgbClr val="000000"/>
                </a:solidFill>
                <a:latin typeface="Arial"/>
                <a:ea typeface="Times New Roman"/>
              </a:rPr>
              <a:t>Wait</a:t>
            </a:r>
            <a:endParaRPr lang="en-US" sz="30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600" algn="r" rtl="1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914400" algn="l"/>
              </a:tabLst>
            </a:pPr>
            <a:r>
              <a:rPr lang="fa-IR" sz="2800" b="0" strike="noStrike" spc="-1" dirty="0">
                <a:solidFill>
                  <a:srgbClr val="000000"/>
                </a:solidFill>
                <a:latin typeface="Calibri"/>
                <a:cs typeface="Arial"/>
              </a:rPr>
              <a:t>ابزارهای جاوا برای فعالیت در شبکه اینترنت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2" name="PlaceHolder 3"/>
          <p:cNvSpPr>
            <a:spLocks noGrp="1"/>
          </p:cNvSpPr>
          <p:nvPr>
            <p:ph/>
          </p:nvPr>
        </p:nvSpPr>
        <p:spPr>
          <a:xfrm>
            <a:off x="6172200" y="1825560"/>
            <a:ext cx="5181120" cy="4350960"/>
          </a:xfrm>
          <a:prstGeom prst="rect">
            <a:avLst/>
          </a:prstGeom>
          <a:solidFill>
            <a:srgbClr val="FFE699"/>
          </a:solidFill>
          <a:ln w="0">
            <a:noFill/>
          </a:ln>
        </p:spPr>
        <p:txBody>
          <a:bodyPr anchor="t">
            <a:normAutofit fontScale="80500" lnSpcReduction="20000"/>
          </a:bodyPr>
          <a:lstStyle/>
          <a:p>
            <a:pPr marL="228600" indent="-228600" algn="r" rtl="1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a-IR" sz="2800" b="0" strike="noStrike" spc="-1">
                <a:solidFill>
                  <a:srgbClr val="000000"/>
                </a:solidFill>
                <a:latin typeface="Calibri"/>
              </a:rPr>
              <a:t>معرفی درس و برنامه نویسی با جاوا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600" algn="r" rtl="1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a-IR" sz="2800" b="0" strike="noStrike" spc="-1">
                <a:solidFill>
                  <a:srgbClr val="000000"/>
                </a:solidFill>
                <a:latin typeface="Calibri"/>
              </a:rPr>
              <a:t>انواع داده و ورودی – خروجی 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600" algn="r" rtl="1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a-IR" sz="2800" b="0" strike="noStrike" spc="-1">
                <a:solidFill>
                  <a:srgbClr val="000000"/>
                </a:solidFill>
                <a:latin typeface="Calibri"/>
              </a:rPr>
              <a:t>ابزارهای مشابه با زبان 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</a:t>
            </a:r>
          </a:p>
          <a:p>
            <a:pPr marL="228600" indent="-228600" algn="r" rtl="1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a-IR" sz="2800" b="0" strike="noStrike" spc="-1">
                <a:solidFill>
                  <a:srgbClr val="000000"/>
                </a:solidFill>
                <a:latin typeface="Calibri"/>
              </a:rPr>
              <a:t>مفهوم کلاس و شی گرایی و سطوح دسترسی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600" algn="r" rtl="1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string + Regex</a:t>
            </a:r>
          </a:p>
          <a:p>
            <a:pPr marL="228600" indent="-228600" algn="r" rtl="1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a-IR" sz="2800" b="0" strike="noStrike" spc="-1">
                <a:solidFill>
                  <a:srgbClr val="000000"/>
                </a:solidFill>
                <a:latin typeface="Calibri"/>
              </a:rPr>
              <a:t>آرایه 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600" algn="r" rtl="1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a-IR" sz="2800" b="0" strike="noStrike" spc="-1">
                <a:solidFill>
                  <a:srgbClr val="000000"/>
                </a:solidFill>
                <a:latin typeface="Calibri"/>
              </a:rPr>
              <a:t>توارث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600" algn="r" rtl="1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packaging &amp; interfaces</a:t>
            </a:r>
          </a:p>
          <a:p>
            <a:pPr marL="228600" indent="-228600" algn="r" rtl="1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Generic Types</a:t>
            </a:r>
          </a:p>
          <a:p>
            <a:pPr marL="228600" indent="-228600" algn="r" rtl="1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a-IR" sz="2800" b="0" strike="noStrike" spc="-1">
                <a:solidFill>
                  <a:srgbClr val="000000"/>
                </a:solidFill>
                <a:latin typeface="Calibri"/>
              </a:rPr>
              <a:t>مدیریت استثناها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600" algn="r" rtl="1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a-IR" sz="2800" b="0" strike="noStrike" spc="-1">
                <a:solidFill>
                  <a:srgbClr val="000000"/>
                </a:solidFill>
                <a:latin typeface="Calibri"/>
              </a:rPr>
              <a:t>مدیریت فایل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solidFill>
            <a:srgbClr val="0070C0"/>
          </a:solidFill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fa-IR" sz="4400" b="0" strike="noStrike" spc="-1">
                <a:solidFill>
                  <a:srgbClr val="FFFF00"/>
                </a:solidFill>
                <a:latin typeface="Calibri Light"/>
              </a:rPr>
              <a:t>شی گرایی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solidFill>
            <a:srgbClr val="F8CBAD"/>
          </a:solidFill>
          <a:ln w="0">
            <a:noFill/>
          </a:ln>
        </p:spPr>
        <p:txBody>
          <a:bodyPr anchor="t">
            <a:normAutofit fontScale="98000"/>
          </a:bodyPr>
          <a:lstStyle/>
          <a:p>
            <a:pPr marL="228600" indent="-228600" algn="r" rtl="1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 </a:t>
            </a:r>
            <a:r>
              <a:rPr lang="fa-IR" sz="4000" b="0" strike="noStrike" spc="-1">
                <a:solidFill>
                  <a:srgbClr val="000000"/>
                </a:solidFill>
                <a:latin typeface="Calibri"/>
              </a:rPr>
              <a:t>یک روش تفکر و برنامه ریزی برای فعالیتهای بزرگ و زمان بر : برنامه ریزی و نه برنامه نویسی</a:t>
            </a:r>
            <a:endParaRPr lang="en-US" sz="40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600" algn="r" rtl="1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a-IR" sz="4000" b="0" strike="noStrike" spc="-1">
                <a:solidFill>
                  <a:srgbClr val="000000"/>
                </a:solidFill>
                <a:latin typeface="Calibri"/>
              </a:rPr>
              <a:t>تولید اشیای مورد نیاز کاربران بدون اطلاع از جزئیات دیگر برنامه ها</a:t>
            </a:r>
            <a:endParaRPr lang="en-US" sz="40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600" algn="r" rtl="1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a-IR" sz="4000" b="0" strike="noStrike" spc="-1">
                <a:solidFill>
                  <a:srgbClr val="000000"/>
                </a:solidFill>
                <a:latin typeface="Calibri"/>
              </a:rPr>
              <a:t>به کارگیری راحت اشیاء ساخته شده</a:t>
            </a:r>
            <a:endParaRPr lang="en-US" sz="40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600" algn="r" rtl="1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a-IR" sz="4000" b="0" strike="noStrike" spc="-1">
                <a:solidFill>
                  <a:srgbClr val="000000"/>
                </a:solidFill>
                <a:latin typeface="Calibri"/>
              </a:rPr>
              <a:t>ساخت اشیاء جدید از روی اشیاء قدیمی</a:t>
            </a:r>
            <a:endParaRPr lang="en-US" sz="40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600" algn="r" rtl="1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a-IR" sz="4000" b="0" strike="noStrike" spc="-1">
                <a:solidFill>
                  <a:srgbClr val="000000"/>
                </a:solidFill>
                <a:latin typeface="Calibri"/>
              </a:rPr>
              <a:t>امکان پذیری ساخت برنامه های بسیار بزرگ</a:t>
            </a:r>
            <a:endParaRPr lang="en-US" sz="40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25" name="Picture 3"/>
          <p:cNvPicPr/>
          <p:nvPr/>
        </p:nvPicPr>
        <p:blipFill>
          <a:blip r:embed="rId2"/>
          <a:stretch/>
        </p:blipFill>
        <p:spPr>
          <a:xfrm>
            <a:off x="47160" y="4114800"/>
            <a:ext cx="3610080" cy="27104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 additive="repl">
                                        <p:cTn id="7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 additive="repl">
                                        <p:cTn id="12" dur="500"/>
                                        <p:tgtEl>
                                          <p:spTgt spid="2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 additive="repl">
                                        <p:cTn id="17" dur="500"/>
                                        <p:tgtEl>
                                          <p:spTgt spid="2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 additive="repl">
                                        <p:cTn id="22" dur="500"/>
                                        <p:tgtEl>
                                          <p:spTgt spid="2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 additive="repl">
                                        <p:cTn id="27" dur="500"/>
                                        <p:tgtEl>
                                          <p:spTgt spid="2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 additive="repl">
                                        <p:cTn id="32" dur="500"/>
                                        <p:tgtEl>
                                          <p:spTgt spid="2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fa-IR" sz="4400" b="0" strike="noStrike" spc="-1">
                <a:solidFill>
                  <a:srgbClr val="000000"/>
                </a:solidFill>
                <a:latin typeface="Calibri Light"/>
              </a:rPr>
              <a:t>تکامل زبانهای برنامه نویسی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27" name="Picture 4"/>
          <p:cNvPicPr/>
          <p:nvPr/>
        </p:nvPicPr>
        <p:blipFill>
          <a:blip r:embed="rId2"/>
          <a:stretch/>
        </p:blipFill>
        <p:spPr>
          <a:xfrm>
            <a:off x="326520" y="1549080"/>
            <a:ext cx="11462400" cy="4941720"/>
          </a:xfrm>
          <a:prstGeom prst="rect">
            <a:avLst/>
          </a:prstGeom>
          <a:ln w="0">
            <a:noFill/>
          </a:ln>
        </p:spPr>
      </p:pic>
      <p:sp>
        <p:nvSpPr>
          <p:cNvPr id="228" name="TextBox 2"/>
          <p:cNvSpPr/>
          <p:nvPr/>
        </p:nvSpPr>
        <p:spPr>
          <a:xfrm>
            <a:off x="7565400" y="5050800"/>
            <a:ext cx="1414800" cy="699840"/>
          </a:xfrm>
          <a:prstGeom prst="rect">
            <a:avLst/>
          </a:prstGeom>
          <a:solidFill>
            <a:srgbClr val="00B0F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4000" b="0" strike="noStrike" spc="-1">
                <a:solidFill>
                  <a:srgbClr val="000000"/>
                </a:solidFill>
                <a:latin typeface="Calibri"/>
              </a:rPr>
              <a:t>JAVA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229" name="TextBox 7"/>
          <p:cNvSpPr/>
          <p:nvPr/>
        </p:nvSpPr>
        <p:spPr>
          <a:xfrm>
            <a:off x="10363320" y="3331080"/>
            <a:ext cx="1414800" cy="699840"/>
          </a:xfrm>
          <a:prstGeom prst="rect">
            <a:avLst/>
          </a:prstGeom>
          <a:solidFill>
            <a:srgbClr val="00B0F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4000" b="0" strike="noStrike" spc="-1">
                <a:solidFill>
                  <a:srgbClr val="000000"/>
                </a:solidFill>
                <a:latin typeface="Calibri"/>
              </a:rPr>
              <a:t>C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230" name="TextBox 3"/>
          <p:cNvSpPr/>
          <p:nvPr/>
        </p:nvSpPr>
        <p:spPr>
          <a:xfrm>
            <a:off x="11434680" y="3331080"/>
            <a:ext cx="687240" cy="699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4000" b="0" strike="noStrike" spc="-1">
                <a:solidFill>
                  <a:srgbClr val="000000"/>
                </a:solidFill>
                <a:latin typeface="Wingdings"/>
              </a:rPr>
              <a:t></a:t>
            </a:r>
            <a:endParaRPr lang="en-US" sz="4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 additive="repl">
                                        <p:cTn id="12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 additive="repl">
                                        <p:cTn id="17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JAVA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solidFill>
            <a:srgbClr val="FFFFCC"/>
          </a:solidFill>
          <a:ln w="0">
            <a:noFill/>
          </a:ln>
        </p:spPr>
        <p:txBody>
          <a:bodyPr anchor="t">
            <a:normAutofit/>
          </a:bodyPr>
          <a:lstStyle/>
          <a:p>
            <a:pPr marL="228600" indent="-228600" algn="r" rtl="1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a-IR" sz="3200" b="0" strike="noStrike" spc="-1">
                <a:solidFill>
                  <a:srgbClr val="000000"/>
                </a:solidFill>
                <a:latin typeface="Calibri"/>
              </a:rPr>
              <a:t>زبان مخصوص شی گرائی</a:t>
            </a: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600" algn="r" rtl="1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a-IR" sz="3200" b="0" strike="noStrike" spc="-1">
                <a:solidFill>
                  <a:srgbClr val="000000"/>
                </a:solidFill>
                <a:latin typeface="Calibri"/>
              </a:rPr>
              <a:t>مورد استفاده زیاد در سیستم های نرم افزاری</a:t>
            </a: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600" algn="r" rtl="1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a-IR" sz="3200" b="0" strike="noStrike" spc="-1">
                <a:solidFill>
                  <a:srgbClr val="000000"/>
                </a:solidFill>
                <a:latin typeface="Calibri"/>
              </a:rPr>
              <a:t>مستقل از پردازنده سیستم ها</a:t>
            </a: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33" name="Picture 5"/>
          <p:cNvPicPr/>
          <p:nvPr/>
        </p:nvPicPr>
        <p:blipFill>
          <a:blip r:embed="rId2"/>
          <a:stretch/>
        </p:blipFill>
        <p:spPr>
          <a:xfrm>
            <a:off x="406800" y="1082160"/>
            <a:ext cx="4491360" cy="51253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 additive="repl">
                                        <p:cTn id="7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 additive="repl">
                                        <p:cTn id="12" dur="500"/>
                                        <p:tgtEl>
                                          <p:spTgt spid="2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 additive="repl">
                                        <p:cTn id="17" dur="500"/>
                                        <p:tgtEl>
                                          <p:spTgt spid="2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 additive="repl">
                                        <p:cTn id="22" dur="500"/>
                                        <p:tgtEl>
                                          <p:spTgt spid="2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fa-IR" sz="4400" b="0" strike="noStrike" spc="-1">
                <a:solidFill>
                  <a:srgbClr val="000000"/>
                </a:solidFill>
                <a:latin typeface="Calibri Light"/>
                <a:cs typeface="B Nazanin"/>
              </a:rPr>
              <a:t>مهارت لازم اولیه برای دانشجویان کلاس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solidFill>
            <a:srgbClr val="FFF2CC"/>
          </a:solidFill>
          <a:ln w="0">
            <a:noFill/>
          </a:ln>
        </p:spPr>
        <p:txBody>
          <a:bodyPr anchor="t">
            <a:noAutofit/>
          </a:bodyPr>
          <a:lstStyle/>
          <a:p>
            <a:pPr marL="228600" indent="-228600" algn="r" rtl="1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a-IR" sz="2800" b="0" strike="noStrike" spc="-1">
                <a:solidFill>
                  <a:srgbClr val="000000"/>
                </a:solidFill>
                <a:latin typeface="Calibri"/>
                <a:cs typeface="B Nazanin"/>
              </a:rPr>
              <a:t>آشنایی با مقدمات برنامه نویسی و مفاهیم زبان 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 و نه C++</a:t>
            </a:r>
          </a:p>
          <a:p>
            <a:pPr marL="228600" indent="-228600" algn="r" rtl="1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a-IR" sz="2800" b="0" strike="noStrike" spc="-1">
                <a:solidFill>
                  <a:srgbClr val="000000"/>
                </a:solidFill>
                <a:latin typeface="Calibri"/>
                <a:cs typeface="B Nazanin"/>
              </a:rPr>
              <a:t>استفاده از کامپیوترهای شخصی برای اجرای برنامه های مورد نیاز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600" algn="r" rtl="1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a-IR" sz="2800" b="0" strike="noStrike" spc="-1">
                <a:solidFill>
                  <a:srgbClr val="000000"/>
                </a:solidFill>
                <a:latin typeface="Calibri"/>
                <a:cs typeface="B Nazanin"/>
              </a:rPr>
              <a:t>آشنایی اولیه با کامپیوتر و اجزای آن 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685800" lvl="1" indent="-228600" algn="r" rtl="1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a-IR" sz="2400" b="0" strike="noStrike" spc="-1">
                <a:solidFill>
                  <a:srgbClr val="000000"/>
                </a:solidFill>
                <a:latin typeface="Calibri"/>
                <a:cs typeface="B Nazanin"/>
              </a:rPr>
              <a:t>پردازنده در کامپیوتر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685800" lvl="1" indent="-228600" algn="r" rtl="1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a-IR" sz="2400" b="0" strike="noStrike" spc="-1">
                <a:solidFill>
                  <a:srgbClr val="000000"/>
                </a:solidFill>
                <a:latin typeface="Calibri"/>
                <a:cs typeface="B Nazanin"/>
              </a:rPr>
              <a:t>حافظه 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685800" lvl="1" indent="-228600" algn="r" rtl="1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a-IR" sz="2400" b="0" strike="noStrike" spc="-1">
                <a:solidFill>
                  <a:srgbClr val="000000"/>
                </a:solidFill>
                <a:latin typeface="Calibri"/>
                <a:cs typeface="B Nazanin"/>
              </a:rPr>
              <a:t>فایل 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685800" lvl="1" indent="-228600" algn="r" rtl="1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a-IR" sz="2400" b="0" strike="noStrike" spc="-1">
                <a:solidFill>
                  <a:srgbClr val="000000"/>
                </a:solidFill>
                <a:latin typeface="Calibri"/>
                <a:cs typeface="B Nazanin"/>
              </a:rPr>
              <a:t>سیستم های ورودی و خروجی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algn="r" rtl="1">
              <a:lnSpc>
                <a:spcPct val="90000"/>
              </a:lnSpc>
              <a:spcBef>
                <a:spcPts val="1001"/>
              </a:spcBef>
              <a:buNone/>
            </a:pP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algn="r" rtl="1">
              <a:lnSpc>
                <a:spcPct val="90000"/>
              </a:lnSpc>
              <a:spcBef>
                <a:spcPts val="1001"/>
              </a:spcBef>
              <a:buNone/>
            </a:pP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36" name="Picture 4" descr="computer"/>
          <p:cNvPicPr/>
          <p:nvPr/>
        </p:nvPicPr>
        <p:blipFill>
          <a:blip r:embed="rId2"/>
          <a:srcRect l="1327" t="810"/>
          <a:stretch/>
        </p:blipFill>
        <p:spPr>
          <a:xfrm>
            <a:off x="838080" y="3461400"/>
            <a:ext cx="3297960" cy="27154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 additive="repl">
                                        <p:cTn id="7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 additive="repl">
                                        <p:cTn id="12" dur="500"/>
                                        <p:tgtEl>
                                          <p:spTgt spid="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 additive="repl">
                                        <p:cTn id="17" dur="500"/>
                                        <p:tgtEl>
                                          <p:spTgt spid="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 additive="repl">
                                        <p:cTn id="22" dur="500"/>
                                        <p:tgtEl>
                                          <p:spTgt spid="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 additive="repl">
                                        <p:cTn id="25" dur="500"/>
                                        <p:tgtEl>
                                          <p:spTgt spid="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 additive="repl">
                                        <p:cTn id="28" dur="500"/>
                                        <p:tgtEl>
                                          <p:spTgt spid="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 additive="repl">
                                        <p:cTn id="31" dur="500"/>
                                        <p:tgtEl>
                                          <p:spTgt spid="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 additive="repl">
                                        <p:cTn id="34" dur="500"/>
                                        <p:tgtEl>
                                          <p:spTgt spid="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 additive="repl">
                                        <p:cTn id="39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1377</TotalTime>
  <Words>727</Words>
  <Application>Microsoft Office PowerPoint</Application>
  <PresentationFormat>Widescreen</PresentationFormat>
  <Paragraphs>161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25</vt:i4>
      </vt:variant>
    </vt:vector>
  </HeadingPairs>
  <TitlesOfParts>
    <vt:vector size="37" baseType="lpstr">
      <vt:lpstr>Arial</vt:lpstr>
      <vt:lpstr>Calibri</vt:lpstr>
      <vt:lpstr>Calibri Light</vt:lpstr>
      <vt:lpstr>Courier New</vt:lpstr>
      <vt:lpstr>Symbol</vt:lpstr>
      <vt:lpstr>Times New Roman</vt:lpstr>
      <vt:lpstr>Wingdings</vt:lpstr>
      <vt:lpstr>Office Theme</vt:lpstr>
      <vt:lpstr>Office Theme</vt:lpstr>
      <vt:lpstr>Office Theme</vt:lpstr>
      <vt:lpstr>Office Theme</vt:lpstr>
      <vt:lpstr>Office Theme</vt:lpstr>
      <vt:lpstr>برنامه نویسی شی گرا</vt:lpstr>
      <vt:lpstr>مشخصات درس</vt:lpstr>
      <vt:lpstr>سیاست ارزیابی</vt:lpstr>
      <vt:lpstr>منابع درس</vt:lpstr>
      <vt:lpstr>محتوای درس</vt:lpstr>
      <vt:lpstr>شی گرایی</vt:lpstr>
      <vt:lpstr>تکامل زبانهای برنامه نویسی</vt:lpstr>
      <vt:lpstr>JAVA</vt:lpstr>
      <vt:lpstr>مهارت لازم اولیه برای دانشجویان کلاس</vt:lpstr>
      <vt:lpstr>سطوح اجرای برنامه ها</vt:lpstr>
      <vt:lpstr>JVM</vt:lpstr>
      <vt:lpstr>شروع جاوا</vt:lpstr>
      <vt:lpstr>تاریخچه جاوا</vt:lpstr>
      <vt:lpstr>نسلهای بعد از جاوا و بر اساس JVM</vt:lpstr>
      <vt:lpstr>PowerPoint Presentation</vt:lpstr>
      <vt:lpstr>برنامه نویسی با جاوا</vt:lpstr>
      <vt:lpstr>PowerPoint Presentation</vt:lpstr>
      <vt:lpstr>اولین برنامه جاوا</vt:lpstr>
      <vt:lpstr>ایجاد اولین پروژه</vt:lpstr>
      <vt:lpstr>ایجاد برنامه</vt:lpstr>
      <vt:lpstr>انتخاب نام پروژه</vt:lpstr>
      <vt:lpstr>نوشتن برنامه</vt:lpstr>
      <vt:lpstr>PowerPoint Presentation</vt:lpstr>
      <vt:lpstr>ویرایش برنامه</vt:lpstr>
      <vt:lpstr>اجرای برنامه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برنامه نویسی شی گرا</dc:title>
  <dc:subject/>
  <dc:creator>Bijan</dc:creator>
  <dc:description/>
  <cp:lastModifiedBy>Vahdat</cp:lastModifiedBy>
  <cp:revision>76</cp:revision>
  <dcterms:created xsi:type="dcterms:W3CDTF">2020-01-31T15:06:05Z</dcterms:created>
  <dcterms:modified xsi:type="dcterms:W3CDTF">2023-02-04T17:44:00Z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25</vt:i4>
  </property>
</Properties>
</file>