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6" r:id="rId4"/>
    <p:sldId id="347" r:id="rId5"/>
    <p:sldId id="348" r:id="rId6"/>
    <p:sldId id="337" r:id="rId7"/>
    <p:sldId id="338" r:id="rId8"/>
    <p:sldId id="341" r:id="rId9"/>
    <p:sldId id="342" r:id="rId10"/>
    <p:sldId id="343" r:id="rId11"/>
    <p:sldId id="344" r:id="rId12"/>
    <p:sldId id="345" r:id="rId13"/>
    <p:sldId id="346" r:id="rId14"/>
    <p:sldId id="325" r:id="rId15"/>
    <p:sldId id="326" r:id="rId16"/>
    <p:sldId id="282" r:id="rId17"/>
    <p:sldId id="283" r:id="rId18"/>
    <p:sldId id="285" r:id="rId19"/>
    <p:sldId id="286" r:id="rId20"/>
    <p:sldId id="312" r:id="rId21"/>
    <p:sldId id="284" r:id="rId22"/>
    <p:sldId id="327" r:id="rId23"/>
    <p:sldId id="288" r:id="rId24"/>
    <p:sldId id="287" r:id="rId25"/>
    <p:sldId id="289" r:id="rId26"/>
    <p:sldId id="335" r:id="rId27"/>
    <p:sldId id="298" r:id="rId28"/>
    <p:sldId id="290" r:id="rId29"/>
    <p:sldId id="291" r:id="rId30"/>
    <p:sldId id="292" r:id="rId31"/>
    <p:sldId id="293" r:id="rId32"/>
    <p:sldId id="299" r:id="rId33"/>
    <p:sldId id="300" r:id="rId34"/>
    <p:sldId id="301" r:id="rId35"/>
    <p:sldId id="302" r:id="rId36"/>
    <p:sldId id="303" r:id="rId37"/>
    <p:sldId id="304" r:id="rId38"/>
    <p:sldId id="307" r:id="rId39"/>
    <p:sldId id="309" r:id="rId40"/>
    <p:sldId id="310" r:id="rId41"/>
    <p:sldId id="31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0BE"/>
    <a:srgbClr val="D5F33D"/>
    <a:srgbClr val="A64EE2"/>
    <a:srgbClr val="CCFED9"/>
    <a:srgbClr val="66FF66"/>
    <a:srgbClr val="D3EB45"/>
    <a:srgbClr val="39E5F7"/>
    <a:srgbClr val="B5C36D"/>
    <a:srgbClr val="40F0A9"/>
    <a:srgbClr val="DEC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42DA3-4692-4589-BB1C-FBCDC8AC1D8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46C036-0C4D-423C-9BF2-980006D570E8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4000" dirty="0">
              <a:solidFill>
                <a:srgbClr val="FF0000"/>
              </a:solidFill>
            </a:rPr>
            <a:t>Data Types</a:t>
          </a:r>
        </a:p>
      </dgm:t>
    </dgm:pt>
    <dgm:pt modelId="{EC0D9A87-714F-4346-B276-E31A5CBBCDE4}" type="parTrans" cxnId="{A2F5EFF2-1284-455E-B5C0-BC5E0F244C10}">
      <dgm:prSet/>
      <dgm:spPr/>
      <dgm:t>
        <a:bodyPr/>
        <a:lstStyle/>
        <a:p>
          <a:endParaRPr lang="en-US"/>
        </a:p>
      </dgm:t>
    </dgm:pt>
    <dgm:pt modelId="{4FF76711-6A90-4263-B818-7981D2FE56B8}" type="sibTrans" cxnId="{A2F5EFF2-1284-455E-B5C0-BC5E0F244C10}">
      <dgm:prSet/>
      <dgm:spPr/>
      <dgm:t>
        <a:bodyPr/>
        <a:lstStyle/>
        <a:p>
          <a:endParaRPr lang="en-US"/>
        </a:p>
      </dgm:t>
    </dgm:pt>
    <dgm:pt modelId="{98CF47F3-A19F-4C4E-9A9A-6A86D38CBC73}">
      <dgm:prSet phldrT="[Text]"/>
      <dgm:spPr>
        <a:solidFill>
          <a:srgbClr val="A64EE2"/>
        </a:solidFill>
      </dgm:spPr>
      <dgm:t>
        <a:bodyPr/>
        <a:lstStyle/>
        <a:p>
          <a:r>
            <a:rPr lang="en-US" dirty="0"/>
            <a:t>Primitives</a:t>
          </a:r>
        </a:p>
      </dgm:t>
    </dgm:pt>
    <dgm:pt modelId="{E50F9060-4832-494D-A7B8-4F28FEE75D86}" type="parTrans" cxnId="{6D753F5A-1CCC-4703-B816-CA3E2572A7FC}">
      <dgm:prSet/>
      <dgm:spPr/>
      <dgm:t>
        <a:bodyPr/>
        <a:lstStyle/>
        <a:p>
          <a:endParaRPr lang="en-US"/>
        </a:p>
      </dgm:t>
    </dgm:pt>
    <dgm:pt modelId="{347E7637-99BC-42E5-9500-A3DF3C7FA005}" type="sibTrans" cxnId="{6D753F5A-1CCC-4703-B816-CA3E2572A7FC}">
      <dgm:prSet/>
      <dgm:spPr/>
      <dgm:t>
        <a:bodyPr/>
        <a:lstStyle/>
        <a:p>
          <a:endParaRPr lang="en-US"/>
        </a:p>
      </dgm:t>
    </dgm:pt>
    <dgm:pt modelId="{43E3EAD7-4B16-4C62-8AEF-15B5919B41D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Array</a:t>
          </a:r>
        </a:p>
      </dgm:t>
    </dgm:pt>
    <dgm:pt modelId="{32352387-9951-401B-BE14-4F5E74E03880}" type="parTrans" cxnId="{1203BD05-3705-41E0-A8E8-99127B464D9A}">
      <dgm:prSet/>
      <dgm:spPr/>
      <dgm:t>
        <a:bodyPr/>
        <a:lstStyle/>
        <a:p>
          <a:endParaRPr lang="en-US"/>
        </a:p>
      </dgm:t>
    </dgm:pt>
    <dgm:pt modelId="{5A90093D-64E9-4106-809C-3B2B18743130}" type="sibTrans" cxnId="{1203BD05-3705-41E0-A8E8-99127B464D9A}">
      <dgm:prSet/>
      <dgm:spPr/>
      <dgm:t>
        <a:bodyPr/>
        <a:lstStyle/>
        <a:p>
          <a:endParaRPr lang="en-US"/>
        </a:p>
      </dgm:t>
    </dgm:pt>
    <dgm:pt modelId="{8379F6CF-F430-416D-AF99-7F6F869583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String</a:t>
          </a:r>
        </a:p>
      </dgm:t>
    </dgm:pt>
    <dgm:pt modelId="{8FB5C9CB-FFDE-4758-AEC6-574350594643}" type="parTrans" cxnId="{D3B32AD5-977F-40CF-99EA-2BDC5F820C16}">
      <dgm:prSet/>
      <dgm:spPr/>
      <dgm:t>
        <a:bodyPr/>
        <a:lstStyle/>
        <a:p>
          <a:endParaRPr lang="en-US"/>
        </a:p>
      </dgm:t>
    </dgm:pt>
    <dgm:pt modelId="{D6875A38-1EEC-4B8D-B4A5-AD6CD5F92505}" type="sibTrans" cxnId="{D3B32AD5-977F-40CF-99EA-2BDC5F820C16}">
      <dgm:prSet/>
      <dgm:spPr/>
      <dgm:t>
        <a:bodyPr/>
        <a:lstStyle/>
        <a:p>
          <a:endParaRPr lang="en-US"/>
        </a:p>
      </dgm:t>
    </dgm:pt>
    <dgm:pt modelId="{3DE97793-213C-4D88-B900-4BD139663EDC}">
      <dgm:prSet phldrT="[Text]"/>
      <dgm:spPr>
        <a:solidFill>
          <a:srgbClr val="F040BE"/>
        </a:solidFill>
      </dgm:spPr>
      <dgm:t>
        <a:bodyPr/>
        <a:lstStyle/>
        <a:p>
          <a:r>
            <a:rPr lang="en-US" dirty="0"/>
            <a:t>class</a:t>
          </a:r>
        </a:p>
      </dgm:t>
    </dgm:pt>
    <dgm:pt modelId="{8C57140D-0458-4890-8F87-5B8E6D127104}" type="parTrans" cxnId="{CADB4D07-2F3C-42BC-A7AC-7A6242FD03EF}">
      <dgm:prSet/>
      <dgm:spPr/>
      <dgm:t>
        <a:bodyPr/>
        <a:lstStyle/>
        <a:p>
          <a:endParaRPr lang="en-US"/>
        </a:p>
      </dgm:t>
    </dgm:pt>
    <dgm:pt modelId="{61D5386E-C69F-46B8-AC60-AB391A5AFA66}" type="sibTrans" cxnId="{CADB4D07-2F3C-42BC-A7AC-7A6242FD03EF}">
      <dgm:prSet/>
      <dgm:spPr/>
      <dgm:t>
        <a:bodyPr/>
        <a:lstStyle/>
        <a:p>
          <a:endParaRPr lang="en-US"/>
        </a:p>
      </dgm:t>
    </dgm:pt>
    <dgm:pt modelId="{E9A91F81-6D30-453E-800E-1CE63AA53C6D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79F79F13-B869-47B8-AA6E-401B58C61855}" type="parTrans" cxnId="{051B4B78-5869-44EB-9785-40CDF9F92892}">
      <dgm:prSet/>
      <dgm:spPr/>
      <dgm:t>
        <a:bodyPr/>
        <a:lstStyle/>
        <a:p>
          <a:endParaRPr lang="en-US"/>
        </a:p>
      </dgm:t>
    </dgm:pt>
    <dgm:pt modelId="{47CDA6AD-67F5-4230-9CBC-962AC112512B}" type="sibTrans" cxnId="{051B4B78-5869-44EB-9785-40CDF9F92892}">
      <dgm:prSet/>
      <dgm:spPr/>
      <dgm:t>
        <a:bodyPr/>
        <a:lstStyle/>
        <a:p>
          <a:endParaRPr lang="en-US"/>
        </a:p>
      </dgm:t>
    </dgm:pt>
    <dgm:pt modelId="{8A5EF1AA-C66A-49AA-B145-EB34C20AA0E4}">
      <dgm:prSet phldrT="[Text]"/>
      <dgm:spPr>
        <a:solidFill>
          <a:srgbClr val="A64EE2"/>
        </a:solidFill>
      </dgm:spPr>
      <dgm:t>
        <a:bodyPr/>
        <a:lstStyle/>
        <a:p>
          <a:r>
            <a:rPr lang="en-US" dirty="0"/>
            <a:t>Non-Primitives</a:t>
          </a:r>
        </a:p>
      </dgm:t>
    </dgm:pt>
    <dgm:pt modelId="{BA03F484-D925-4134-9162-5A4E6D3E006E}" type="parTrans" cxnId="{C4A3206B-C45B-472C-9AF6-AD5936E3E407}">
      <dgm:prSet/>
      <dgm:spPr/>
      <dgm:t>
        <a:bodyPr/>
        <a:lstStyle/>
        <a:p>
          <a:endParaRPr lang="en-US"/>
        </a:p>
      </dgm:t>
    </dgm:pt>
    <dgm:pt modelId="{235F1863-BD88-46D7-87D1-13D8F29DE94D}" type="sibTrans" cxnId="{C4A3206B-C45B-472C-9AF6-AD5936E3E407}">
      <dgm:prSet/>
      <dgm:spPr/>
      <dgm:t>
        <a:bodyPr/>
        <a:lstStyle/>
        <a:p>
          <a:endParaRPr lang="en-US"/>
        </a:p>
      </dgm:t>
    </dgm:pt>
    <dgm:pt modelId="{C4D24659-6D20-49F6-B082-BE8C714B7FDA}">
      <dgm:prSet phldrT="[Text]"/>
      <dgm:spPr>
        <a:solidFill>
          <a:srgbClr val="D5F33D"/>
        </a:solidFill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char ( 2 Bytes)</a:t>
          </a:r>
        </a:p>
      </dgm:t>
    </dgm:pt>
    <dgm:pt modelId="{B79FFE8B-03DC-4AFF-B35A-D074939EFE11}" type="parTrans" cxnId="{CC01BDFB-BD72-4DCB-9CE1-ABF161AC4492}">
      <dgm:prSet/>
      <dgm:spPr/>
      <dgm:t>
        <a:bodyPr/>
        <a:lstStyle/>
        <a:p>
          <a:endParaRPr lang="en-US"/>
        </a:p>
      </dgm:t>
    </dgm:pt>
    <dgm:pt modelId="{51751041-B50D-4EE4-A0FA-430948B657D9}" type="sibTrans" cxnId="{CC01BDFB-BD72-4DCB-9CE1-ABF161AC4492}">
      <dgm:prSet/>
      <dgm:spPr/>
      <dgm:t>
        <a:bodyPr/>
        <a:lstStyle/>
        <a:p>
          <a:endParaRPr lang="en-US"/>
        </a:p>
      </dgm:t>
    </dgm:pt>
    <dgm:pt modelId="{F514D0D8-24D7-4A2B-B528-637DCA19DC4F}">
      <dgm:prSet phldrT="[Text]"/>
      <dgm:spPr>
        <a:solidFill>
          <a:srgbClr val="D5F33D"/>
        </a:solidFill>
      </dgm:spPr>
      <dgm:t>
        <a:bodyPr/>
        <a:lstStyle/>
        <a:p>
          <a:r>
            <a:rPr lang="en-US" dirty="0" err="1">
              <a:solidFill>
                <a:srgbClr val="FF0000"/>
              </a:solidFill>
            </a:rPr>
            <a:t>boolean</a:t>
          </a:r>
          <a:endParaRPr lang="en-US" dirty="0">
            <a:solidFill>
              <a:srgbClr val="FF0000"/>
            </a:solidFill>
          </a:endParaRPr>
        </a:p>
      </dgm:t>
    </dgm:pt>
    <dgm:pt modelId="{B3DD79FD-D0C1-409E-9501-9F32CDF9D58F}" type="parTrans" cxnId="{93859D4E-C1A2-4966-B8F9-85542E408F9B}">
      <dgm:prSet/>
      <dgm:spPr/>
      <dgm:t>
        <a:bodyPr/>
        <a:lstStyle/>
        <a:p>
          <a:endParaRPr lang="en-US"/>
        </a:p>
      </dgm:t>
    </dgm:pt>
    <dgm:pt modelId="{634D67AE-05A6-4648-8E25-DECD4B0B40F1}" type="sibTrans" cxnId="{93859D4E-C1A2-4966-B8F9-85542E408F9B}">
      <dgm:prSet/>
      <dgm:spPr/>
      <dgm:t>
        <a:bodyPr/>
        <a:lstStyle/>
        <a:p>
          <a:endParaRPr lang="en-US"/>
        </a:p>
      </dgm:t>
    </dgm:pt>
    <dgm:pt modelId="{752600BD-6A2B-4ECB-B4F7-1444F6CE374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Numeric</a:t>
          </a:r>
        </a:p>
      </dgm:t>
    </dgm:pt>
    <dgm:pt modelId="{1A98D0DA-5550-4C9A-938A-2A6562E4B24A}" type="parTrans" cxnId="{005E8D01-B5D3-446E-95E3-547ECFC8B215}">
      <dgm:prSet/>
      <dgm:spPr/>
      <dgm:t>
        <a:bodyPr/>
        <a:lstStyle/>
        <a:p>
          <a:endParaRPr lang="en-US"/>
        </a:p>
      </dgm:t>
    </dgm:pt>
    <dgm:pt modelId="{3953B63B-21DE-463D-BFA7-A71DC30988A5}" type="sibTrans" cxnId="{005E8D01-B5D3-446E-95E3-547ECFC8B215}">
      <dgm:prSet/>
      <dgm:spPr/>
      <dgm:t>
        <a:bodyPr/>
        <a:lstStyle/>
        <a:p>
          <a:endParaRPr lang="en-US"/>
        </a:p>
      </dgm:t>
    </dgm:pt>
    <dgm:pt modelId="{13E60B13-9465-488D-AFEF-263143463AD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byte</a:t>
          </a:r>
        </a:p>
      </dgm:t>
    </dgm:pt>
    <dgm:pt modelId="{729D2159-0997-4169-B2E1-9C92F4BD06B2}" type="parTrans" cxnId="{126260BA-C813-4E79-B155-141104E9FF42}">
      <dgm:prSet/>
      <dgm:spPr/>
      <dgm:t>
        <a:bodyPr/>
        <a:lstStyle/>
        <a:p>
          <a:endParaRPr lang="en-US"/>
        </a:p>
      </dgm:t>
    </dgm:pt>
    <dgm:pt modelId="{B4FC081E-EE78-4A24-A493-59CD76B706DE}" type="sibTrans" cxnId="{126260BA-C813-4E79-B155-141104E9FF42}">
      <dgm:prSet/>
      <dgm:spPr/>
      <dgm:t>
        <a:bodyPr/>
        <a:lstStyle/>
        <a:p>
          <a:endParaRPr lang="en-US"/>
        </a:p>
      </dgm:t>
    </dgm:pt>
    <dgm:pt modelId="{2D740678-7803-4C6F-90F6-2D7D48AA0EB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short (2 Bytes)</a:t>
          </a:r>
        </a:p>
      </dgm:t>
    </dgm:pt>
    <dgm:pt modelId="{996B1784-64FD-4E6E-90B5-AFA78691657C}" type="parTrans" cxnId="{DABE730A-4E16-4ACB-84CA-EE7B01B256E0}">
      <dgm:prSet/>
      <dgm:spPr/>
      <dgm:t>
        <a:bodyPr/>
        <a:lstStyle/>
        <a:p>
          <a:endParaRPr lang="en-US"/>
        </a:p>
      </dgm:t>
    </dgm:pt>
    <dgm:pt modelId="{FA12D2B9-ECA9-4BBD-A453-2ED6FCA9E9D9}" type="sibTrans" cxnId="{DABE730A-4E16-4ACB-84CA-EE7B01B256E0}">
      <dgm:prSet/>
      <dgm:spPr/>
      <dgm:t>
        <a:bodyPr/>
        <a:lstStyle/>
        <a:p>
          <a:endParaRPr lang="en-US"/>
        </a:p>
      </dgm:t>
    </dgm:pt>
    <dgm:pt modelId="{91576C81-1F1D-4C9E-ACE0-8D8FBEA8EC6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int ( 4 Bytes)</a:t>
          </a:r>
        </a:p>
      </dgm:t>
    </dgm:pt>
    <dgm:pt modelId="{F416D6B8-4A19-44F5-B48A-79C064C7AA9F}" type="parTrans" cxnId="{27ED19C4-CBED-4A33-91B9-27B7A71A39DE}">
      <dgm:prSet/>
      <dgm:spPr/>
      <dgm:t>
        <a:bodyPr/>
        <a:lstStyle/>
        <a:p>
          <a:endParaRPr lang="en-US"/>
        </a:p>
      </dgm:t>
    </dgm:pt>
    <dgm:pt modelId="{3B219756-FEBB-422C-BA07-A427E086A872}" type="sibTrans" cxnId="{27ED19C4-CBED-4A33-91B9-27B7A71A39DE}">
      <dgm:prSet/>
      <dgm:spPr/>
      <dgm:t>
        <a:bodyPr/>
        <a:lstStyle/>
        <a:p>
          <a:endParaRPr lang="en-US"/>
        </a:p>
      </dgm:t>
    </dgm:pt>
    <dgm:pt modelId="{1B9A19F2-782C-4516-B596-9D4B1E4C8FD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long ( 8 Bytes)</a:t>
          </a:r>
        </a:p>
      </dgm:t>
    </dgm:pt>
    <dgm:pt modelId="{85FA8F34-ED62-49EB-88B1-A5371CC45D74}" type="parTrans" cxnId="{440BAEB1-1E29-4911-B366-826FDFB01EEE}">
      <dgm:prSet/>
      <dgm:spPr/>
      <dgm:t>
        <a:bodyPr/>
        <a:lstStyle/>
        <a:p>
          <a:endParaRPr lang="en-US"/>
        </a:p>
      </dgm:t>
    </dgm:pt>
    <dgm:pt modelId="{43A0D7A8-BE4D-4CDE-B195-DC94AD465C22}" type="sibTrans" cxnId="{440BAEB1-1E29-4911-B366-826FDFB01EEE}">
      <dgm:prSet/>
      <dgm:spPr/>
      <dgm:t>
        <a:bodyPr/>
        <a:lstStyle/>
        <a:p>
          <a:endParaRPr lang="en-US"/>
        </a:p>
      </dgm:t>
    </dgm:pt>
    <dgm:pt modelId="{756318E7-3E0A-4FEE-BAFA-DF8CF99E6DE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float</a:t>
          </a:r>
        </a:p>
      </dgm:t>
    </dgm:pt>
    <dgm:pt modelId="{2C7044BE-D57F-4418-BCB9-A759C5887ACE}" type="parTrans" cxnId="{FE73FCB1-30C2-461E-A477-6ED398550B4B}">
      <dgm:prSet/>
      <dgm:spPr/>
      <dgm:t>
        <a:bodyPr/>
        <a:lstStyle/>
        <a:p>
          <a:endParaRPr lang="en-US"/>
        </a:p>
      </dgm:t>
    </dgm:pt>
    <dgm:pt modelId="{7A68A328-06C6-415D-82CE-13F718AD1B4A}" type="sibTrans" cxnId="{FE73FCB1-30C2-461E-A477-6ED398550B4B}">
      <dgm:prSet/>
      <dgm:spPr/>
      <dgm:t>
        <a:bodyPr/>
        <a:lstStyle/>
        <a:p>
          <a:endParaRPr lang="en-US"/>
        </a:p>
      </dgm:t>
    </dgm:pt>
    <dgm:pt modelId="{CFFA9901-1CD5-47FB-9591-86ABD415464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double</a:t>
          </a:r>
        </a:p>
      </dgm:t>
    </dgm:pt>
    <dgm:pt modelId="{092C3CD5-3CB3-44C6-8A12-0DFF92865E30}" type="parTrans" cxnId="{35A2D6CB-27FF-4E3E-9656-4702E69237A4}">
      <dgm:prSet/>
      <dgm:spPr/>
      <dgm:t>
        <a:bodyPr/>
        <a:lstStyle/>
        <a:p>
          <a:endParaRPr lang="en-US"/>
        </a:p>
      </dgm:t>
    </dgm:pt>
    <dgm:pt modelId="{8D60229C-95E4-4F83-8553-2C1F8ED57525}" type="sibTrans" cxnId="{35A2D6CB-27FF-4E3E-9656-4702E69237A4}">
      <dgm:prSet/>
      <dgm:spPr/>
      <dgm:t>
        <a:bodyPr/>
        <a:lstStyle/>
        <a:p>
          <a:endParaRPr lang="en-US"/>
        </a:p>
      </dgm:t>
    </dgm:pt>
    <dgm:pt modelId="{ABF16FA0-D03B-48BF-9C29-5F6A75EB10A8}" type="pres">
      <dgm:prSet presAssocID="{56142DA3-4692-4589-BB1C-FBCDC8AC1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64FC8E-071D-4CD0-BBBC-63042CB3A75F}" type="pres">
      <dgm:prSet presAssocID="{4846C036-0C4D-423C-9BF2-980006D570E8}" presName="hierRoot1" presStyleCnt="0">
        <dgm:presLayoutVars>
          <dgm:hierBranch val="init"/>
        </dgm:presLayoutVars>
      </dgm:prSet>
      <dgm:spPr/>
    </dgm:pt>
    <dgm:pt modelId="{7F018334-CEB9-4218-AD73-21685C53B119}" type="pres">
      <dgm:prSet presAssocID="{4846C036-0C4D-423C-9BF2-980006D570E8}" presName="rootComposite1" presStyleCnt="0"/>
      <dgm:spPr/>
    </dgm:pt>
    <dgm:pt modelId="{2E2FCD13-2946-4B4E-8B81-E9F9C42D5396}" type="pres">
      <dgm:prSet presAssocID="{4846C036-0C4D-423C-9BF2-980006D570E8}" presName="rootText1" presStyleLbl="node0" presStyleIdx="0" presStyleCnt="1" custScaleX="184000" custScaleY="228912">
        <dgm:presLayoutVars>
          <dgm:chPref val="3"/>
        </dgm:presLayoutVars>
      </dgm:prSet>
      <dgm:spPr/>
    </dgm:pt>
    <dgm:pt modelId="{738FADAD-08AF-4BE1-B46C-5BDB783D8E1A}" type="pres">
      <dgm:prSet presAssocID="{4846C036-0C4D-423C-9BF2-980006D570E8}" presName="rootConnector1" presStyleLbl="node1" presStyleIdx="0" presStyleCnt="0"/>
      <dgm:spPr/>
    </dgm:pt>
    <dgm:pt modelId="{DD9FA98B-BD03-4C35-B24D-5962AD68E6DF}" type="pres">
      <dgm:prSet presAssocID="{4846C036-0C4D-423C-9BF2-980006D570E8}" presName="hierChild2" presStyleCnt="0"/>
      <dgm:spPr/>
    </dgm:pt>
    <dgm:pt modelId="{71C0132D-8E3C-4120-827F-9CA3214A022C}" type="pres">
      <dgm:prSet presAssocID="{E50F9060-4832-494D-A7B8-4F28FEE75D86}" presName="Name64" presStyleLbl="parChTrans1D2" presStyleIdx="0" presStyleCnt="2"/>
      <dgm:spPr/>
    </dgm:pt>
    <dgm:pt modelId="{244DDDE7-EC89-443E-BB9B-2DD6E3E02B6C}" type="pres">
      <dgm:prSet presAssocID="{98CF47F3-A19F-4C4E-9A9A-6A86D38CBC73}" presName="hierRoot2" presStyleCnt="0">
        <dgm:presLayoutVars>
          <dgm:hierBranch val="init"/>
        </dgm:presLayoutVars>
      </dgm:prSet>
      <dgm:spPr/>
    </dgm:pt>
    <dgm:pt modelId="{964C1023-83F9-45CE-9FBB-E282636588CE}" type="pres">
      <dgm:prSet presAssocID="{98CF47F3-A19F-4C4E-9A9A-6A86D38CBC73}" presName="rootComposite" presStyleCnt="0"/>
      <dgm:spPr/>
    </dgm:pt>
    <dgm:pt modelId="{2E6BE439-A231-49CB-9229-9B6EF9861213}" type="pres">
      <dgm:prSet presAssocID="{98CF47F3-A19F-4C4E-9A9A-6A86D38CBC73}" presName="rootText" presStyleLbl="node2" presStyleIdx="0" presStyleCnt="2">
        <dgm:presLayoutVars>
          <dgm:chPref val="3"/>
        </dgm:presLayoutVars>
      </dgm:prSet>
      <dgm:spPr/>
    </dgm:pt>
    <dgm:pt modelId="{6E0F75AC-8AB7-43A4-913C-3ED95CE01693}" type="pres">
      <dgm:prSet presAssocID="{98CF47F3-A19F-4C4E-9A9A-6A86D38CBC73}" presName="rootConnector" presStyleLbl="node2" presStyleIdx="0" presStyleCnt="2"/>
      <dgm:spPr/>
    </dgm:pt>
    <dgm:pt modelId="{3353B82B-5C6B-4B0B-9AA8-267C43324693}" type="pres">
      <dgm:prSet presAssocID="{98CF47F3-A19F-4C4E-9A9A-6A86D38CBC73}" presName="hierChild4" presStyleCnt="0"/>
      <dgm:spPr/>
    </dgm:pt>
    <dgm:pt modelId="{F2134FFB-6F6D-45E2-93B9-9B25E615239C}" type="pres">
      <dgm:prSet presAssocID="{B79FFE8B-03DC-4AFF-B35A-D074939EFE11}" presName="Name64" presStyleLbl="parChTrans1D3" presStyleIdx="0" presStyleCnt="7"/>
      <dgm:spPr/>
    </dgm:pt>
    <dgm:pt modelId="{D3798642-7083-433E-B6A0-5F859C04AA15}" type="pres">
      <dgm:prSet presAssocID="{C4D24659-6D20-49F6-B082-BE8C714B7FDA}" presName="hierRoot2" presStyleCnt="0">
        <dgm:presLayoutVars>
          <dgm:hierBranch val="init"/>
        </dgm:presLayoutVars>
      </dgm:prSet>
      <dgm:spPr/>
    </dgm:pt>
    <dgm:pt modelId="{ABE95043-AB07-4D10-AEAB-1300DBB2B4AE}" type="pres">
      <dgm:prSet presAssocID="{C4D24659-6D20-49F6-B082-BE8C714B7FDA}" presName="rootComposite" presStyleCnt="0"/>
      <dgm:spPr/>
    </dgm:pt>
    <dgm:pt modelId="{FB245EFE-F368-4991-904F-1EA7229A97A8}" type="pres">
      <dgm:prSet presAssocID="{C4D24659-6D20-49F6-B082-BE8C714B7FDA}" presName="rootText" presStyleLbl="node3" presStyleIdx="0" presStyleCnt="7">
        <dgm:presLayoutVars>
          <dgm:chPref val="3"/>
        </dgm:presLayoutVars>
      </dgm:prSet>
      <dgm:spPr/>
    </dgm:pt>
    <dgm:pt modelId="{E12B03A7-9C8E-4E8F-871E-683F410716F2}" type="pres">
      <dgm:prSet presAssocID="{C4D24659-6D20-49F6-B082-BE8C714B7FDA}" presName="rootConnector" presStyleLbl="node3" presStyleIdx="0" presStyleCnt="7"/>
      <dgm:spPr/>
    </dgm:pt>
    <dgm:pt modelId="{74DA1CAF-2376-4401-8562-FB46C7D0A263}" type="pres">
      <dgm:prSet presAssocID="{C4D24659-6D20-49F6-B082-BE8C714B7FDA}" presName="hierChild4" presStyleCnt="0"/>
      <dgm:spPr/>
    </dgm:pt>
    <dgm:pt modelId="{C31D2131-2A46-4E94-B39E-9F7C7BC3C7D7}" type="pres">
      <dgm:prSet presAssocID="{C4D24659-6D20-49F6-B082-BE8C714B7FDA}" presName="hierChild5" presStyleCnt="0"/>
      <dgm:spPr/>
    </dgm:pt>
    <dgm:pt modelId="{943FAF00-82E4-4852-B5EC-00B64DD9BE70}" type="pres">
      <dgm:prSet presAssocID="{B3DD79FD-D0C1-409E-9501-9F32CDF9D58F}" presName="Name64" presStyleLbl="parChTrans1D3" presStyleIdx="1" presStyleCnt="7"/>
      <dgm:spPr/>
    </dgm:pt>
    <dgm:pt modelId="{6F44C510-A47B-45BD-BEB2-5D8AA72E31BA}" type="pres">
      <dgm:prSet presAssocID="{F514D0D8-24D7-4A2B-B528-637DCA19DC4F}" presName="hierRoot2" presStyleCnt="0">
        <dgm:presLayoutVars>
          <dgm:hierBranch val="init"/>
        </dgm:presLayoutVars>
      </dgm:prSet>
      <dgm:spPr/>
    </dgm:pt>
    <dgm:pt modelId="{F983AF2C-1D11-47E7-974A-9C3B7D237E61}" type="pres">
      <dgm:prSet presAssocID="{F514D0D8-24D7-4A2B-B528-637DCA19DC4F}" presName="rootComposite" presStyleCnt="0"/>
      <dgm:spPr/>
    </dgm:pt>
    <dgm:pt modelId="{03F3BAF5-1E36-45A0-AA32-ADBE735E7599}" type="pres">
      <dgm:prSet presAssocID="{F514D0D8-24D7-4A2B-B528-637DCA19DC4F}" presName="rootText" presStyleLbl="node3" presStyleIdx="1" presStyleCnt="7">
        <dgm:presLayoutVars>
          <dgm:chPref val="3"/>
        </dgm:presLayoutVars>
      </dgm:prSet>
      <dgm:spPr/>
    </dgm:pt>
    <dgm:pt modelId="{65D4BE28-5868-4773-AC2C-C374D0519823}" type="pres">
      <dgm:prSet presAssocID="{F514D0D8-24D7-4A2B-B528-637DCA19DC4F}" presName="rootConnector" presStyleLbl="node3" presStyleIdx="1" presStyleCnt="7"/>
      <dgm:spPr/>
    </dgm:pt>
    <dgm:pt modelId="{3A342924-D930-4496-ADE9-86EE0C3DA6B6}" type="pres">
      <dgm:prSet presAssocID="{F514D0D8-24D7-4A2B-B528-637DCA19DC4F}" presName="hierChild4" presStyleCnt="0"/>
      <dgm:spPr/>
    </dgm:pt>
    <dgm:pt modelId="{6B99EE02-0D47-4472-A38E-98F4DF72D739}" type="pres">
      <dgm:prSet presAssocID="{F514D0D8-24D7-4A2B-B528-637DCA19DC4F}" presName="hierChild5" presStyleCnt="0"/>
      <dgm:spPr/>
    </dgm:pt>
    <dgm:pt modelId="{B4CC6FCF-5463-4D3D-A119-6A34F67F8397}" type="pres">
      <dgm:prSet presAssocID="{1A98D0DA-5550-4C9A-938A-2A6562E4B24A}" presName="Name64" presStyleLbl="parChTrans1D3" presStyleIdx="2" presStyleCnt="7"/>
      <dgm:spPr/>
    </dgm:pt>
    <dgm:pt modelId="{AC5A42C3-0B0D-4D94-981D-0B2193B09219}" type="pres">
      <dgm:prSet presAssocID="{752600BD-6A2B-4ECB-B4F7-1444F6CE374D}" presName="hierRoot2" presStyleCnt="0">
        <dgm:presLayoutVars>
          <dgm:hierBranch val="init"/>
        </dgm:presLayoutVars>
      </dgm:prSet>
      <dgm:spPr/>
    </dgm:pt>
    <dgm:pt modelId="{DB70089A-B165-48B1-AADD-64D3F34B1287}" type="pres">
      <dgm:prSet presAssocID="{752600BD-6A2B-4ECB-B4F7-1444F6CE374D}" presName="rootComposite" presStyleCnt="0"/>
      <dgm:spPr/>
    </dgm:pt>
    <dgm:pt modelId="{9BAA61CA-9FFB-4F6C-9EEF-0989659C2D37}" type="pres">
      <dgm:prSet presAssocID="{752600BD-6A2B-4ECB-B4F7-1444F6CE374D}" presName="rootText" presStyleLbl="node3" presStyleIdx="2" presStyleCnt="7">
        <dgm:presLayoutVars>
          <dgm:chPref val="3"/>
        </dgm:presLayoutVars>
      </dgm:prSet>
      <dgm:spPr/>
    </dgm:pt>
    <dgm:pt modelId="{A0859FC1-4EDC-42BF-A8D6-68C4EC596287}" type="pres">
      <dgm:prSet presAssocID="{752600BD-6A2B-4ECB-B4F7-1444F6CE374D}" presName="rootConnector" presStyleLbl="node3" presStyleIdx="2" presStyleCnt="7"/>
      <dgm:spPr/>
    </dgm:pt>
    <dgm:pt modelId="{579E1695-50F0-42EE-8133-F9E0B6B79499}" type="pres">
      <dgm:prSet presAssocID="{752600BD-6A2B-4ECB-B4F7-1444F6CE374D}" presName="hierChild4" presStyleCnt="0"/>
      <dgm:spPr/>
    </dgm:pt>
    <dgm:pt modelId="{98D67DFC-8752-4828-B8E1-0C4FA7869D6C}" type="pres">
      <dgm:prSet presAssocID="{729D2159-0997-4169-B2E1-9C92F4BD06B2}" presName="Name64" presStyleLbl="parChTrans1D4" presStyleIdx="0" presStyleCnt="6"/>
      <dgm:spPr/>
    </dgm:pt>
    <dgm:pt modelId="{38FDD9FF-A0A5-4D88-A7BF-CD0F6B8B4C2D}" type="pres">
      <dgm:prSet presAssocID="{13E60B13-9465-488D-AFEF-263143463AD0}" presName="hierRoot2" presStyleCnt="0">
        <dgm:presLayoutVars>
          <dgm:hierBranch val="init"/>
        </dgm:presLayoutVars>
      </dgm:prSet>
      <dgm:spPr/>
    </dgm:pt>
    <dgm:pt modelId="{F83686D3-A353-4B85-BDC8-31095DEB2195}" type="pres">
      <dgm:prSet presAssocID="{13E60B13-9465-488D-AFEF-263143463AD0}" presName="rootComposite" presStyleCnt="0"/>
      <dgm:spPr/>
    </dgm:pt>
    <dgm:pt modelId="{71D95A63-18C8-478E-841E-3D4D94125A0C}" type="pres">
      <dgm:prSet presAssocID="{13E60B13-9465-488D-AFEF-263143463AD0}" presName="rootText" presStyleLbl="node4" presStyleIdx="0" presStyleCnt="6">
        <dgm:presLayoutVars>
          <dgm:chPref val="3"/>
        </dgm:presLayoutVars>
      </dgm:prSet>
      <dgm:spPr/>
    </dgm:pt>
    <dgm:pt modelId="{C7A41688-E51A-4CA7-869E-EAB7DCE6C76B}" type="pres">
      <dgm:prSet presAssocID="{13E60B13-9465-488D-AFEF-263143463AD0}" presName="rootConnector" presStyleLbl="node4" presStyleIdx="0" presStyleCnt="6"/>
      <dgm:spPr/>
    </dgm:pt>
    <dgm:pt modelId="{99F1E1BF-FB5A-4FA2-84AA-621C72E85DDA}" type="pres">
      <dgm:prSet presAssocID="{13E60B13-9465-488D-AFEF-263143463AD0}" presName="hierChild4" presStyleCnt="0"/>
      <dgm:spPr/>
    </dgm:pt>
    <dgm:pt modelId="{DDFEBA28-CB3F-4E23-A869-D3E7ED627546}" type="pres">
      <dgm:prSet presAssocID="{13E60B13-9465-488D-AFEF-263143463AD0}" presName="hierChild5" presStyleCnt="0"/>
      <dgm:spPr/>
    </dgm:pt>
    <dgm:pt modelId="{2715E477-5979-4A67-922F-BC4BF4367E0D}" type="pres">
      <dgm:prSet presAssocID="{996B1784-64FD-4E6E-90B5-AFA78691657C}" presName="Name64" presStyleLbl="parChTrans1D4" presStyleIdx="1" presStyleCnt="6"/>
      <dgm:spPr/>
    </dgm:pt>
    <dgm:pt modelId="{7517F0E2-5D1A-40A9-9654-6789BEEF005A}" type="pres">
      <dgm:prSet presAssocID="{2D740678-7803-4C6F-90F6-2D7D48AA0EBE}" presName="hierRoot2" presStyleCnt="0">
        <dgm:presLayoutVars>
          <dgm:hierBranch val="init"/>
        </dgm:presLayoutVars>
      </dgm:prSet>
      <dgm:spPr/>
    </dgm:pt>
    <dgm:pt modelId="{14BA9B22-F463-431D-8331-25B8B6212277}" type="pres">
      <dgm:prSet presAssocID="{2D740678-7803-4C6F-90F6-2D7D48AA0EBE}" presName="rootComposite" presStyleCnt="0"/>
      <dgm:spPr/>
    </dgm:pt>
    <dgm:pt modelId="{577A6B3C-6996-4437-88F3-7EA2CC51BC1B}" type="pres">
      <dgm:prSet presAssocID="{2D740678-7803-4C6F-90F6-2D7D48AA0EBE}" presName="rootText" presStyleLbl="node4" presStyleIdx="1" presStyleCnt="6">
        <dgm:presLayoutVars>
          <dgm:chPref val="3"/>
        </dgm:presLayoutVars>
      </dgm:prSet>
      <dgm:spPr/>
    </dgm:pt>
    <dgm:pt modelId="{2323768C-67A4-4C6A-AE4C-584C4FB041D7}" type="pres">
      <dgm:prSet presAssocID="{2D740678-7803-4C6F-90F6-2D7D48AA0EBE}" presName="rootConnector" presStyleLbl="node4" presStyleIdx="1" presStyleCnt="6"/>
      <dgm:spPr/>
    </dgm:pt>
    <dgm:pt modelId="{D62D349D-A2E1-4D1B-9D11-3FF5C06188DC}" type="pres">
      <dgm:prSet presAssocID="{2D740678-7803-4C6F-90F6-2D7D48AA0EBE}" presName="hierChild4" presStyleCnt="0"/>
      <dgm:spPr/>
    </dgm:pt>
    <dgm:pt modelId="{E8B49E58-6AB0-4703-9084-301751CAB27D}" type="pres">
      <dgm:prSet presAssocID="{2D740678-7803-4C6F-90F6-2D7D48AA0EBE}" presName="hierChild5" presStyleCnt="0"/>
      <dgm:spPr/>
    </dgm:pt>
    <dgm:pt modelId="{EF3DE196-E136-4DF2-9790-9B4E9978316D}" type="pres">
      <dgm:prSet presAssocID="{F416D6B8-4A19-44F5-B48A-79C064C7AA9F}" presName="Name64" presStyleLbl="parChTrans1D4" presStyleIdx="2" presStyleCnt="6"/>
      <dgm:spPr/>
    </dgm:pt>
    <dgm:pt modelId="{D9998B24-2048-47CD-A9E7-2B45952F679A}" type="pres">
      <dgm:prSet presAssocID="{91576C81-1F1D-4C9E-ACE0-8D8FBEA8EC62}" presName="hierRoot2" presStyleCnt="0">
        <dgm:presLayoutVars>
          <dgm:hierBranch val="init"/>
        </dgm:presLayoutVars>
      </dgm:prSet>
      <dgm:spPr/>
    </dgm:pt>
    <dgm:pt modelId="{FB261C38-1BB6-473C-8B1C-AF01E4773598}" type="pres">
      <dgm:prSet presAssocID="{91576C81-1F1D-4C9E-ACE0-8D8FBEA8EC62}" presName="rootComposite" presStyleCnt="0"/>
      <dgm:spPr/>
    </dgm:pt>
    <dgm:pt modelId="{9D48766A-7B52-435D-9E87-1D38622EB736}" type="pres">
      <dgm:prSet presAssocID="{91576C81-1F1D-4C9E-ACE0-8D8FBEA8EC62}" presName="rootText" presStyleLbl="node4" presStyleIdx="2" presStyleCnt="6">
        <dgm:presLayoutVars>
          <dgm:chPref val="3"/>
        </dgm:presLayoutVars>
      </dgm:prSet>
      <dgm:spPr/>
    </dgm:pt>
    <dgm:pt modelId="{3B518C08-9E42-46C3-9A8F-2505881E47FF}" type="pres">
      <dgm:prSet presAssocID="{91576C81-1F1D-4C9E-ACE0-8D8FBEA8EC62}" presName="rootConnector" presStyleLbl="node4" presStyleIdx="2" presStyleCnt="6"/>
      <dgm:spPr/>
    </dgm:pt>
    <dgm:pt modelId="{7C93A56C-5F0B-4142-B613-2D470E01912F}" type="pres">
      <dgm:prSet presAssocID="{91576C81-1F1D-4C9E-ACE0-8D8FBEA8EC62}" presName="hierChild4" presStyleCnt="0"/>
      <dgm:spPr/>
    </dgm:pt>
    <dgm:pt modelId="{8EA3E80B-76C4-43DC-92CA-030F2FEE1784}" type="pres">
      <dgm:prSet presAssocID="{91576C81-1F1D-4C9E-ACE0-8D8FBEA8EC62}" presName="hierChild5" presStyleCnt="0"/>
      <dgm:spPr/>
    </dgm:pt>
    <dgm:pt modelId="{0D2F0AEE-3D52-4C39-B9D1-E870A97B9810}" type="pres">
      <dgm:prSet presAssocID="{85FA8F34-ED62-49EB-88B1-A5371CC45D74}" presName="Name64" presStyleLbl="parChTrans1D4" presStyleIdx="3" presStyleCnt="6"/>
      <dgm:spPr/>
    </dgm:pt>
    <dgm:pt modelId="{E2116485-90B8-433E-8E64-8AD6A7F190B1}" type="pres">
      <dgm:prSet presAssocID="{1B9A19F2-782C-4516-B596-9D4B1E4C8FDF}" presName="hierRoot2" presStyleCnt="0">
        <dgm:presLayoutVars>
          <dgm:hierBranch val="init"/>
        </dgm:presLayoutVars>
      </dgm:prSet>
      <dgm:spPr/>
    </dgm:pt>
    <dgm:pt modelId="{43E985D1-46C7-4575-A4BE-FD97BBA1C757}" type="pres">
      <dgm:prSet presAssocID="{1B9A19F2-782C-4516-B596-9D4B1E4C8FDF}" presName="rootComposite" presStyleCnt="0"/>
      <dgm:spPr/>
    </dgm:pt>
    <dgm:pt modelId="{29759CD5-C124-4D2C-AF8F-D814B74B2EDB}" type="pres">
      <dgm:prSet presAssocID="{1B9A19F2-782C-4516-B596-9D4B1E4C8FDF}" presName="rootText" presStyleLbl="node4" presStyleIdx="3" presStyleCnt="6">
        <dgm:presLayoutVars>
          <dgm:chPref val="3"/>
        </dgm:presLayoutVars>
      </dgm:prSet>
      <dgm:spPr/>
    </dgm:pt>
    <dgm:pt modelId="{38BE2F63-D43D-4E92-8E41-7CF4B82ABA54}" type="pres">
      <dgm:prSet presAssocID="{1B9A19F2-782C-4516-B596-9D4B1E4C8FDF}" presName="rootConnector" presStyleLbl="node4" presStyleIdx="3" presStyleCnt="6"/>
      <dgm:spPr/>
    </dgm:pt>
    <dgm:pt modelId="{55DD3CAD-772B-465F-A2D9-C58C6F41494A}" type="pres">
      <dgm:prSet presAssocID="{1B9A19F2-782C-4516-B596-9D4B1E4C8FDF}" presName="hierChild4" presStyleCnt="0"/>
      <dgm:spPr/>
    </dgm:pt>
    <dgm:pt modelId="{C197BFD0-CFBC-44E6-9956-BF6FDB62B984}" type="pres">
      <dgm:prSet presAssocID="{1B9A19F2-782C-4516-B596-9D4B1E4C8FDF}" presName="hierChild5" presStyleCnt="0"/>
      <dgm:spPr/>
    </dgm:pt>
    <dgm:pt modelId="{38170581-C1AC-402C-A438-A3709126697B}" type="pres">
      <dgm:prSet presAssocID="{2C7044BE-D57F-4418-BCB9-A759C5887ACE}" presName="Name64" presStyleLbl="parChTrans1D4" presStyleIdx="4" presStyleCnt="6"/>
      <dgm:spPr/>
    </dgm:pt>
    <dgm:pt modelId="{AF78090B-D95C-4672-A3A8-375C17E90AEC}" type="pres">
      <dgm:prSet presAssocID="{756318E7-3E0A-4FEE-BAFA-DF8CF99E6DEC}" presName="hierRoot2" presStyleCnt="0">
        <dgm:presLayoutVars>
          <dgm:hierBranch val="init"/>
        </dgm:presLayoutVars>
      </dgm:prSet>
      <dgm:spPr/>
    </dgm:pt>
    <dgm:pt modelId="{91893DB8-2951-4D0F-9A21-0A9E7951E053}" type="pres">
      <dgm:prSet presAssocID="{756318E7-3E0A-4FEE-BAFA-DF8CF99E6DEC}" presName="rootComposite" presStyleCnt="0"/>
      <dgm:spPr/>
    </dgm:pt>
    <dgm:pt modelId="{377CDC6F-3C5D-4972-B475-3630E80FA93D}" type="pres">
      <dgm:prSet presAssocID="{756318E7-3E0A-4FEE-BAFA-DF8CF99E6DEC}" presName="rootText" presStyleLbl="node4" presStyleIdx="4" presStyleCnt="6">
        <dgm:presLayoutVars>
          <dgm:chPref val="3"/>
        </dgm:presLayoutVars>
      </dgm:prSet>
      <dgm:spPr/>
    </dgm:pt>
    <dgm:pt modelId="{DAF14EE2-EBA9-4596-95EB-B8D81A0A81A3}" type="pres">
      <dgm:prSet presAssocID="{756318E7-3E0A-4FEE-BAFA-DF8CF99E6DEC}" presName="rootConnector" presStyleLbl="node4" presStyleIdx="4" presStyleCnt="6"/>
      <dgm:spPr/>
    </dgm:pt>
    <dgm:pt modelId="{52C1560B-03E5-48C2-9123-35A578023F01}" type="pres">
      <dgm:prSet presAssocID="{756318E7-3E0A-4FEE-BAFA-DF8CF99E6DEC}" presName="hierChild4" presStyleCnt="0"/>
      <dgm:spPr/>
    </dgm:pt>
    <dgm:pt modelId="{3A6982C3-A84C-42B7-8707-95B12F36E80E}" type="pres">
      <dgm:prSet presAssocID="{756318E7-3E0A-4FEE-BAFA-DF8CF99E6DEC}" presName="hierChild5" presStyleCnt="0"/>
      <dgm:spPr/>
    </dgm:pt>
    <dgm:pt modelId="{D704FF79-D8B2-4322-A03E-0080DFDECC93}" type="pres">
      <dgm:prSet presAssocID="{092C3CD5-3CB3-44C6-8A12-0DFF92865E30}" presName="Name64" presStyleLbl="parChTrans1D4" presStyleIdx="5" presStyleCnt="6"/>
      <dgm:spPr/>
    </dgm:pt>
    <dgm:pt modelId="{AE238265-9692-40ED-8D6E-FA00E9D5ADB9}" type="pres">
      <dgm:prSet presAssocID="{CFFA9901-1CD5-47FB-9591-86ABD4154647}" presName="hierRoot2" presStyleCnt="0">
        <dgm:presLayoutVars>
          <dgm:hierBranch val="init"/>
        </dgm:presLayoutVars>
      </dgm:prSet>
      <dgm:spPr/>
    </dgm:pt>
    <dgm:pt modelId="{21E24B5E-AE69-4723-81BA-558B0B83A200}" type="pres">
      <dgm:prSet presAssocID="{CFFA9901-1CD5-47FB-9591-86ABD4154647}" presName="rootComposite" presStyleCnt="0"/>
      <dgm:spPr/>
    </dgm:pt>
    <dgm:pt modelId="{B9F2155D-180A-45DD-B8F9-445E178B1CC2}" type="pres">
      <dgm:prSet presAssocID="{CFFA9901-1CD5-47FB-9591-86ABD4154647}" presName="rootText" presStyleLbl="node4" presStyleIdx="5" presStyleCnt="6">
        <dgm:presLayoutVars>
          <dgm:chPref val="3"/>
        </dgm:presLayoutVars>
      </dgm:prSet>
      <dgm:spPr/>
    </dgm:pt>
    <dgm:pt modelId="{8D254B41-4D60-4E8B-AD18-71A644C733A8}" type="pres">
      <dgm:prSet presAssocID="{CFFA9901-1CD5-47FB-9591-86ABD4154647}" presName="rootConnector" presStyleLbl="node4" presStyleIdx="5" presStyleCnt="6"/>
      <dgm:spPr/>
    </dgm:pt>
    <dgm:pt modelId="{044234B1-FEC2-470C-8564-31ADDFF9F285}" type="pres">
      <dgm:prSet presAssocID="{CFFA9901-1CD5-47FB-9591-86ABD4154647}" presName="hierChild4" presStyleCnt="0"/>
      <dgm:spPr/>
    </dgm:pt>
    <dgm:pt modelId="{F378D62D-3F78-4C39-B34E-62EAEE6572AF}" type="pres">
      <dgm:prSet presAssocID="{CFFA9901-1CD5-47FB-9591-86ABD4154647}" presName="hierChild5" presStyleCnt="0"/>
      <dgm:spPr/>
    </dgm:pt>
    <dgm:pt modelId="{8BF312C1-B83F-434D-A8B3-409F9DACB138}" type="pres">
      <dgm:prSet presAssocID="{752600BD-6A2B-4ECB-B4F7-1444F6CE374D}" presName="hierChild5" presStyleCnt="0"/>
      <dgm:spPr/>
    </dgm:pt>
    <dgm:pt modelId="{88E9B950-1B98-46BC-9A09-3914BC55E912}" type="pres">
      <dgm:prSet presAssocID="{98CF47F3-A19F-4C4E-9A9A-6A86D38CBC73}" presName="hierChild5" presStyleCnt="0"/>
      <dgm:spPr/>
    </dgm:pt>
    <dgm:pt modelId="{6C4E125B-E75B-4A1F-9EF4-1784A4FA81F7}" type="pres">
      <dgm:prSet presAssocID="{BA03F484-D925-4134-9162-5A4E6D3E006E}" presName="Name64" presStyleLbl="parChTrans1D2" presStyleIdx="1" presStyleCnt="2"/>
      <dgm:spPr/>
    </dgm:pt>
    <dgm:pt modelId="{F000E1E6-09D3-49BC-BBE7-0ED1D57AD796}" type="pres">
      <dgm:prSet presAssocID="{8A5EF1AA-C66A-49AA-B145-EB34C20AA0E4}" presName="hierRoot2" presStyleCnt="0">
        <dgm:presLayoutVars>
          <dgm:hierBranch val="init"/>
        </dgm:presLayoutVars>
      </dgm:prSet>
      <dgm:spPr/>
    </dgm:pt>
    <dgm:pt modelId="{78DB36E6-6236-4170-87E4-CF9C990132CB}" type="pres">
      <dgm:prSet presAssocID="{8A5EF1AA-C66A-49AA-B145-EB34C20AA0E4}" presName="rootComposite" presStyleCnt="0"/>
      <dgm:spPr/>
    </dgm:pt>
    <dgm:pt modelId="{7FF96D6C-D7D1-4B0C-A54F-EB3E61758926}" type="pres">
      <dgm:prSet presAssocID="{8A5EF1AA-C66A-49AA-B145-EB34C20AA0E4}" presName="rootText" presStyleLbl="node2" presStyleIdx="1" presStyleCnt="2">
        <dgm:presLayoutVars>
          <dgm:chPref val="3"/>
        </dgm:presLayoutVars>
      </dgm:prSet>
      <dgm:spPr/>
    </dgm:pt>
    <dgm:pt modelId="{B541C059-9DCE-4CD1-9D9C-86B6CA6173A1}" type="pres">
      <dgm:prSet presAssocID="{8A5EF1AA-C66A-49AA-B145-EB34C20AA0E4}" presName="rootConnector" presStyleLbl="node2" presStyleIdx="1" presStyleCnt="2"/>
      <dgm:spPr/>
    </dgm:pt>
    <dgm:pt modelId="{BE2B35EF-8E55-4A66-9B8C-FB2419AFD009}" type="pres">
      <dgm:prSet presAssocID="{8A5EF1AA-C66A-49AA-B145-EB34C20AA0E4}" presName="hierChild4" presStyleCnt="0"/>
      <dgm:spPr/>
    </dgm:pt>
    <dgm:pt modelId="{1D9E2538-EA09-4B4A-879E-7001106A94AE}" type="pres">
      <dgm:prSet presAssocID="{32352387-9951-401B-BE14-4F5E74E03880}" presName="Name64" presStyleLbl="parChTrans1D3" presStyleIdx="3" presStyleCnt="7"/>
      <dgm:spPr/>
    </dgm:pt>
    <dgm:pt modelId="{BA5A8F3F-05B4-4B3E-908A-78D6463D51F2}" type="pres">
      <dgm:prSet presAssocID="{43E3EAD7-4B16-4C62-8AEF-15B5919B41D8}" presName="hierRoot2" presStyleCnt="0">
        <dgm:presLayoutVars>
          <dgm:hierBranch val="init"/>
        </dgm:presLayoutVars>
      </dgm:prSet>
      <dgm:spPr/>
    </dgm:pt>
    <dgm:pt modelId="{6A7DBB72-129C-4B6C-9F58-86D8D6E063B0}" type="pres">
      <dgm:prSet presAssocID="{43E3EAD7-4B16-4C62-8AEF-15B5919B41D8}" presName="rootComposite" presStyleCnt="0"/>
      <dgm:spPr/>
    </dgm:pt>
    <dgm:pt modelId="{3BAEEB8B-4618-48BE-ACF1-289BC9251DD9}" type="pres">
      <dgm:prSet presAssocID="{43E3EAD7-4B16-4C62-8AEF-15B5919B41D8}" presName="rootText" presStyleLbl="node3" presStyleIdx="3" presStyleCnt="7">
        <dgm:presLayoutVars>
          <dgm:chPref val="3"/>
        </dgm:presLayoutVars>
      </dgm:prSet>
      <dgm:spPr/>
    </dgm:pt>
    <dgm:pt modelId="{E06D0341-5D5C-4937-A645-2ABEE83DB9CB}" type="pres">
      <dgm:prSet presAssocID="{43E3EAD7-4B16-4C62-8AEF-15B5919B41D8}" presName="rootConnector" presStyleLbl="node3" presStyleIdx="3" presStyleCnt="7"/>
      <dgm:spPr/>
    </dgm:pt>
    <dgm:pt modelId="{B5F92C16-287B-46BC-B1AA-7CEB3F2FE096}" type="pres">
      <dgm:prSet presAssocID="{43E3EAD7-4B16-4C62-8AEF-15B5919B41D8}" presName="hierChild4" presStyleCnt="0"/>
      <dgm:spPr/>
    </dgm:pt>
    <dgm:pt modelId="{57343E27-B965-4D1F-81DE-D94F90EF5011}" type="pres">
      <dgm:prSet presAssocID="{43E3EAD7-4B16-4C62-8AEF-15B5919B41D8}" presName="hierChild5" presStyleCnt="0"/>
      <dgm:spPr/>
    </dgm:pt>
    <dgm:pt modelId="{E979275B-ED6E-422B-88F2-E8D1C807A18B}" type="pres">
      <dgm:prSet presAssocID="{8FB5C9CB-FFDE-4758-AEC6-574350594643}" presName="Name64" presStyleLbl="parChTrans1D3" presStyleIdx="4" presStyleCnt="7"/>
      <dgm:spPr/>
    </dgm:pt>
    <dgm:pt modelId="{87A515C8-7222-49E4-BE58-FBB1B10051D3}" type="pres">
      <dgm:prSet presAssocID="{8379F6CF-F430-416D-AF99-7F6F86958317}" presName="hierRoot2" presStyleCnt="0">
        <dgm:presLayoutVars>
          <dgm:hierBranch val="init"/>
        </dgm:presLayoutVars>
      </dgm:prSet>
      <dgm:spPr/>
    </dgm:pt>
    <dgm:pt modelId="{4F099B85-634C-4D77-8092-4D14D285F281}" type="pres">
      <dgm:prSet presAssocID="{8379F6CF-F430-416D-AF99-7F6F86958317}" presName="rootComposite" presStyleCnt="0"/>
      <dgm:spPr/>
    </dgm:pt>
    <dgm:pt modelId="{F65B8028-88D5-4C2A-9761-57AC9554A1AB}" type="pres">
      <dgm:prSet presAssocID="{8379F6CF-F430-416D-AF99-7F6F86958317}" presName="rootText" presStyleLbl="node3" presStyleIdx="4" presStyleCnt="7">
        <dgm:presLayoutVars>
          <dgm:chPref val="3"/>
        </dgm:presLayoutVars>
      </dgm:prSet>
      <dgm:spPr/>
    </dgm:pt>
    <dgm:pt modelId="{4ABA153C-B996-4835-9568-0C760F882485}" type="pres">
      <dgm:prSet presAssocID="{8379F6CF-F430-416D-AF99-7F6F86958317}" presName="rootConnector" presStyleLbl="node3" presStyleIdx="4" presStyleCnt="7"/>
      <dgm:spPr/>
    </dgm:pt>
    <dgm:pt modelId="{85BBDC9D-5AE7-4D22-AF7B-86D8D077D4E1}" type="pres">
      <dgm:prSet presAssocID="{8379F6CF-F430-416D-AF99-7F6F86958317}" presName="hierChild4" presStyleCnt="0"/>
      <dgm:spPr/>
    </dgm:pt>
    <dgm:pt modelId="{6381E513-F09A-45EB-A2DE-E147ED53C1CE}" type="pres">
      <dgm:prSet presAssocID="{8379F6CF-F430-416D-AF99-7F6F86958317}" presName="hierChild5" presStyleCnt="0"/>
      <dgm:spPr/>
    </dgm:pt>
    <dgm:pt modelId="{4899063C-B9CD-4FFA-AA24-F8F46BBB577B}" type="pres">
      <dgm:prSet presAssocID="{8C57140D-0458-4890-8F87-5B8E6D127104}" presName="Name64" presStyleLbl="parChTrans1D3" presStyleIdx="5" presStyleCnt="7"/>
      <dgm:spPr/>
    </dgm:pt>
    <dgm:pt modelId="{C7B7D5BC-8CAF-40F4-8E57-B42BFC13EF6E}" type="pres">
      <dgm:prSet presAssocID="{3DE97793-213C-4D88-B900-4BD139663EDC}" presName="hierRoot2" presStyleCnt="0">
        <dgm:presLayoutVars>
          <dgm:hierBranch val="init"/>
        </dgm:presLayoutVars>
      </dgm:prSet>
      <dgm:spPr/>
    </dgm:pt>
    <dgm:pt modelId="{22C3D0B0-07BC-4456-AB87-43ED4C909109}" type="pres">
      <dgm:prSet presAssocID="{3DE97793-213C-4D88-B900-4BD139663EDC}" presName="rootComposite" presStyleCnt="0"/>
      <dgm:spPr/>
    </dgm:pt>
    <dgm:pt modelId="{93191CE1-AB69-473E-A1D9-392C12F03958}" type="pres">
      <dgm:prSet presAssocID="{3DE97793-213C-4D88-B900-4BD139663EDC}" presName="rootText" presStyleLbl="node3" presStyleIdx="5" presStyleCnt="7">
        <dgm:presLayoutVars>
          <dgm:chPref val="3"/>
        </dgm:presLayoutVars>
      </dgm:prSet>
      <dgm:spPr/>
    </dgm:pt>
    <dgm:pt modelId="{EFDF391E-5201-4430-9403-5F5CA2F2DEC0}" type="pres">
      <dgm:prSet presAssocID="{3DE97793-213C-4D88-B900-4BD139663EDC}" presName="rootConnector" presStyleLbl="node3" presStyleIdx="5" presStyleCnt="7"/>
      <dgm:spPr/>
    </dgm:pt>
    <dgm:pt modelId="{CB1976AD-F6E3-4E03-99B3-3A62BCB7BB9E}" type="pres">
      <dgm:prSet presAssocID="{3DE97793-213C-4D88-B900-4BD139663EDC}" presName="hierChild4" presStyleCnt="0"/>
      <dgm:spPr/>
    </dgm:pt>
    <dgm:pt modelId="{D54365B4-5F5C-4993-BC3B-E18888B3B4E0}" type="pres">
      <dgm:prSet presAssocID="{3DE97793-213C-4D88-B900-4BD139663EDC}" presName="hierChild5" presStyleCnt="0"/>
      <dgm:spPr/>
    </dgm:pt>
    <dgm:pt modelId="{A5A79B1E-5855-42B3-AF11-0FECF87F124B}" type="pres">
      <dgm:prSet presAssocID="{79F79F13-B869-47B8-AA6E-401B58C61855}" presName="Name64" presStyleLbl="parChTrans1D3" presStyleIdx="6" presStyleCnt="7"/>
      <dgm:spPr/>
    </dgm:pt>
    <dgm:pt modelId="{CCB440A1-4F5F-4643-B048-71D1452067CC}" type="pres">
      <dgm:prSet presAssocID="{E9A91F81-6D30-453E-800E-1CE63AA53C6D}" presName="hierRoot2" presStyleCnt="0">
        <dgm:presLayoutVars>
          <dgm:hierBranch val="init"/>
        </dgm:presLayoutVars>
      </dgm:prSet>
      <dgm:spPr/>
    </dgm:pt>
    <dgm:pt modelId="{2834B200-22BC-4AE3-916C-69DFC56571B3}" type="pres">
      <dgm:prSet presAssocID="{E9A91F81-6D30-453E-800E-1CE63AA53C6D}" presName="rootComposite" presStyleCnt="0"/>
      <dgm:spPr/>
    </dgm:pt>
    <dgm:pt modelId="{F96FF120-0163-42F0-9F58-EDE85B9996E8}" type="pres">
      <dgm:prSet presAssocID="{E9A91F81-6D30-453E-800E-1CE63AA53C6D}" presName="rootText" presStyleLbl="node3" presStyleIdx="6" presStyleCnt="7">
        <dgm:presLayoutVars>
          <dgm:chPref val="3"/>
        </dgm:presLayoutVars>
      </dgm:prSet>
      <dgm:spPr/>
    </dgm:pt>
    <dgm:pt modelId="{F72C5333-4B55-4D5B-ADA7-235219E8A617}" type="pres">
      <dgm:prSet presAssocID="{E9A91F81-6D30-453E-800E-1CE63AA53C6D}" presName="rootConnector" presStyleLbl="node3" presStyleIdx="6" presStyleCnt="7"/>
      <dgm:spPr/>
    </dgm:pt>
    <dgm:pt modelId="{7B56EE31-1FC1-48D7-B142-7E715EF37987}" type="pres">
      <dgm:prSet presAssocID="{E9A91F81-6D30-453E-800E-1CE63AA53C6D}" presName="hierChild4" presStyleCnt="0"/>
      <dgm:spPr/>
    </dgm:pt>
    <dgm:pt modelId="{B56EDA87-0F9E-4C27-9BE6-ECA55C40343F}" type="pres">
      <dgm:prSet presAssocID="{E9A91F81-6D30-453E-800E-1CE63AA53C6D}" presName="hierChild5" presStyleCnt="0"/>
      <dgm:spPr/>
    </dgm:pt>
    <dgm:pt modelId="{24967BFE-CB6B-4690-A2B5-2FF5220C7023}" type="pres">
      <dgm:prSet presAssocID="{8A5EF1AA-C66A-49AA-B145-EB34C20AA0E4}" presName="hierChild5" presStyleCnt="0"/>
      <dgm:spPr/>
    </dgm:pt>
    <dgm:pt modelId="{950C3D43-A6C9-4471-B5ED-B9B48093054B}" type="pres">
      <dgm:prSet presAssocID="{4846C036-0C4D-423C-9BF2-980006D570E8}" presName="hierChild3" presStyleCnt="0"/>
      <dgm:spPr/>
    </dgm:pt>
  </dgm:ptLst>
  <dgm:cxnLst>
    <dgm:cxn modelId="{94256700-66C7-487D-BC4C-78FD7F9F65A5}" type="presOf" srcId="{8379F6CF-F430-416D-AF99-7F6F86958317}" destId="{F65B8028-88D5-4C2A-9761-57AC9554A1AB}" srcOrd="0" destOrd="0" presId="urn:microsoft.com/office/officeart/2009/3/layout/HorizontalOrganizationChart"/>
    <dgm:cxn modelId="{005E8D01-B5D3-446E-95E3-547ECFC8B215}" srcId="{98CF47F3-A19F-4C4E-9A9A-6A86D38CBC73}" destId="{752600BD-6A2B-4ECB-B4F7-1444F6CE374D}" srcOrd="2" destOrd="0" parTransId="{1A98D0DA-5550-4C9A-938A-2A6562E4B24A}" sibTransId="{3953B63B-21DE-463D-BFA7-A71DC30988A5}"/>
    <dgm:cxn modelId="{00DF9204-CFEF-4390-9B02-D0D3511CB526}" type="presOf" srcId="{32352387-9951-401B-BE14-4F5E74E03880}" destId="{1D9E2538-EA09-4B4A-879E-7001106A94AE}" srcOrd="0" destOrd="0" presId="urn:microsoft.com/office/officeart/2009/3/layout/HorizontalOrganizationChart"/>
    <dgm:cxn modelId="{1203BD05-3705-41E0-A8E8-99127B464D9A}" srcId="{8A5EF1AA-C66A-49AA-B145-EB34C20AA0E4}" destId="{43E3EAD7-4B16-4C62-8AEF-15B5919B41D8}" srcOrd="0" destOrd="0" parTransId="{32352387-9951-401B-BE14-4F5E74E03880}" sibTransId="{5A90093D-64E9-4106-809C-3B2B18743130}"/>
    <dgm:cxn modelId="{CADB4D07-2F3C-42BC-A7AC-7A6242FD03EF}" srcId="{8A5EF1AA-C66A-49AA-B145-EB34C20AA0E4}" destId="{3DE97793-213C-4D88-B900-4BD139663EDC}" srcOrd="2" destOrd="0" parTransId="{8C57140D-0458-4890-8F87-5B8E6D127104}" sibTransId="{61D5386E-C69F-46B8-AC60-AB391A5AFA66}"/>
    <dgm:cxn modelId="{720D0609-AF6E-4F52-B089-F36429B1A93E}" type="presOf" srcId="{CFFA9901-1CD5-47FB-9591-86ABD4154647}" destId="{8D254B41-4D60-4E8B-AD18-71A644C733A8}" srcOrd="1" destOrd="0" presId="urn:microsoft.com/office/officeart/2009/3/layout/HorizontalOrganizationChart"/>
    <dgm:cxn modelId="{DABE730A-4E16-4ACB-84CA-EE7B01B256E0}" srcId="{752600BD-6A2B-4ECB-B4F7-1444F6CE374D}" destId="{2D740678-7803-4C6F-90F6-2D7D48AA0EBE}" srcOrd="1" destOrd="0" parTransId="{996B1784-64FD-4E6E-90B5-AFA78691657C}" sibTransId="{FA12D2B9-ECA9-4BBD-A453-2ED6FCA9E9D9}"/>
    <dgm:cxn modelId="{C5000E12-7EA4-4CD3-9085-220FB2292DE2}" type="presOf" srcId="{8379F6CF-F430-416D-AF99-7F6F86958317}" destId="{4ABA153C-B996-4835-9568-0C760F882485}" srcOrd="1" destOrd="0" presId="urn:microsoft.com/office/officeart/2009/3/layout/HorizontalOrganizationChart"/>
    <dgm:cxn modelId="{6C695116-9EB0-47B8-BDFB-A315DAB04CB9}" type="presOf" srcId="{8A5EF1AA-C66A-49AA-B145-EB34C20AA0E4}" destId="{B541C059-9DCE-4CD1-9D9C-86B6CA6173A1}" srcOrd="1" destOrd="0" presId="urn:microsoft.com/office/officeart/2009/3/layout/HorizontalOrganizationChart"/>
    <dgm:cxn modelId="{05F2252F-6B57-48CD-BBA5-6FF89799F0E4}" type="presOf" srcId="{1A98D0DA-5550-4C9A-938A-2A6562E4B24A}" destId="{B4CC6FCF-5463-4D3D-A119-6A34F67F8397}" srcOrd="0" destOrd="0" presId="urn:microsoft.com/office/officeart/2009/3/layout/HorizontalOrganizationChart"/>
    <dgm:cxn modelId="{3031D133-5E2A-4B65-AE43-82D3895FB992}" type="presOf" srcId="{F514D0D8-24D7-4A2B-B528-637DCA19DC4F}" destId="{65D4BE28-5868-4773-AC2C-C374D0519823}" srcOrd="1" destOrd="0" presId="urn:microsoft.com/office/officeart/2009/3/layout/HorizontalOrganizationChart"/>
    <dgm:cxn modelId="{663C8F34-E311-48BF-8DCD-64E62F598B77}" type="presOf" srcId="{BA03F484-D925-4134-9162-5A4E6D3E006E}" destId="{6C4E125B-E75B-4A1F-9EF4-1784A4FA81F7}" srcOrd="0" destOrd="0" presId="urn:microsoft.com/office/officeart/2009/3/layout/HorizontalOrganizationChart"/>
    <dgm:cxn modelId="{3955D534-6D91-44B7-A4ED-3EC678373045}" type="presOf" srcId="{43E3EAD7-4B16-4C62-8AEF-15B5919B41D8}" destId="{E06D0341-5D5C-4937-A645-2ABEE83DB9CB}" srcOrd="1" destOrd="0" presId="urn:microsoft.com/office/officeart/2009/3/layout/HorizontalOrganizationChart"/>
    <dgm:cxn modelId="{EBE1BB3E-CFDC-4F43-8A67-6701303D60A8}" type="presOf" srcId="{3DE97793-213C-4D88-B900-4BD139663EDC}" destId="{EFDF391E-5201-4430-9403-5F5CA2F2DEC0}" srcOrd="1" destOrd="0" presId="urn:microsoft.com/office/officeart/2009/3/layout/HorizontalOrganizationChart"/>
    <dgm:cxn modelId="{F5B6B040-7109-4F66-81EC-5D29161DBF07}" type="presOf" srcId="{85FA8F34-ED62-49EB-88B1-A5371CC45D74}" destId="{0D2F0AEE-3D52-4C39-B9D1-E870A97B9810}" srcOrd="0" destOrd="0" presId="urn:microsoft.com/office/officeart/2009/3/layout/HorizontalOrganizationChart"/>
    <dgm:cxn modelId="{9698F660-7935-4AAE-A070-C5D68428F098}" type="presOf" srcId="{756318E7-3E0A-4FEE-BAFA-DF8CF99E6DEC}" destId="{377CDC6F-3C5D-4972-B475-3630E80FA93D}" srcOrd="0" destOrd="0" presId="urn:microsoft.com/office/officeart/2009/3/layout/HorizontalOrganizationChart"/>
    <dgm:cxn modelId="{18169C44-1087-42AB-AE0F-F4F9BD6D45A4}" type="presOf" srcId="{13E60B13-9465-488D-AFEF-263143463AD0}" destId="{71D95A63-18C8-478E-841E-3D4D94125A0C}" srcOrd="0" destOrd="0" presId="urn:microsoft.com/office/officeart/2009/3/layout/HorizontalOrganizationChart"/>
    <dgm:cxn modelId="{2ECFE668-1E57-49ED-B248-D31A7E32681E}" type="presOf" srcId="{98CF47F3-A19F-4C4E-9A9A-6A86D38CBC73}" destId="{6E0F75AC-8AB7-43A4-913C-3ED95CE01693}" srcOrd="1" destOrd="0" presId="urn:microsoft.com/office/officeart/2009/3/layout/HorizontalOrganizationChart"/>
    <dgm:cxn modelId="{A9ABC94A-58C6-4F0A-873B-2C6B7CCA09E7}" type="presOf" srcId="{79F79F13-B869-47B8-AA6E-401B58C61855}" destId="{A5A79B1E-5855-42B3-AF11-0FECF87F124B}" srcOrd="0" destOrd="0" presId="urn:microsoft.com/office/officeart/2009/3/layout/HorizontalOrganizationChart"/>
    <dgm:cxn modelId="{C4A3206B-C45B-472C-9AF6-AD5936E3E407}" srcId="{4846C036-0C4D-423C-9BF2-980006D570E8}" destId="{8A5EF1AA-C66A-49AA-B145-EB34C20AA0E4}" srcOrd="1" destOrd="0" parTransId="{BA03F484-D925-4134-9162-5A4E6D3E006E}" sibTransId="{235F1863-BD88-46D7-87D1-13D8F29DE94D}"/>
    <dgm:cxn modelId="{2FC38F4D-E209-4CB0-84A3-ED0464AD46BF}" type="presOf" srcId="{98CF47F3-A19F-4C4E-9A9A-6A86D38CBC73}" destId="{2E6BE439-A231-49CB-9229-9B6EF9861213}" srcOrd="0" destOrd="0" presId="urn:microsoft.com/office/officeart/2009/3/layout/HorizontalOrganizationChart"/>
    <dgm:cxn modelId="{93859D4E-C1A2-4966-B8F9-85542E408F9B}" srcId="{98CF47F3-A19F-4C4E-9A9A-6A86D38CBC73}" destId="{F514D0D8-24D7-4A2B-B528-637DCA19DC4F}" srcOrd="1" destOrd="0" parTransId="{B3DD79FD-D0C1-409E-9501-9F32CDF9D58F}" sibTransId="{634D67AE-05A6-4648-8E25-DECD4B0B40F1}"/>
    <dgm:cxn modelId="{8C9D4C4F-AD3F-4D5B-92A0-992C6058089F}" type="presOf" srcId="{43E3EAD7-4B16-4C62-8AEF-15B5919B41D8}" destId="{3BAEEB8B-4618-48BE-ACF1-289BC9251DD9}" srcOrd="0" destOrd="0" presId="urn:microsoft.com/office/officeart/2009/3/layout/HorizontalOrganizationChart"/>
    <dgm:cxn modelId="{6D8B1874-CE9E-4517-95B1-12C767FFB042}" type="presOf" srcId="{F514D0D8-24D7-4A2B-B528-637DCA19DC4F}" destId="{03F3BAF5-1E36-45A0-AA32-ADBE735E7599}" srcOrd="0" destOrd="0" presId="urn:microsoft.com/office/officeart/2009/3/layout/HorizontalOrganizationChart"/>
    <dgm:cxn modelId="{6B172874-0017-4624-B286-6E7AA1954515}" type="presOf" srcId="{752600BD-6A2B-4ECB-B4F7-1444F6CE374D}" destId="{A0859FC1-4EDC-42BF-A8D6-68C4EC596287}" srcOrd="1" destOrd="0" presId="urn:microsoft.com/office/officeart/2009/3/layout/HorizontalOrganizationChart"/>
    <dgm:cxn modelId="{81EAC276-AAA0-483D-8F38-2ABE35D47413}" type="presOf" srcId="{1B9A19F2-782C-4516-B596-9D4B1E4C8FDF}" destId="{29759CD5-C124-4D2C-AF8F-D814B74B2EDB}" srcOrd="0" destOrd="0" presId="urn:microsoft.com/office/officeart/2009/3/layout/HorizontalOrganizationChart"/>
    <dgm:cxn modelId="{855E1378-3378-4FDD-B977-53145137357C}" type="presOf" srcId="{4846C036-0C4D-423C-9BF2-980006D570E8}" destId="{2E2FCD13-2946-4B4E-8B81-E9F9C42D5396}" srcOrd="0" destOrd="0" presId="urn:microsoft.com/office/officeart/2009/3/layout/HorizontalOrganizationChart"/>
    <dgm:cxn modelId="{051B4B78-5869-44EB-9785-40CDF9F92892}" srcId="{8A5EF1AA-C66A-49AA-B145-EB34C20AA0E4}" destId="{E9A91F81-6D30-453E-800E-1CE63AA53C6D}" srcOrd="3" destOrd="0" parTransId="{79F79F13-B869-47B8-AA6E-401B58C61855}" sibTransId="{47CDA6AD-67F5-4230-9CBC-962AC112512B}"/>
    <dgm:cxn modelId="{52521E79-D90A-4212-9E19-3D56BD321A63}" type="presOf" srcId="{CFFA9901-1CD5-47FB-9591-86ABD4154647}" destId="{B9F2155D-180A-45DD-B8F9-445E178B1CC2}" srcOrd="0" destOrd="0" presId="urn:microsoft.com/office/officeart/2009/3/layout/HorizontalOrganizationChart"/>
    <dgm:cxn modelId="{6D753F5A-1CCC-4703-B816-CA3E2572A7FC}" srcId="{4846C036-0C4D-423C-9BF2-980006D570E8}" destId="{98CF47F3-A19F-4C4E-9A9A-6A86D38CBC73}" srcOrd="0" destOrd="0" parTransId="{E50F9060-4832-494D-A7B8-4F28FEE75D86}" sibTransId="{347E7637-99BC-42E5-9500-A3DF3C7FA005}"/>
    <dgm:cxn modelId="{D875FC7C-ECA4-4EF4-9717-C98D1ECAAEC4}" type="presOf" srcId="{092C3CD5-3CB3-44C6-8A12-0DFF92865E30}" destId="{D704FF79-D8B2-4322-A03E-0080DFDECC93}" srcOrd="0" destOrd="0" presId="urn:microsoft.com/office/officeart/2009/3/layout/HorizontalOrganizationChart"/>
    <dgm:cxn modelId="{71A6787E-655A-4C22-B5AB-C428B7CE1433}" type="presOf" srcId="{2D740678-7803-4C6F-90F6-2D7D48AA0EBE}" destId="{577A6B3C-6996-4437-88F3-7EA2CC51BC1B}" srcOrd="0" destOrd="0" presId="urn:microsoft.com/office/officeart/2009/3/layout/HorizontalOrganizationChart"/>
    <dgm:cxn modelId="{5A3ABB83-B310-4A97-A9B0-F497856D3F8C}" type="presOf" srcId="{8FB5C9CB-FFDE-4758-AEC6-574350594643}" destId="{E979275B-ED6E-422B-88F2-E8D1C807A18B}" srcOrd="0" destOrd="0" presId="urn:microsoft.com/office/officeart/2009/3/layout/HorizontalOrganizationChart"/>
    <dgm:cxn modelId="{F2CEEB87-0119-436A-89D6-B307809EE657}" type="presOf" srcId="{3DE97793-213C-4D88-B900-4BD139663EDC}" destId="{93191CE1-AB69-473E-A1D9-392C12F03958}" srcOrd="0" destOrd="0" presId="urn:microsoft.com/office/officeart/2009/3/layout/HorizontalOrganizationChart"/>
    <dgm:cxn modelId="{6AD3A28C-E12A-428B-AABD-0882CA7CC324}" type="presOf" srcId="{4846C036-0C4D-423C-9BF2-980006D570E8}" destId="{738FADAD-08AF-4BE1-B46C-5BDB783D8E1A}" srcOrd="1" destOrd="0" presId="urn:microsoft.com/office/officeart/2009/3/layout/HorizontalOrganizationChart"/>
    <dgm:cxn modelId="{8AE06B8E-245E-4162-9511-38DA427DB7BD}" type="presOf" srcId="{2C7044BE-D57F-4418-BCB9-A759C5887ACE}" destId="{38170581-C1AC-402C-A438-A3709126697B}" srcOrd="0" destOrd="0" presId="urn:microsoft.com/office/officeart/2009/3/layout/HorizontalOrganizationChart"/>
    <dgm:cxn modelId="{13CECA94-2E91-47A5-B06A-77601E453CF9}" type="presOf" srcId="{756318E7-3E0A-4FEE-BAFA-DF8CF99E6DEC}" destId="{DAF14EE2-EBA9-4596-95EB-B8D81A0A81A3}" srcOrd="1" destOrd="0" presId="urn:microsoft.com/office/officeart/2009/3/layout/HorizontalOrganizationChart"/>
    <dgm:cxn modelId="{4215C295-4267-4822-85CA-27C89DF423B0}" type="presOf" srcId="{996B1784-64FD-4E6E-90B5-AFA78691657C}" destId="{2715E477-5979-4A67-922F-BC4BF4367E0D}" srcOrd="0" destOrd="0" presId="urn:microsoft.com/office/officeart/2009/3/layout/HorizontalOrganizationChart"/>
    <dgm:cxn modelId="{7C0AB798-9B14-4FFF-B6B7-9B3AA3A73514}" type="presOf" srcId="{E9A91F81-6D30-453E-800E-1CE63AA53C6D}" destId="{F72C5333-4B55-4D5B-ADA7-235219E8A617}" srcOrd="1" destOrd="0" presId="urn:microsoft.com/office/officeart/2009/3/layout/HorizontalOrganizationChart"/>
    <dgm:cxn modelId="{D8D99A99-26A4-45CC-AF7D-3E2C108D5633}" type="presOf" srcId="{729D2159-0997-4169-B2E1-9C92F4BD06B2}" destId="{98D67DFC-8752-4828-B8E1-0C4FA7869D6C}" srcOrd="0" destOrd="0" presId="urn:microsoft.com/office/officeart/2009/3/layout/HorizontalOrganizationChart"/>
    <dgm:cxn modelId="{294FAF9A-FAFA-4FCD-9C03-FD848431D5CA}" type="presOf" srcId="{E50F9060-4832-494D-A7B8-4F28FEE75D86}" destId="{71C0132D-8E3C-4120-827F-9CA3214A022C}" srcOrd="0" destOrd="0" presId="urn:microsoft.com/office/officeart/2009/3/layout/HorizontalOrganizationChart"/>
    <dgm:cxn modelId="{7CAE35A3-5ACF-4FD0-9C9B-7A19BBA80C99}" type="presOf" srcId="{B3DD79FD-D0C1-409E-9501-9F32CDF9D58F}" destId="{943FAF00-82E4-4852-B5EC-00B64DD9BE70}" srcOrd="0" destOrd="0" presId="urn:microsoft.com/office/officeart/2009/3/layout/HorizontalOrganizationChart"/>
    <dgm:cxn modelId="{0ED96CAB-14C3-4720-83DC-96FA30F0BFA4}" type="presOf" srcId="{1B9A19F2-782C-4516-B596-9D4B1E4C8FDF}" destId="{38BE2F63-D43D-4E92-8E41-7CF4B82ABA54}" srcOrd="1" destOrd="0" presId="urn:microsoft.com/office/officeart/2009/3/layout/HorizontalOrganizationChart"/>
    <dgm:cxn modelId="{440BAEB1-1E29-4911-B366-826FDFB01EEE}" srcId="{752600BD-6A2B-4ECB-B4F7-1444F6CE374D}" destId="{1B9A19F2-782C-4516-B596-9D4B1E4C8FDF}" srcOrd="3" destOrd="0" parTransId="{85FA8F34-ED62-49EB-88B1-A5371CC45D74}" sibTransId="{43A0D7A8-BE4D-4CDE-B195-DC94AD465C22}"/>
    <dgm:cxn modelId="{FE73FCB1-30C2-461E-A477-6ED398550B4B}" srcId="{752600BD-6A2B-4ECB-B4F7-1444F6CE374D}" destId="{756318E7-3E0A-4FEE-BAFA-DF8CF99E6DEC}" srcOrd="4" destOrd="0" parTransId="{2C7044BE-D57F-4418-BCB9-A759C5887ACE}" sibTransId="{7A68A328-06C6-415D-82CE-13F718AD1B4A}"/>
    <dgm:cxn modelId="{9C82D3B9-A718-4781-879A-87AD3F3DA832}" type="presOf" srcId="{56142DA3-4692-4589-BB1C-FBCDC8AC1D86}" destId="{ABF16FA0-D03B-48BF-9C29-5F6A75EB10A8}" srcOrd="0" destOrd="0" presId="urn:microsoft.com/office/officeart/2009/3/layout/HorizontalOrganizationChart"/>
    <dgm:cxn modelId="{126260BA-C813-4E79-B155-141104E9FF42}" srcId="{752600BD-6A2B-4ECB-B4F7-1444F6CE374D}" destId="{13E60B13-9465-488D-AFEF-263143463AD0}" srcOrd="0" destOrd="0" parTransId="{729D2159-0997-4169-B2E1-9C92F4BD06B2}" sibTransId="{B4FC081E-EE78-4A24-A493-59CD76B706DE}"/>
    <dgm:cxn modelId="{BF5FCEBA-8A0A-4DB1-8073-B84B44D6CCE9}" type="presOf" srcId="{C4D24659-6D20-49F6-B082-BE8C714B7FDA}" destId="{FB245EFE-F368-4991-904F-1EA7229A97A8}" srcOrd="0" destOrd="0" presId="urn:microsoft.com/office/officeart/2009/3/layout/HorizontalOrganizationChart"/>
    <dgm:cxn modelId="{27ED19C4-CBED-4A33-91B9-27B7A71A39DE}" srcId="{752600BD-6A2B-4ECB-B4F7-1444F6CE374D}" destId="{91576C81-1F1D-4C9E-ACE0-8D8FBEA8EC62}" srcOrd="2" destOrd="0" parTransId="{F416D6B8-4A19-44F5-B48A-79C064C7AA9F}" sibTransId="{3B219756-FEBB-422C-BA07-A427E086A872}"/>
    <dgm:cxn modelId="{637E23C6-6C38-4DBB-BE58-0D837D5D971E}" type="presOf" srcId="{91576C81-1F1D-4C9E-ACE0-8D8FBEA8EC62}" destId="{3B518C08-9E42-46C3-9A8F-2505881E47FF}" srcOrd="1" destOrd="0" presId="urn:microsoft.com/office/officeart/2009/3/layout/HorizontalOrganizationChart"/>
    <dgm:cxn modelId="{35A2D6CB-27FF-4E3E-9656-4702E69237A4}" srcId="{752600BD-6A2B-4ECB-B4F7-1444F6CE374D}" destId="{CFFA9901-1CD5-47FB-9591-86ABD4154647}" srcOrd="5" destOrd="0" parTransId="{092C3CD5-3CB3-44C6-8A12-0DFF92865E30}" sibTransId="{8D60229C-95E4-4F83-8553-2C1F8ED57525}"/>
    <dgm:cxn modelId="{3DEED5D0-74FA-489F-808D-1C6B042A77C3}" type="presOf" srcId="{13E60B13-9465-488D-AFEF-263143463AD0}" destId="{C7A41688-E51A-4CA7-869E-EAB7DCE6C76B}" srcOrd="1" destOrd="0" presId="urn:microsoft.com/office/officeart/2009/3/layout/HorizontalOrganizationChart"/>
    <dgm:cxn modelId="{E2ACF9D2-076D-47A1-BD92-D465D027D392}" type="presOf" srcId="{752600BD-6A2B-4ECB-B4F7-1444F6CE374D}" destId="{9BAA61CA-9FFB-4F6C-9EEF-0989659C2D37}" srcOrd="0" destOrd="0" presId="urn:microsoft.com/office/officeart/2009/3/layout/HorizontalOrganizationChart"/>
    <dgm:cxn modelId="{D3B32AD5-977F-40CF-99EA-2BDC5F820C16}" srcId="{8A5EF1AA-C66A-49AA-B145-EB34C20AA0E4}" destId="{8379F6CF-F430-416D-AF99-7F6F86958317}" srcOrd="1" destOrd="0" parTransId="{8FB5C9CB-FFDE-4758-AEC6-574350594643}" sibTransId="{D6875A38-1EEC-4B8D-B4A5-AD6CD5F92505}"/>
    <dgm:cxn modelId="{327B85DA-DB0E-41F0-84E0-F62E839DDCA7}" type="presOf" srcId="{91576C81-1F1D-4C9E-ACE0-8D8FBEA8EC62}" destId="{9D48766A-7B52-435D-9E87-1D38622EB736}" srcOrd="0" destOrd="0" presId="urn:microsoft.com/office/officeart/2009/3/layout/HorizontalOrganizationChart"/>
    <dgm:cxn modelId="{43F89ADA-E2B5-4DDF-B52D-1DB7B61B854A}" type="presOf" srcId="{2D740678-7803-4C6F-90F6-2D7D48AA0EBE}" destId="{2323768C-67A4-4C6A-AE4C-584C4FB041D7}" srcOrd="1" destOrd="0" presId="urn:microsoft.com/office/officeart/2009/3/layout/HorizontalOrganizationChart"/>
    <dgm:cxn modelId="{F6525DDD-2CCD-445A-946E-10618E66B970}" type="presOf" srcId="{B79FFE8B-03DC-4AFF-B35A-D074939EFE11}" destId="{F2134FFB-6F6D-45E2-93B9-9B25E615239C}" srcOrd="0" destOrd="0" presId="urn:microsoft.com/office/officeart/2009/3/layout/HorizontalOrganizationChart"/>
    <dgm:cxn modelId="{ED9989DF-4145-4768-B82B-1903022BF70D}" type="presOf" srcId="{C4D24659-6D20-49F6-B082-BE8C714B7FDA}" destId="{E12B03A7-9C8E-4E8F-871E-683F410716F2}" srcOrd="1" destOrd="0" presId="urn:microsoft.com/office/officeart/2009/3/layout/HorizontalOrganizationChart"/>
    <dgm:cxn modelId="{C905F1E6-6BCE-4DC9-B36E-D4D7164807B0}" type="presOf" srcId="{F416D6B8-4A19-44F5-B48A-79C064C7AA9F}" destId="{EF3DE196-E136-4DF2-9790-9B4E9978316D}" srcOrd="0" destOrd="0" presId="urn:microsoft.com/office/officeart/2009/3/layout/HorizontalOrganizationChart"/>
    <dgm:cxn modelId="{2BA9DFEF-7AE8-48C5-AE1C-D858D0E6CEC3}" type="presOf" srcId="{E9A91F81-6D30-453E-800E-1CE63AA53C6D}" destId="{F96FF120-0163-42F0-9F58-EDE85B9996E8}" srcOrd="0" destOrd="0" presId="urn:microsoft.com/office/officeart/2009/3/layout/HorizontalOrganizationChart"/>
    <dgm:cxn modelId="{A2F5EFF2-1284-455E-B5C0-BC5E0F244C10}" srcId="{56142DA3-4692-4589-BB1C-FBCDC8AC1D86}" destId="{4846C036-0C4D-423C-9BF2-980006D570E8}" srcOrd="0" destOrd="0" parTransId="{EC0D9A87-714F-4346-B276-E31A5CBBCDE4}" sibTransId="{4FF76711-6A90-4263-B818-7981D2FE56B8}"/>
    <dgm:cxn modelId="{529640F3-9F5A-48E0-B713-F8426E7B4410}" type="presOf" srcId="{8A5EF1AA-C66A-49AA-B145-EB34C20AA0E4}" destId="{7FF96D6C-D7D1-4B0C-A54F-EB3E61758926}" srcOrd="0" destOrd="0" presId="urn:microsoft.com/office/officeart/2009/3/layout/HorizontalOrganizationChart"/>
    <dgm:cxn modelId="{3F00DDF8-A713-4818-930F-7095F4F2F6EF}" type="presOf" srcId="{8C57140D-0458-4890-8F87-5B8E6D127104}" destId="{4899063C-B9CD-4FFA-AA24-F8F46BBB577B}" srcOrd="0" destOrd="0" presId="urn:microsoft.com/office/officeart/2009/3/layout/HorizontalOrganizationChart"/>
    <dgm:cxn modelId="{CC01BDFB-BD72-4DCB-9CE1-ABF161AC4492}" srcId="{98CF47F3-A19F-4C4E-9A9A-6A86D38CBC73}" destId="{C4D24659-6D20-49F6-B082-BE8C714B7FDA}" srcOrd="0" destOrd="0" parTransId="{B79FFE8B-03DC-4AFF-B35A-D074939EFE11}" sibTransId="{51751041-B50D-4EE4-A0FA-430948B657D9}"/>
    <dgm:cxn modelId="{F00820C9-4E3E-46DC-9B59-C9A8023BE0ED}" type="presParOf" srcId="{ABF16FA0-D03B-48BF-9C29-5F6A75EB10A8}" destId="{E264FC8E-071D-4CD0-BBBC-63042CB3A75F}" srcOrd="0" destOrd="0" presId="urn:microsoft.com/office/officeart/2009/3/layout/HorizontalOrganizationChart"/>
    <dgm:cxn modelId="{40E4956D-27E7-44C3-9ACD-F629FF0E2149}" type="presParOf" srcId="{E264FC8E-071D-4CD0-BBBC-63042CB3A75F}" destId="{7F018334-CEB9-4218-AD73-21685C53B119}" srcOrd="0" destOrd="0" presId="urn:microsoft.com/office/officeart/2009/3/layout/HorizontalOrganizationChart"/>
    <dgm:cxn modelId="{6208E261-EB69-46B4-9500-80B8A1932643}" type="presParOf" srcId="{7F018334-CEB9-4218-AD73-21685C53B119}" destId="{2E2FCD13-2946-4B4E-8B81-E9F9C42D5396}" srcOrd="0" destOrd="0" presId="urn:microsoft.com/office/officeart/2009/3/layout/HorizontalOrganizationChart"/>
    <dgm:cxn modelId="{B2D0C17C-9CD3-4783-B616-84087C5BE0F7}" type="presParOf" srcId="{7F018334-CEB9-4218-AD73-21685C53B119}" destId="{738FADAD-08AF-4BE1-B46C-5BDB783D8E1A}" srcOrd="1" destOrd="0" presId="urn:microsoft.com/office/officeart/2009/3/layout/HorizontalOrganizationChart"/>
    <dgm:cxn modelId="{493CB1AB-5D87-4DFD-A049-4F94E14EE841}" type="presParOf" srcId="{E264FC8E-071D-4CD0-BBBC-63042CB3A75F}" destId="{DD9FA98B-BD03-4C35-B24D-5962AD68E6DF}" srcOrd="1" destOrd="0" presId="urn:microsoft.com/office/officeart/2009/3/layout/HorizontalOrganizationChart"/>
    <dgm:cxn modelId="{C951723F-8480-4E99-B8E6-5169EBF49EA3}" type="presParOf" srcId="{DD9FA98B-BD03-4C35-B24D-5962AD68E6DF}" destId="{71C0132D-8E3C-4120-827F-9CA3214A022C}" srcOrd="0" destOrd="0" presId="urn:microsoft.com/office/officeart/2009/3/layout/HorizontalOrganizationChart"/>
    <dgm:cxn modelId="{A5F957A2-0A88-4DE9-93AC-35E90D51F601}" type="presParOf" srcId="{DD9FA98B-BD03-4C35-B24D-5962AD68E6DF}" destId="{244DDDE7-EC89-443E-BB9B-2DD6E3E02B6C}" srcOrd="1" destOrd="0" presId="urn:microsoft.com/office/officeart/2009/3/layout/HorizontalOrganizationChart"/>
    <dgm:cxn modelId="{C1965F7E-8B2C-4C21-B450-E87BDD3E7268}" type="presParOf" srcId="{244DDDE7-EC89-443E-BB9B-2DD6E3E02B6C}" destId="{964C1023-83F9-45CE-9FBB-E282636588CE}" srcOrd="0" destOrd="0" presId="urn:microsoft.com/office/officeart/2009/3/layout/HorizontalOrganizationChart"/>
    <dgm:cxn modelId="{937F713D-E062-4C91-B0B4-1677DE3969AC}" type="presParOf" srcId="{964C1023-83F9-45CE-9FBB-E282636588CE}" destId="{2E6BE439-A231-49CB-9229-9B6EF9861213}" srcOrd="0" destOrd="0" presId="urn:microsoft.com/office/officeart/2009/3/layout/HorizontalOrganizationChart"/>
    <dgm:cxn modelId="{390B1CDF-6410-4F34-B4D9-014FAEDB947A}" type="presParOf" srcId="{964C1023-83F9-45CE-9FBB-E282636588CE}" destId="{6E0F75AC-8AB7-43A4-913C-3ED95CE01693}" srcOrd="1" destOrd="0" presId="urn:microsoft.com/office/officeart/2009/3/layout/HorizontalOrganizationChart"/>
    <dgm:cxn modelId="{68B928B6-4CCF-41DE-990E-84807CC3CCD2}" type="presParOf" srcId="{244DDDE7-EC89-443E-BB9B-2DD6E3E02B6C}" destId="{3353B82B-5C6B-4B0B-9AA8-267C43324693}" srcOrd="1" destOrd="0" presId="urn:microsoft.com/office/officeart/2009/3/layout/HorizontalOrganizationChart"/>
    <dgm:cxn modelId="{F23DAE18-7DAB-46D6-943C-36E5348CD7D3}" type="presParOf" srcId="{3353B82B-5C6B-4B0B-9AA8-267C43324693}" destId="{F2134FFB-6F6D-45E2-93B9-9B25E615239C}" srcOrd="0" destOrd="0" presId="urn:microsoft.com/office/officeart/2009/3/layout/HorizontalOrganizationChart"/>
    <dgm:cxn modelId="{FF2DDC52-124C-45B7-8EFA-44D143F8CE68}" type="presParOf" srcId="{3353B82B-5C6B-4B0B-9AA8-267C43324693}" destId="{D3798642-7083-433E-B6A0-5F859C04AA15}" srcOrd="1" destOrd="0" presId="urn:microsoft.com/office/officeart/2009/3/layout/HorizontalOrganizationChart"/>
    <dgm:cxn modelId="{E4D35881-52EA-4636-A34F-158389548B24}" type="presParOf" srcId="{D3798642-7083-433E-B6A0-5F859C04AA15}" destId="{ABE95043-AB07-4D10-AEAB-1300DBB2B4AE}" srcOrd="0" destOrd="0" presId="urn:microsoft.com/office/officeart/2009/3/layout/HorizontalOrganizationChart"/>
    <dgm:cxn modelId="{C0597722-91FC-4D9B-8B8F-F59AD2C4B4DE}" type="presParOf" srcId="{ABE95043-AB07-4D10-AEAB-1300DBB2B4AE}" destId="{FB245EFE-F368-4991-904F-1EA7229A97A8}" srcOrd="0" destOrd="0" presId="urn:microsoft.com/office/officeart/2009/3/layout/HorizontalOrganizationChart"/>
    <dgm:cxn modelId="{328C1ABE-23F5-42C9-A733-56180A33855D}" type="presParOf" srcId="{ABE95043-AB07-4D10-AEAB-1300DBB2B4AE}" destId="{E12B03A7-9C8E-4E8F-871E-683F410716F2}" srcOrd="1" destOrd="0" presId="urn:microsoft.com/office/officeart/2009/3/layout/HorizontalOrganizationChart"/>
    <dgm:cxn modelId="{F0FD6219-6B73-4E85-BD43-7AC89082F4FA}" type="presParOf" srcId="{D3798642-7083-433E-B6A0-5F859C04AA15}" destId="{74DA1CAF-2376-4401-8562-FB46C7D0A263}" srcOrd="1" destOrd="0" presId="urn:microsoft.com/office/officeart/2009/3/layout/HorizontalOrganizationChart"/>
    <dgm:cxn modelId="{B880A7EF-86EF-49F0-8712-1DBDBE48A56D}" type="presParOf" srcId="{D3798642-7083-433E-B6A0-5F859C04AA15}" destId="{C31D2131-2A46-4E94-B39E-9F7C7BC3C7D7}" srcOrd="2" destOrd="0" presId="urn:microsoft.com/office/officeart/2009/3/layout/HorizontalOrganizationChart"/>
    <dgm:cxn modelId="{B79A1311-562A-4F15-B19F-E02058B39AB0}" type="presParOf" srcId="{3353B82B-5C6B-4B0B-9AA8-267C43324693}" destId="{943FAF00-82E4-4852-B5EC-00B64DD9BE70}" srcOrd="2" destOrd="0" presId="urn:microsoft.com/office/officeart/2009/3/layout/HorizontalOrganizationChart"/>
    <dgm:cxn modelId="{C8A00BD0-F8E5-4631-A2A5-C734B7E5619D}" type="presParOf" srcId="{3353B82B-5C6B-4B0B-9AA8-267C43324693}" destId="{6F44C510-A47B-45BD-BEB2-5D8AA72E31BA}" srcOrd="3" destOrd="0" presId="urn:microsoft.com/office/officeart/2009/3/layout/HorizontalOrganizationChart"/>
    <dgm:cxn modelId="{B71A9BF8-2A0C-4CFB-91E1-C0FDAB5A7A3A}" type="presParOf" srcId="{6F44C510-A47B-45BD-BEB2-5D8AA72E31BA}" destId="{F983AF2C-1D11-47E7-974A-9C3B7D237E61}" srcOrd="0" destOrd="0" presId="urn:microsoft.com/office/officeart/2009/3/layout/HorizontalOrganizationChart"/>
    <dgm:cxn modelId="{90F3212B-9080-4A75-8C3C-1E2A2D970C4B}" type="presParOf" srcId="{F983AF2C-1D11-47E7-974A-9C3B7D237E61}" destId="{03F3BAF5-1E36-45A0-AA32-ADBE735E7599}" srcOrd="0" destOrd="0" presId="urn:microsoft.com/office/officeart/2009/3/layout/HorizontalOrganizationChart"/>
    <dgm:cxn modelId="{3DFA4F1C-F330-4157-99B7-D887B571F1C2}" type="presParOf" srcId="{F983AF2C-1D11-47E7-974A-9C3B7D237E61}" destId="{65D4BE28-5868-4773-AC2C-C374D0519823}" srcOrd="1" destOrd="0" presId="urn:microsoft.com/office/officeart/2009/3/layout/HorizontalOrganizationChart"/>
    <dgm:cxn modelId="{199E6320-B966-4CA9-A3C1-ADAF7591278B}" type="presParOf" srcId="{6F44C510-A47B-45BD-BEB2-5D8AA72E31BA}" destId="{3A342924-D930-4496-ADE9-86EE0C3DA6B6}" srcOrd="1" destOrd="0" presId="urn:microsoft.com/office/officeart/2009/3/layout/HorizontalOrganizationChart"/>
    <dgm:cxn modelId="{E90CB2C4-FA4C-4322-BC8E-294329CB59B6}" type="presParOf" srcId="{6F44C510-A47B-45BD-BEB2-5D8AA72E31BA}" destId="{6B99EE02-0D47-4472-A38E-98F4DF72D739}" srcOrd="2" destOrd="0" presId="urn:microsoft.com/office/officeart/2009/3/layout/HorizontalOrganizationChart"/>
    <dgm:cxn modelId="{705101BE-3AF2-4AFF-8CD3-694BA604BB37}" type="presParOf" srcId="{3353B82B-5C6B-4B0B-9AA8-267C43324693}" destId="{B4CC6FCF-5463-4D3D-A119-6A34F67F8397}" srcOrd="4" destOrd="0" presId="urn:microsoft.com/office/officeart/2009/3/layout/HorizontalOrganizationChart"/>
    <dgm:cxn modelId="{6C5EC957-C73D-4F55-8428-B4BC98A464B1}" type="presParOf" srcId="{3353B82B-5C6B-4B0B-9AA8-267C43324693}" destId="{AC5A42C3-0B0D-4D94-981D-0B2193B09219}" srcOrd="5" destOrd="0" presId="urn:microsoft.com/office/officeart/2009/3/layout/HorizontalOrganizationChart"/>
    <dgm:cxn modelId="{8A27DCEC-DF40-402B-B1F1-4C988BA47E2C}" type="presParOf" srcId="{AC5A42C3-0B0D-4D94-981D-0B2193B09219}" destId="{DB70089A-B165-48B1-AADD-64D3F34B1287}" srcOrd="0" destOrd="0" presId="urn:microsoft.com/office/officeart/2009/3/layout/HorizontalOrganizationChart"/>
    <dgm:cxn modelId="{59C78BD1-7BB1-4320-8A77-45976E14190D}" type="presParOf" srcId="{DB70089A-B165-48B1-AADD-64D3F34B1287}" destId="{9BAA61CA-9FFB-4F6C-9EEF-0989659C2D37}" srcOrd="0" destOrd="0" presId="urn:microsoft.com/office/officeart/2009/3/layout/HorizontalOrganizationChart"/>
    <dgm:cxn modelId="{2A46B8A4-FEB7-4973-8916-43BFE6E6EB07}" type="presParOf" srcId="{DB70089A-B165-48B1-AADD-64D3F34B1287}" destId="{A0859FC1-4EDC-42BF-A8D6-68C4EC596287}" srcOrd="1" destOrd="0" presId="urn:microsoft.com/office/officeart/2009/3/layout/HorizontalOrganizationChart"/>
    <dgm:cxn modelId="{C1441542-08C2-41BD-9763-2FAE4AD1FE71}" type="presParOf" srcId="{AC5A42C3-0B0D-4D94-981D-0B2193B09219}" destId="{579E1695-50F0-42EE-8133-F9E0B6B79499}" srcOrd="1" destOrd="0" presId="urn:microsoft.com/office/officeart/2009/3/layout/HorizontalOrganizationChart"/>
    <dgm:cxn modelId="{DBD4E6F4-BFFA-419C-ACC8-7A0399EB102E}" type="presParOf" srcId="{579E1695-50F0-42EE-8133-F9E0B6B79499}" destId="{98D67DFC-8752-4828-B8E1-0C4FA7869D6C}" srcOrd="0" destOrd="0" presId="urn:microsoft.com/office/officeart/2009/3/layout/HorizontalOrganizationChart"/>
    <dgm:cxn modelId="{B841A4D8-B42F-4E4F-98F1-CD01BF491391}" type="presParOf" srcId="{579E1695-50F0-42EE-8133-F9E0B6B79499}" destId="{38FDD9FF-A0A5-4D88-A7BF-CD0F6B8B4C2D}" srcOrd="1" destOrd="0" presId="urn:microsoft.com/office/officeart/2009/3/layout/HorizontalOrganizationChart"/>
    <dgm:cxn modelId="{C580EA3F-B28E-4FBD-BDE3-FA24C5E3CA01}" type="presParOf" srcId="{38FDD9FF-A0A5-4D88-A7BF-CD0F6B8B4C2D}" destId="{F83686D3-A353-4B85-BDC8-31095DEB2195}" srcOrd="0" destOrd="0" presId="urn:microsoft.com/office/officeart/2009/3/layout/HorizontalOrganizationChart"/>
    <dgm:cxn modelId="{DE72ACE5-CC93-42E4-A297-57D245FA1855}" type="presParOf" srcId="{F83686D3-A353-4B85-BDC8-31095DEB2195}" destId="{71D95A63-18C8-478E-841E-3D4D94125A0C}" srcOrd="0" destOrd="0" presId="urn:microsoft.com/office/officeart/2009/3/layout/HorizontalOrganizationChart"/>
    <dgm:cxn modelId="{A2677A16-A84F-4DAC-8C5A-3B072DBC6D29}" type="presParOf" srcId="{F83686D3-A353-4B85-BDC8-31095DEB2195}" destId="{C7A41688-E51A-4CA7-869E-EAB7DCE6C76B}" srcOrd="1" destOrd="0" presId="urn:microsoft.com/office/officeart/2009/3/layout/HorizontalOrganizationChart"/>
    <dgm:cxn modelId="{42D0FFBE-8027-4AF5-AA95-6E5CCBA8B48E}" type="presParOf" srcId="{38FDD9FF-A0A5-4D88-A7BF-CD0F6B8B4C2D}" destId="{99F1E1BF-FB5A-4FA2-84AA-621C72E85DDA}" srcOrd="1" destOrd="0" presId="urn:microsoft.com/office/officeart/2009/3/layout/HorizontalOrganizationChart"/>
    <dgm:cxn modelId="{4B37A223-F2BE-4826-8199-A581E253167C}" type="presParOf" srcId="{38FDD9FF-A0A5-4D88-A7BF-CD0F6B8B4C2D}" destId="{DDFEBA28-CB3F-4E23-A869-D3E7ED627546}" srcOrd="2" destOrd="0" presId="urn:microsoft.com/office/officeart/2009/3/layout/HorizontalOrganizationChart"/>
    <dgm:cxn modelId="{5564B117-6261-43F6-9E53-5B19098842A7}" type="presParOf" srcId="{579E1695-50F0-42EE-8133-F9E0B6B79499}" destId="{2715E477-5979-4A67-922F-BC4BF4367E0D}" srcOrd="2" destOrd="0" presId="urn:microsoft.com/office/officeart/2009/3/layout/HorizontalOrganizationChart"/>
    <dgm:cxn modelId="{6A2BEA03-D65F-4485-8F0E-03A6C8E85B4F}" type="presParOf" srcId="{579E1695-50F0-42EE-8133-F9E0B6B79499}" destId="{7517F0E2-5D1A-40A9-9654-6789BEEF005A}" srcOrd="3" destOrd="0" presId="urn:microsoft.com/office/officeart/2009/3/layout/HorizontalOrganizationChart"/>
    <dgm:cxn modelId="{90E4A169-4A59-4064-A942-E5BBBF3F2946}" type="presParOf" srcId="{7517F0E2-5D1A-40A9-9654-6789BEEF005A}" destId="{14BA9B22-F463-431D-8331-25B8B6212277}" srcOrd="0" destOrd="0" presId="urn:microsoft.com/office/officeart/2009/3/layout/HorizontalOrganizationChart"/>
    <dgm:cxn modelId="{CF9F696D-13FD-4265-9D03-E0E7F0EADD4E}" type="presParOf" srcId="{14BA9B22-F463-431D-8331-25B8B6212277}" destId="{577A6B3C-6996-4437-88F3-7EA2CC51BC1B}" srcOrd="0" destOrd="0" presId="urn:microsoft.com/office/officeart/2009/3/layout/HorizontalOrganizationChart"/>
    <dgm:cxn modelId="{07D425EC-4D7D-45DE-897B-6C1119B4CE62}" type="presParOf" srcId="{14BA9B22-F463-431D-8331-25B8B6212277}" destId="{2323768C-67A4-4C6A-AE4C-584C4FB041D7}" srcOrd="1" destOrd="0" presId="urn:microsoft.com/office/officeart/2009/3/layout/HorizontalOrganizationChart"/>
    <dgm:cxn modelId="{8064F91A-A2F4-4980-B4F2-F82B33351DB7}" type="presParOf" srcId="{7517F0E2-5D1A-40A9-9654-6789BEEF005A}" destId="{D62D349D-A2E1-4D1B-9D11-3FF5C06188DC}" srcOrd="1" destOrd="0" presId="urn:microsoft.com/office/officeart/2009/3/layout/HorizontalOrganizationChart"/>
    <dgm:cxn modelId="{59E9FD6C-29CE-462A-8B93-DA91771084FD}" type="presParOf" srcId="{7517F0E2-5D1A-40A9-9654-6789BEEF005A}" destId="{E8B49E58-6AB0-4703-9084-301751CAB27D}" srcOrd="2" destOrd="0" presId="urn:microsoft.com/office/officeart/2009/3/layout/HorizontalOrganizationChart"/>
    <dgm:cxn modelId="{E8FD7CDD-D684-4C0F-81F4-81D5778E491E}" type="presParOf" srcId="{579E1695-50F0-42EE-8133-F9E0B6B79499}" destId="{EF3DE196-E136-4DF2-9790-9B4E9978316D}" srcOrd="4" destOrd="0" presId="urn:microsoft.com/office/officeart/2009/3/layout/HorizontalOrganizationChart"/>
    <dgm:cxn modelId="{A7D167EB-F43B-4A28-A21F-42BAE79367F8}" type="presParOf" srcId="{579E1695-50F0-42EE-8133-F9E0B6B79499}" destId="{D9998B24-2048-47CD-A9E7-2B45952F679A}" srcOrd="5" destOrd="0" presId="urn:microsoft.com/office/officeart/2009/3/layout/HorizontalOrganizationChart"/>
    <dgm:cxn modelId="{C75EC46C-B7E4-4CBF-8670-E7476C82F6C4}" type="presParOf" srcId="{D9998B24-2048-47CD-A9E7-2B45952F679A}" destId="{FB261C38-1BB6-473C-8B1C-AF01E4773598}" srcOrd="0" destOrd="0" presId="urn:microsoft.com/office/officeart/2009/3/layout/HorizontalOrganizationChart"/>
    <dgm:cxn modelId="{4972D419-438A-4EC7-BA74-888D8747A8D2}" type="presParOf" srcId="{FB261C38-1BB6-473C-8B1C-AF01E4773598}" destId="{9D48766A-7B52-435D-9E87-1D38622EB736}" srcOrd="0" destOrd="0" presId="urn:microsoft.com/office/officeart/2009/3/layout/HorizontalOrganizationChart"/>
    <dgm:cxn modelId="{5F84BF0D-A1B9-4016-8772-70BEDFACC5FD}" type="presParOf" srcId="{FB261C38-1BB6-473C-8B1C-AF01E4773598}" destId="{3B518C08-9E42-46C3-9A8F-2505881E47FF}" srcOrd="1" destOrd="0" presId="urn:microsoft.com/office/officeart/2009/3/layout/HorizontalOrganizationChart"/>
    <dgm:cxn modelId="{9A74D49A-6CCE-4C3B-B51A-4986EE9C8823}" type="presParOf" srcId="{D9998B24-2048-47CD-A9E7-2B45952F679A}" destId="{7C93A56C-5F0B-4142-B613-2D470E01912F}" srcOrd="1" destOrd="0" presId="urn:microsoft.com/office/officeart/2009/3/layout/HorizontalOrganizationChart"/>
    <dgm:cxn modelId="{7838E8F2-0998-427D-A47A-08FFB3602662}" type="presParOf" srcId="{D9998B24-2048-47CD-A9E7-2B45952F679A}" destId="{8EA3E80B-76C4-43DC-92CA-030F2FEE1784}" srcOrd="2" destOrd="0" presId="urn:microsoft.com/office/officeart/2009/3/layout/HorizontalOrganizationChart"/>
    <dgm:cxn modelId="{C36BD972-6134-430A-ABC7-07B0A5E19ED7}" type="presParOf" srcId="{579E1695-50F0-42EE-8133-F9E0B6B79499}" destId="{0D2F0AEE-3D52-4C39-B9D1-E870A97B9810}" srcOrd="6" destOrd="0" presId="urn:microsoft.com/office/officeart/2009/3/layout/HorizontalOrganizationChart"/>
    <dgm:cxn modelId="{D2C1D083-C568-4488-B1FC-6D6EB2CCEEE2}" type="presParOf" srcId="{579E1695-50F0-42EE-8133-F9E0B6B79499}" destId="{E2116485-90B8-433E-8E64-8AD6A7F190B1}" srcOrd="7" destOrd="0" presId="urn:microsoft.com/office/officeart/2009/3/layout/HorizontalOrganizationChart"/>
    <dgm:cxn modelId="{B7341192-1733-4815-A2CF-596D2DD8488A}" type="presParOf" srcId="{E2116485-90B8-433E-8E64-8AD6A7F190B1}" destId="{43E985D1-46C7-4575-A4BE-FD97BBA1C757}" srcOrd="0" destOrd="0" presId="urn:microsoft.com/office/officeart/2009/3/layout/HorizontalOrganizationChart"/>
    <dgm:cxn modelId="{7D4B1468-594B-4A8F-B07C-FF7B234FA4E7}" type="presParOf" srcId="{43E985D1-46C7-4575-A4BE-FD97BBA1C757}" destId="{29759CD5-C124-4D2C-AF8F-D814B74B2EDB}" srcOrd="0" destOrd="0" presId="urn:microsoft.com/office/officeart/2009/3/layout/HorizontalOrganizationChart"/>
    <dgm:cxn modelId="{5901A30C-650C-4BB9-9F8B-2B745E3ECB7F}" type="presParOf" srcId="{43E985D1-46C7-4575-A4BE-FD97BBA1C757}" destId="{38BE2F63-D43D-4E92-8E41-7CF4B82ABA54}" srcOrd="1" destOrd="0" presId="urn:microsoft.com/office/officeart/2009/3/layout/HorizontalOrganizationChart"/>
    <dgm:cxn modelId="{20B89F4F-BB80-4E82-A439-E19A97426ECB}" type="presParOf" srcId="{E2116485-90B8-433E-8E64-8AD6A7F190B1}" destId="{55DD3CAD-772B-465F-A2D9-C58C6F41494A}" srcOrd="1" destOrd="0" presId="urn:microsoft.com/office/officeart/2009/3/layout/HorizontalOrganizationChart"/>
    <dgm:cxn modelId="{F065BE1C-3B6B-483E-8542-294AF59E87FF}" type="presParOf" srcId="{E2116485-90B8-433E-8E64-8AD6A7F190B1}" destId="{C197BFD0-CFBC-44E6-9956-BF6FDB62B984}" srcOrd="2" destOrd="0" presId="urn:microsoft.com/office/officeart/2009/3/layout/HorizontalOrganizationChart"/>
    <dgm:cxn modelId="{5787A9B8-DD8D-4C6D-90E9-238CD51C2956}" type="presParOf" srcId="{579E1695-50F0-42EE-8133-F9E0B6B79499}" destId="{38170581-C1AC-402C-A438-A3709126697B}" srcOrd="8" destOrd="0" presId="urn:microsoft.com/office/officeart/2009/3/layout/HorizontalOrganizationChart"/>
    <dgm:cxn modelId="{B9086BA3-FFFB-4382-939A-0339298B5F46}" type="presParOf" srcId="{579E1695-50F0-42EE-8133-F9E0B6B79499}" destId="{AF78090B-D95C-4672-A3A8-375C17E90AEC}" srcOrd="9" destOrd="0" presId="urn:microsoft.com/office/officeart/2009/3/layout/HorizontalOrganizationChart"/>
    <dgm:cxn modelId="{BBAC3827-6F91-42FB-9FD5-A6A1C9512D25}" type="presParOf" srcId="{AF78090B-D95C-4672-A3A8-375C17E90AEC}" destId="{91893DB8-2951-4D0F-9A21-0A9E7951E053}" srcOrd="0" destOrd="0" presId="urn:microsoft.com/office/officeart/2009/3/layout/HorizontalOrganizationChart"/>
    <dgm:cxn modelId="{AF555F9E-BEA9-4862-A37D-BBFB95963A8A}" type="presParOf" srcId="{91893DB8-2951-4D0F-9A21-0A9E7951E053}" destId="{377CDC6F-3C5D-4972-B475-3630E80FA93D}" srcOrd="0" destOrd="0" presId="urn:microsoft.com/office/officeart/2009/3/layout/HorizontalOrganizationChart"/>
    <dgm:cxn modelId="{E8C5F46B-C3A7-41B4-995F-CDE17E85FA45}" type="presParOf" srcId="{91893DB8-2951-4D0F-9A21-0A9E7951E053}" destId="{DAF14EE2-EBA9-4596-95EB-B8D81A0A81A3}" srcOrd="1" destOrd="0" presId="urn:microsoft.com/office/officeart/2009/3/layout/HorizontalOrganizationChart"/>
    <dgm:cxn modelId="{17BA0955-78CC-429C-A468-D04AFB302CAF}" type="presParOf" srcId="{AF78090B-D95C-4672-A3A8-375C17E90AEC}" destId="{52C1560B-03E5-48C2-9123-35A578023F01}" srcOrd="1" destOrd="0" presId="urn:microsoft.com/office/officeart/2009/3/layout/HorizontalOrganizationChart"/>
    <dgm:cxn modelId="{43F57422-5A4F-43D3-8A57-035AC8CC1338}" type="presParOf" srcId="{AF78090B-D95C-4672-A3A8-375C17E90AEC}" destId="{3A6982C3-A84C-42B7-8707-95B12F36E80E}" srcOrd="2" destOrd="0" presId="urn:microsoft.com/office/officeart/2009/3/layout/HorizontalOrganizationChart"/>
    <dgm:cxn modelId="{7B50AB5D-9041-45A9-884A-1266F257579C}" type="presParOf" srcId="{579E1695-50F0-42EE-8133-F9E0B6B79499}" destId="{D704FF79-D8B2-4322-A03E-0080DFDECC93}" srcOrd="10" destOrd="0" presId="urn:microsoft.com/office/officeart/2009/3/layout/HorizontalOrganizationChart"/>
    <dgm:cxn modelId="{8C72B3AB-F88F-40AF-A03E-1505A684DF7C}" type="presParOf" srcId="{579E1695-50F0-42EE-8133-F9E0B6B79499}" destId="{AE238265-9692-40ED-8D6E-FA00E9D5ADB9}" srcOrd="11" destOrd="0" presId="urn:microsoft.com/office/officeart/2009/3/layout/HorizontalOrganizationChart"/>
    <dgm:cxn modelId="{6B861142-C0FF-4970-A3FD-258D06B43F12}" type="presParOf" srcId="{AE238265-9692-40ED-8D6E-FA00E9D5ADB9}" destId="{21E24B5E-AE69-4723-81BA-558B0B83A200}" srcOrd="0" destOrd="0" presId="urn:microsoft.com/office/officeart/2009/3/layout/HorizontalOrganizationChart"/>
    <dgm:cxn modelId="{8CB5E57D-ABE1-43F2-9493-44321A0D8B35}" type="presParOf" srcId="{21E24B5E-AE69-4723-81BA-558B0B83A200}" destId="{B9F2155D-180A-45DD-B8F9-445E178B1CC2}" srcOrd="0" destOrd="0" presId="urn:microsoft.com/office/officeart/2009/3/layout/HorizontalOrganizationChart"/>
    <dgm:cxn modelId="{1E99EF24-3BDD-413F-81E4-FA7C09772E49}" type="presParOf" srcId="{21E24B5E-AE69-4723-81BA-558B0B83A200}" destId="{8D254B41-4D60-4E8B-AD18-71A644C733A8}" srcOrd="1" destOrd="0" presId="urn:microsoft.com/office/officeart/2009/3/layout/HorizontalOrganizationChart"/>
    <dgm:cxn modelId="{A977AC08-FA3F-465F-812F-EF517C4678E8}" type="presParOf" srcId="{AE238265-9692-40ED-8D6E-FA00E9D5ADB9}" destId="{044234B1-FEC2-470C-8564-31ADDFF9F285}" srcOrd="1" destOrd="0" presId="urn:microsoft.com/office/officeart/2009/3/layout/HorizontalOrganizationChart"/>
    <dgm:cxn modelId="{2FB05769-8650-42FF-A80A-ABE7FCDEA983}" type="presParOf" srcId="{AE238265-9692-40ED-8D6E-FA00E9D5ADB9}" destId="{F378D62D-3F78-4C39-B34E-62EAEE6572AF}" srcOrd="2" destOrd="0" presId="urn:microsoft.com/office/officeart/2009/3/layout/HorizontalOrganizationChart"/>
    <dgm:cxn modelId="{0D5BAD07-9C23-497B-B2F0-339F18D912E1}" type="presParOf" srcId="{AC5A42C3-0B0D-4D94-981D-0B2193B09219}" destId="{8BF312C1-B83F-434D-A8B3-409F9DACB138}" srcOrd="2" destOrd="0" presId="urn:microsoft.com/office/officeart/2009/3/layout/HorizontalOrganizationChart"/>
    <dgm:cxn modelId="{BC274AB9-2D5A-4CC1-A596-B07126163D20}" type="presParOf" srcId="{244DDDE7-EC89-443E-BB9B-2DD6E3E02B6C}" destId="{88E9B950-1B98-46BC-9A09-3914BC55E912}" srcOrd="2" destOrd="0" presId="urn:microsoft.com/office/officeart/2009/3/layout/HorizontalOrganizationChart"/>
    <dgm:cxn modelId="{629B012B-B755-4278-98FF-8B195F349A8B}" type="presParOf" srcId="{DD9FA98B-BD03-4C35-B24D-5962AD68E6DF}" destId="{6C4E125B-E75B-4A1F-9EF4-1784A4FA81F7}" srcOrd="2" destOrd="0" presId="urn:microsoft.com/office/officeart/2009/3/layout/HorizontalOrganizationChart"/>
    <dgm:cxn modelId="{5DEA3BAD-F6BD-415B-924D-8366D0CBD3F0}" type="presParOf" srcId="{DD9FA98B-BD03-4C35-B24D-5962AD68E6DF}" destId="{F000E1E6-09D3-49BC-BBE7-0ED1D57AD796}" srcOrd="3" destOrd="0" presId="urn:microsoft.com/office/officeart/2009/3/layout/HorizontalOrganizationChart"/>
    <dgm:cxn modelId="{A77C3E45-DBBD-437C-8C93-CC710BD137EB}" type="presParOf" srcId="{F000E1E6-09D3-49BC-BBE7-0ED1D57AD796}" destId="{78DB36E6-6236-4170-87E4-CF9C990132CB}" srcOrd="0" destOrd="0" presId="urn:microsoft.com/office/officeart/2009/3/layout/HorizontalOrganizationChart"/>
    <dgm:cxn modelId="{78C0858F-22F3-4096-99DA-0A85CC5FE3E4}" type="presParOf" srcId="{78DB36E6-6236-4170-87E4-CF9C990132CB}" destId="{7FF96D6C-D7D1-4B0C-A54F-EB3E61758926}" srcOrd="0" destOrd="0" presId="urn:microsoft.com/office/officeart/2009/3/layout/HorizontalOrganizationChart"/>
    <dgm:cxn modelId="{443C5982-696B-42AC-AD4D-3A9DFE3C6DF2}" type="presParOf" srcId="{78DB36E6-6236-4170-87E4-CF9C990132CB}" destId="{B541C059-9DCE-4CD1-9D9C-86B6CA6173A1}" srcOrd="1" destOrd="0" presId="urn:microsoft.com/office/officeart/2009/3/layout/HorizontalOrganizationChart"/>
    <dgm:cxn modelId="{A2D5A940-6338-4AB9-B0E9-83B0E9E45D6C}" type="presParOf" srcId="{F000E1E6-09D3-49BC-BBE7-0ED1D57AD796}" destId="{BE2B35EF-8E55-4A66-9B8C-FB2419AFD009}" srcOrd="1" destOrd="0" presId="urn:microsoft.com/office/officeart/2009/3/layout/HorizontalOrganizationChart"/>
    <dgm:cxn modelId="{11B41D9E-359A-4D9E-8A63-27082FEE5F81}" type="presParOf" srcId="{BE2B35EF-8E55-4A66-9B8C-FB2419AFD009}" destId="{1D9E2538-EA09-4B4A-879E-7001106A94AE}" srcOrd="0" destOrd="0" presId="urn:microsoft.com/office/officeart/2009/3/layout/HorizontalOrganizationChart"/>
    <dgm:cxn modelId="{36665825-09E7-421F-8EBD-4742CC48358C}" type="presParOf" srcId="{BE2B35EF-8E55-4A66-9B8C-FB2419AFD009}" destId="{BA5A8F3F-05B4-4B3E-908A-78D6463D51F2}" srcOrd="1" destOrd="0" presId="urn:microsoft.com/office/officeart/2009/3/layout/HorizontalOrganizationChart"/>
    <dgm:cxn modelId="{A4C09470-1EED-4E84-883B-390699A9F9C3}" type="presParOf" srcId="{BA5A8F3F-05B4-4B3E-908A-78D6463D51F2}" destId="{6A7DBB72-129C-4B6C-9F58-86D8D6E063B0}" srcOrd="0" destOrd="0" presId="urn:microsoft.com/office/officeart/2009/3/layout/HorizontalOrganizationChart"/>
    <dgm:cxn modelId="{F8FFD970-F8A0-4471-906E-D7D35DE4289F}" type="presParOf" srcId="{6A7DBB72-129C-4B6C-9F58-86D8D6E063B0}" destId="{3BAEEB8B-4618-48BE-ACF1-289BC9251DD9}" srcOrd="0" destOrd="0" presId="urn:microsoft.com/office/officeart/2009/3/layout/HorizontalOrganizationChart"/>
    <dgm:cxn modelId="{0DB5111B-8808-4853-ACC9-4948194E8C3E}" type="presParOf" srcId="{6A7DBB72-129C-4B6C-9F58-86D8D6E063B0}" destId="{E06D0341-5D5C-4937-A645-2ABEE83DB9CB}" srcOrd="1" destOrd="0" presId="urn:microsoft.com/office/officeart/2009/3/layout/HorizontalOrganizationChart"/>
    <dgm:cxn modelId="{D96DB28E-8537-48B9-B917-89F49A5B1ABA}" type="presParOf" srcId="{BA5A8F3F-05B4-4B3E-908A-78D6463D51F2}" destId="{B5F92C16-287B-46BC-B1AA-7CEB3F2FE096}" srcOrd="1" destOrd="0" presId="urn:microsoft.com/office/officeart/2009/3/layout/HorizontalOrganizationChart"/>
    <dgm:cxn modelId="{CB7DD02D-3BDA-487D-971E-CB4753D44912}" type="presParOf" srcId="{BA5A8F3F-05B4-4B3E-908A-78D6463D51F2}" destId="{57343E27-B965-4D1F-81DE-D94F90EF5011}" srcOrd="2" destOrd="0" presId="urn:microsoft.com/office/officeart/2009/3/layout/HorizontalOrganizationChart"/>
    <dgm:cxn modelId="{E7DA59B8-380F-4A9B-B59F-8FAE3B6E9DA4}" type="presParOf" srcId="{BE2B35EF-8E55-4A66-9B8C-FB2419AFD009}" destId="{E979275B-ED6E-422B-88F2-E8D1C807A18B}" srcOrd="2" destOrd="0" presId="urn:microsoft.com/office/officeart/2009/3/layout/HorizontalOrganizationChart"/>
    <dgm:cxn modelId="{1022DF6E-FF9F-412A-A62C-2BE10E90443D}" type="presParOf" srcId="{BE2B35EF-8E55-4A66-9B8C-FB2419AFD009}" destId="{87A515C8-7222-49E4-BE58-FBB1B10051D3}" srcOrd="3" destOrd="0" presId="urn:microsoft.com/office/officeart/2009/3/layout/HorizontalOrganizationChart"/>
    <dgm:cxn modelId="{08A72DFB-78FC-4164-8237-1590F70457C2}" type="presParOf" srcId="{87A515C8-7222-49E4-BE58-FBB1B10051D3}" destId="{4F099B85-634C-4D77-8092-4D14D285F281}" srcOrd="0" destOrd="0" presId="urn:microsoft.com/office/officeart/2009/3/layout/HorizontalOrganizationChart"/>
    <dgm:cxn modelId="{1303360D-95A2-4237-91E5-11D28A1B8838}" type="presParOf" srcId="{4F099B85-634C-4D77-8092-4D14D285F281}" destId="{F65B8028-88D5-4C2A-9761-57AC9554A1AB}" srcOrd="0" destOrd="0" presId="urn:microsoft.com/office/officeart/2009/3/layout/HorizontalOrganizationChart"/>
    <dgm:cxn modelId="{1FC1630C-3D08-453A-B06D-4F3F94D53EF5}" type="presParOf" srcId="{4F099B85-634C-4D77-8092-4D14D285F281}" destId="{4ABA153C-B996-4835-9568-0C760F882485}" srcOrd="1" destOrd="0" presId="urn:microsoft.com/office/officeart/2009/3/layout/HorizontalOrganizationChart"/>
    <dgm:cxn modelId="{EDA0BC62-E5DC-4DC8-8490-27A135AD27FB}" type="presParOf" srcId="{87A515C8-7222-49E4-BE58-FBB1B10051D3}" destId="{85BBDC9D-5AE7-4D22-AF7B-86D8D077D4E1}" srcOrd="1" destOrd="0" presId="urn:microsoft.com/office/officeart/2009/3/layout/HorizontalOrganizationChart"/>
    <dgm:cxn modelId="{301B19AD-7B89-4A76-9743-1555E6D0DFBA}" type="presParOf" srcId="{87A515C8-7222-49E4-BE58-FBB1B10051D3}" destId="{6381E513-F09A-45EB-A2DE-E147ED53C1CE}" srcOrd="2" destOrd="0" presId="urn:microsoft.com/office/officeart/2009/3/layout/HorizontalOrganizationChart"/>
    <dgm:cxn modelId="{BCFE388A-59F0-44F7-A10E-732AEA48FBFB}" type="presParOf" srcId="{BE2B35EF-8E55-4A66-9B8C-FB2419AFD009}" destId="{4899063C-B9CD-4FFA-AA24-F8F46BBB577B}" srcOrd="4" destOrd="0" presId="urn:microsoft.com/office/officeart/2009/3/layout/HorizontalOrganizationChart"/>
    <dgm:cxn modelId="{345310CC-0B6A-4DDA-866E-0C5AC2E04D3D}" type="presParOf" srcId="{BE2B35EF-8E55-4A66-9B8C-FB2419AFD009}" destId="{C7B7D5BC-8CAF-40F4-8E57-B42BFC13EF6E}" srcOrd="5" destOrd="0" presId="urn:microsoft.com/office/officeart/2009/3/layout/HorizontalOrganizationChart"/>
    <dgm:cxn modelId="{E8BDC1DA-BE6C-4BFF-961E-A069862ED6A8}" type="presParOf" srcId="{C7B7D5BC-8CAF-40F4-8E57-B42BFC13EF6E}" destId="{22C3D0B0-07BC-4456-AB87-43ED4C909109}" srcOrd="0" destOrd="0" presId="urn:microsoft.com/office/officeart/2009/3/layout/HorizontalOrganizationChart"/>
    <dgm:cxn modelId="{82916EBF-62A1-433A-8605-B4B3C1DB87D9}" type="presParOf" srcId="{22C3D0B0-07BC-4456-AB87-43ED4C909109}" destId="{93191CE1-AB69-473E-A1D9-392C12F03958}" srcOrd="0" destOrd="0" presId="urn:microsoft.com/office/officeart/2009/3/layout/HorizontalOrganizationChart"/>
    <dgm:cxn modelId="{804E1211-5533-4754-8BF1-4C7B6E915D01}" type="presParOf" srcId="{22C3D0B0-07BC-4456-AB87-43ED4C909109}" destId="{EFDF391E-5201-4430-9403-5F5CA2F2DEC0}" srcOrd="1" destOrd="0" presId="urn:microsoft.com/office/officeart/2009/3/layout/HorizontalOrganizationChart"/>
    <dgm:cxn modelId="{04DAB35C-2204-4171-BC8C-0EDDA84A6B8D}" type="presParOf" srcId="{C7B7D5BC-8CAF-40F4-8E57-B42BFC13EF6E}" destId="{CB1976AD-F6E3-4E03-99B3-3A62BCB7BB9E}" srcOrd="1" destOrd="0" presId="urn:microsoft.com/office/officeart/2009/3/layout/HorizontalOrganizationChart"/>
    <dgm:cxn modelId="{2C0CC045-618E-4EAE-A65B-B0B08B15AA70}" type="presParOf" srcId="{C7B7D5BC-8CAF-40F4-8E57-B42BFC13EF6E}" destId="{D54365B4-5F5C-4993-BC3B-E18888B3B4E0}" srcOrd="2" destOrd="0" presId="urn:microsoft.com/office/officeart/2009/3/layout/HorizontalOrganizationChart"/>
    <dgm:cxn modelId="{F1C770C8-AB33-4911-9554-1C29B867B098}" type="presParOf" srcId="{BE2B35EF-8E55-4A66-9B8C-FB2419AFD009}" destId="{A5A79B1E-5855-42B3-AF11-0FECF87F124B}" srcOrd="6" destOrd="0" presId="urn:microsoft.com/office/officeart/2009/3/layout/HorizontalOrganizationChart"/>
    <dgm:cxn modelId="{63EC4D3A-0D93-4613-AF9E-A1178459BD58}" type="presParOf" srcId="{BE2B35EF-8E55-4A66-9B8C-FB2419AFD009}" destId="{CCB440A1-4F5F-4643-B048-71D1452067CC}" srcOrd="7" destOrd="0" presId="urn:microsoft.com/office/officeart/2009/3/layout/HorizontalOrganizationChart"/>
    <dgm:cxn modelId="{7B3819AA-3833-4F30-8D26-A104D9201619}" type="presParOf" srcId="{CCB440A1-4F5F-4643-B048-71D1452067CC}" destId="{2834B200-22BC-4AE3-916C-69DFC56571B3}" srcOrd="0" destOrd="0" presId="urn:microsoft.com/office/officeart/2009/3/layout/HorizontalOrganizationChart"/>
    <dgm:cxn modelId="{24C7D979-B362-43C4-844C-298B52DEEF38}" type="presParOf" srcId="{2834B200-22BC-4AE3-916C-69DFC56571B3}" destId="{F96FF120-0163-42F0-9F58-EDE85B9996E8}" srcOrd="0" destOrd="0" presId="urn:microsoft.com/office/officeart/2009/3/layout/HorizontalOrganizationChart"/>
    <dgm:cxn modelId="{FAD924BD-7B99-4BD4-8D54-86A07A1B430E}" type="presParOf" srcId="{2834B200-22BC-4AE3-916C-69DFC56571B3}" destId="{F72C5333-4B55-4D5B-ADA7-235219E8A617}" srcOrd="1" destOrd="0" presId="urn:microsoft.com/office/officeart/2009/3/layout/HorizontalOrganizationChart"/>
    <dgm:cxn modelId="{AFB3C47B-8817-4BD6-AD66-E9288A870F4D}" type="presParOf" srcId="{CCB440A1-4F5F-4643-B048-71D1452067CC}" destId="{7B56EE31-1FC1-48D7-B142-7E715EF37987}" srcOrd="1" destOrd="0" presId="urn:microsoft.com/office/officeart/2009/3/layout/HorizontalOrganizationChart"/>
    <dgm:cxn modelId="{CF547D7F-F8EB-4475-8DF0-D7799D9FA082}" type="presParOf" srcId="{CCB440A1-4F5F-4643-B048-71D1452067CC}" destId="{B56EDA87-0F9E-4C27-9BE6-ECA55C40343F}" srcOrd="2" destOrd="0" presId="urn:microsoft.com/office/officeart/2009/3/layout/HorizontalOrganizationChart"/>
    <dgm:cxn modelId="{0B57409E-3BEE-4BFF-B697-449BAC6EB4FE}" type="presParOf" srcId="{F000E1E6-09D3-49BC-BBE7-0ED1D57AD796}" destId="{24967BFE-CB6B-4690-A2B5-2FF5220C7023}" srcOrd="2" destOrd="0" presId="urn:microsoft.com/office/officeart/2009/3/layout/HorizontalOrganizationChart"/>
    <dgm:cxn modelId="{09677FBA-11FF-4D43-97B8-44886DD31612}" type="presParOf" srcId="{E264FC8E-071D-4CD0-BBBC-63042CB3A75F}" destId="{950C3D43-A6C9-4471-B5ED-B9B48093054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79B1E-5855-42B3-AF11-0FECF87F124B}">
      <dsp:nvSpPr>
        <dsp:cNvPr id="0" name=""/>
        <dsp:cNvSpPr/>
      </dsp:nvSpPr>
      <dsp:spPr>
        <a:xfrm>
          <a:off x="5071718" y="4683758"/>
          <a:ext cx="333490" cy="107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745" y="0"/>
              </a:lnTo>
              <a:lnTo>
                <a:pt x="166745" y="1075507"/>
              </a:lnTo>
              <a:lnTo>
                <a:pt x="333490" y="10755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9063C-B9CD-4FFA-AA24-F8F46BBB577B}">
      <dsp:nvSpPr>
        <dsp:cNvPr id="0" name=""/>
        <dsp:cNvSpPr/>
      </dsp:nvSpPr>
      <dsp:spPr>
        <a:xfrm>
          <a:off x="5071718" y="4683758"/>
          <a:ext cx="333490" cy="358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745" y="0"/>
              </a:lnTo>
              <a:lnTo>
                <a:pt x="166745" y="358502"/>
              </a:lnTo>
              <a:lnTo>
                <a:pt x="333490" y="3585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9275B-ED6E-422B-88F2-E8D1C807A18B}">
      <dsp:nvSpPr>
        <dsp:cNvPr id="0" name=""/>
        <dsp:cNvSpPr/>
      </dsp:nvSpPr>
      <dsp:spPr>
        <a:xfrm>
          <a:off x="5071718" y="4325256"/>
          <a:ext cx="333490" cy="358502"/>
        </a:xfrm>
        <a:custGeom>
          <a:avLst/>
          <a:gdLst/>
          <a:ahLst/>
          <a:cxnLst/>
          <a:rect l="0" t="0" r="0" b="0"/>
          <a:pathLst>
            <a:path>
              <a:moveTo>
                <a:pt x="0" y="358502"/>
              </a:moveTo>
              <a:lnTo>
                <a:pt x="166745" y="358502"/>
              </a:lnTo>
              <a:lnTo>
                <a:pt x="166745" y="0"/>
              </a:lnTo>
              <a:lnTo>
                <a:pt x="3334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E2538-EA09-4B4A-879E-7001106A94AE}">
      <dsp:nvSpPr>
        <dsp:cNvPr id="0" name=""/>
        <dsp:cNvSpPr/>
      </dsp:nvSpPr>
      <dsp:spPr>
        <a:xfrm>
          <a:off x="5071718" y="3608251"/>
          <a:ext cx="333490" cy="1075507"/>
        </a:xfrm>
        <a:custGeom>
          <a:avLst/>
          <a:gdLst/>
          <a:ahLst/>
          <a:cxnLst/>
          <a:rect l="0" t="0" r="0" b="0"/>
          <a:pathLst>
            <a:path>
              <a:moveTo>
                <a:pt x="0" y="1075507"/>
              </a:moveTo>
              <a:lnTo>
                <a:pt x="166745" y="1075507"/>
              </a:lnTo>
              <a:lnTo>
                <a:pt x="166745" y="0"/>
              </a:lnTo>
              <a:lnTo>
                <a:pt x="3334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E125B-E75B-4A1F-9EF4-1784A4FA81F7}">
      <dsp:nvSpPr>
        <dsp:cNvPr id="0" name=""/>
        <dsp:cNvSpPr/>
      </dsp:nvSpPr>
      <dsp:spPr>
        <a:xfrm>
          <a:off x="3070773" y="3428999"/>
          <a:ext cx="333490" cy="125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745" y="0"/>
              </a:lnTo>
              <a:lnTo>
                <a:pt x="166745" y="1254758"/>
              </a:lnTo>
              <a:lnTo>
                <a:pt x="333490" y="1254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4FF79-D8B2-4322-A03E-0080DFDECC93}">
      <dsp:nvSpPr>
        <dsp:cNvPr id="0" name=""/>
        <dsp:cNvSpPr/>
      </dsp:nvSpPr>
      <dsp:spPr>
        <a:xfrm>
          <a:off x="7072662" y="2891246"/>
          <a:ext cx="333490" cy="179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745" y="0"/>
              </a:lnTo>
              <a:lnTo>
                <a:pt x="166745" y="1792512"/>
              </a:lnTo>
              <a:lnTo>
                <a:pt x="333490" y="179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70581-C1AC-402C-A438-A3709126697B}">
      <dsp:nvSpPr>
        <dsp:cNvPr id="0" name=""/>
        <dsp:cNvSpPr/>
      </dsp:nvSpPr>
      <dsp:spPr>
        <a:xfrm>
          <a:off x="7072662" y="2891246"/>
          <a:ext cx="333490" cy="107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745" y="0"/>
              </a:lnTo>
              <a:lnTo>
                <a:pt x="166745" y="1075507"/>
              </a:lnTo>
              <a:lnTo>
                <a:pt x="333490" y="10755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F0AEE-3D52-4C39-B9D1-E870A97B9810}">
      <dsp:nvSpPr>
        <dsp:cNvPr id="0" name=""/>
        <dsp:cNvSpPr/>
      </dsp:nvSpPr>
      <dsp:spPr>
        <a:xfrm>
          <a:off x="7072662" y="2891246"/>
          <a:ext cx="333490" cy="358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745" y="0"/>
              </a:lnTo>
              <a:lnTo>
                <a:pt x="166745" y="358502"/>
              </a:lnTo>
              <a:lnTo>
                <a:pt x="333490" y="3585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DE196-E136-4DF2-9790-9B4E9978316D}">
      <dsp:nvSpPr>
        <dsp:cNvPr id="0" name=""/>
        <dsp:cNvSpPr/>
      </dsp:nvSpPr>
      <dsp:spPr>
        <a:xfrm>
          <a:off x="7072662" y="2532743"/>
          <a:ext cx="333490" cy="358502"/>
        </a:xfrm>
        <a:custGeom>
          <a:avLst/>
          <a:gdLst/>
          <a:ahLst/>
          <a:cxnLst/>
          <a:rect l="0" t="0" r="0" b="0"/>
          <a:pathLst>
            <a:path>
              <a:moveTo>
                <a:pt x="0" y="358502"/>
              </a:moveTo>
              <a:lnTo>
                <a:pt x="166745" y="358502"/>
              </a:lnTo>
              <a:lnTo>
                <a:pt x="166745" y="0"/>
              </a:lnTo>
              <a:lnTo>
                <a:pt x="3334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5E477-5979-4A67-922F-BC4BF4367E0D}">
      <dsp:nvSpPr>
        <dsp:cNvPr id="0" name=""/>
        <dsp:cNvSpPr/>
      </dsp:nvSpPr>
      <dsp:spPr>
        <a:xfrm>
          <a:off x="7072662" y="1815738"/>
          <a:ext cx="333490" cy="1075507"/>
        </a:xfrm>
        <a:custGeom>
          <a:avLst/>
          <a:gdLst/>
          <a:ahLst/>
          <a:cxnLst/>
          <a:rect l="0" t="0" r="0" b="0"/>
          <a:pathLst>
            <a:path>
              <a:moveTo>
                <a:pt x="0" y="1075507"/>
              </a:moveTo>
              <a:lnTo>
                <a:pt x="166745" y="1075507"/>
              </a:lnTo>
              <a:lnTo>
                <a:pt x="166745" y="0"/>
              </a:lnTo>
              <a:lnTo>
                <a:pt x="3334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67DFC-8752-4828-B8E1-0C4FA7869D6C}">
      <dsp:nvSpPr>
        <dsp:cNvPr id="0" name=""/>
        <dsp:cNvSpPr/>
      </dsp:nvSpPr>
      <dsp:spPr>
        <a:xfrm>
          <a:off x="7072662" y="1098733"/>
          <a:ext cx="333490" cy="1792512"/>
        </a:xfrm>
        <a:custGeom>
          <a:avLst/>
          <a:gdLst/>
          <a:ahLst/>
          <a:cxnLst/>
          <a:rect l="0" t="0" r="0" b="0"/>
          <a:pathLst>
            <a:path>
              <a:moveTo>
                <a:pt x="0" y="1792512"/>
              </a:moveTo>
              <a:lnTo>
                <a:pt x="166745" y="1792512"/>
              </a:lnTo>
              <a:lnTo>
                <a:pt x="166745" y="0"/>
              </a:lnTo>
              <a:lnTo>
                <a:pt x="3334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C6FCF-5463-4D3D-A119-6A34F67F8397}">
      <dsp:nvSpPr>
        <dsp:cNvPr id="0" name=""/>
        <dsp:cNvSpPr/>
      </dsp:nvSpPr>
      <dsp:spPr>
        <a:xfrm>
          <a:off x="5071718" y="2174241"/>
          <a:ext cx="333490" cy="717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745" y="0"/>
              </a:lnTo>
              <a:lnTo>
                <a:pt x="166745" y="717005"/>
              </a:lnTo>
              <a:lnTo>
                <a:pt x="333490" y="717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FAF00-82E4-4852-B5EC-00B64DD9BE70}">
      <dsp:nvSpPr>
        <dsp:cNvPr id="0" name=""/>
        <dsp:cNvSpPr/>
      </dsp:nvSpPr>
      <dsp:spPr>
        <a:xfrm>
          <a:off x="5071718" y="2128521"/>
          <a:ext cx="3334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49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34FFB-6F6D-45E2-93B9-9B25E615239C}">
      <dsp:nvSpPr>
        <dsp:cNvPr id="0" name=""/>
        <dsp:cNvSpPr/>
      </dsp:nvSpPr>
      <dsp:spPr>
        <a:xfrm>
          <a:off x="5071718" y="1457236"/>
          <a:ext cx="333490" cy="717005"/>
        </a:xfrm>
        <a:custGeom>
          <a:avLst/>
          <a:gdLst/>
          <a:ahLst/>
          <a:cxnLst/>
          <a:rect l="0" t="0" r="0" b="0"/>
          <a:pathLst>
            <a:path>
              <a:moveTo>
                <a:pt x="0" y="717005"/>
              </a:moveTo>
              <a:lnTo>
                <a:pt x="166745" y="717005"/>
              </a:lnTo>
              <a:lnTo>
                <a:pt x="166745" y="0"/>
              </a:lnTo>
              <a:lnTo>
                <a:pt x="3334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132D-8E3C-4120-827F-9CA3214A022C}">
      <dsp:nvSpPr>
        <dsp:cNvPr id="0" name=""/>
        <dsp:cNvSpPr/>
      </dsp:nvSpPr>
      <dsp:spPr>
        <a:xfrm>
          <a:off x="3070773" y="2174241"/>
          <a:ext cx="333490" cy="1254758"/>
        </a:xfrm>
        <a:custGeom>
          <a:avLst/>
          <a:gdLst/>
          <a:ahLst/>
          <a:cxnLst/>
          <a:rect l="0" t="0" r="0" b="0"/>
          <a:pathLst>
            <a:path>
              <a:moveTo>
                <a:pt x="0" y="1254758"/>
              </a:moveTo>
              <a:lnTo>
                <a:pt x="166745" y="1254758"/>
              </a:lnTo>
              <a:lnTo>
                <a:pt x="166745" y="0"/>
              </a:lnTo>
              <a:lnTo>
                <a:pt x="3334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FCD13-2946-4B4E-8B81-E9F9C42D5396}">
      <dsp:nvSpPr>
        <dsp:cNvPr id="0" name=""/>
        <dsp:cNvSpPr/>
      </dsp:nvSpPr>
      <dsp:spPr>
        <a:xfrm>
          <a:off x="2659" y="2846907"/>
          <a:ext cx="3068114" cy="116418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FF0000"/>
              </a:solidFill>
            </a:rPr>
            <a:t>Data Types</a:t>
          </a:r>
        </a:p>
      </dsp:txBody>
      <dsp:txXfrm>
        <a:off x="2659" y="2846907"/>
        <a:ext cx="3068114" cy="1164185"/>
      </dsp:txXfrm>
    </dsp:sp>
    <dsp:sp modelId="{2E6BE439-A231-49CB-9229-9B6EF9861213}">
      <dsp:nvSpPr>
        <dsp:cNvPr id="0" name=""/>
        <dsp:cNvSpPr/>
      </dsp:nvSpPr>
      <dsp:spPr>
        <a:xfrm>
          <a:off x="3404264" y="1919954"/>
          <a:ext cx="1667453" cy="508573"/>
        </a:xfrm>
        <a:prstGeom prst="rect">
          <a:avLst/>
        </a:prstGeom>
        <a:solidFill>
          <a:srgbClr val="A64E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Primitives</a:t>
          </a:r>
        </a:p>
      </dsp:txBody>
      <dsp:txXfrm>
        <a:off x="3404264" y="1919954"/>
        <a:ext cx="1667453" cy="508573"/>
      </dsp:txXfrm>
    </dsp:sp>
    <dsp:sp modelId="{FB245EFE-F368-4991-904F-1EA7229A97A8}">
      <dsp:nvSpPr>
        <dsp:cNvPr id="0" name=""/>
        <dsp:cNvSpPr/>
      </dsp:nvSpPr>
      <dsp:spPr>
        <a:xfrm>
          <a:off x="5405208" y="1202949"/>
          <a:ext cx="1667453" cy="508573"/>
        </a:xfrm>
        <a:prstGeom prst="rect">
          <a:avLst/>
        </a:prstGeom>
        <a:solidFill>
          <a:srgbClr val="D5F3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char ( 2 Bytes)</a:t>
          </a:r>
        </a:p>
      </dsp:txBody>
      <dsp:txXfrm>
        <a:off x="5405208" y="1202949"/>
        <a:ext cx="1667453" cy="508573"/>
      </dsp:txXfrm>
    </dsp:sp>
    <dsp:sp modelId="{03F3BAF5-1E36-45A0-AA32-ADBE735E7599}">
      <dsp:nvSpPr>
        <dsp:cNvPr id="0" name=""/>
        <dsp:cNvSpPr/>
      </dsp:nvSpPr>
      <dsp:spPr>
        <a:xfrm>
          <a:off x="5405208" y="1919954"/>
          <a:ext cx="1667453" cy="508573"/>
        </a:xfrm>
        <a:prstGeom prst="rect">
          <a:avLst/>
        </a:prstGeom>
        <a:solidFill>
          <a:srgbClr val="D5F33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solidFill>
                <a:srgbClr val="FF0000"/>
              </a:solidFill>
            </a:rPr>
            <a:t>boolean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5405208" y="1919954"/>
        <a:ext cx="1667453" cy="508573"/>
      </dsp:txXfrm>
    </dsp:sp>
    <dsp:sp modelId="{9BAA61CA-9FFB-4F6C-9EEF-0989659C2D37}">
      <dsp:nvSpPr>
        <dsp:cNvPr id="0" name=""/>
        <dsp:cNvSpPr/>
      </dsp:nvSpPr>
      <dsp:spPr>
        <a:xfrm>
          <a:off x="5405208" y="2636959"/>
          <a:ext cx="1667453" cy="50857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Numeric</a:t>
          </a:r>
        </a:p>
      </dsp:txBody>
      <dsp:txXfrm>
        <a:off x="5405208" y="2636959"/>
        <a:ext cx="1667453" cy="508573"/>
      </dsp:txXfrm>
    </dsp:sp>
    <dsp:sp modelId="{71D95A63-18C8-478E-841E-3D4D94125A0C}">
      <dsp:nvSpPr>
        <dsp:cNvPr id="0" name=""/>
        <dsp:cNvSpPr/>
      </dsp:nvSpPr>
      <dsp:spPr>
        <a:xfrm>
          <a:off x="7406153" y="844446"/>
          <a:ext cx="1667453" cy="50857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byte</a:t>
          </a:r>
        </a:p>
      </dsp:txBody>
      <dsp:txXfrm>
        <a:off x="7406153" y="844446"/>
        <a:ext cx="1667453" cy="508573"/>
      </dsp:txXfrm>
    </dsp:sp>
    <dsp:sp modelId="{577A6B3C-6996-4437-88F3-7EA2CC51BC1B}">
      <dsp:nvSpPr>
        <dsp:cNvPr id="0" name=""/>
        <dsp:cNvSpPr/>
      </dsp:nvSpPr>
      <dsp:spPr>
        <a:xfrm>
          <a:off x="7406153" y="1561451"/>
          <a:ext cx="1667453" cy="50857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short (2 Bytes)</a:t>
          </a:r>
        </a:p>
      </dsp:txBody>
      <dsp:txXfrm>
        <a:off x="7406153" y="1561451"/>
        <a:ext cx="1667453" cy="508573"/>
      </dsp:txXfrm>
    </dsp:sp>
    <dsp:sp modelId="{9D48766A-7B52-435D-9E87-1D38622EB736}">
      <dsp:nvSpPr>
        <dsp:cNvPr id="0" name=""/>
        <dsp:cNvSpPr/>
      </dsp:nvSpPr>
      <dsp:spPr>
        <a:xfrm>
          <a:off x="7406153" y="2278456"/>
          <a:ext cx="1667453" cy="50857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 ( 4 Bytes)</a:t>
          </a:r>
        </a:p>
      </dsp:txBody>
      <dsp:txXfrm>
        <a:off x="7406153" y="2278456"/>
        <a:ext cx="1667453" cy="508573"/>
      </dsp:txXfrm>
    </dsp:sp>
    <dsp:sp modelId="{29759CD5-C124-4D2C-AF8F-D814B74B2EDB}">
      <dsp:nvSpPr>
        <dsp:cNvPr id="0" name=""/>
        <dsp:cNvSpPr/>
      </dsp:nvSpPr>
      <dsp:spPr>
        <a:xfrm>
          <a:off x="7406153" y="2995462"/>
          <a:ext cx="1667453" cy="50857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long ( 8 Bytes)</a:t>
          </a:r>
        </a:p>
      </dsp:txBody>
      <dsp:txXfrm>
        <a:off x="7406153" y="2995462"/>
        <a:ext cx="1667453" cy="508573"/>
      </dsp:txXfrm>
    </dsp:sp>
    <dsp:sp modelId="{377CDC6F-3C5D-4972-B475-3630E80FA93D}">
      <dsp:nvSpPr>
        <dsp:cNvPr id="0" name=""/>
        <dsp:cNvSpPr/>
      </dsp:nvSpPr>
      <dsp:spPr>
        <a:xfrm>
          <a:off x="7406153" y="3712467"/>
          <a:ext cx="1667453" cy="50857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float</a:t>
          </a:r>
        </a:p>
      </dsp:txBody>
      <dsp:txXfrm>
        <a:off x="7406153" y="3712467"/>
        <a:ext cx="1667453" cy="508573"/>
      </dsp:txXfrm>
    </dsp:sp>
    <dsp:sp modelId="{B9F2155D-180A-45DD-B8F9-445E178B1CC2}">
      <dsp:nvSpPr>
        <dsp:cNvPr id="0" name=""/>
        <dsp:cNvSpPr/>
      </dsp:nvSpPr>
      <dsp:spPr>
        <a:xfrm>
          <a:off x="7406153" y="4429472"/>
          <a:ext cx="1667453" cy="50857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double</a:t>
          </a:r>
        </a:p>
      </dsp:txBody>
      <dsp:txXfrm>
        <a:off x="7406153" y="4429472"/>
        <a:ext cx="1667453" cy="508573"/>
      </dsp:txXfrm>
    </dsp:sp>
    <dsp:sp modelId="{7FF96D6C-D7D1-4B0C-A54F-EB3E61758926}">
      <dsp:nvSpPr>
        <dsp:cNvPr id="0" name=""/>
        <dsp:cNvSpPr/>
      </dsp:nvSpPr>
      <dsp:spPr>
        <a:xfrm>
          <a:off x="3404264" y="4429472"/>
          <a:ext cx="1667453" cy="508573"/>
        </a:xfrm>
        <a:prstGeom prst="rect">
          <a:avLst/>
        </a:prstGeom>
        <a:solidFill>
          <a:srgbClr val="A64E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Non-Primitives</a:t>
          </a:r>
        </a:p>
      </dsp:txBody>
      <dsp:txXfrm>
        <a:off x="3404264" y="4429472"/>
        <a:ext cx="1667453" cy="508573"/>
      </dsp:txXfrm>
    </dsp:sp>
    <dsp:sp modelId="{3BAEEB8B-4618-48BE-ACF1-289BC9251DD9}">
      <dsp:nvSpPr>
        <dsp:cNvPr id="0" name=""/>
        <dsp:cNvSpPr/>
      </dsp:nvSpPr>
      <dsp:spPr>
        <a:xfrm>
          <a:off x="5405208" y="3353964"/>
          <a:ext cx="1667453" cy="50857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Array</a:t>
          </a:r>
        </a:p>
      </dsp:txBody>
      <dsp:txXfrm>
        <a:off x="5405208" y="3353964"/>
        <a:ext cx="1667453" cy="508573"/>
      </dsp:txXfrm>
    </dsp:sp>
    <dsp:sp modelId="{F65B8028-88D5-4C2A-9761-57AC9554A1AB}">
      <dsp:nvSpPr>
        <dsp:cNvPr id="0" name=""/>
        <dsp:cNvSpPr/>
      </dsp:nvSpPr>
      <dsp:spPr>
        <a:xfrm>
          <a:off x="5405208" y="4070969"/>
          <a:ext cx="1667453" cy="50857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String</a:t>
          </a:r>
        </a:p>
      </dsp:txBody>
      <dsp:txXfrm>
        <a:off x="5405208" y="4070969"/>
        <a:ext cx="1667453" cy="508573"/>
      </dsp:txXfrm>
    </dsp:sp>
    <dsp:sp modelId="{93191CE1-AB69-473E-A1D9-392C12F03958}">
      <dsp:nvSpPr>
        <dsp:cNvPr id="0" name=""/>
        <dsp:cNvSpPr/>
      </dsp:nvSpPr>
      <dsp:spPr>
        <a:xfrm>
          <a:off x="5405208" y="4787974"/>
          <a:ext cx="1667453" cy="508573"/>
        </a:xfrm>
        <a:prstGeom prst="rect">
          <a:avLst/>
        </a:prstGeom>
        <a:solidFill>
          <a:srgbClr val="F040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</a:t>
          </a:r>
        </a:p>
      </dsp:txBody>
      <dsp:txXfrm>
        <a:off x="5405208" y="4787974"/>
        <a:ext cx="1667453" cy="508573"/>
      </dsp:txXfrm>
    </dsp:sp>
    <dsp:sp modelId="{F96FF120-0163-42F0-9F58-EDE85B9996E8}">
      <dsp:nvSpPr>
        <dsp:cNvPr id="0" name=""/>
        <dsp:cNvSpPr/>
      </dsp:nvSpPr>
      <dsp:spPr>
        <a:xfrm>
          <a:off x="5405208" y="5504979"/>
          <a:ext cx="1667453" cy="508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interface</a:t>
          </a:r>
        </a:p>
      </dsp:txBody>
      <dsp:txXfrm>
        <a:off x="5405208" y="5504979"/>
        <a:ext cx="1667453" cy="508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0219-A6E5-48EF-8D33-6BB77B80A8B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image" Target="../media/image1.jpeg"/><Relationship Id="rId5" Type="http://schemas.openxmlformats.org/officeDocument/2006/relationships/slide" Target="slide23.xml"/><Relationship Id="rId10" Type="http://schemas.openxmlformats.org/officeDocument/2006/relationships/slide" Target="slide40.xml"/><Relationship Id="rId4" Type="http://schemas.openxmlformats.org/officeDocument/2006/relationships/slide" Target="slide10.xml"/><Relationship Id="rId9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oracle.com/java/19/latest/jdk-19_windows-x64_bin.zip" TargetMode="External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برنامه نویسی شی گرا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جلسه دوم</a:t>
            </a:r>
          </a:p>
          <a:p>
            <a:r>
              <a:rPr lang="fa-IR" dirty="0"/>
              <a:t>آشنایی اولیه با برنامه نویسی جاوا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" y="463731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E5675-D4CE-39F7-740C-02E5F2E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fa-IR" dirty="0"/>
              <a:t>ایجاد کلاس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AB07C-CAF1-6AB0-9520-872D29F6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0" y="1964939"/>
            <a:ext cx="8509437" cy="424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5D97D-A12F-4429-B6ED-FFDA4D0A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06" y="2251014"/>
            <a:ext cx="6077262" cy="2355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CF02C9-BB54-8E7E-2499-3AA91161F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455" y="4606985"/>
            <a:ext cx="3346622" cy="20448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C5B73-DEB7-076D-0AA1-9E93FADBBE22}"/>
              </a:ext>
            </a:extLst>
          </p:cNvPr>
          <p:cNvSpPr txBox="1"/>
          <p:nvPr/>
        </p:nvSpPr>
        <p:spPr>
          <a:xfrm>
            <a:off x="2451547" y="2971226"/>
            <a:ext cx="1907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040BE"/>
                </a:solidFill>
              </a:rPr>
              <a:t>Right 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59C4AD-F584-915B-3059-9B800FD3D785}"/>
              </a:ext>
            </a:extLst>
          </p:cNvPr>
          <p:cNvCxnSpPr/>
          <p:nvPr/>
        </p:nvCxnSpPr>
        <p:spPr>
          <a:xfrm flipH="1">
            <a:off x="1295400" y="3259668"/>
            <a:ext cx="115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6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7A923F-D33D-5B0D-6886-78B8EA6B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" y="155406"/>
            <a:ext cx="10693950" cy="2489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2B530-7904-2989-1C79-43392ADC6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0" y="2764417"/>
            <a:ext cx="5099312" cy="359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CC6BC-9986-5D60-3733-B71CCDC83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240" y="2764417"/>
            <a:ext cx="5759746" cy="313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F632C-C370-6E86-7CD1-FE361A034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401" y="909282"/>
            <a:ext cx="8848626" cy="57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7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20B4F3-A95C-578B-2396-D2EC7FA4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62" y="107406"/>
            <a:ext cx="7111963" cy="3032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BA28C-7DC2-7476-1316-93499B5AA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61" y="3546983"/>
            <a:ext cx="9995996" cy="295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7B617-A0DF-DB95-3CB7-B0482DCE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5" y="169745"/>
            <a:ext cx="11636638" cy="62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A7518-9AF7-4F79-A5D7-2E2E102A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DFF89-6A91-4018-B3BF-FACAA86F5AD5}"/>
              </a:ext>
            </a:extLst>
          </p:cNvPr>
          <p:cNvSpPr txBox="1"/>
          <p:nvPr/>
        </p:nvSpPr>
        <p:spPr>
          <a:xfrm>
            <a:off x="8822028" y="316738"/>
            <a:ext cx="36060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7DC8A-6727-4336-8CBC-BB7AC9E5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اجرای برنامه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90688"/>
            <a:ext cx="10810875" cy="5067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8686" y="2602074"/>
            <a:ext cx="5573485" cy="1773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372" y="5029589"/>
            <a:ext cx="4637313" cy="1175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1514" y="1970313"/>
            <a:ext cx="446315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4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16429"/>
          </a:xfrm>
        </p:spPr>
        <p:txBody>
          <a:bodyPr/>
          <a:lstStyle/>
          <a:p>
            <a:pPr algn="ctr"/>
            <a:r>
              <a:rPr lang="fa-IR" dirty="0"/>
              <a:t>نوشتن عبارات دلخواه در برنامه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65" y="800100"/>
            <a:ext cx="113823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5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تغییر تنظیمات برای فونت و سایز دلخواه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8" y="1843768"/>
            <a:ext cx="264795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9" y="4190999"/>
            <a:ext cx="4010025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133" y="2252662"/>
            <a:ext cx="6391275" cy="3114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7225" y="5399316"/>
            <a:ext cx="446315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4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92628"/>
          </a:xfrm>
        </p:spPr>
        <p:txBody>
          <a:bodyPr/>
          <a:lstStyle/>
          <a:p>
            <a:pPr algn="ctr"/>
            <a:r>
              <a:rPr lang="fa-IR" dirty="0"/>
              <a:t>اثرات تغییر فونت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4" y="1176337"/>
            <a:ext cx="123729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موضوعات جلسه دوم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2" action="ppaction://hlinksldjump"/>
              </a:rPr>
              <a:t>نصب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2" action="ppaction://hlinksldjump"/>
              </a:rPr>
              <a:t>JDK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3" action="ppaction://hlinksldjump"/>
              </a:rPr>
              <a:t>نصب </a:t>
            </a:r>
            <a:r>
              <a:rPr lang="en-US" dirty="0" err="1">
                <a:solidFill>
                  <a:schemeClr val="tx2"/>
                </a:solidFill>
                <a:cs typeface="B Nazanin" panose="00000400000000000000" pitchFamily="2" charset="-78"/>
                <a:hlinkClick r:id="rId3" action="ppaction://hlinksldjump"/>
              </a:rPr>
              <a:t>intellij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4" action="ppaction://hlinksldjump"/>
              </a:rPr>
              <a:t>ایجاد کلاس 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واژه های کلیدی در جاوا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	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	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5" action="ppaction://hlinksldjump"/>
              </a:rPr>
              <a:t>keywords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 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انواع داده ها در جاوا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			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6" action="ppaction://hlinksldjump"/>
              </a:rPr>
              <a:t>Data Types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7" action="ppaction://hlinksldjump"/>
              </a:rPr>
              <a:t>تعریف متغیر در جاوا</a:t>
            </a:r>
            <a:endParaRPr lang="en-US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نمایش خروجی			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8" action="ppaction://hlinksldjump"/>
              </a:rPr>
              <a:t>Printing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    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گرفتن ورودی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				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9" action="ppaction://hlinksldjump"/>
              </a:rPr>
              <a:t>Scanning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  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10" action="ppaction://hlinksldjump"/>
              </a:rPr>
              <a:t>برنامه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 حل معادله درجه 2</a:t>
            </a:r>
            <a:endParaRPr 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4" y="412569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E473-3263-408F-B80E-54A0FDAD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pPr algn="ctr"/>
            <a:r>
              <a:rPr lang="fa-IR" dirty="0"/>
              <a:t>محل برنامه جاوا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B5F94-C4CA-4EC0-89AA-2B237A9F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64" y="1416677"/>
            <a:ext cx="8272871" cy="51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8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محل برنامه نوشته شده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5" y="1602802"/>
            <a:ext cx="3819525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D051FA-7734-47ED-AF63-A844ADA7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73" y="4350323"/>
            <a:ext cx="8258175" cy="1809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D7CE5-DEE2-4AEC-A002-85CC0783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802" y="1455164"/>
            <a:ext cx="7643203" cy="24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2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CB20-8B3D-4602-B5F7-26914391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F335F-5A2C-4F43-9A9E-A4366120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47" y="1401649"/>
            <a:ext cx="8668340" cy="5417713"/>
          </a:xfrm>
          <a:prstGeom prst="rect">
            <a:avLst/>
          </a:prstGeom>
        </p:spPr>
      </p:pic>
      <p:sp>
        <p:nvSpPr>
          <p:cNvPr id="5" name="Action Button: Back or Previous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FF3C69B-AE00-4A4A-AD0F-8F794405BAB1}"/>
              </a:ext>
            </a:extLst>
          </p:cNvPr>
          <p:cNvSpPr/>
          <p:nvPr/>
        </p:nvSpPr>
        <p:spPr>
          <a:xfrm>
            <a:off x="11119067" y="5904196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6" y="7620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کلمات کلیدی جاوا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26392"/>
              </p:ext>
            </p:extLst>
          </p:nvPr>
        </p:nvGraphicFramePr>
        <p:xfrm>
          <a:off x="2031998" y="108855"/>
          <a:ext cx="9408888" cy="658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0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MODIFIERS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DECLARATIONS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CONTROL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MISCELLANEOUS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boolean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enum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accent5"/>
                          </a:solidFill>
                        </a:rPr>
                        <a:t>JDK1.5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super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implements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instanceof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synchronized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strictfp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>
                          <a:solidFill>
                            <a:schemeClr val="accent5"/>
                          </a:solidFill>
                        </a:rPr>
                        <a:t>JDK1.2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assert </a:t>
                      </a:r>
                      <a:r>
                        <a:rPr lang="en-US" sz="2000" b="1" dirty="0">
                          <a:solidFill>
                            <a:schemeClr val="accent5"/>
                          </a:solidFill>
                        </a:rPr>
                        <a:t>JDK1.4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goto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const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982" y="4223657"/>
            <a:ext cx="1621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قرمزها: مانند </a:t>
            </a:r>
            <a:r>
              <a:rPr lang="en-US" dirty="0"/>
              <a:t>C</a:t>
            </a:r>
            <a:endParaRPr lang="fa-IR" dirty="0"/>
          </a:p>
          <a:p>
            <a:pPr algn="r" rtl="1"/>
            <a:r>
              <a:rPr lang="fa-IR" dirty="0"/>
              <a:t>زمینه قرمز: ممنوع</a:t>
            </a:r>
          </a:p>
          <a:p>
            <a:pPr algn="r" rtl="1"/>
            <a:r>
              <a:rPr lang="fa-IR" dirty="0"/>
              <a:t>سبز: کمی متفاوت </a:t>
            </a:r>
          </a:p>
          <a:p>
            <a:pPr algn="r" rtl="1"/>
            <a:r>
              <a:rPr lang="fa-IR" dirty="0"/>
              <a:t>آسمانی: مقدار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1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کلمات کلیدی جاوا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22590"/>
              </p:ext>
            </p:extLst>
          </p:nvPr>
        </p:nvGraphicFramePr>
        <p:xfrm>
          <a:off x="2031998" y="108855"/>
          <a:ext cx="9408888" cy="658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0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MODIFIERS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DECLARATIONS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CONTROL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MISCELLANEOUS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boolean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byte: 8bits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char: 16bits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enum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super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implements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instanceof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long:8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synchronized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strictfp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assert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goto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const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261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Action Button: Back or Previous 3">
            <a:hlinkClick r:id="rId2" action="ppaction://hlinksldjump" highlightClick="1"/>
          </p:cNvPr>
          <p:cNvSpPr/>
          <p:nvPr/>
        </p:nvSpPr>
        <p:spPr>
          <a:xfrm>
            <a:off x="587838" y="5758543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4ABD153-4788-4A44-8A5B-3D9E778CF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438168"/>
              </p:ext>
            </p:extLst>
          </p:nvPr>
        </p:nvGraphicFramePr>
        <p:xfrm>
          <a:off x="76200" y="1"/>
          <a:ext cx="907626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17963D-DE29-453D-9FA1-1248EA0FDB79}"/>
              </a:ext>
            </a:extLst>
          </p:cNvPr>
          <p:cNvSpPr txBox="1"/>
          <p:nvPr/>
        </p:nvSpPr>
        <p:spPr>
          <a:xfrm>
            <a:off x="9152466" y="1618536"/>
            <a:ext cx="2700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-32768(-2</a:t>
            </a:r>
            <a:r>
              <a:rPr lang="en-US" baseline="30000" dirty="0"/>
              <a:t>15</a:t>
            </a:r>
            <a:r>
              <a:rPr lang="en-US" dirty="0"/>
              <a:t>) to 32767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9EF96D-3B78-447D-95D5-AA016462497F}"/>
              </a:ext>
            </a:extLst>
          </p:cNvPr>
          <p:cNvSpPr/>
          <p:nvPr/>
        </p:nvSpPr>
        <p:spPr>
          <a:xfrm>
            <a:off x="9169297" y="876121"/>
            <a:ext cx="176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-128 to 127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8ECE6-0F49-4417-A6BD-1D77A0DEF961}"/>
              </a:ext>
            </a:extLst>
          </p:cNvPr>
          <p:cNvSpPr/>
          <p:nvPr/>
        </p:nvSpPr>
        <p:spPr>
          <a:xfrm>
            <a:off x="9152466" y="2292010"/>
            <a:ext cx="179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-2</a:t>
            </a:r>
            <a:r>
              <a:rPr lang="en-US" baseline="30000" dirty="0"/>
              <a:t>31</a:t>
            </a:r>
            <a:r>
              <a:rPr lang="en-US" dirty="0"/>
              <a:t> to 2</a:t>
            </a:r>
            <a:r>
              <a:rPr lang="en-US" baseline="30000" dirty="0"/>
              <a:t>31</a:t>
            </a:r>
            <a:r>
              <a:rPr lang="en-US" dirty="0"/>
              <a:t>-1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EB898-5B00-4F88-885C-7F0E35FEEBA4}"/>
              </a:ext>
            </a:extLst>
          </p:cNvPr>
          <p:cNvSpPr/>
          <p:nvPr/>
        </p:nvSpPr>
        <p:spPr>
          <a:xfrm>
            <a:off x="9152466" y="3034425"/>
            <a:ext cx="179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-2</a:t>
            </a:r>
            <a:r>
              <a:rPr lang="en-US" baseline="30000" dirty="0"/>
              <a:t>63</a:t>
            </a:r>
            <a:r>
              <a:rPr lang="en-US" dirty="0"/>
              <a:t> to 2</a:t>
            </a:r>
            <a:r>
              <a:rPr lang="en-US" baseline="30000" dirty="0"/>
              <a:t>63</a:t>
            </a:r>
            <a:r>
              <a:rPr lang="en-US" dirty="0"/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BA67A-B51B-4D1C-AB63-51239EB12C2F}"/>
              </a:ext>
            </a:extLst>
          </p:cNvPr>
          <p:cNvSpPr txBox="1"/>
          <p:nvPr/>
        </p:nvSpPr>
        <p:spPr>
          <a:xfrm>
            <a:off x="5901267" y="772068"/>
            <a:ext cx="1134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Unicodes</a:t>
            </a:r>
            <a:endParaRPr lang="en-US" dirty="0"/>
          </a:p>
        </p:txBody>
      </p:sp>
      <p:sp>
        <p:nvSpPr>
          <p:cNvPr id="8" name="Action Button: Back or Previous 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80EAEFD1-9C43-4B3E-9C8A-C7FDF42E8047}"/>
              </a:ext>
            </a:extLst>
          </p:cNvPr>
          <p:cNvSpPr/>
          <p:nvPr/>
        </p:nvSpPr>
        <p:spPr>
          <a:xfrm>
            <a:off x="587838" y="5758543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7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fa-IR" dirty="0"/>
              <a:t>متغیرها در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r" rtl="1"/>
            <a:r>
              <a:rPr lang="fa-IR" dirty="0"/>
              <a:t>متغیرها باید قبل از استفاده حتما مقداردهی شوند </a:t>
            </a:r>
          </a:p>
          <a:p>
            <a:pPr algn="r" rtl="1"/>
            <a:r>
              <a:rPr lang="fa-IR" dirty="0"/>
              <a:t>مقادیر ثابت از واژه کلیدی </a:t>
            </a:r>
            <a:r>
              <a:rPr lang="en-US" dirty="0"/>
              <a:t>final</a:t>
            </a:r>
            <a:r>
              <a:rPr lang="fa-IR" dirty="0"/>
              <a:t> استفاده می کند</a:t>
            </a:r>
            <a:r>
              <a:rPr lang="en-US" dirty="0"/>
              <a:t>final </a:t>
            </a:r>
            <a:r>
              <a:rPr lang="en-US" dirty="0" err="1"/>
              <a:t>int</a:t>
            </a:r>
            <a:r>
              <a:rPr lang="en-US" dirty="0"/>
              <a:t> MAX_SPEED = 120;     </a:t>
            </a:r>
            <a:endParaRPr lang="fa-IR" dirty="0"/>
          </a:p>
          <a:p>
            <a:pPr algn="r" rtl="1"/>
            <a:r>
              <a:rPr lang="fa-IR" dirty="0"/>
              <a:t>توصیه های نامگذاری (</a:t>
            </a:r>
            <a:r>
              <a:rPr lang="en-US" dirty="0" err="1"/>
              <a:t>CamelCase</a:t>
            </a:r>
            <a:r>
              <a:rPr lang="fa-IR" dirty="0"/>
              <a:t>)</a:t>
            </a:r>
          </a:p>
          <a:p>
            <a:pPr lvl="1" algn="r" rtl="1"/>
            <a:r>
              <a:rPr lang="fa-IR" sz="2800" dirty="0"/>
              <a:t> نام متغیرها در صورت یک کلمه ای بودن حروف کوچک باشد مانند </a:t>
            </a:r>
            <a:r>
              <a:rPr lang="en-US" sz="2800" dirty="0"/>
              <a:t>speed</a:t>
            </a:r>
            <a:endParaRPr lang="fa-IR" sz="2800" dirty="0"/>
          </a:p>
          <a:p>
            <a:pPr lvl="1" algn="r" rtl="1"/>
            <a:r>
              <a:rPr lang="fa-IR" sz="2800" dirty="0"/>
              <a:t>مقادیر ثابت با حروف بزرگ و فاصله با </a:t>
            </a:r>
            <a:r>
              <a:rPr lang="en-US" sz="2800" dirty="0"/>
              <a:t>_</a:t>
            </a:r>
            <a:r>
              <a:rPr lang="fa-IR" sz="2800" dirty="0"/>
              <a:t> مانند </a:t>
            </a:r>
            <a:r>
              <a:rPr lang="en-US" sz="2800" dirty="0"/>
              <a:t>MAX_SPEED</a:t>
            </a:r>
          </a:p>
          <a:p>
            <a:pPr lvl="1" algn="r" rtl="1"/>
            <a:r>
              <a:rPr lang="fa-IR" sz="2800" dirty="0"/>
              <a:t>نام متغیر بیان کننده عمل آن باشد و خلاصه نشود</a:t>
            </a:r>
          </a:p>
          <a:p>
            <a:pPr lvl="1" algn="r" rtl="1"/>
            <a:r>
              <a:rPr lang="fa-IR" sz="2800" dirty="0"/>
              <a:t>اگر ناگزیر به دو کلمه باشیم کلمه دوم با حرف بزرگ شروع شود	</a:t>
            </a:r>
            <a:r>
              <a:rPr lang="en-US" sz="2800" dirty="0" err="1"/>
              <a:t>speedLimit</a:t>
            </a:r>
            <a:endParaRPr lang="fa-IR" sz="2800" dirty="0"/>
          </a:p>
          <a:p>
            <a:pPr lvl="1" algn="r" rtl="1"/>
            <a:r>
              <a:rPr lang="fa-IR" sz="2800" dirty="0"/>
              <a:t>کلمات یک حرفی استفاده نشود مگر در حالات گذرای سریع</a:t>
            </a:r>
          </a:p>
          <a:p>
            <a:pPr lvl="2" algn="r" rtl="1"/>
            <a:r>
              <a:rPr lang="fa-IR" sz="2800" dirty="0"/>
              <a:t>اعداد صحیح </a:t>
            </a:r>
            <a:r>
              <a:rPr lang="en-US" sz="2800" dirty="0" err="1"/>
              <a:t>i,j,k,m,n</a:t>
            </a:r>
            <a:endParaRPr lang="fa-IR" sz="2800" dirty="0"/>
          </a:p>
          <a:p>
            <a:pPr lvl="2" algn="r" rtl="1"/>
            <a:r>
              <a:rPr lang="fa-IR" sz="2800" dirty="0"/>
              <a:t>کاراکتر </a:t>
            </a:r>
            <a:r>
              <a:rPr lang="en-US" sz="2800" dirty="0" err="1"/>
              <a:t>c,d,e</a:t>
            </a:r>
            <a:endParaRPr lang="fa-IR" sz="2800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چاپ و تعریف اعداد صحیح</a:t>
            </a:r>
            <a:r>
              <a:rPr lang="en-US" dirty="0"/>
              <a:t> </a:t>
            </a:r>
            <a:r>
              <a:rPr lang="fa-IR" dirty="0"/>
              <a:t>یک بایتی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36848" y="1690688"/>
            <a:ext cx="8318303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0x34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,b2=-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0x47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,b3=b1,b4=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"b1="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"b2="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"b3="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(b3);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"b4="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(b4);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"b1=%d b2=%d b3=%x b4=%d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,b1,b2,b3,b4);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4572" y="4867476"/>
            <a:ext cx="6096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b1=52</a:t>
            </a:r>
          </a:p>
          <a:p>
            <a:r>
              <a:rPr lang="en-US" dirty="0"/>
              <a:t>b2=-71</a:t>
            </a:r>
          </a:p>
          <a:p>
            <a:r>
              <a:rPr lang="en-US" dirty="0"/>
              <a:t>b3=52</a:t>
            </a:r>
          </a:p>
          <a:p>
            <a:r>
              <a:rPr lang="en-US" dirty="0"/>
              <a:t>b4=98</a:t>
            </a:r>
          </a:p>
          <a:p>
            <a:r>
              <a:rPr lang="en-US" dirty="0"/>
              <a:t>b1=52 b2=-71 b3=34 b4=98</a:t>
            </a:r>
          </a:p>
        </p:txBody>
      </p:sp>
    </p:spTree>
    <p:extLst>
      <p:ext uri="{BB962C8B-B14F-4D97-AF65-F5344CB8AC3E}">
        <p14:creationId xmlns:p14="http://schemas.microsoft.com/office/powerpoint/2010/main" val="331416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چاپ و تعریف اعداد صحیح</a:t>
            </a:r>
            <a:r>
              <a:rPr lang="en-US" dirty="0"/>
              <a:t> </a:t>
            </a:r>
            <a:r>
              <a:rPr lang="fa-IR" dirty="0"/>
              <a:t>دو بایتی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36848" y="1690688"/>
            <a:ext cx="8318303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0x3434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,b2=-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0x4747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,b3=b1,b4=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"b1="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"b2="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"b3="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(b3);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"b4="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(b4);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"b1=%d b2=%d b3=%x b4=%d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,b1,b2,b3,b4);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4572" y="4867476"/>
            <a:ext cx="6096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b1=13364</a:t>
            </a:r>
          </a:p>
          <a:p>
            <a:r>
              <a:rPr lang="en-US" dirty="0"/>
              <a:t>b2=-18247</a:t>
            </a:r>
          </a:p>
          <a:p>
            <a:r>
              <a:rPr lang="en-US" dirty="0"/>
              <a:t>b3=13364</a:t>
            </a:r>
          </a:p>
          <a:p>
            <a:r>
              <a:rPr lang="en-US" dirty="0"/>
              <a:t>b4=98</a:t>
            </a:r>
          </a:p>
          <a:p>
            <a:r>
              <a:rPr lang="en-US" dirty="0"/>
              <a:t>b1=13364 b2=-18247 b3=3434 b4=98</a:t>
            </a:r>
          </a:p>
        </p:txBody>
      </p:sp>
    </p:spTree>
    <p:extLst>
      <p:ext uri="{BB962C8B-B14F-4D97-AF65-F5344CB8AC3E}">
        <p14:creationId xmlns:p14="http://schemas.microsoft.com/office/powerpoint/2010/main" val="38019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3B25-104B-F0BB-49D1-9FC1E52D0A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 rtl="1"/>
            <a:r>
              <a:rPr lang="fa-IR" dirty="0"/>
              <a:t>نصب </a:t>
            </a:r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7536-166A-A704-E2BF-5D67BC146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24"/>
            <a:ext cx="10515600" cy="448627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r" rtl="1"/>
            <a:r>
              <a:rPr lang="fa-IR" dirty="0"/>
              <a:t>برای کامپایل کردن برنامه های جاوا لازم است </a:t>
            </a:r>
            <a:r>
              <a:rPr lang="en-US" dirty="0"/>
              <a:t>JDK</a:t>
            </a:r>
            <a:r>
              <a:rPr lang="fa-IR" dirty="0"/>
              <a:t> در کامپیوتر شما نصب شود</a:t>
            </a:r>
          </a:p>
          <a:p>
            <a:pPr algn="r" rtl="1"/>
            <a:r>
              <a:rPr lang="fa-IR" dirty="0"/>
              <a:t>برنامه نصب آخرین نسخه </a:t>
            </a:r>
            <a:r>
              <a:rPr lang="en-US" dirty="0"/>
              <a:t>JDK</a:t>
            </a:r>
            <a:r>
              <a:rPr lang="fa-IR" dirty="0"/>
              <a:t> که هم اکنون </a:t>
            </a:r>
            <a:r>
              <a:rPr lang="en-US" dirty="0"/>
              <a:t>JDK19</a:t>
            </a:r>
            <a:r>
              <a:rPr lang="fa-IR" dirty="0"/>
              <a:t> است در </a:t>
            </a:r>
            <a:r>
              <a:rPr lang="en-US" dirty="0" err="1"/>
              <a:t>cw</a:t>
            </a:r>
            <a:r>
              <a:rPr lang="fa-IR" dirty="0"/>
              <a:t> برای شما گذاشته شده است. خودتان هم می توانید آخرین نسخه را از سایت </a:t>
            </a:r>
            <a:r>
              <a:rPr lang="en-US" dirty="0"/>
              <a:t>Oracle</a:t>
            </a:r>
            <a:r>
              <a:rPr lang="fa-IR" dirty="0"/>
              <a:t> یا سایتهای ایرانی </a:t>
            </a:r>
            <a:r>
              <a:rPr lang="en-US" dirty="0"/>
              <a:t>p30download</a:t>
            </a:r>
            <a:r>
              <a:rPr lang="fa-IR" dirty="0"/>
              <a:t> یا </a:t>
            </a:r>
            <a:r>
              <a:rPr lang="en-US" dirty="0" err="1"/>
              <a:t>downloadly</a:t>
            </a:r>
            <a:r>
              <a:rPr lang="fa-IR" dirty="0"/>
              <a:t> بردارید.</a:t>
            </a:r>
          </a:p>
          <a:p>
            <a:pPr algn="r" rtl="1"/>
            <a:r>
              <a:rPr lang="fa-IR" dirty="0"/>
              <a:t>برنامه نصب فقط شامل یک فایل </a:t>
            </a:r>
            <a:r>
              <a:rPr lang="en-US" dirty="0"/>
              <a:t>exe</a:t>
            </a:r>
            <a:r>
              <a:rPr lang="fa-IR" dirty="0"/>
              <a:t> است که برای نصب کافیست این برنامه اجرایی  را اجرا کنید.</a:t>
            </a:r>
          </a:p>
          <a:p>
            <a:pPr algn="r" rtl="1"/>
            <a:endParaRPr lang="fa-IR" dirty="0"/>
          </a:p>
          <a:p>
            <a:r>
              <a:rPr lang="en-US" dirty="0"/>
              <a:t>jdk-19_windows-x64_bin.exe</a:t>
            </a:r>
            <a:endParaRPr lang="fa-IR" dirty="0"/>
          </a:p>
          <a:p>
            <a:pPr algn="r" rtl="1"/>
            <a:r>
              <a:rPr lang="fa-IR" dirty="0"/>
              <a:t>این برنامه مسیر کپی شده برنامه های اصلی جاوا مانند </a:t>
            </a:r>
            <a:r>
              <a:rPr lang="en-US" dirty="0" err="1"/>
              <a:t>javac</a:t>
            </a:r>
            <a:r>
              <a:rPr lang="fa-IR" dirty="0"/>
              <a:t> و </a:t>
            </a:r>
            <a:r>
              <a:rPr lang="en-US" dirty="0"/>
              <a:t>java</a:t>
            </a:r>
            <a:r>
              <a:rPr lang="fa-IR" dirty="0"/>
              <a:t> را در </a:t>
            </a:r>
            <a:r>
              <a:rPr lang="en-US" dirty="0"/>
              <a:t>PATH</a:t>
            </a:r>
            <a:r>
              <a:rPr lang="fa-IR" dirty="0"/>
              <a:t> سیستم شما قرار می دهد.</a:t>
            </a:r>
            <a:r>
              <a:rPr lang="en-US" dirty="0"/>
              <a:t> 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15CFA-8497-38AD-7D45-D0DC3484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00" y="3960267"/>
            <a:ext cx="1943200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چاپ و تعریف اعداد صحیح</a:t>
            </a:r>
            <a:r>
              <a:rPr lang="en-US" dirty="0"/>
              <a:t> </a:t>
            </a:r>
            <a:r>
              <a:rPr lang="fa-IR" dirty="0"/>
              <a:t>چهاربایتی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36848" y="1690688"/>
            <a:ext cx="8318303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0x34343434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,b2=-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0x47474747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,b3=b1,b4=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"b1="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"b2="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"b3="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(b3);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"b4="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(b4);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"b1=%d b2=%d b3=%x b4=%d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,b1,b2,b3,b4);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4572" y="4867476"/>
            <a:ext cx="6096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b1=875836468</a:t>
            </a:r>
          </a:p>
          <a:p>
            <a:r>
              <a:rPr lang="en-US" dirty="0"/>
              <a:t>b2=-1195853639</a:t>
            </a:r>
          </a:p>
          <a:p>
            <a:r>
              <a:rPr lang="en-US" dirty="0"/>
              <a:t>b3=875836468</a:t>
            </a:r>
          </a:p>
          <a:p>
            <a:r>
              <a:rPr lang="en-US" dirty="0"/>
              <a:t>b4=98</a:t>
            </a:r>
          </a:p>
          <a:p>
            <a:r>
              <a:rPr lang="en-US" dirty="0"/>
              <a:t>b1=875836468 b2=-1195853639 b3=34343434 b4=98</a:t>
            </a:r>
          </a:p>
        </p:txBody>
      </p:sp>
    </p:spTree>
    <p:extLst>
      <p:ext uri="{BB962C8B-B14F-4D97-AF65-F5344CB8AC3E}">
        <p14:creationId xmlns:p14="http://schemas.microsoft.com/office/powerpoint/2010/main" val="610142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چاپ و تعریف اعداد صحیح</a:t>
            </a:r>
            <a:r>
              <a:rPr lang="en-US" dirty="0"/>
              <a:t> </a:t>
            </a:r>
            <a:r>
              <a:rPr lang="fa-IR" dirty="0"/>
              <a:t>هشت بایتی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36848" y="1690688"/>
            <a:ext cx="914545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0x3434343434343434L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,b2=-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0x4747474747474747L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,b3=b1,b4=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"b1="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"b2="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"b3="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(b3);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"b4="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(b4);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"b1=%d b2=%d b3=%x b4=%d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,b1,b2,b3,b4);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6848" y="4932790"/>
            <a:ext cx="863237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b1=3761688987579986996</a:t>
            </a:r>
          </a:p>
          <a:p>
            <a:r>
              <a:rPr lang="en-US" dirty="0"/>
              <a:t>b2=-5136152271503443783</a:t>
            </a:r>
          </a:p>
          <a:p>
            <a:r>
              <a:rPr lang="en-US" dirty="0"/>
              <a:t>b3=3761688987579986996</a:t>
            </a:r>
          </a:p>
          <a:p>
            <a:r>
              <a:rPr lang="en-US" dirty="0"/>
              <a:t>b4=98</a:t>
            </a:r>
          </a:p>
          <a:p>
            <a:r>
              <a:rPr lang="en-US" dirty="0"/>
              <a:t>b1=3761688987579986996 b2=-5136152271503443783 b3=3434343434343434 b4=98</a:t>
            </a: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11005453" y="548639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dirty="0" err="1"/>
              <a:t>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System.out</a:t>
            </a:r>
            <a:r>
              <a:rPr lang="en-US" altLang="en-US" sz="2400" dirty="0"/>
              <a:t> object represents a destination (the monitor screen) to which we can send output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0893" y="3515561"/>
            <a:ext cx="782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altLang="en-US" sz="1800" b="1" dirty="0">
                <a:latin typeface="Courier New" panose="02070309020205020404" pitchFamily="49" charset="0"/>
              </a:rPr>
              <a:t>System.out.println ("Whatever you are, be a good one.");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981450" y="4349750"/>
            <a:ext cx="4495800" cy="1212850"/>
            <a:chOff x="2448" y="3024"/>
            <a:chExt cx="2832" cy="764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561" y="3346"/>
              <a:ext cx="25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information provided to the method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(parameters)</a:t>
              </a:r>
            </a:p>
          </p:txBody>
        </p:sp>
        <p:sp>
          <p:nvSpPr>
            <p:cNvPr id="7" name="AutoShape 13"/>
            <p:cNvSpPr>
              <a:spLocks/>
            </p:cNvSpPr>
            <p:nvPr/>
          </p:nvSpPr>
          <p:spPr bwMode="auto">
            <a:xfrm rot="-5400000">
              <a:off x="3744" y="1728"/>
              <a:ext cx="240" cy="2832"/>
            </a:xfrm>
            <a:prstGeom prst="leftBrace">
              <a:avLst>
                <a:gd name="adj1" fmla="val 98333"/>
                <a:gd name="adj2" fmla="val 49329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630488" y="4197350"/>
            <a:ext cx="1031875" cy="1212850"/>
            <a:chOff x="1549" y="2928"/>
            <a:chExt cx="650" cy="764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49" y="3250"/>
              <a:ext cx="65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method</a:t>
              </a:r>
            </a:p>
            <a:p>
              <a:pPr algn="ctr"/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name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2" y="2928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238250" y="4273550"/>
            <a:ext cx="1295400" cy="831850"/>
            <a:chOff x="672" y="2976"/>
            <a:chExt cx="816" cy="524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90" y="325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object</a:t>
              </a:r>
            </a:p>
          </p:txBody>
        </p:sp>
        <p:sp>
          <p:nvSpPr>
            <p:cNvPr id="13" name="AutoShape 7"/>
            <p:cNvSpPr>
              <a:spLocks/>
            </p:cNvSpPr>
            <p:nvPr/>
          </p:nvSpPr>
          <p:spPr bwMode="auto">
            <a:xfrm rot="-5400000">
              <a:off x="1008" y="264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71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dirty="0"/>
              <a:t>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ct val="9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System.out</a:t>
            </a:r>
            <a:r>
              <a:rPr lang="en-US" altLang="en-US" sz="2400" dirty="0"/>
              <a:t> object provides another service as well</a:t>
            </a:r>
          </a:p>
          <a:p>
            <a:pPr>
              <a:spcBef>
                <a:spcPct val="9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/>
              <a:t> method is similar to the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println</a:t>
            </a:r>
            <a:r>
              <a:rPr lang="en-US" altLang="en-US" sz="2400" dirty="0"/>
              <a:t> method, except that it does not advance to the next line</a:t>
            </a:r>
          </a:p>
          <a:p>
            <a:pPr>
              <a:spcBef>
                <a:spcPct val="90000"/>
              </a:spcBef>
            </a:pPr>
            <a:r>
              <a:rPr lang="en-US" altLang="en-US" sz="2400" dirty="0"/>
              <a:t>Therefore anything printed after a </a:t>
            </a:r>
            <a:r>
              <a:rPr lang="en-US" altLang="en-US" sz="2400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/>
              <a:t> statement will appear on the same line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66A1EF-24B1-4725-A75A-DF5BCE42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12029"/>
            <a:ext cx="40446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0x3434343434343434L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"b1="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(b1);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4127D-4E01-48C6-A562-4CF84CB4BC99}"/>
              </a:ext>
            </a:extLst>
          </p:cNvPr>
          <p:cNvSpPr/>
          <p:nvPr/>
        </p:nvSpPr>
        <p:spPr>
          <a:xfrm>
            <a:off x="5831516" y="5289028"/>
            <a:ext cx="28383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b1=3761688987579986996</a:t>
            </a:r>
          </a:p>
        </p:txBody>
      </p:sp>
    </p:spTree>
    <p:extLst>
      <p:ext uri="{BB962C8B-B14F-4D97-AF65-F5344CB8AC3E}">
        <p14:creationId xmlns:p14="http://schemas.microsoft.com/office/powerpoint/2010/main" val="1465884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71" y="1871138"/>
            <a:ext cx="10515600" cy="474133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33363" indent="-233363" algn="ctr"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System.out.printf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format string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",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marL="233363" indent="-233363">
              <a:lnSpc>
                <a:spcPct val="110000"/>
              </a:lnSpc>
              <a:tabLst>
                <a:tab pos="2057400" algn="l"/>
              </a:tabLst>
            </a:pPr>
            <a:r>
              <a:rPr lang="en-US" altLang="en-US" sz="2000" dirty="0"/>
              <a:t>A format string can contain </a:t>
            </a:r>
            <a:r>
              <a:rPr lang="en-US" altLang="en-US" sz="2000" i="1" dirty="0"/>
              <a:t>placeholders </a:t>
            </a:r>
            <a:r>
              <a:rPr lang="en-US" altLang="en-US" sz="2000" dirty="0"/>
              <a:t>to insert parameters: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%d</a:t>
            </a:r>
            <a:r>
              <a:rPr lang="en-US" altLang="en-US" dirty="0"/>
              <a:t>	integer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%f</a:t>
            </a:r>
            <a:r>
              <a:rPr lang="en-US" altLang="en-US" dirty="0"/>
              <a:t>	real number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%s</a:t>
            </a:r>
            <a:r>
              <a:rPr lang="en-US" altLang="en-US" dirty="0"/>
              <a:t>	string</a:t>
            </a:r>
          </a:p>
          <a:p>
            <a:pPr marL="1084263" lvl="2" indent="-169863">
              <a:tabLst>
                <a:tab pos="2057400" algn="l"/>
              </a:tabLst>
            </a:pPr>
            <a:r>
              <a:rPr lang="en-US" altLang="en-US" dirty="0"/>
              <a:t>these placeholders are used instead of + concatenation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 dirty="0"/>
              <a:t>Example:</a:t>
            </a:r>
          </a:p>
          <a:p>
            <a:pPr marL="690563" lvl="1" indent="-233363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x = 3;</a:t>
            </a:r>
          </a:p>
          <a:p>
            <a:pPr marL="690563" lvl="1" indent="-233363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y = -17;</a:t>
            </a: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dirty="0">
                <a:latin typeface="Courier New" panose="02070309020205020404" pitchFamily="49" charset="0"/>
              </a:rPr>
              <a:t>("x is </a:t>
            </a:r>
            <a:r>
              <a:rPr lang="en-US" altLang="en-US" b="1" dirty="0">
                <a:latin typeface="Courier New" panose="02070309020205020404" pitchFamily="49" charset="0"/>
              </a:rPr>
              <a:t>%d</a:t>
            </a:r>
            <a:r>
              <a:rPr lang="en-US" altLang="en-US" dirty="0">
                <a:latin typeface="Courier New" panose="02070309020205020404" pitchFamily="49" charset="0"/>
              </a:rPr>
              <a:t> and y is </a:t>
            </a:r>
            <a:r>
              <a:rPr lang="en-US" altLang="en-US" b="1" dirty="0">
                <a:latin typeface="Courier New" panose="02070309020205020404" pitchFamily="49" charset="0"/>
              </a:rPr>
              <a:t>%d</a:t>
            </a:r>
            <a:r>
              <a:rPr lang="en-US" altLang="en-US" dirty="0">
                <a:latin typeface="Courier New" panose="02070309020205020404" pitchFamily="49" charset="0"/>
              </a:rPr>
              <a:t>!\n", x, y);</a:t>
            </a:r>
          </a:p>
          <a:p>
            <a:pPr marL="690563" lvl="1" indent="-233363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	     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is 3 and y is -17!</a:t>
            </a: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 does not drop to the next line unless you write </a:t>
            </a:r>
            <a:r>
              <a:rPr lang="en-US" altLang="en-US" dirty="0">
                <a:latin typeface="Courier New" panose="02070309020205020404" pitchFamily="49" charset="0"/>
              </a:rPr>
              <a:t>\n</a:t>
            </a:r>
          </a:p>
        </p:txBody>
      </p:sp>
    </p:spTree>
    <p:extLst>
      <p:ext uri="{BB962C8B-B14F-4D97-AF65-F5344CB8AC3E}">
        <p14:creationId xmlns:p14="http://schemas.microsoft.com/office/powerpoint/2010/main" val="2368715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US" dirty="0"/>
              <a:t>Printf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1913466"/>
            <a:ext cx="9574249" cy="465844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lvl="1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b="1" dirty="0" err="1"/>
              <a:t>W</a:t>
            </a:r>
            <a:r>
              <a:rPr lang="en-US" altLang="en-US" dirty="0" err="1">
                <a:latin typeface="Courier New" panose="02070309020205020404" pitchFamily="49" charset="0"/>
              </a:rPr>
              <a:t>d</a:t>
            </a:r>
            <a:r>
              <a:rPr lang="en-US" altLang="en-US" dirty="0"/>
              <a:t>	integer, </a:t>
            </a:r>
            <a:r>
              <a:rPr lang="en-US" altLang="en-US" b="1" dirty="0"/>
              <a:t>W</a:t>
            </a:r>
            <a:r>
              <a:rPr lang="en-US" altLang="en-US" dirty="0"/>
              <a:t> characters wide, right-aligned</a:t>
            </a:r>
          </a:p>
          <a:p>
            <a:pPr lvl="1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%-</a:t>
            </a:r>
            <a:r>
              <a:rPr lang="en-US" altLang="en-US" b="1" dirty="0" err="1"/>
              <a:t>W</a:t>
            </a:r>
            <a:r>
              <a:rPr lang="en-US" altLang="en-US" dirty="0" err="1">
                <a:latin typeface="Courier New" panose="02070309020205020404" pitchFamily="49" charset="0"/>
              </a:rPr>
              <a:t>d</a:t>
            </a:r>
            <a:r>
              <a:rPr lang="en-US" altLang="en-US" dirty="0"/>
              <a:t>	integer, </a:t>
            </a:r>
            <a:r>
              <a:rPr lang="en-US" altLang="en-US" b="1" dirty="0"/>
              <a:t>W</a:t>
            </a:r>
            <a:r>
              <a:rPr lang="en-US" altLang="en-US" dirty="0"/>
              <a:t> characters wide, </a:t>
            </a:r>
            <a:r>
              <a:rPr lang="en-US" altLang="en-US" i="1" dirty="0"/>
              <a:t>left</a:t>
            </a:r>
            <a:r>
              <a:rPr lang="en-US" altLang="en-US" dirty="0"/>
              <a:t>-aligned</a:t>
            </a:r>
          </a:p>
          <a:p>
            <a:pPr lvl="1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b="1" dirty="0" err="1"/>
              <a:t>W</a:t>
            </a:r>
            <a:r>
              <a:rPr lang="en-US" altLang="en-US" dirty="0" err="1">
                <a:latin typeface="Courier New" panose="02070309020205020404" pitchFamily="49" charset="0"/>
              </a:rPr>
              <a:t>f</a:t>
            </a:r>
            <a:r>
              <a:rPr lang="en-US" altLang="en-US" dirty="0"/>
              <a:t>	real number, </a:t>
            </a:r>
            <a:r>
              <a:rPr lang="en-US" altLang="en-US" b="1" dirty="0"/>
              <a:t>W</a:t>
            </a:r>
            <a:r>
              <a:rPr lang="en-US" altLang="en-US" dirty="0"/>
              <a:t> characters wide, right-aligned</a:t>
            </a:r>
          </a:p>
          <a:p>
            <a:pPr lvl="1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...</a:t>
            </a:r>
            <a:endParaRPr lang="en-US" altLang="en-US" dirty="0"/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3;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j = 1; j &lt;= 10; </a:t>
            </a:r>
            <a:r>
              <a:rPr lang="en-US" altLang="en-US" dirty="0" err="1">
                <a:latin typeface="Courier New" panose="02070309020205020404" pitchFamily="49" charset="0"/>
              </a:rPr>
              <a:t>j++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b="1" dirty="0">
                <a:latin typeface="Courier New" panose="02070309020205020404" pitchFamily="49" charset="0"/>
              </a:rPr>
              <a:t>%4d</a:t>
            </a:r>
            <a:r>
              <a:rPr lang="en-US" altLang="en-US" dirty="0">
                <a:latin typeface="Courier New" panose="02070309020205020404" pitchFamily="49" charset="0"/>
              </a:rPr>
              <a:t>",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* j));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 System.out.println();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/>
              <a:t>Output: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1   2   3   4   5   6   7   8   9  10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2   4   6   8  10  12  14  16  18  20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  3   6   9  12  15  18  21  24  27  30</a:t>
            </a:r>
          </a:p>
        </p:txBody>
      </p:sp>
    </p:spTree>
    <p:extLst>
      <p:ext uri="{BB962C8B-B14F-4D97-AF65-F5344CB8AC3E}">
        <p14:creationId xmlns:p14="http://schemas.microsoft.com/office/powerpoint/2010/main" val="3269722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fa-IR" dirty="0"/>
              <a:t>فرمت اعداد اعشاری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lvl="1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%.</a:t>
            </a:r>
            <a:r>
              <a:rPr lang="en-US" altLang="en-US" b="1" dirty="0" err="1"/>
              <a:t>D</a:t>
            </a:r>
            <a:r>
              <a:rPr lang="en-US" altLang="en-US" dirty="0" err="1">
                <a:latin typeface="Courier New" panose="02070309020205020404" pitchFamily="49" charset="0"/>
              </a:rPr>
              <a:t>f</a:t>
            </a:r>
            <a:r>
              <a:rPr lang="en-US" altLang="en-US" dirty="0"/>
              <a:t>	real number, rounded to </a:t>
            </a:r>
            <a:r>
              <a:rPr lang="en-US" altLang="en-US" b="1" dirty="0"/>
              <a:t>D</a:t>
            </a:r>
            <a:r>
              <a:rPr lang="en-US" altLang="en-US" dirty="0"/>
              <a:t> digits after decimal</a:t>
            </a:r>
          </a:p>
          <a:p>
            <a:pPr lvl="1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b="1" dirty="0" err="1"/>
              <a:t>W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D</a:t>
            </a:r>
            <a:r>
              <a:rPr lang="en-US" altLang="en-US" dirty="0" err="1">
                <a:latin typeface="Courier New" panose="02070309020205020404" pitchFamily="49" charset="0"/>
              </a:rPr>
              <a:t>f</a:t>
            </a:r>
            <a:r>
              <a:rPr lang="en-US" altLang="en-US" dirty="0"/>
              <a:t>	real number, </a:t>
            </a:r>
            <a:r>
              <a:rPr lang="en-US" altLang="en-US" b="1" dirty="0"/>
              <a:t>W</a:t>
            </a:r>
            <a:r>
              <a:rPr lang="en-US" altLang="en-US" dirty="0"/>
              <a:t> chars wide, </a:t>
            </a:r>
            <a:r>
              <a:rPr lang="en-US" altLang="en-US" b="1" dirty="0"/>
              <a:t>D</a:t>
            </a:r>
            <a:r>
              <a:rPr lang="en-US" altLang="en-US" dirty="0"/>
              <a:t> digits after decimal</a:t>
            </a:r>
          </a:p>
          <a:p>
            <a:pPr lvl="1"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%-</a:t>
            </a:r>
            <a:r>
              <a:rPr lang="en-US" altLang="en-US" b="1" dirty="0" err="1"/>
              <a:t>W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D</a:t>
            </a:r>
            <a:r>
              <a:rPr lang="en-US" altLang="en-US" dirty="0" err="1">
                <a:latin typeface="Courier New" panose="02070309020205020404" pitchFamily="49" charset="0"/>
              </a:rPr>
              <a:t>f</a:t>
            </a:r>
            <a:r>
              <a:rPr lang="en-US" altLang="en-US" dirty="0"/>
              <a:t>	real number, </a:t>
            </a:r>
            <a:r>
              <a:rPr lang="en-US" altLang="en-US" b="1" dirty="0"/>
              <a:t>W</a:t>
            </a:r>
            <a:r>
              <a:rPr lang="en-US" altLang="en-US" dirty="0"/>
              <a:t> wide (left-align), </a:t>
            </a:r>
            <a:r>
              <a:rPr lang="en-US" altLang="en-US" b="1" dirty="0"/>
              <a:t>D</a:t>
            </a:r>
            <a:r>
              <a:rPr lang="en-US" altLang="en-US" dirty="0"/>
              <a:t> after decimal</a:t>
            </a:r>
            <a:endParaRPr lang="en-US" altLang="en-US" sz="900" dirty="0"/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endParaRPr lang="en-US" altLang="en-US" dirty="0"/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double </a:t>
            </a:r>
            <a:r>
              <a:rPr lang="en-US" altLang="en-US" dirty="0" err="1">
                <a:latin typeface="Courier New" panose="02070309020205020404" pitchFamily="49" charset="0"/>
              </a:rPr>
              <a:t>gpa</a:t>
            </a:r>
            <a:r>
              <a:rPr lang="en-US" altLang="en-US" dirty="0">
                <a:latin typeface="Courier New" panose="02070309020205020404" pitchFamily="49" charset="0"/>
              </a:rPr>
              <a:t> = 3.253764;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dirty="0">
                <a:latin typeface="Courier New" panose="02070309020205020404" pitchFamily="49" charset="0"/>
              </a:rPr>
              <a:t>("your GPA is </a:t>
            </a:r>
            <a:r>
              <a:rPr lang="en-US" altLang="en-US" b="1" dirty="0">
                <a:latin typeface="Courier New" panose="02070309020205020404" pitchFamily="49" charset="0"/>
              </a:rPr>
              <a:t>%.1f</a:t>
            </a:r>
            <a:r>
              <a:rPr lang="en-US" altLang="en-US" dirty="0">
                <a:latin typeface="Courier New" panose="02070309020205020404" pitchFamily="49" charset="0"/>
              </a:rPr>
              <a:t>\n", </a:t>
            </a:r>
            <a:r>
              <a:rPr lang="en-US" altLang="en-US" dirty="0" err="1">
                <a:latin typeface="Courier New" panose="02070309020205020404" pitchFamily="49" charset="0"/>
              </a:rPr>
              <a:t>gpa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System.out.printf</a:t>
            </a:r>
            <a:r>
              <a:rPr lang="en-US" altLang="en-US" dirty="0">
                <a:latin typeface="Courier New" panose="02070309020205020404" pitchFamily="49" charset="0"/>
              </a:rPr>
              <a:t>("more precisely: </a:t>
            </a:r>
            <a:r>
              <a:rPr lang="en-US" altLang="en-US" b="1" dirty="0">
                <a:latin typeface="Courier New" panose="02070309020205020404" pitchFamily="49" charset="0"/>
              </a:rPr>
              <a:t>%8.3f</a:t>
            </a:r>
            <a:r>
              <a:rPr lang="en-US" altLang="en-US" dirty="0">
                <a:latin typeface="Courier New" panose="02070309020205020404" pitchFamily="49" charset="0"/>
              </a:rPr>
              <a:t>\n", </a:t>
            </a:r>
            <a:r>
              <a:rPr lang="en-US" altLang="en-US" dirty="0" err="1">
                <a:latin typeface="Courier New" panose="02070309020205020404" pitchFamily="49" charset="0"/>
              </a:rPr>
              <a:t>gpa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/>
              <a:t>	Output: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sz="800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your GPA is 3.3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  <a:tabLst>
                <a:tab pos="2057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more precisely:    3.254</a:t>
            </a:r>
          </a:p>
          <a:p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70612" y="5130884"/>
            <a:ext cx="457200" cy="582612"/>
            <a:chOff x="2625" y="2580"/>
            <a:chExt cx="288" cy="367"/>
          </a:xfrm>
        </p:grpSpPr>
        <p:sp>
          <p:nvSpPr>
            <p:cNvPr id="5" name="AutoShape 10"/>
            <p:cNvSpPr>
              <a:spLocks/>
            </p:cNvSpPr>
            <p:nvPr/>
          </p:nvSpPr>
          <p:spPr bwMode="auto">
            <a:xfrm rot="5400000">
              <a:off x="2697" y="2731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662" y="2580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 dirty="0"/>
                <a:t>3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4386943" y="6033423"/>
            <a:ext cx="1534296" cy="681038"/>
            <a:chOff x="2137" y="3216"/>
            <a:chExt cx="768" cy="429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410" y="3414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 rot="-5400000">
              <a:off x="2425" y="2928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Action Button: Back or Previous 9">
            <a:hlinkClick r:id="rId2" action="ppaction://hlinksldjump" highlightClick="1"/>
          </p:cNvPr>
          <p:cNvSpPr/>
          <p:nvPr/>
        </p:nvSpPr>
        <p:spPr>
          <a:xfrm>
            <a:off x="10874828" y="5604351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0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US" dirty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 rtl="1"/>
            <a:r>
              <a:rPr lang="fa-IR" altLang="en-US" sz="3200" dirty="0"/>
              <a:t>گرفتن ورودی از کاربر از طریق </a:t>
            </a:r>
            <a:r>
              <a:rPr lang="en-US" altLang="en-US" sz="3200" dirty="0"/>
              <a:t>console</a:t>
            </a:r>
            <a:endParaRPr lang="fa-IR" altLang="en-US" sz="3200" dirty="0"/>
          </a:p>
          <a:p>
            <a:pPr algn="r" rtl="1"/>
            <a:r>
              <a:rPr lang="fa-IR" altLang="en-US" sz="3200" dirty="0"/>
              <a:t>در مقابل </a:t>
            </a:r>
            <a:r>
              <a:rPr lang="en-US" altLang="en-US" sz="3200" dirty="0" err="1"/>
              <a:t>System.out</a:t>
            </a:r>
            <a:r>
              <a:rPr lang="fa-IR" altLang="en-US" sz="3200" dirty="0"/>
              <a:t> برای نوشتن در خروجی </a:t>
            </a:r>
            <a:r>
              <a:rPr lang="en-US" altLang="en-US" sz="3200" dirty="0"/>
              <a:t>System.in</a:t>
            </a:r>
            <a:r>
              <a:rPr lang="fa-IR" altLang="en-US" sz="3200" dirty="0"/>
              <a:t> را داریم</a:t>
            </a:r>
          </a:p>
          <a:p>
            <a:pPr algn="r" rtl="1"/>
            <a:r>
              <a:rPr lang="fa-IR" altLang="en-US" sz="3200" dirty="0"/>
              <a:t>شی </a:t>
            </a:r>
            <a:r>
              <a:rPr lang="en-US" altLang="en-US" sz="3200" dirty="0"/>
              <a:t>System.in</a:t>
            </a:r>
            <a:r>
              <a:rPr lang="fa-IR" altLang="en-US" sz="3200" dirty="0"/>
              <a:t> مانند </a:t>
            </a:r>
            <a:r>
              <a:rPr lang="en-US" altLang="en-US" sz="3200" dirty="0" err="1"/>
              <a:t>System.out</a:t>
            </a:r>
            <a:r>
              <a:rPr lang="fa-IR" altLang="en-US" sz="3200" dirty="0"/>
              <a:t> مستقیما استفاده نمی شود و باید از شی کمکی به نام </a:t>
            </a:r>
            <a:r>
              <a:rPr lang="en-US" altLang="en-US" sz="3200" dirty="0"/>
              <a:t>Scanner</a:t>
            </a:r>
            <a:r>
              <a:rPr lang="fa-IR" altLang="en-US" sz="3200" dirty="0"/>
              <a:t> به شکل زیر استفاده کنیم.</a:t>
            </a:r>
          </a:p>
          <a:p>
            <a:r>
              <a:rPr lang="en-US" altLang="en-US" sz="2800" dirty="0">
                <a:latin typeface="Courier New" panose="02070309020205020404" pitchFamily="49" charset="0"/>
              </a:rPr>
              <a:t>Scanner </a:t>
            </a:r>
            <a:r>
              <a:rPr lang="en-US" altLang="en-US" dirty="0" err="1">
                <a:latin typeface="Courier New" panose="02070309020205020404" pitchFamily="49" charset="0"/>
              </a:rPr>
              <a:t>myC</a:t>
            </a:r>
            <a:r>
              <a:rPr lang="en-US" altLang="en-US" sz="2800" dirty="0" err="1">
                <a:latin typeface="Courier New" panose="02070309020205020404" pitchFamily="49" charset="0"/>
              </a:rPr>
              <a:t>onsole</a:t>
            </a:r>
            <a:r>
              <a:rPr lang="en-US" altLang="en-US" sz="2800" dirty="0">
                <a:latin typeface="Courier New" panose="02070309020205020404" pitchFamily="49" charset="0"/>
              </a:rPr>
              <a:t> = new Scanner(System.in);</a:t>
            </a:r>
          </a:p>
          <a:p>
            <a:pPr algn="r" rtl="1"/>
            <a:r>
              <a:rPr lang="fa-IR" dirty="0">
                <a:latin typeface="Courier New" panose="02070309020205020404" pitchFamily="49" charset="0"/>
              </a:rPr>
              <a:t>کلاس </a:t>
            </a:r>
            <a:r>
              <a:rPr lang="en-US" dirty="0">
                <a:latin typeface="Courier New" panose="02070309020205020404" pitchFamily="49" charset="0"/>
              </a:rPr>
              <a:t>Scanner</a:t>
            </a:r>
            <a:r>
              <a:rPr lang="fa-IR" dirty="0">
                <a:latin typeface="Courier New" panose="02070309020205020404" pitchFamily="49" charset="0"/>
              </a:rPr>
              <a:t> در یک </a:t>
            </a:r>
            <a:r>
              <a:rPr lang="en-US" dirty="0">
                <a:latin typeface="Courier New" panose="02070309020205020404" pitchFamily="49" charset="0"/>
              </a:rPr>
              <a:t>package</a:t>
            </a:r>
            <a:r>
              <a:rPr lang="fa-IR" dirty="0">
                <a:latin typeface="Courier New" panose="02070309020205020404" pitchFamily="49" charset="0"/>
              </a:rPr>
              <a:t> به نام </a:t>
            </a:r>
            <a:r>
              <a:rPr lang="en-US" dirty="0" err="1">
                <a:latin typeface="Courier New" panose="02070309020205020404" pitchFamily="49" charset="0"/>
              </a:rPr>
              <a:t>java.util</a:t>
            </a:r>
            <a:r>
              <a:rPr lang="fa-IR" dirty="0">
                <a:latin typeface="Courier New" panose="02070309020205020404" pitchFamily="49" charset="0"/>
              </a:rPr>
              <a:t> تعریف شده است.</a:t>
            </a:r>
          </a:p>
          <a:p>
            <a:pPr algn="r" rtl="1"/>
            <a:r>
              <a:rPr lang="fa-IR" dirty="0">
                <a:latin typeface="Courier New" panose="02070309020205020404" pitchFamily="49" charset="0"/>
              </a:rPr>
              <a:t>برای ساخت یک شی از روی کلاس </a:t>
            </a:r>
            <a:r>
              <a:rPr lang="en-US" dirty="0">
                <a:latin typeface="Courier New" panose="02070309020205020404" pitchFamily="49" charset="0"/>
              </a:rPr>
              <a:t>Scanner</a:t>
            </a:r>
            <a:r>
              <a:rPr lang="fa-IR" dirty="0">
                <a:latin typeface="Courier New" panose="02070309020205020404" pitchFamily="49" charset="0"/>
              </a:rPr>
              <a:t> باید قبل از آن بنویسیم</a:t>
            </a:r>
          </a:p>
          <a:p>
            <a:pPr algn="l"/>
            <a:r>
              <a:rPr lang="en-US" altLang="en-US" sz="2800" dirty="0">
                <a:latin typeface="Courier New" panose="02070309020205020404" pitchFamily="49" charset="0"/>
              </a:rPr>
              <a:t>import </a:t>
            </a:r>
            <a:r>
              <a:rPr lang="en-US" altLang="en-US" sz="28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2800" dirty="0">
                <a:latin typeface="Courier New" panose="02070309020205020404" pitchFamily="49" charset="0"/>
              </a:rPr>
              <a:t>.*;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US" dirty="0"/>
              <a:t>Scanner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51" y="3948114"/>
            <a:ext cx="11628298" cy="27744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java.util</a:t>
            </a:r>
            <a:r>
              <a:rPr lang="en-US" altLang="en-US" sz="2400" b="1" dirty="0">
                <a:latin typeface="Courier New" panose="02070309020205020404" pitchFamily="49" charset="0"/>
              </a:rPr>
              <a:t>.*;</a:t>
            </a: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so that I can use Scanner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public 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ReadSomeInput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Scanner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myConsole</a:t>
            </a:r>
            <a:r>
              <a:rPr lang="en-US" altLang="en-US" sz="2400" b="1" dirty="0">
                <a:latin typeface="Courier New" panose="02070309020205020404" pitchFamily="49" charset="0"/>
              </a:rPr>
              <a:t> = new Scanner(System.in);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("How old are you? ");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fa-IR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پیامی به کاربر</a:t>
            </a: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int age = </a:t>
            </a:r>
            <a:r>
              <a:rPr lang="en-US" altLang="en-US" b="1" dirty="0" err="1">
                <a:latin typeface="Courier New" panose="02070309020205020404" pitchFamily="49" charset="0"/>
              </a:rPr>
              <a:t>myConsole.nextInt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("You'll be 40 in " + (40 - age) + " years.");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0354"/>
              </p:ext>
            </p:extLst>
          </p:nvPr>
        </p:nvGraphicFramePr>
        <p:xfrm>
          <a:off x="2183019" y="1828801"/>
          <a:ext cx="7605713" cy="1981200"/>
        </p:xfrm>
        <a:graphic>
          <a:graphicData uri="http://schemas.openxmlformats.org/drawingml/2006/table">
            <a:tbl>
              <a:tblPr/>
              <a:tblGrid>
                <a:gridCol w="234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reads a token of user input as an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reads a token of user input as a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reads a token of user input as a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</a:rPr>
                        <a:t>reads a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</a:rPr>
                        <a:t>line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</a:rPr>
                        <a:t> of user input as a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4CD502-3B01-4716-90D6-BB4AB9C4643D}"/>
              </a:ext>
            </a:extLst>
          </p:cNvPr>
          <p:cNvSpPr txBox="1"/>
          <p:nvPr/>
        </p:nvSpPr>
        <p:spPr>
          <a:xfrm>
            <a:off x="6485408" y="6067427"/>
            <a:ext cx="4267258" cy="59785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How old are you?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14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You'll be 40 in 26 years.</a:t>
            </a:r>
          </a:p>
        </p:txBody>
      </p:sp>
    </p:spTree>
    <p:extLst>
      <p:ext uri="{BB962C8B-B14F-4D97-AF65-F5344CB8AC3E}">
        <p14:creationId xmlns:p14="http://schemas.microsoft.com/office/powerpoint/2010/main" val="40598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dirty="0"/>
              <a:t>Scanners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30" y="1758424"/>
            <a:ext cx="8596668" cy="498951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r" rtl="1"/>
            <a:r>
              <a:rPr lang="fa-IR" altLang="en-US" dirty="0"/>
              <a:t>اگر چند تابع هستند که می خواهند ورودی بگیرند می توان یک شی را در </a:t>
            </a:r>
            <a:r>
              <a:rPr lang="en-US" altLang="en-US" dirty="0"/>
              <a:t>main</a:t>
            </a:r>
            <a:r>
              <a:rPr lang="fa-IR" altLang="en-US" dirty="0"/>
              <a:t> ایجاد کرد و آن را به توابع به عنوان پارامتر ارسال کرد</a:t>
            </a:r>
            <a:endParaRPr lang="en-US" altLang="en-US" dirty="0"/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</a:rPr>
              <a:t>Scanner console = new Scanner(System.in);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sum = readSum3(</a:t>
            </a:r>
            <a:r>
              <a:rPr lang="en-US" altLang="en-US" sz="1800" b="1" dirty="0">
                <a:latin typeface="Courier New" panose="02070309020205020404" pitchFamily="49" charset="0"/>
              </a:rPr>
              <a:t>console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System.out.println("The sum is " + sum);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Prompts for 3 numbers and returns their sum.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readSum3(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Scanner console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("Type 3 numbers: ");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num1 = </a:t>
            </a:r>
            <a:r>
              <a:rPr lang="en-US" altLang="en-US" sz="18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num2 = </a:t>
            </a:r>
            <a:r>
              <a:rPr lang="en-US" altLang="en-US" sz="18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num3 = </a:t>
            </a:r>
            <a:r>
              <a:rPr lang="en-US" altLang="en-US" sz="18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 num1 + num2 + num3;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Action Button: Back or Previous 3">
            <a:hlinkClick r:id="rId2" action="ppaction://hlinksldjump" highlightClick="1"/>
          </p:cNvPr>
          <p:cNvSpPr/>
          <p:nvPr/>
        </p:nvSpPr>
        <p:spPr>
          <a:xfrm>
            <a:off x="10454595" y="5336737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3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7AA95D-C5E7-D18E-ACD5-266FA69F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42" y="2653225"/>
            <a:ext cx="3288639" cy="38924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9C5801-7F04-A2C0-1EB3-7FC439293537}"/>
              </a:ext>
            </a:extLst>
          </p:cNvPr>
          <p:cNvSpPr/>
          <p:nvPr/>
        </p:nvSpPr>
        <p:spPr>
          <a:xfrm>
            <a:off x="5625737" y="5677800"/>
            <a:ext cx="1354091" cy="3916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2D52-D314-94AD-80BF-17DA79D5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533"/>
            <a:ext cx="10515600" cy="2565400"/>
          </a:xfrm>
        </p:spPr>
        <p:txBody>
          <a:bodyPr/>
          <a:lstStyle/>
          <a:p>
            <a:pPr algn="r" rtl="1"/>
            <a:r>
              <a:rPr lang="fa-IR" dirty="0"/>
              <a:t>یک راه دیگر این است که این برنامه ها را از سایت </a:t>
            </a:r>
            <a:r>
              <a:rPr lang="en-US" dirty="0"/>
              <a:t>Oracle</a:t>
            </a:r>
            <a:r>
              <a:rPr lang="fa-IR" dirty="0"/>
              <a:t> بردارید و خودتان </a:t>
            </a:r>
            <a:r>
              <a:rPr lang="en-US" dirty="0"/>
              <a:t>PATH</a:t>
            </a:r>
            <a:r>
              <a:rPr lang="fa-IR" dirty="0"/>
              <a:t> را بر این اساس تنظیم کنید</a:t>
            </a:r>
          </a:p>
          <a:p>
            <a:r>
              <a:rPr lang="en-US" sz="2800" dirty="0">
                <a:hlinkClick r:id="rId3"/>
              </a:rPr>
              <a:t>download.oracle.com/java/19/latest/jdk-19_windows-x64_bin.zip</a:t>
            </a:r>
            <a:r>
              <a:rPr lang="en-US" sz="2800" dirty="0"/>
              <a:t>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r" rtl="1"/>
            <a:r>
              <a:rPr lang="fa-IR" dirty="0"/>
              <a:t>یک کار دیگر که برای اطمینان بهتر است انجام دهید تعیین </a:t>
            </a:r>
            <a:r>
              <a:rPr lang="en-US" dirty="0"/>
              <a:t>JAVA_HOME</a:t>
            </a:r>
            <a:r>
              <a:rPr lang="fa-IR" dirty="0"/>
              <a:t> است که از طریق </a:t>
            </a:r>
            <a:r>
              <a:rPr lang="en-US" dirty="0"/>
              <a:t>set environment variables</a:t>
            </a:r>
            <a:r>
              <a:rPr lang="fa-IR" dirty="0"/>
              <a:t> باید انجام دهید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D499B-2077-D867-F52D-DA12AA40C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8" y="2487758"/>
            <a:ext cx="2539027" cy="4267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E3D50B-13E2-659C-1599-007746EDA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924" y="2653225"/>
            <a:ext cx="3692878" cy="4102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F2C690-4FFA-73F7-ECB7-B8FB28BBB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376" y="3632011"/>
            <a:ext cx="8287449" cy="24374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01AF9F-9A7D-7EBB-7665-44BB46E43949}"/>
              </a:ext>
            </a:extLst>
          </p:cNvPr>
          <p:cNvSpPr/>
          <p:nvPr/>
        </p:nvSpPr>
        <p:spPr>
          <a:xfrm>
            <a:off x="9762067" y="4302856"/>
            <a:ext cx="700604" cy="3114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8CABA3-0EB1-75F4-AB71-0C2447DA2696}"/>
              </a:ext>
            </a:extLst>
          </p:cNvPr>
          <p:cNvSpPr/>
          <p:nvPr/>
        </p:nvSpPr>
        <p:spPr>
          <a:xfrm>
            <a:off x="6807200" y="5339469"/>
            <a:ext cx="1286725" cy="544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Back or Previous 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A7B5BF7-A866-B738-47C4-36F3A7FE8058}"/>
              </a:ext>
            </a:extLst>
          </p:cNvPr>
          <p:cNvSpPr/>
          <p:nvPr/>
        </p:nvSpPr>
        <p:spPr>
          <a:xfrm>
            <a:off x="82680" y="533946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203"/>
            <a:ext cx="10515600" cy="1135703"/>
          </a:xfrm>
        </p:spPr>
        <p:txBody>
          <a:bodyPr/>
          <a:lstStyle/>
          <a:p>
            <a:pPr algn="ctr"/>
            <a:r>
              <a:rPr lang="fa-IR" dirty="0"/>
              <a:t>برنامه حل معادله درجه 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965" y="1206906"/>
            <a:ext cx="11982768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EquationDeg2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c, x1, x2, delta;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Scanner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Scanner(System.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==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Should not be 0:"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a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b:"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c:"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23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7088" y="197222"/>
            <a:ext cx="11764759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delta = b * b -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a * c;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(delta &gt;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delta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(delta);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x1 = (-b + delta) /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a;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x2 = (-b - delta) /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a;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"x1 = %g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 = %g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x1, x2);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delta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(-delta);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x1 = -b /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a;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x2 = delta /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a;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"x1 = %g +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 = %g -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J%g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x1, x2, x1, x2);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349" y="5032090"/>
            <a:ext cx="2672573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 Should not be 0:1</a:t>
            </a:r>
          </a:p>
          <a:p>
            <a:r>
              <a:rPr lang="en-US" dirty="0"/>
              <a:t>Enter b:-3</a:t>
            </a:r>
          </a:p>
          <a:p>
            <a:r>
              <a:rPr lang="en-US" dirty="0"/>
              <a:t>Enter c:2</a:t>
            </a:r>
          </a:p>
          <a:p>
            <a:r>
              <a:rPr lang="en-US" dirty="0"/>
              <a:t>x1 = 2.00000</a:t>
            </a:r>
          </a:p>
          <a:p>
            <a:r>
              <a:rPr lang="en-US" dirty="0"/>
              <a:t>x2 = 1.00000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5043238"/>
            <a:ext cx="280639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 Should not be 0:1</a:t>
            </a:r>
          </a:p>
          <a:p>
            <a:r>
              <a:rPr lang="en-US" dirty="0"/>
              <a:t>Enter b:-2</a:t>
            </a:r>
          </a:p>
          <a:p>
            <a:r>
              <a:rPr lang="en-US" dirty="0"/>
              <a:t>Enter c:13</a:t>
            </a:r>
          </a:p>
          <a:p>
            <a:r>
              <a:rPr lang="en-US" dirty="0"/>
              <a:t>x1 = 1.00000 + J3.46410</a:t>
            </a:r>
          </a:p>
          <a:p>
            <a:r>
              <a:rPr lang="en-US" dirty="0"/>
              <a:t>x2 = 1.00000 - J3.46410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9616" y="5020939"/>
            <a:ext cx="272833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 Should not be 0:1</a:t>
            </a:r>
          </a:p>
          <a:p>
            <a:r>
              <a:rPr lang="en-US" dirty="0"/>
              <a:t>Enter b:-4</a:t>
            </a:r>
          </a:p>
          <a:p>
            <a:r>
              <a:rPr lang="en-US" dirty="0"/>
              <a:t>Enter c:13</a:t>
            </a:r>
          </a:p>
          <a:p>
            <a:r>
              <a:rPr lang="en-US" dirty="0"/>
              <a:t>x1 = 2.00000 + J3.00000</a:t>
            </a:r>
          </a:p>
          <a:p>
            <a:r>
              <a:rPr lang="en-US" dirty="0"/>
              <a:t>x2 = 2.00000 - J3.00000</a:t>
            </a:r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10053153" y="5336737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5024-58B3-8F94-5B3D-8F8B91B29B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 rtl="1"/>
            <a:r>
              <a:rPr lang="fa-IR" dirty="0"/>
              <a:t>نصب </a:t>
            </a:r>
            <a:r>
              <a:rPr lang="en-US" dirty="0" err="1"/>
              <a:t>Intellij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A75D-FB27-8A09-2AA8-BB7994CF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7442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گرچه برنامه های جاوا </a:t>
            </a:r>
            <a:r>
              <a:rPr lang="en-US" dirty="0"/>
              <a:t>open source</a:t>
            </a:r>
            <a:r>
              <a:rPr lang="fa-IR" dirty="0"/>
              <a:t> است ولی برنامه محیط توسعه یکپارچه (</a:t>
            </a:r>
            <a:r>
              <a:rPr lang="en-US" dirty="0"/>
              <a:t>IDE</a:t>
            </a:r>
            <a:r>
              <a:rPr lang="fa-IR" dirty="0"/>
              <a:t>) این طور نیست و ما از نسخه قفل شکسته </a:t>
            </a:r>
            <a:r>
              <a:rPr lang="en-US" dirty="0" err="1"/>
              <a:t>Intellij</a:t>
            </a:r>
            <a:r>
              <a:rPr lang="fa-IR" dirty="0"/>
              <a:t> استفاده می کنیم</a:t>
            </a:r>
          </a:p>
          <a:p>
            <a:pPr algn="r" rtl="1"/>
            <a:r>
              <a:rPr lang="fa-IR" dirty="0"/>
              <a:t>جدیدترین نسخه این فایل را می توانید از لینک زیر دریافت کنید (18 بهمن 1401)</a:t>
            </a:r>
          </a:p>
          <a:p>
            <a:r>
              <a:rPr lang="en-US" sz="1700" dirty="0"/>
              <a:t>https://cdna.p30download.ir/p30dl-software/JetBrains.IntelliJ.IDEA.Ultimate.v2022.2.x64_p30download.com.rar</a:t>
            </a:r>
            <a:endParaRPr lang="fa-IR" sz="1700" dirty="0"/>
          </a:p>
          <a:p>
            <a:pPr marL="0" indent="0" algn="r" rtl="1">
              <a:buNone/>
            </a:pPr>
            <a:endParaRPr lang="fa-IR" dirty="0"/>
          </a:p>
          <a:p>
            <a:pPr algn="r" rt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AB67B-1073-BEFD-7EB2-6DE7004B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31" y="3793067"/>
            <a:ext cx="2801627" cy="2876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1F4F10-DE4D-07C3-0842-5F04943B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03" y="3793067"/>
            <a:ext cx="3644108" cy="279009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6557EA-D41E-04F0-F970-73C486CCB9D9}"/>
              </a:ext>
            </a:extLst>
          </p:cNvPr>
          <p:cNvSpPr/>
          <p:nvPr/>
        </p:nvSpPr>
        <p:spPr>
          <a:xfrm>
            <a:off x="1490133" y="5681132"/>
            <a:ext cx="1261534" cy="2963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59C47-3A70-7BAF-5B1D-81302B518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557" y="4436468"/>
            <a:ext cx="812842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5024-58B3-8F94-5B3D-8F8B91B29B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 rtl="1"/>
            <a:r>
              <a:rPr lang="fa-IR" dirty="0"/>
              <a:t>مراحل بعد از نصب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A75D-FB27-8A09-2AA8-BB7994CF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3616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فولدر موجود در فولدر </a:t>
            </a:r>
            <a:r>
              <a:rPr lang="en-US" dirty="0"/>
              <a:t>crack</a:t>
            </a:r>
            <a:r>
              <a:rPr lang="fa-IR" dirty="0"/>
              <a:t> به نام </a:t>
            </a:r>
            <a:r>
              <a:rPr lang="en-US" dirty="0"/>
              <a:t>ja-</a:t>
            </a:r>
            <a:r>
              <a:rPr lang="en-US" dirty="0" err="1"/>
              <a:t>etfilter</a:t>
            </a:r>
            <a:r>
              <a:rPr lang="en-US" dirty="0"/>
              <a:t>-all</a:t>
            </a:r>
            <a:r>
              <a:rPr lang="fa-IR" dirty="0"/>
              <a:t> را در درایو </a:t>
            </a:r>
            <a:r>
              <a:rPr lang="en-US" dirty="0"/>
              <a:t>C</a:t>
            </a:r>
            <a:r>
              <a:rPr lang="fa-IR" dirty="0"/>
              <a:t> کپی کنید</a:t>
            </a:r>
            <a:endParaRPr lang="en-US" dirty="0"/>
          </a:p>
          <a:p>
            <a:pPr algn="r" rtl="1"/>
            <a:r>
              <a:rPr lang="fa-IR" dirty="0"/>
              <a:t>اجرای </a:t>
            </a:r>
            <a:r>
              <a:rPr lang="en-US" dirty="0"/>
              <a:t>install-current-user.vbs</a:t>
            </a:r>
            <a:endParaRPr lang="fa-IR" dirty="0"/>
          </a:p>
          <a:p>
            <a:pPr algn="r" rtl="1"/>
            <a:r>
              <a:rPr lang="fa-IR" dirty="0"/>
              <a:t>اجرای </a:t>
            </a:r>
            <a:r>
              <a:rPr lang="en-US" dirty="0" err="1"/>
              <a:t>intellij</a:t>
            </a:r>
            <a:r>
              <a:rPr lang="fa-IR" dirty="0"/>
              <a:t> </a:t>
            </a:r>
            <a:endParaRPr lang="en-US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C52FF-8238-23C5-80DF-BA884802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27" y="2537639"/>
            <a:ext cx="2090273" cy="1794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DB229-DB26-58B5-E420-501C6DC4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792" y="4392130"/>
            <a:ext cx="3143412" cy="204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33319-DF7C-1DE7-7BB0-D759D71F2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730" y="3540229"/>
            <a:ext cx="812842" cy="1244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3CE75-ECCB-3627-E3BC-86E4AA439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04" y="2537639"/>
            <a:ext cx="2801627" cy="287689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52ED69-F417-CBCB-BB1F-49E1B4BA16C1}"/>
              </a:ext>
            </a:extLst>
          </p:cNvPr>
          <p:cNvSpPr/>
          <p:nvPr/>
        </p:nvSpPr>
        <p:spPr>
          <a:xfrm>
            <a:off x="838200" y="3081867"/>
            <a:ext cx="1049867" cy="2455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95C7F-77CB-E7E7-4F3B-F9A73AAB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20" y="5543897"/>
            <a:ext cx="2622186" cy="129391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3EC5E6-39CF-310F-6D74-FC00FE4AA37A}"/>
              </a:ext>
            </a:extLst>
          </p:cNvPr>
          <p:cNvSpPr/>
          <p:nvPr/>
        </p:nvSpPr>
        <p:spPr>
          <a:xfrm>
            <a:off x="4021668" y="3428999"/>
            <a:ext cx="838200" cy="1693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35DC62-460C-1070-6320-6168FEAE579C}"/>
              </a:ext>
            </a:extLst>
          </p:cNvPr>
          <p:cNvSpPr/>
          <p:nvPr/>
        </p:nvSpPr>
        <p:spPr>
          <a:xfrm>
            <a:off x="4131741" y="5431467"/>
            <a:ext cx="1667928" cy="2835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1EEB8E-42D6-6A8E-E499-8466E62F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8" y="-33868"/>
            <a:ext cx="8387484" cy="687022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3093A8-9972-BB2D-E7C1-125F5731AB2F}"/>
              </a:ext>
            </a:extLst>
          </p:cNvPr>
          <p:cNvSpPr/>
          <p:nvPr/>
        </p:nvSpPr>
        <p:spPr>
          <a:xfrm>
            <a:off x="6002883" y="1363132"/>
            <a:ext cx="1549392" cy="2370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E8074B-188F-9166-87DC-971CA685D4A6}"/>
              </a:ext>
            </a:extLst>
          </p:cNvPr>
          <p:cNvSpPr/>
          <p:nvPr/>
        </p:nvSpPr>
        <p:spPr>
          <a:xfrm>
            <a:off x="7112008" y="2192864"/>
            <a:ext cx="1320800" cy="1736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9E4B11-D57F-45D2-7FC0-1FA07770B4F6}"/>
              </a:ext>
            </a:extLst>
          </p:cNvPr>
          <p:cNvSpPr/>
          <p:nvPr/>
        </p:nvSpPr>
        <p:spPr>
          <a:xfrm>
            <a:off x="6104480" y="5020732"/>
            <a:ext cx="1007528" cy="3048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B2668-7D4A-3AF1-DC02-CB7CFCACF2C9}"/>
              </a:ext>
            </a:extLst>
          </p:cNvPr>
          <p:cNvSpPr txBox="1"/>
          <p:nvPr/>
        </p:nvSpPr>
        <p:spPr>
          <a:xfrm>
            <a:off x="3776141" y="3183465"/>
            <a:ext cx="1715085" cy="646331"/>
          </a:xfrm>
          <a:prstGeom prst="rect">
            <a:avLst/>
          </a:prstGeom>
          <a:solidFill>
            <a:srgbClr val="F040BE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Paste from</a:t>
            </a:r>
          </a:p>
          <a:p>
            <a:r>
              <a:rPr lang="en-US" dirty="0"/>
              <a:t>Activation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C70CF-C427-4BE1-38F3-70111CA1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86" y="3863664"/>
            <a:ext cx="2622186" cy="12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6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95FAA-4EC9-C267-7401-A3979207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25" y="590251"/>
            <a:ext cx="7512436" cy="58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8057-706B-D27B-4632-C765F80B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334FC-9436-745B-EB36-450A55F7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9" y="578615"/>
            <a:ext cx="7493385" cy="6197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70E17-B05D-4A53-8898-22BAEC76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46" y="599772"/>
            <a:ext cx="7531487" cy="5893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479C0E-C756-A3E8-11D8-326373733228}"/>
              </a:ext>
            </a:extLst>
          </p:cNvPr>
          <p:cNvSpPr txBox="1"/>
          <p:nvPr/>
        </p:nvSpPr>
        <p:spPr>
          <a:xfrm>
            <a:off x="8918518" y="879958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>
                <a:solidFill>
                  <a:srgbClr val="F040BE"/>
                </a:solidFill>
              </a:rPr>
              <a:t>انتخاب نام پروژه</a:t>
            </a:r>
            <a:endParaRPr lang="en-US" sz="3200" dirty="0">
              <a:solidFill>
                <a:srgbClr val="F040BE"/>
              </a:solidFill>
            </a:endParaRPr>
          </a:p>
        </p:txBody>
      </p:sp>
      <p:sp>
        <p:nvSpPr>
          <p:cNvPr id="4" name="Action Button: Back or Previous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8D0A960-3855-10F5-346C-65001CFFB42F}"/>
              </a:ext>
            </a:extLst>
          </p:cNvPr>
          <p:cNvSpPr/>
          <p:nvPr/>
        </p:nvSpPr>
        <p:spPr>
          <a:xfrm>
            <a:off x="11139678" y="5000802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0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2433</Words>
  <Application>Microsoft Office PowerPoint</Application>
  <PresentationFormat>Widescreen</PresentationFormat>
  <Paragraphs>364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Unicode MS</vt:lpstr>
      <vt:lpstr>Calibri</vt:lpstr>
      <vt:lpstr>Calibri Light</vt:lpstr>
      <vt:lpstr>Courier New</vt:lpstr>
      <vt:lpstr>Verdana</vt:lpstr>
      <vt:lpstr>Wingdings</vt:lpstr>
      <vt:lpstr>Wingdings 2</vt:lpstr>
      <vt:lpstr>Office Theme</vt:lpstr>
      <vt:lpstr>برنامه نویسی شی گرا</vt:lpstr>
      <vt:lpstr>موضوعات جلسه دوم</vt:lpstr>
      <vt:lpstr>نصب JDK</vt:lpstr>
      <vt:lpstr>PowerPoint Presentation</vt:lpstr>
      <vt:lpstr>نصب Intellij</vt:lpstr>
      <vt:lpstr>مراحل بعد از نصب</vt:lpstr>
      <vt:lpstr>PowerPoint Presentation</vt:lpstr>
      <vt:lpstr>PowerPoint Presentation</vt:lpstr>
      <vt:lpstr>PowerPoint Presentation</vt:lpstr>
      <vt:lpstr>ایجاد کلاس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اجرای برنامه</vt:lpstr>
      <vt:lpstr>نوشتن عبارات دلخواه در برنامه</vt:lpstr>
      <vt:lpstr>تغییر تنظیمات برای فونت و سایز دلخواه</vt:lpstr>
      <vt:lpstr>اثرات تغییر فونت</vt:lpstr>
      <vt:lpstr>محل برنامه جاوا</vt:lpstr>
      <vt:lpstr>محل برنامه نوشته شده</vt:lpstr>
      <vt:lpstr>Terminal</vt:lpstr>
      <vt:lpstr>PowerPoint Presentation</vt:lpstr>
      <vt:lpstr>کلمات کلیدی جاوا</vt:lpstr>
      <vt:lpstr>کلمات کلیدی جاوا</vt:lpstr>
      <vt:lpstr>PowerPoint Presentation</vt:lpstr>
      <vt:lpstr>متغیرها در جاوا</vt:lpstr>
      <vt:lpstr>چاپ و تعریف اعداد صحیح یک بایتی</vt:lpstr>
      <vt:lpstr>چاپ و تعریف اعداد صحیح دو بایتی</vt:lpstr>
      <vt:lpstr>چاپ و تعریف اعداد صحیح چهاربایتی</vt:lpstr>
      <vt:lpstr>چاپ و تعریف اعداد صحیح هشت بایتی</vt:lpstr>
      <vt:lpstr>println</vt:lpstr>
      <vt:lpstr>print</vt:lpstr>
      <vt:lpstr>Printf</vt:lpstr>
      <vt:lpstr>Printf width</vt:lpstr>
      <vt:lpstr>فرمت اعداد اعشاری</vt:lpstr>
      <vt:lpstr>Scan</vt:lpstr>
      <vt:lpstr>Scanner Methods</vt:lpstr>
      <vt:lpstr>Scanners as parameters</vt:lpstr>
      <vt:lpstr>برنامه حل معادله درجه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شی گرا</dc:title>
  <dc:creator>Bijan</dc:creator>
  <cp:lastModifiedBy>Vahdat</cp:lastModifiedBy>
  <cp:revision>107</cp:revision>
  <dcterms:created xsi:type="dcterms:W3CDTF">2020-01-31T15:06:05Z</dcterms:created>
  <dcterms:modified xsi:type="dcterms:W3CDTF">2023-02-06T17:33:58Z</dcterms:modified>
</cp:coreProperties>
</file>