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9215" y="771525"/>
            <a:ext cx="2411730" cy="545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parsed_dataset (dict)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215" y="1421765"/>
            <a:ext cx="534670" cy="3359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1: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215" y="1809750"/>
            <a:ext cx="534670" cy="3359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2</a:t>
            </a:r>
            <a:r>
              <a:rPr lang="en-US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:</a:t>
            </a:r>
            <a:endParaRPr lang="en-US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15" y="2228850"/>
            <a:ext cx="534670" cy="3359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3</a:t>
            </a:r>
            <a:r>
              <a:rPr lang="en-US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:</a:t>
            </a:r>
            <a:endParaRPr lang="en-US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 rot="5400000">
            <a:off x="66675" y="2567305"/>
            <a:ext cx="3733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" altLang="en-US">
                <a:solidFill>
                  <a:schemeClr val="bg1"/>
                </a:solidFill>
              </a:rPr>
              <a:t>...</a:t>
            </a:r>
            <a:endParaRPr lang="" alt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545" y="1421765"/>
            <a:ext cx="2411730" cy="3359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&lt;cluster&gt;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6750" y="1809750"/>
            <a:ext cx="2411730" cy="3359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&lt;cluster&gt;</a:t>
            </a:r>
            <a:endParaRPr lang="en-US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7545" y="2228850"/>
            <a:ext cx="2411730" cy="3359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&lt;cluster&gt;</a:t>
            </a:r>
            <a:endParaRPr lang="en-US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3089275" y="1301115"/>
            <a:ext cx="1259205" cy="2191385"/>
          </a:xfrm>
          <a:prstGeom prst="leftBrace">
            <a:avLst>
              <a:gd name="adj1" fmla="val 0"/>
              <a:gd name="adj2" fmla="val 1411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5245" y="1411605"/>
            <a:ext cx="2778125" cy="56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data (pandas.DataFrame)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4450" y="2051685"/>
            <a:ext cx="2778125" cy="534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summary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(list)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6643370" y="367665"/>
            <a:ext cx="1259205" cy="2191385"/>
          </a:xfrm>
          <a:prstGeom prst="leftBrace">
            <a:avLst>
              <a:gd name="adj1" fmla="val 0"/>
              <a:gd name="adj2" fmla="val 89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72680" y="520065"/>
            <a:ext cx="1907540" cy="304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gap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61885" y="981075"/>
            <a:ext cx="1907540" cy="304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gene_hit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61885" y="1348105"/>
            <a:ext cx="1907540" cy="304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gap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20" name="Text Box 19"/>
          <p:cNvSpPr txBox="true"/>
          <p:nvPr/>
        </p:nvSpPr>
        <p:spPr>
          <a:xfrm rot="5400000">
            <a:off x="8663940" y="1654810"/>
            <a:ext cx="3733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en-US">
                <a:solidFill>
                  <a:schemeClr val="bg1"/>
                </a:solidFill>
              </a:rPr>
              <a:t>...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72680" y="2025650"/>
            <a:ext cx="1907540" cy="304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gap</a:t>
            </a:r>
            <a:endParaRPr lang="en-US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23" name="Left Brace 22"/>
          <p:cNvSpPr/>
          <p:nvPr/>
        </p:nvSpPr>
        <p:spPr>
          <a:xfrm>
            <a:off x="9380855" y="161290"/>
            <a:ext cx="1247775" cy="613410"/>
          </a:xfrm>
          <a:prstGeom prst="leftBrace">
            <a:avLst>
              <a:gd name="adj1" fmla="val 0"/>
              <a:gd name="adj2" fmla="val 8730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30790" y="315595"/>
            <a:ext cx="1907540" cy="304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length (int)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26" name="Left Brace 25"/>
          <p:cNvSpPr/>
          <p:nvPr/>
        </p:nvSpPr>
        <p:spPr>
          <a:xfrm>
            <a:off x="9369425" y="934720"/>
            <a:ext cx="1247775" cy="3611245"/>
          </a:xfrm>
          <a:prstGeom prst="leftBrace">
            <a:avLst>
              <a:gd name="adj1" fmla="val 0"/>
              <a:gd name="adj2" fmla="val 58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130790" y="1049020"/>
            <a:ext cx="1907540" cy="304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name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130790" y="1439545"/>
            <a:ext cx="1907540" cy="304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gene_key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130790" y="1858645"/>
            <a:ext cx="1907540" cy="304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direction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130790" y="2239645"/>
            <a:ext cx="1907540" cy="304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rel_start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130790" y="2582545"/>
            <a:ext cx="1907540" cy="304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rel_s</a:t>
            </a:r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top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30790" y="2982595"/>
            <a:ext cx="1907540" cy="304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length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65245" y="2722880"/>
            <a:ext cx="2778125" cy="534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hash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(list)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215" y="2917825"/>
            <a:ext cx="534670" cy="3359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n</a:t>
            </a:r>
            <a:r>
              <a:rPr lang="en-US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:</a:t>
            </a:r>
            <a:endParaRPr lang="en-US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7545" y="2917825"/>
            <a:ext cx="2411730" cy="3359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&lt;cluster&gt;</a:t>
            </a:r>
            <a:endParaRPr lang="en-US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130790" y="3370580"/>
            <a:ext cx="1907540" cy="304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organism_id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02400" y="3066415"/>
            <a:ext cx="2336165" cy="304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bg1"/>
                </a:solidFill>
                <a:latin typeface="Courier New" panose="02070309020205020404" charset="0"/>
                <a:ea typeface="Monospace" charset="0"/>
                <a:cs typeface="Courier New" panose="02070309020205020404" charset="0"/>
              </a:rPr>
              <a:t>[G,G,1,2,G,3,G]</a:t>
            </a:r>
            <a:endParaRPr lang="" altLang="en-US">
              <a:solidFill>
                <a:schemeClr val="bg1"/>
              </a:solidFill>
              <a:latin typeface="Courier New" panose="02070309020205020404" charset="0"/>
              <a:ea typeface="Monospace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WPS Presentation</Application>
  <PresentationFormat>宽屏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Monospace</vt:lpstr>
      <vt:lpstr>Gubbi</vt:lpstr>
      <vt:lpstr>Courier 10 Pitch</vt:lpstr>
      <vt:lpstr>Courier New</vt:lpstr>
      <vt:lpstr>Standard Symbols PS [URW ]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mostafa-dec13</dc:creator>
  <cp:lastModifiedBy>mostafa-dec13</cp:lastModifiedBy>
  <cp:revision>13</cp:revision>
  <dcterms:created xsi:type="dcterms:W3CDTF">2021-01-17T05:36:26Z</dcterms:created>
  <dcterms:modified xsi:type="dcterms:W3CDTF">2021-01-17T05:36:26Z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