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AFD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6"/>
        <p:guide pos="38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8" name="Group 217"/>
          <p:cNvGrpSpPr/>
          <p:nvPr/>
        </p:nvGrpSpPr>
        <p:grpSpPr>
          <a:xfrm>
            <a:off x="2049780" y="1341755"/>
            <a:ext cx="8324850" cy="4332605"/>
            <a:chOff x="2688" y="230"/>
            <a:chExt cx="13110" cy="10543"/>
          </a:xfrm>
        </p:grpSpPr>
        <p:grpSp>
          <p:nvGrpSpPr>
            <p:cNvPr id="132" name="Group 131"/>
            <p:cNvGrpSpPr/>
            <p:nvPr/>
          </p:nvGrpSpPr>
          <p:grpSpPr>
            <a:xfrm>
              <a:off x="2688" y="230"/>
              <a:ext cx="4630" cy="5110"/>
              <a:chOff x="2688" y="2912"/>
              <a:chExt cx="4630" cy="511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723" y="4720"/>
                <a:ext cx="4561" cy="590"/>
                <a:chOff x="7318" y="4574"/>
                <a:chExt cx="4561" cy="590"/>
              </a:xfrm>
            </p:grpSpPr>
            <p:sp>
              <p:nvSpPr>
                <p:cNvPr id="4" name="Flowchart: Off-page Connector 3"/>
                <p:cNvSpPr/>
                <p:nvPr/>
              </p:nvSpPr>
              <p:spPr>
                <a:xfrm rot="16200000">
                  <a:off x="7533" y="435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Flowchart: Off-page Connector 4"/>
                <p:cNvSpPr/>
                <p:nvPr/>
              </p:nvSpPr>
              <p:spPr>
                <a:xfrm rot="16200000">
                  <a:off x="832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" name="Flowchart: Off-page Connector 5"/>
                <p:cNvSpPr/>
                <p:nvPr/>
              </p:nvSpPr>
              <p:spPr>
                <a:xfrm rot="16200000">
                  <a:off x="9010" y="4474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" name="Flowchart: Off-page Connector 6"/>
                <p:cNvSpPr/>
                <p:nvPr/>
              </p:nvSpPr>
              <p:spPr>
                <a:xfrm rot="16200000">
                  <a:off x="970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" name="Flowchart: Off-page Connector 7"/>
                <p:cNvSpPr/>
                <p:nvPr/>
              </p:nvSpPr>
              <p:spPr>
                <a:xfrm rot="5400000">
                  <a:off x="10513" y="435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" name="Flowchart: Off-page Connector 8"/>
                <p:cNvSpPr/>
                <p:nvPr/>
              </p:nvSpPr>
              <p:spPr>
                <a:xfrm rot="16200000">
                  <a:off x="1135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723" y="5624"/>
                <a:ext cx="4561" cy="590"/>
                <a:chOff x="7318" y="5482"/>
                <a:chExt cx="4561" cy="590"/>
              </a:xfrm>
            </p:grpSpPr>
            <p:sp>
              <p:nvSpPr>
                <p:cNvPr id="10" name="Flowchart: Off-page Connector 9"/>
                <p:cNvSpPr/>
                <p:nvPr/>
              </p:nvSpPr>
              <p:spPr>
                <a:xfrm rot="16200000">
                  <a:off x="7533" y="526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Flowchart: Off-page Connector 10"/>
                <p:cNvSpPr/>
                <p:nvPr/>
              </p:nvSpPr>
              <p:spPr>
                <a:xfrm rot="16200000">
                  <a:off x="9175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" name="Flowchart: Off-page Connector 11"/>
                <p:cNvSpPr/>
                <p:nvPr/>
              </p:nvSpPr>
              <p:spPr>
                <a:xfrm rot="16200000">
                  <a:off x="8489" y="538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" name="Flowchart: Off-page Connector 12"/>
                <p:cNvSpPr/>
                <p:nvPr/>
              </p:nvSpPr>
              <p:spPr>
                <a:xfrm rot="16200000">
                  <a:off x="9704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" name="Flowchart: Off-page Connector 13"/>
                <p:cNvSpPr/>
                <p:nvPr/>
              </p:nvSpPr>
              <p:spPr>
                <a:xfrm rot="5400000">
                  <a:off x="11074" y="526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" name="Flowchart: Off-page Connector 14"/>
                <p:cNvSpPr/>
                <p:nvPr/>
              </p:nvSpPr>
              <p:spPr>
                <a:xfrm rot="16200000">
                  <a:off x="10233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723" y="3816"/>
                <a:ext cx="4561" cy="590"/>
                <a:chOff x="7318" y="3702"/>
                <a:chExt cx="4561" cy="590"/>
              </a:xfrm>
            </p:grpSpPr>
            <p:sp>
              <p:nvSpPr>
                <p:cNvPr id="16" name="Flowchart: Off-page Connector 15"/>
                <p:cNvSpPr/>
                <p:nvPr/>
              </p:nvSpPr>
              <p:spPr>
                <a:xfrm rot="5400000">
                  <a:off x="7533" y="348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Flowchart: Off-page Connector 16"/>
                <p:cNvSpPr/>
                <p:nvPr/>
              </p:nvSpPr>
              <p:spPr>
                <a:xfrm rot="16200000">
                  <a:off x="9175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" name="Flowchart: Off-page Connector 17"/>
                <p:cNvSpPr/>
                <p:nvPr/>
              </p:nvSpPr>
              <p:spPr>
                <a:xfrm rot="5400000">
                  <a:off x="8489" y="360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" name="Flowchart: Off-page Connector 18"/>
                <p:cNvSpPr/>
                <p:nvPr/>
              </p:nvSpPr>
              <p:spPr>
                <a:xfrm rot="16200000">
                  <a:off x="9704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" name="Flowchart: Off-page Connector 19"/>
                <p:cNvSpPr/>
                <p:nvPr/>
              </p:nvSpPr>
              <p:spPr>
                <a:xfrm rot="5400000">
                  <a:off x="11074" y="348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Flowchart: Off-page Connector 20"/>
                <p:cNvSpPr/>
                <p:nvPr/>
              </p:nvSpPr>
              <p:spPr>
                <a:xfrm rot="16200000">
                  <a:off x="10233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723" y="6528"/>
                <a:ext cx="4561" cy="590"/>
                <a:chOff x="7318" y="6366"/>
                <a:chExt cx="4561" cy="590"/>
              </a:xfrm>
            </p:grpSpPr>
            <p:sp>
              <p:nvSpPr>
                <p:cNvPr id="22" name="Flowchart: Off-page Connector 21"/>
                <p:cNvSpPr/>
                <p:nvPr/>
              </p:nvSpPr>
              <p:spPr>
                <a:xfrm rot="5400000">
                  <a:off x="7533" y="6151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" name="Flowchart: Off-page Connector 22"/>
                <p:cNvSpPr/>
                <p:nvPr/>
              </p:nvSpPr>
              <p:spPr>
                <a:xfrm rot="16200000">
                  <a:off x="9175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Flowchart: Off-page Connector 23"/>
                <p:cNvSpPr/>
                <p:nvPr/>
              </p:nvSpPr>
              <p:spPr>
                <a:xfrm rot="5400000">
                  <a:off x="8489" y="6266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" name="Flowchart: Off-page Connector 24"/>
                <p:cNvSpPr/>
                <p:nvPr/>
              </p:nvSpPr>
              <p:spPr>
                <a:xfrm rot="16200000">
                  <a:off x="9704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Flowchart: Off-page Connector 25"/>
                <p:cNvSpPr/>
                <p:nvPr/>
              </p:nvSpPr>
              <p:spPr>
                <a:xfrm rot="5400000">
                  <a:off x="11074" y="6151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Flowchart: Off-page Connector 26"/>
                <p:cNvSpPr/>
                <p:nvPr/>
              </p:nvSpPr>
              <p:spPr>
                <a:xfrm rot="16200000">
                  <a:off x="10233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2723" y="7432"/>
                <a:ext cx="4561" cy="590"/>
                <a:chOff x="7318" y="7314"/>
                <a:chExt cx="4561" cy="590"/>
              </a:xfrm>
            </p:grpSpPr>
            <p:sp>
              <p:nvSpPr>
                <p:cNvPr id="28" name="Flowchart: Off-page Connector 27"/>
                <p:cNvSpPr/>
                <p:nvPr/>
              </p:nvSpPr>
              <p:spPr>
                <a:xfrm rot="16200000">
                  <a:off x="7533" y="709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" name="Flowchart: Off-page Connector 28"/>
                <p:cNvSpPr/>
                <p:nvPr/>
              </p:nvSpPr>
              <p:spPr>
                <a:xfrm rot="16200000">
                  <a:off x="9175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Flowchart: Off-page Connector 29"/>
                <p:cNvSpPr/>
                <p:nvPr/>
              </p:nvSpPr>
              <p:spPr>
                <a:xfrm rot="16200000">
                  <a:off x="8489" y="7214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Flowchart: Off-page Connector 30"/>
                <p:cNvSpPr/>
                <p:nvPr/>
              </p:nvSpPr>
              <p:spPr>
                <a:xfrm rot="16200000">
                  <a:off x="9704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" name="Flowchart: Off-page Connector 31"/>
                <p:cNvSpPr/>
                <p:nvPr/>
              </p:nvSpPr>
              <p:spPr>
                <a:xfrm rot="5400000">
                  <a:off x="11074" y="709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" name="Flowchart: Off-page Connector 32"/>
                <p:cNvSpPr/>
                <p:nvPr/>
              </p:nvSpPr>
              <p:spPr>
                <a:xfrm rot="16200000">
                  <a:off x="10233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688" y="2912"/>
                <a:ext cx="4631" cy="590"/>
                <a:chOff x="7248" y="2792"/>
                <a:chExt cx="4631" cy="590"/>
              </a:xfrm>
            </p:grpSpPr>
            <p:sp>
              <p:nvSpPr>
                <p:cNvPr id="34" name="Flowchart: Off-page Connector 33"/>
                <p:cNvSpPr/>
                <p:nvPr/>
              </p:nvSpPr>
              <p:spPr>
                <a:xfrm rot="5400000">
                  <a:off x="8324" y="257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5" name="Flowchart: Off-page Connector 34"/>
                <p:cNvSpPr/>
                <p:nvPr/>
              </p:nvSpPr>
              <p:spPr>
                <a:xfrm rot="16200000">
                  <a:off x="9175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6" name="Flowchart: Off-page Connector 35"/>
                <p:cNvSpPr/>
                <p:nvPr/>
              </p:nvSpPr>
              <p:spPr>
                <a:xfrm rot="5400000">
                  <a:off x="7348" y="269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" name="Flowchart: Off-page Connector 36"/>
                <p:cNvSpPr/>
                <p:nvPr/>
              </p:nvSpPr>
              <p:spPr>
                <a:xfrm rot="16200000">
                  <a:off x="9704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" name="Flowchart: Off-page Connector 37"/>
                <p:cNvSpPr/>
                <p:nvPr/>
              </p:nvSpPr>
              <p:spPr>
                <a:xfrm rot="5400000">
                  <a:off x="11074" y="257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" name="Flowchart: Off-page Connector 38"/>
                <p:cNvSpPr/>
                <p:nvPr/>
              </p:nvSpPr>
              <p:spPr>
                <a:xfrm rot="16200000">
                  <a:off x="10233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11168" y="322"/>
              <a:ext cx="4630" cy="5110"/>
              <a:chOff x="11168" y="2912"/>
              <a:chExt cx="4630" cy="511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90" name="Flowchart: Off-page Connector 89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" name="Flowchart: Off-page Connector 90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" name="Flowchart: Off-page Connector 92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" name="Flowchart: Off-page Connector 93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" name="Flowchart: Off-page Connector 97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" name="Flowchart: Off-page Connector 99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" name="Flowchart: Off-page Connector 100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" name="Flowchart: Off-page Connector 103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Flowchart: Off-page Connector 104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Flowchart: Off-page Connector 105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" name="Flowchart: Off-page Connector 106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2" name="Flowchart: Off-page Connector 111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4" name="Flowchart: Off-page Connector 113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5" name="Flowchart: Off-page Connector 114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9" name="Flowchart: Off-page Connector 118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0" name="Flowchart: Off-page Connector 119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1" name="Flowchart: Off-page Connector 120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Flowchart: Off-page Connector 124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6" name="Flowchart: Off-page Connector 125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7" name="Flowchart: Off-page Connector 126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8" name="Flowchart: Off-page Connector 127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89" name="Flowchart: Off-page Connector 88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Flowchart: Off-page Connector 91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Flowchart: Off-page Connector 95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Flowchart: Off-page Connector 96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Flowchart: Off-page Connector 98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Flowchart: Off-page Connector 102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Flowchart: Off-page Connector 107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Flowchart: Off-page Connector 109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Flowchart: Off-page Connector 110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3" name="Flowchart: Off-page Connector 112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7" name="Flowchart: Off-page Connector 116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Flowchart: Off-page Connector 117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2" name="Flowchart: Off-page Connector 121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Flowchart: Off-page Connector 123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Flowchart: Off-page Connector 128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>
              <a:off x="7990" y="5400"/>
              <a:ext cx="2440" cy="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23" y="5570"/>
              <a:ext cx="4630" cy="5110"/>
              <a:chOff x="2688" y="2912"/>
              <a:chExt cx="4630" cy="511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23" y="4720"/>
                <a:ext cx="4561" cy="590"/>
                <a:chOff x="7318" y="4574"/>
                <a:chExt cx="4561" cy="590"/>
              </a:xfrm>
            </p:grpSpPr>
            <p:sp>
              <p:nvSpPr>
                <p:cNvPr id="137" name="Flowchart: Off-page Connector 136"/>
                <p:cNvSpPr/>
                <p:nvPr/>
              </p:nvSpPr>
              <p:spPr>
                <a:xfrm rot="16200000">
                  <a:off x="7533" y="435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8" name="Flowchart: Off-page Connector 137"/>
                <p:cNvSpPr/>
                <p:nvPr/>
              </p:nvSpPr>
              <p:spPr>
                <a:xfrm rot="16200000">
                  <a:off x="832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9" name="Flowchart: Off-page Connector 138"/>
                <p:cNvSpPr/>
                <p:nvPr/>
              </p:nvSpPr>
              <p:spPr>
                <a:xfrm rot="16200000">
                  <a:off x="9010" y="4474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0" name="Flowchart: Off-page Connector 139"/>
                <p:cNvSpPr/>
                <p:nvPr/>
              </p:nvSpPr>
              <p:spPr>
                <a:xfrm rot="16200000">
                  <a:off x="970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1" name="Flowchart: Off-page Connector 140"/>
                <p:cNvSpPr/>
                <p:nvPr/>
              </p:nvSpPr>
              <p:spPr>
                <a:xfrm rot="5400000">
                  <a:off x="10513" y="435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2" name="Flowchart: Off-page Connector 141"/>
                <p:cNvSpPr/>
                <p:nvPr/>
              </p:nvSpPr>
              <p:spPr>
                <a:xfrm rot="16200000">
                  <a:off x="11354" y="463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723" y="5624"/>
                <a:ext cx="4561" cy="590"/>
                <a:chOff x="7318" y="5482"/>
                <a:chExt cx="4561" cy="590"/>
              </a:xfrm>
            </p:grpSpPr>
            <p:sp>
              <p:nvSpPr>
                <p:cNvPr id="144" name="Flowchart: Off-page Connector 143"/>
                <p:cNvSpPr/>
                <p:nvPr/>
              </p:nvSpPr>
              <p:spPr>
                <a:xfrm rot="16200000">
                  <a:off x="7533" y="526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5" name="Flowchart: Off-page Connector 144"/>
                <p:cNvSpPr/>
                <p:nvPr/>
              </p:nvSpPr>
              <p:spPr>
                <a:xfrm rot="16200000">
                  <a:off x="9175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6" name="Flowchart: Off-page Connector 145"/>
                <p:cNvSpPr/>
                <p:nvPr/>
              </p:nvSpPr>
              <p:spPr>
                <a:xfrm rot="16200000">
                  <a:off x="8489" y="538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7" name="Flowchart: Off-page Connector 146"/>
                <p:cNvSpPr/>
                <p:nvPr/>
              </p:nvSpPr>
              <p:spPr>
                <a:xfrm rot="16200000">
                  <a:off x="9704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8" name="Flowchart: Off-page Connector 147"/>
                <p:cNvSpPr/>
                <p:nvPr/>
              </p:nvSpPr>
              <p:spPr>
                <a:xfrm rot="5400000">
                  <a:off x="11074" y="526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9" name="Flowchart: Off-page Connector 148"/>
                <p:cNvSpPr/>
                <p:nvPr/>
              </p:nvSpPr>
              <p:spPr>
                <a:xfrm rot="16200000">
                  <a:off x="10233" y="554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2723" y="3816"/>
                <a:ext cx="4561" cy="590"/>
                <a:chOff x="7318" y="3702"/>
                <a:chExt cx="4561" cy="590"/>
              </a:xfrm>
            </p:grpSpPr>
            <p:sp>
              <p:nvSpPr>
                <p:cNvPr id="151" name="Flowchart: Off-page Connector 150"/>
                <p:cNvSpPr/>
                <p:nvPr/>
              </p:nvSpPr>
              <p:spPr>
                <a:xfrm rot="5400000">
                  <a:off x="7533" y="348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2" name="Flowchart: Off-page Connector 151"/>
                <p:cNvSpPr/>
                <p:nvPr/>
              </p:nvSpPr>
              <p:spPr>
                <a:xfrm rot="16200000">
                  <a:off x="9175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3" name="Flowchart: Off-page Connector 152"/>
                <p:cNvSpPr/>
                <p:nvPr/>
              </p:nvSpPr>
              <p:spPr>
                <a:xfrm rot="5400000">
                  <a:off x="8489" y="360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4" name="Flowchart: Off-page Connector 153"/>
                <p:cNvSpPr/>
                <p:nvPr/>
              </p:nvSpPr>
              <p:spPr>
                <a:xfrm rot="16200000">
                  <a:off x="9704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5" name="Flowchart: Off-page Connector 154"/>
                <p:cNvSpPr/>
                <p:nvPr/>
              </p:nvSpPr>
              <p:spPr>
                <a:xfrm rot="5400000">
                  <a:off x="11074" y="348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6" name="Flowchart: Off-page Connector 155"/>
                <p:cNvSpPr/>
                <p:nvPr/>
              </p:nvSpPr>
              <p:spPr>
                <a:xfrm rot="16200000">
                  <a:off x="10233" y="376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723" y="6528"/>
                <a:ext cx="4561" cy="590"/>
                <a:chOff x="7318" y="6366"/>
                <a:chExt cx="4561" cy="590"/>
              </a:xfrm>
            </p:grpSpPr>
            <p:sp>
              <p:nvSpPr>
                <p:cNvPr id="158" name="Flowchart: Off-page Connector 157"/>
                <p:cNvSpPr/>
                <p:nvPr/>
              </p:nvSpPr>
              <p:spPr>
                <a:xfrm rot="5400000">
                  <a:off x="7533" y="6151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9" name="Flowchart: Off-page Connector 158"/>
                <p:cNvSpPr/>
                <p:nvPr/>
              </p:nvSpPr>
              <p:spPr>
                <a:xfrm rot="16200000">
                  <a:off x="9175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0" name="Flowchart: Off-page Connector 159"/>
                <p:cNvSpPr/>
                <p:nvPr/>
              </p:nvSpPr>
              <p:spPr>
                <a:xfrm rot="5400000">
                  <a:off x="8489" y="6266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1" name="Flowchart: Off-page Connector 160"/>
                <p:cNvSpPr/>
                <p:nvPr/>
              </p:nvSpPr>
              <p:spPr>
                <a:xfrm rot="16200000">
                  <a:off x="9704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2" name="Flowchart: Off-page Connector 161"/>
                <p:cNvSpPr/>
                <p:nvPr/>
              </p:nvSpPr>
              <p:spPr>
                <a:xfrm rot="5400000">
                  <a:off x="11074" y="6151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3" name="Flowchart: Off-page Connector 162"/>
                <p:cNvSpPr/>
                <p:nvPr/>
              </p:nvSpPr>
              <p:spPr>
                <a:xfrm rot="16200000">
                  <a:off x="10233" y="6431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2723" y="7432"/>
                <a:ext cx="4561" cy="590"/>
                <a:chOff x="7318" y="7314"/>
                <a:chExt cx="4561" cy="590"/>
              </a:xfrm>
            </p:grpSpPr>
            <p:sp>
              <p:nvSpPr>
                <p:cNvPr id="165" name="Flowchart: Off-page Connector 164"/>
                <p:cNvSpPr/>
                <p:nvPr/>
              </p:nvSpPr>
              <p:spPr>
                <a:xfrm rot="16200000">
                  <a:off x="7533" y="709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6" name="Flowchart: Off-page Connector 165"/>
                <p:cNvSpPr/>
                <p:nvPr/>
              </p:nvSpPr>
              <p:spPr>
                <a:xfrm rot="16200000">
                  <a:off x="9175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7" name="Flowchart: Off-page Connector 166"/>
                <p:cNvSpPr/>
                <p:nvPr/>
              </p:nvSpPr>
              <p:spPr>
                <a:xfrm rot="16200000">
                  <a:off x="8489" y="7214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8" name="Flowchart: Off-page Connector 167"/>
                <p:cNvSpPr/>
                <p:nvPr/>
              </p:nvSpPr>
              <p:spPr>
                <a:xfrm rot="16200000">
                  <a:off x="9704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9" name="Flowchart: Off-page Connector 168"/>
                <p:cNvSpPr/>
                <p:nvPr/>
              </p:nvSpPr>
              <p:spPr>
                <a:xfrm rot="5400000">
                  <a:off x="11074" y="7099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0" name="Flowchart: Off-page Connector 169"/>
                <p:cNvSpPr/>
                <p:nvPr/>
              </p:nvSpPr>
              <p:spPr>
                <a:xfrm rot="16200000">
                  <a:off x="10233" y="7379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2688" y="2912"/>
                <a:ext cx="4631" cy="590"/>
                <a:chOff x="7248" y="2792"/>
                <a:chExt cx="4631" cy="590"/>
              </a:xfrm>
            </p:grpSpPr>
            <p:sp>
              <p:nvSpPr>
                <p:cNvPr id="172" name="Flowchart: Off-page Connector 171"/>
                <p:cNvSpPr/>
                <p:nvPr/>
              </p:nvSpPr>
              <p:spPr>
                <a:xfrm rot="5400000">
                  <a:off x="8324" y="257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3" name="Flowchart: Off-page Connector 172"/>
                <p:cNvSpPr/>
                <p:nvPr/>
              </p:nvSpPr>
              <p:spPr>
                <a:xfrm rot="16200000">
                  <a:off x="9175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4" name="Flowchart: Off-page Connector 173"/>
                <p:cNvSpPr/>
                <p:nvPr/>
              </p:nvSpPr>
              <p:spPr>
                <a:xfrm rot="5400000">
                  <a:off x="7348" y="2692"/>
                  <a:ext cx="590" cy="79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5" name="Flowchart: Off-page Connector 174"/>
                <p:cNvSpPr/>
                <p:nvPr/>
              </p:nvSpPr>
              <p:spPr>
                <a:xfrm rot="16200000">
                  <a:off x="9704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6" name="Flowchart: Off-page Connector 175"/>
                <p:cNvSpPr/>
                <p:nvPr/>
              </p:nvSpPr>
              <p:spPr>
                <a:xfrm rot="5400000">
                  <a:off x="11074" y="2577"/>
                  <a:ext cx="590" cy="102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7" name="Flowchart: Off-page Connector 176"/>
                <p:cNvSpPr/>
                <p:nvPr/>
              </p:nvSpPr>
              <p:spPr>
                <a:xfrm rot="16200000">
                  <a:off x="10233" y="2857"/>
                  <a:ext cx="590" cy="461"/>
                </a:xfrm>
                <a:prstGeom prst="flowChartOffpage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11168" y="5663"/>
              <a:ext cx="4630" cy="5110"/>
              <a:chOff x="11168" y="2912"/>
              <a:chExt cx="4630" cy="51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82" name="Flowchart: Off-page Connector 181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3" name="Flowchart: Off-page Connector 182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4" name="Flowchart: Off-page Connector 183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5" name="Flowchart: Off-page Connector 184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6" name="Flowchart: Off-page Connector 185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7" name="Flowchart: Off-page Connector 186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8" name="Flowchart: Off-page Connector 187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9" name="Flowchart: Off-page Connector 188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0" name="Flowchart: Off-page Connector 189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1" name="Flowchart: Off-page Connector 190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2" name="Flowchart: Off-page Connector 191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3" name="Flowchart: Off-page Connector 192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4" name="Flowchart: Off-page Connector 193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5" name="Flowchart: Off-page Connector 194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6" name="Flowchart: Off-page Connector 195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7" name="Flowchart: Off-page Connector 196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8" name="Flowchart: Off-page Connector 197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9" name="Flowchart: Off-page Connector 198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0" name="Flowchart: Off-page Connector 199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1" name="Flowchart: Off-page Connector 200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2" name="Flowchart: Off-page Connector 201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03" name="Flowchart: Off-page Connector 202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Flowchart: Off-page Connector 203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Flowchart: Off-page Connector 204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Flowchart: Off-page Connector 205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7" name="Flowchart: Off-page Connector 206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8" name="Flowchart: Off-page Connector 207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9" name="Flowchart: Off-page Connector 208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0" name="Flowchart: Off-page Connector 209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Flowchart: Off-page Connector 210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2" name="Flowchart: Off-page Connector 211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3" name="Flowchart: Off-page Connector 212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4" name="Flowchart: Off-page Connector 213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5" name="Flowchart: Off-page Connector 214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6" name="Flowchart: Off-page Connector 215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7" name="Flowchart: Off-page Connector 216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8" name="Group 407"/>
          <p:cNvGrpSpPr/>
          <p:nvPr/>
        </p:nvGrpSpPr>
        <p:grpSpPr>
          <a:xfrm>
            <a:off x="2282190" y="531495"/>
            <a:ext cx="8092440" cy="5144770"/>
            <a:chOff x="3594" y="837"/>
            <a:chExt cx="12744" cy="8102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8530" y="5459"/>
              <a:ext cx="2440" cy="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2" name="Group 241"/>
            <p:cNvGrpSpPr/>
            <p:nvPr/>
          </p:nvGrpSpPr>
          <p:grpSpPr>
            <a:xfrm rot="0">
              <a:off x="3594" y="2173"/>
              <a:ext cx="4630" cy="3307"/>
              <a:chOff x="11168" y="2912"/>
              <a:chExt cx="4630" cy="5110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44" name="Flowchart: Off-page Connector 243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5" name="Flowchart: Off-page Connector 244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6" name="Flowchart: Off-page Connector 245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7" name="Flowchart: Off-page Connector 246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8" name="Flowchart: Off-page Connector 247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9" name="Flowchart: Off-page Connector 248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0" name="Flowchart: Off-page Connector 249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1" name="Flowchart: Off-page Connector 250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2" name="Flowchart: Off-page Connector 251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3" name="Flowchart: Off-page Connector 252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4" name="Flowchart: Off-page Connector 253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5" name="Flowchart: Off-page Connector 254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6" name="Flowchart: Off-page Connector 255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7" name="Flowchart: Off-page Connector 256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8" name="Flowchart: Off-page Connector 257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9" name="Flowchart: Off-page Connector 258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0" name="Flowchart: Off-page Connector 259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1" name="Flowchart: Off-page Connector 260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2" name="Flowchart: Off-page Connector 261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3" name="Flowchart: Off-page Connector 262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4" name="Flowchart: Off-page Connector 263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65" name="Flowchart: Off-page Connector 264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6" name="Flowchart: Off-page Connector 265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7" name="Flowchart: Off-page Connector 266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8" name="Flowchart: Off-page Connector 267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9" name="Flowchart: Off-page Connector 268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0" name="Flowchart: Off-page Connector 269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1" name="Flowchart: Off-page Connector 270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2" name="Flowchart: Off-page Connector 271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3" name="Flowchart: Off-page Connector 272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4" name="Flowchart: Off-page Connector 273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5" name="Flowchart: Off-page Connector 274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6" name="Flowchart: Off-page Connector 275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7" name="Flowchart: Off-page Connector 276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8" name="Flowchart: Off-page Connector 277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9" name="Flowchart: Off-page Connector 278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0">
              <a:off x="3594" y="5629"/>
              <a:ext cx="4630" cy="3307"/>
              <a:chOff x="11168" y="2912"/>
              <a:chExt cx="4630" cy="5110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82" name="Flowchart: Off-page Connector 281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3" name="Flowchart: Off-page Connector 282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4" name="Flowchart: Off-page Connector 283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5" name="Flowchart: Off-page Connector 284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6" name="Flowchart: Off-page Connector 285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7" name="Flowchart: Off-page Connector 286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8" name="Flowchart: Off-page Connector 287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9" name="Flowchart: Off-page Connector 288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0" name="Flowchart: Off-page Connector 289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1" name="Flowchart: Off-page Connector 290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2" name="Flowchart: Off-page Connector 291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3" name="Flowchart: Off-page Connector 292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4" name="Flowchart: Off-page Connector 293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5" name="Flowchart: Off-page Connector 294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6" name="Flowchart: Off-page Connector 295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7" name="Flowchart: Off-page Connector 296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8" name="Flowchart: Off-page Connector 297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99" name="Flowchart: Off-page Connector 298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0" name="Flowchart: Off-page Connector 299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1" name="Flowchart: Off-page Connector 300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2" name="Flowchart: Off-page Connector 301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303" name="Flowchart: Off-page Connector 302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4" name="Flowchart: Off-page Connector 303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5" name="Flowchart: Off-page Connector 304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6" name="Flowchart: Off-page Connector 305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7" name="Flowchart: Off-page Connector 306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8" name="Flowchart: Off-page Connector 307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9" name="Flowchart: Off-page Connector 308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0" name="Flowchart: Off-page Connector 309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1" name="Flowchart: Off-page Connector 310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2" name="Flowchart: Off-page Connector 311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3" name="Flowchart: Off-page Connector 312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4" name="Flowchart: Off-page Connector 313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5" name="Flowchart: Off-page Connector 314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6" name="Flowchart: Off-page Connector 315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7" name="Flowchart: Off-page Connector 316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11708" y="2173"/>
              <a:ext cx="4630" cy="3306"/>
              <a:chOff x="11708" y="2173"/>
              <a:chExt cx="4630" cy="3306"/>
            </a:xfrm>
          </p:grpSpPr>
          <p:grpSp>
            <p:nvGrpSpPr>
              <p:cNvPr id="178" name="Group 177"/>
              <p:cNvGrpSpPr/>
              <p:nvPr/>
            </p:nvGrpSpPr>
            <p:grpSpPr>
              <a:xfrm rot="0">
                <a:off x="11708" y="2173"/>
                <a:ext cx="4630" cy="3307"/>
                <a:chOff x="11168" y="2912"/>
                <a:chExt cx="4630" cy="5110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1168" y="2912"/>
                  <a:ext cx="4631" cy="5110"/>
                  <a:chOff x="11168" y="2912"/>
                  <a:chExt cx="4631" cy="511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90" name="Flowchart: Off-page Connector 89"/>
                  <p:cNvSpPr/>
                  <p:nvPr/>
                </p:nvSpPr>
                <p:spPr>
                  <a:xfrm rot="16200000">
                    <a:off x="12209" y="4785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lowchart: Off-page Connector 90"/>
                  <p:cNvSpPr/>
                  <p:nvPr/>
                </p:nvSpPr>
                <p:spPr>
                  <a:xfrm rot="16200000">
                    <a:off x="12895" y="4620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lowchart: Off-page Connector 92"/>
                  <p:cNvSpPr/>
                  <p:nvPr/>
                </p:nvSpPr>
                <p:spPr>
                  <a:xfrm rot="5400000">
                    <a:off x="14398" y="4505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lowchart: Off-page Connector 93"/>
                  <p:cNvSpPr/>
                  <p:nvPr/>
                </p:nvSpPr>
                <p:spPr>
                  <a:xfrm rot="16200000">
                    <a:off x="15239" y="4785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Off-page Connector 97"/>
                  <p:cNvSpPr/>
                  <p:nvPr/>
                </p:nvSpPr>
                <p:spPr>
                  <a:xfrm rot="16200000">
                    <a:off x="12374" y="5524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Flowchart: Off-page Connector 99"/>
                  <p:cNvSpPr/>
                  <p:nvPr/>
                </p:nvSpPr>
                <p:spPr>
                  <a:xfrm rot="5400000">
                    <a:off x="14959" y="5409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lowchart: Off-page Connector 100"/>
                  <p:cNvSpPr/>
                  <p:nvPr/>
                </p:nvSpPr>
                <p:spPr>
                  <a:xfrm rot="16200000">
                    <a:off x="14118" y="5689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Flowchart: Off-page Connector 103"/>
                  <p:cNvSpPr/>
                  <p:nvPr/>
                </p:nvSpPr>
                <p:spPr>
                  <a:xfrm rot="16200000">
                    <a:off x="13060" y="3881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Flowchart: Off-page Connector 104"/>
                  <p:cNvSpPr/>
                  <p:nvPr/>
                </p:nvSpPr>
                <p:spPr>
                  <a:xfrm rot="5400000">
                    <a:off x="12374" y="3716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lowchart: Off-page Connector 105"/>
                  <p:cNvSpPr/>
                  <p:nvPr/>
                </p:nvSpPr>
                <p:spPr>
                  <a:xfrm rot="16200000">
                    <a:off x="13589" y="3881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lowchart: Off-page Connector 106"/>
                  <p:cNvSpPr/>
                  <p:nvPr/>
                </p:nvSpPr>
                <p:spPr>
                  <a:xfrm rot="5400000">
                    <a:off x="14959" y="3601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Flowchart: Off-page Connector 111"/>
                  <p:cNvSpPr/>
                  <p:nvPr/>
                </p:nvSpPr>
                <p:spPr>
                  <a:xfrm rot="5400000">
                    <a:off x="12374" y="6428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Flowchart: Off-page Connector 113"/>
                  <p:cNvSpPr/>
                  <p:nvPr/>
                </p:nvSpPr>
                <p:spPr>
                  <a:xfrm rot="5400000">
                    <a:off x="14959" y="6313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Flowchart: Off-page Connector 114"/>
                  <p:cNvSpPr/>
                  <p:nvPr/>
                </p:nvSpPr>
                <p:spPr>
                  <a:xfrm rot="16200000">
                    <a:off x="14118" y="6593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Flowchart: Off-page Connector 118"/>
                  <p:cNvSpPr/>
                  <p:nvPr/>
                </p:nvSpPr>
                <p:spPr>
                  <a:xfrm rot="16200000">
                    <a:off x="12374" y="7332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Flowchart: Off-page Connector 119"/>
                  <p:cNvSpPr/>
                  <p:nvPr/>
                </p:nvSpPr>
                <p:spPr>
                  <a:xfrm rot="16200000">
                    <a:off x="13589" y="749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lowchart: Off-page Connector 120"/>
                  <p:cNvSpPr/>
                  <p:nvPr/>
                </p:nvSpPr>
                <p:spPr>
                  <a:xfrm rot="5400000">
                    <a:off x="14959" y="7217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lowchart: Off-page Connector 124"/>
                  <p:cNvSpPr/>
                  <p:nvPr/>
                </p:nvSpPr>
                <p:spPr>
                  <a:xfrm rot="16200000">
                    <a:off x="13095" y="297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Flowchart: Off-page Connector 125"/>
                  <p:cNvSpPr/>
                  <p:nvPr/>
                </p:nvSpPr>
                <p:spPr>
                  <a:xfrm rot="5400000">
                    <a:off x="11268" y="2812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Flowchart: Off-page Connector 126"/>
                  <p:cNvSpPr/>
                  <p:nvPr/>
                </p:nvSpPr>
                <p:spPr>
                  <a:xfrm rot="16200000">
                    <a:off x="13624" y="297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Flowchart: Off-page Connector 127"/>
                  <p:cNvSpPr/>
                  <p:nvPr/>
                </p:nvSpPr>
                <p:spPr>
                  <a:xfrm rot="5400000">
                    <a:off x="14994" y="2697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Flowchart: Off-page Connector 88"/>
                <p:cNvSpPr/>
                <p:nvPr/>
              </p:nvSpPr>
              <p:spPr>
                <a:xfrm rot="16200000">
                  <a:off x="11418" y="4505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" name="Flowchart: Off-page Connector 91"/>
                <p:cNvSpPr/>
                <p:nvPr/>
              </p:nvSpPr>
              <p:spPr>
                <a:xfrm rot="16200000">
                  <a:off x="13589" y="4785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" name="Flowchart: Off-page Connector 95"/>
                <p:cNvSpPr/>
                <p:nvPr/>
              </p:nvSpPr>
              <p:spPr>
                <a:xfrm rot="16200000">
                  <a:off x="11418" y="5409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7" name="Flowchart: Off-page Connector 96"/>
                <p:cNvSpPr/>
                <p:nvPr/>
              </p:nvSpPr>
              <p:spPr>
                <a:xfrm rot="16200000">
                  <a:off x="13060" y="5689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" name="Flowchart: Off-page Connector 98"/>
                <p:cNvSpPr/>
                <p:nvPr/>
              </p:nvSpPr>
              <p:spPr>
                <a:xfrm rot="16200000">
                  <a:off x="13589" y="5689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Flowchart: Off-page Connector 102"/>
                <p:cNvSpPr/>
                <p:nvPr/>
              </p:nvSpPr>
              <p:spPr>
                <a:xfrm rot="5400000">
                  <a:off x="11418" y="3601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" name="Flowchart: Off-page Connector 107"/>
                <p:cNvSpPr/>
                <p:nvPr/>
              </p:nvSpPr>
              <p:spPr>
                <a:xfrm rot="16200000">
                  <a:off x="14118" y="3881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" name="Flowchart: Off-page Connector 109"/>
                <p:cNvSpPr/>
                <p:nvPr/>
              </p:nvSpPr>
              <p:spPr>
                <a:xfrm rot="5400000">
                  <a:off x="11418" y="6313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" name="Flowchart: Off-page Connector 110"/>
                <p:cNvSpPr/>
                <p:nvPr/>
              </p:nvSpPr>
              <p:spPr>
                <a:xfrm rot="16200000">
                  <a:off x="13060" y="6593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3" name="Flowchart: Off-page Connector 112"/>
                <p:cNvSpPr/>
                <p:nvPr/>
              </p:nvSpPr>
              <p:spPr>
                <a:xfrm rot="16200000">
                  <a:off x="13589" y="6593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7" name="Flowchart: Off-page Connector 116"/>
                <p:cNvSpPr/>
                <p:nvPr/>
              </p:nvSpPr>
              <p:spPr>
                <a:xfrm rot="16200000">
                  <a:off x="11418" y="7217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8" name="Flowchart: Off-page Connector 117"/>
                <p:cNvSpPr/>
                <p:nvPr/>
              </p:nvSpPr>
              <p:spPr>
                <a:xfrm rot="16200000">
                  <a:off x="13060" y="7497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2" name="Flowchart: Off-page Connector 121"/>
                <p:cNvSpPr/>
                <p:nvPr/>
              </p:nvSpPr>
              <p:spPr>
                <a:xfrm rot="16200000">
                  <a:off x="14118" y="7497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Flowchart: Off-page Connector 123"/>
                <p:cNvSpPr/>
                <p:nvPr/>
              </p:nvSpPr>
              <p:spPr>
                <a:xfrm rot="5400000">
                  <a:off x="12244" y="2697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9" name="Flowchart: Off-page Connector 128"/>
                <p:cNvSpPr/>
                <p:nvPr/>
              </p:nvSpPr>
              <p:spPr>
                <a:xfrm rot="16200000">
                  <a:off x="14153" y="2977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12798" y="2271"/>
                <a:ext cx="1737" cy="3096"/>
                <a:chOff x="12798" y="2271"/>
                <a:chExt cx="1737" cy="3096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12806" y="2877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12806" y="345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12806" y="404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12806" y="462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12798" y="521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13238" y="2877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3238" y="345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13238" y="404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13238" y="462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3230" y="521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3729" y="28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4161" y="28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3729" y="22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14161" y="22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13729" y="3459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14161" y="5199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0" name="Group 349"/>
            <p:cNvGrpSpPr/>
            <p:nvPr/>
          </p:nvGrpSpPr>
          <p:grpSpPr>
            <a:xfrm>
              <a:off x="11708" y="5633"/>
              <a:ext cx="4630" cy="3306"/>
              <a:chOff x="11708" y="2173"/>
              <a:chExt cx="4630" cy="3306"/>
            </a:xfrm>
          </p:grpSpPr>
          <p:grpSp>
            <p:nvGrpSpPr>
              <p:cNvPr id="351" name="Group 350"/>
              <p:cNvGrpSpPr/>
              <p:nvPr/>
            </p:nvGrpSpPr>
            <p:grpSpPr>
              <a:xfrm rot="0">
                <a:off x="11708" y="2173"/>
                <a:ext cx="4630" cy="3307"/>
                <a:chOff x="11168" y="2912"/>
                <a:chExt cx="4630" cy="5110"/>
              </a:xfrm>
            </p:grpSpPr>
            <p:grpSp>
              <p:nvGrpSpPr>
                <p:cNvPr id="352" name="Group 351"/>
                <p:cNvGrpSpPr/>
                <p:nvPr/>
              </p:nvGrpSpPr>
              <p:grpSpPr>
                <a:xfrm>
                  <a:off x="11168" y="2912"/>
                  <a:ext cx="4631" cy="5110"/>
                  <a:chOff x="11168" y="2912"/>
                  <a:chExt cx="4631" cy="511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353" name="Flowchart: Off-page Connector 352"/>
                  <p:cNvSpPr/>
                  <p:nvPr/>
                </p:nvSpPr>
                <p:spPr>
                  <a:xfrm rot="16200000">
                    <a:off x="12209" y="4785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Flowchart: Off-page Connector 353"/>
                  <p:cNvSpPr/>
                  <p:nvPr/>
                </p:nvSpPr>
                <p:spPr>
                  <a:xfrm rot="16200000">
                    <a:off x="12895" y="4620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Flowchart: Off-page Connector 354"/>
                  <p:cNvSpPr/>
                  <p:nvPr/>
                </p:nvSpPr>
                <p:spPr>
                  <a:xfrm rot="5400000">
                    <a:off x="14398" y="4505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Flowchart: Off-page Connector 355"/>
                  <p:cNvSpPr/>
                  <p:nvPr/>
                </p:nvSpPr>
                <p:spPr>
                  <a:xfrm rot="16200000">
                    <a:off x="15239" y="4785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Flowchart: Off-page Connector 356"/>
                  <p:cNvSpPr/>
                  <p:nvPr/>
                </p:nvSpPr>
                <p:spPr>
                  <a:xfrm rot="16200000">
                    <a:off x="12374" y="5524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Flowchart: Off-page Connector 357"/>
                  <p:cNvSpPr/>
                  <p:nvPr/>
                </p:nvSpPr>
                <p:spPr>
                  <a:xfrm rot="5400000">
                    <a:off x="14959" y="5409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Flowchart: Off-page Connector 358"/>
                  <p:cNvSpPr/>
                  <p:nvPr/>
                </p:nvSpPr>
                <p:spPr>
                  <a:xfrm rot="16200000">
                    <a:off x="14118" y="5689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Flowchart: Off-page Connector 359"/>
                  <p:cNvSpPr/>
                  <p:nvPr/>
                </p:nvSpPr>
                <p:spPr>
                  <a:xfrm rot="16200000">
                    <a:off x="13060" y="3881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Flowchart: Off-page Connector 360"/>
                  <p:cNvSpPr/>
                  <p:nvPr/>
                </p:nvSpPr>
                <p:spPr>
                  <a:xfrm rot="5400000">
                    <a:off x="12374" y="3716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Flowchart: Off-page Connector 361"/>
                  <p:cNvSpPr/>
                  <p:nvPr/>
                </p:nvSpPr>
                <p:spPr>
                  <a:xfrm rot="16200000">
                    <a:off x="13589" y="3881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Flowchart: Off-page Connector 362"/>
                  <p:cNvSpPr/>
                  <p:nvPr/>
                </p:nvSpPr>
                <p:spPr>
                  <a:xfrm rot="5400000">
                    <a:off x="14959" y="3601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Flowchart: Off-page Connector 363"/>
                  <p:cNvSpPr/>
                  <p:nvPr/>
                </p:nvSpPr>
                <p:spPr>
                  <a:xfrm rot="5400000">
                    <a:off x="12374" y="6428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Flowchart: Off-page Connector 364"/>
                  <p:cNvSpPr/>
                  <p:nvPr/>
                </p:nvSpPr>
                <p:spPr>
                  <a:xfrm rot="5400000">
                    <a:off x="14959" y="6313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Flowchart: Off-page Connector 365"/>
                  <p:cNvSpPr/>
                  <p:nvPr/>
                </p:nvSpPr>
                <p:spPr>
                  <a:xfrm rot="16200000">
                    <a:off x="14118" y="6593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Flowchart: Off-page Connector 366"/>
                  <p:cNvSpPr/>
                  <p:nvPr/>
                </p:nvSpPr>
                <p:spPr>
                  <a:xfrm rot="16200000">
                    <a:off x="12374" y="7332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Flowchart: Off-page Connector 367"/>
                  <p:cNvSpPr/>
                  <p:nvPr/>
                </p:nvSpPr>
                <p:spPr>
                  <a:xfrm rot="16200000">
                    <a:off x="13589" y="749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Flowchart: Off-page Connector 368"/>
                  <p:cNvSpPr/>
                  <p:nvPr/>
                </p:nvSpPr>
                <p:spPr>
                  <a:xfrm rot="5400000">
                    <a:off x="14959" y="7217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Flowchart: Off-page Connector 369"/>
                  <p:cNvSpPr/>
                  <p:nvPr/>
                </p:nvSpPr>
                <p:spPr>
                  <a:xfrm rot="16200000">
                    <a:off x="13095" y="297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Flowchart: Off-page Connector 370"/>
                  <p:cNvSpPr/>
                  <p:nvPr/>
                </p:nvSpPr>
                <p:spPr>
                  <a:xfrm rot="5400000">
                    <a:off x="11268" y="2812"/>
                    <a:ext cx="590" cy="79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Flowchart: Off-page Connector 371"/>
                  <p:cNvSpPr/>
                  <p:nvPr/>
                </p:nvSpPr>
                <p:spPr>
                  <a:xfrm rot="16200000">
                    <a:off x="13624" y="2977"/>
                    <a:ext cx="590" cy="46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Flowchart: Off-page Connector 372"/>
                  <p:cNvSpPr/>
                  <p:nvPr/>
                </p:nvSpPr>
                <p:spPr>
                  <a:xfrm rot="5400000">
                    <a:off x="14994" y="2697"/>
                    <a:ext cx="590" cy="1021"/>
                  </a:xfrm>
                  <a:prstGeom prst="flowChartOffpageConnector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4" name="Flowchart: Off-page Connector 373"/>
                <p:cNvSpPr/>
                <p:nvPr/>
              </p:nvSpPr>
              <p:spPr>
                <a:xfrm rot="16200000">
                  <a:off x="11418" y="4505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5" name="Flowchart: Off-page Connector 374"/>
                <p:cNvSpPr/>
                <p:nvPr/>
              </p:nvSpPr>
              <p:spPr>
                <a:xfrm rot="16200000">
                  <a:off x="13589" y="4785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6" name="Flowchart: Off-page Connector 375"/>
                <p:cNvSpPr/>
                <p:nvPr/>
              </p:nvSpPr>
              <p:spPr>
                <a:xfrm rot="16200000">
                  <a:off x="11418" y="5409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7" name="Flowchart: Off-page Connector 376"/>
                <p:cNvSpPr/>
                <p:nvPr/>
              </p:nvSpPr>
              <p:spPr>
                <a:xfrm rot="16200000">
                  <a:off x="13060" y="5689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8" name="Flowchart: Off-page Connector 377"/>
                <p:cNvSpPr/>
                <p:nvPr/>
              </p:nvSpPr>
              <p:spPr>
                <a:xfrm rot="16200000">
                  <a:off x="13589" y="5689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9" name="Flowchart: Off-page Connector 378"/>
                <p:cNvSpPr/>
                <p:nvPr/>
              </p:nvSpPr>
              <p:spPr>
                <a:xfrm rot="5400000">
                  <a:off x="11418" y="3601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0" name="Flowchart: Off-page Connector 379"/>
                <p:cNvSpPr/>
                <p:nvPr/>
              </p:nvSpPr>
              <p:spPr>
                <a:xfrm rot="16200000">
                  <a:off x="14118" y="3881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1" name="Flowchart: Off-page Connector 380"/>
                <p:cNvSpPr/>
                <p:nvPr/>
              </p:nvSpPr>
              <p:spPr>
                <a:xfrm rot="5400000">
                  <a:off x="11418" y="6313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2" name="Flowchart: Off-page Connector 381"/>
                <p:cNvSpPr/>
                <p:nvPr/>
              </p:nvSpPr>
              <p:spPr>
                <a:xfrm rot="16200000">
                  <a:off x="13060" y="6593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3" name="Flowchart: Off-page Connector 382"/>
                <p:cNvSpPr/>
                <p:nvPr/>
              </p:nvSpPr>
              <p:spPr>
                <a:xfrm rot="16200000">
                  <a:off x="13589" y="6593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4" name="Flowchart: Off-page Connector 383"/>
                <p:cNvSpPr/>
                <p:nvPr/>
              </p:nvSpPr>
              <p:spPr>
                <a:xfrm rot="16200000">
                  <a:off x="11418" y="7217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5" name="Flowchart: Off-page Connector 384"/>
                <p:cNvSpPr/>
                <p:nvPr/>
              </p:nvSpPr>
              <p:spPr>
                <a:xfrm rot="16200000">
                  <a:off x="13060" y="7497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6" name="Flowchart: Off-page Connector 385"/>
                <p:cNvSpPr/>
                <p:nvPr/>
              </p:nvSpPr>
              <p:spPr>
                <a:xfrm rot="16200000">
                  <a:off x="14118" y="7497"/>
                  <a:ext cx="590" cy="461"/>
                </a:xfrm>
                <a:prstGeom prst="flowChartOffpageConnector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7" name="Flowchart: Off-page Connector 386"/>
                <p:cNvSpPr/>
                <p:nvPr/>
              </p:nvSpPr>
              <p:spPr>
                <a:xfrm rot="5400000">
                  <a:off x="12244" y="2697"/>
                  <a:ext cx="590" cy="1021"/>
                </a:xfrm>
                <a:prstGeom prst="flowChartOffpageConnector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8" name="Flowchart: Off-page Connector 387"/>
                <p:cNvSpPr/>
                <p:nvPr/>
              </p:nvSpPr>
              <p:spPr>
                <a:xfrm rot="16200000">
                  <a:off x="14153" y="2977"/>
                  <a:ext cx="590" cy="461"/>
                </a:xfrm>
                <a:prstGeom prst="flowChartOffpageConnec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/>
              <p:cNvGrpSpPr/>
              <p:nvPr/>
            </p:nvGrpSpPr>
            <p:grpSpPr>
              <a:xfrm>
                <a:off x="12798" y="2271"/>
                <a:ext cx="1737" cy="3096"/>
                <a:chOff x="12798" y="2271"/>
                <a:chExt cx="1737" cy="3096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90" name="Rectangle 389"/>
                <p:cNvSpPr/>
                <p:nvPr/>
              </p:nvSpPr>
              <p:spPr>
                <a:xfrm>
                  <a:off x="12806" y="2877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12806" y="345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12806" y="404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12806" y="462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12798" y="521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13238" y="2877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13238" y="345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13238" y="404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13238" y="4626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13230" y="521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13729" y="28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14161" y="28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13729" y="22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14161" y="2271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13729" y="3459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14161" y="5199"/>
                  <a:ext cx="374" cy="1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6" name="Straight Connector 405"/>
            <p:cNvCxnSpPr>
              <a:stCxn id="343" idx="0"/>
            </p:cNvCxnSpPr>
            <p:nvPr/>
          </p:nvCxnSpPr>
          <p:spPr>
            <a:xfrm flipV="true">
              <a:off x="13916" y="1320"/>
              <a:ext cx="361" cy="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 Box 406"/>
            <p:cNvSpPr txBox="true"/>
            <p:nvPr/>
          </p:nvSpPr>
          <p:spPr>
            <a:xfrm>
              <a:off x="14229" y="837"/>
              <a:ext cx="188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400" b="1">
                  <a:latin typeface="Monospace" charset="0"/>
                  <a:ea typeface="Monospace" charset="0"/>
                </a:rPr>
                <a:t>Gap Unit</a:t>
              </a:r>
              <a:endParaRPr lang="" altLang="en-US" sz="1400">
                <a:latin typeface="Monospace" charset="0"/>
                <a:ea typeface="Monospace" charset="0"/>
              </a:endParaRPr>
            </a:p>
            <a:p>
              <a:r>
                <a:rPr lang="" altLang="en-US" sz="1400">
                  <a:latin typeface="Monospace" charset="0"/>
                  <a:ea typeface="Monospace" charset="0"/>
                </a:rPr>
                <a:t>(i.e. 500 bp)</a:t>
              </a:r>
              <a:endParaRPr lang="" altLang="en-US" sz="1400">
                <a:latin typeface="Monospace" charset="0"/>
                <a:ea typeface="Monospace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0" name="Straight Arrow Connector 129"/>
          <p:cNvCxnSpPr/>
          <p:nvPr/>
        </p:nvCxnSpPr>
        <p:spPr>
          <a:xfrm>
            <a:off x="5416550" y="3466465"/>
            <a:ext cx="15494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0" name="Group 439"/>
          <p:cNvGrpSpPr/>
          <p:nvPr/>
        </p:nvGrpSpPr>
        <p:grpSpPr>
          <a:xfrm>
            <a:off x="8028305" y="3442970"/>
            <a:ext cx="1939290" cy="242570"/>
            <a:chOff x="12223" y="5479"/>
            <a:chExt cx="3054" cy="382"/>
          </a:xfrm>
        </p:grpSpPr>
        <p:sp>
          <p:nvSpPr>
            <p:cNvPr id="96" name="Flowchart: Off-page Connector 95"/>
            <p:cNvSpPr/>
            <p:nvPr/>
          </p:nvSpPr>
          <p:spPr>
            <a:xfrm rot="16200000">
              <a:off x="12542" y="516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Flowchart: Off-page Connector 96"/>
            <p:cNvSpPr/>
            <p:nvPr/>
          </p:nvSpPr>
          <p:spPr>
            <a:xfrm rot="16200000">
              <a:off x="14327" y="544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Flowchart: Off-page Connector 98"/>
            <p:cNvSpPr/>
            <p:nvPr/>
          </p:nvSpPr>
          <p:spPr>
            <a:xfrm rot="16200000">
              <a:off x="14856" y="5440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13383" y="5593"/>
              <a:ext cx="806" cy="156"/>
              <a:chOff x="13286" y="5592"/>
              <a:chExt cx="806" cy="15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3286" y="559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718" y="559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/>
          <p:cNvGrpSpPr/>
          <p:nvPr/>
        </p:nvGrpSpPr>
        <p:grpSpPr>
          <a:xfrm>
            <a:off x="8028305" y="3802380"/>
            <a:ext cx="1939290" cy="242570"/>
            <a:chOff x="12223" y="6064"/>
            <a:chExt cx="3054" cy="382"/>
          </a:xfrm>
        </p:grpSpPr>
        <p:sp>
          <p:nvSpPr>
            <p:cNvPr id="110" name="Flowchart: Off-page Connector 109"/>
            <p:cNvSpPr/>
            <p:nvPr/>
          </p:nvSpPr>
          <p:spPr>
            <a:xfrm rot="5400000">
              <a:off x="12542" y="5745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Flowchart: Off-page Connector 110"/>
            <p:cNvSpPr/>
            <p:nvPr/>
          </p:nvSpPr>
          <p:spPr>
            <a:xfrm rot="16200000">
              <a:off x="14327" y="6025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Flowchart: Off-page Connector 112"/>
            <p:cNvSpPr/>
            <p:nvPr/>
          </p:nvSpPr>
          <p:spPr>
            <a:xfrm rot="16200000">
              <a:off x="14856" y="6025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13383" y="6177"/>
              <a:ext cx="806" cy="156"/>
              <a:chOff x="13286" y="6177"/>
              <a:chExt cx="806" cy="15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3286" y="6177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3718" y="6177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8" name="Group 437"/>
          <p:cNvGrpSpPr/>
          <p:nvPr/>
        </p:nvGrpSpPr>
        <p:grpSpPr>
          <a:xfrm>
            <a:off x="8028305" y="2724150"/>
            <a:ext cx="2184400" cy="242570"/>
            <a:chOff x="12223" y="4309"/>
            <a:chExt cx="3440" cy="382"/>
          </a:xfrm>
        </p:grpSpPr>
        <p:sp>
          <p:nvSpPr>
            <p:cNvPr id="103" name="Flowchart: Off-page Connector 102"/>
            <p:cNvSpPr/>
            <p:nvPr/>
          </p:nvSpPr>
          <p:spPr>
            <a:xfrm rot="5400000">
              <a:off x="12542" y="399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Flowchart: Off-page Connector 107"/>
            <p:cNvSpPr/>
            <p:nvPr/>
          </p:nvSpPr>
          <p:spPr>
            <a:xfrm rot="16200000">
              <a:off x="15242" y="427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2" name="Group 431"/>
            <p:cNvGrpSpPr/>
            <p:nvPr/>
          </p:nvGrpSpPr>
          <p:grpSpPr>
            <a:xfrm>
              <a:off x="13383" y="4422"/>
              <a:ext cx="1730" cy="162"/>
              <a:chOff x="13286" y="4422"/>
              <a:chExt cx="1730" cy="162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13286" y="4428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3738" y="4428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14190" y="442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14642" y="442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7" name="Group 436"/>
          <p:cNvGrpSpPr/>
          <p:nvPr/>
        </p:nvGrpSpPr>
        <p:grpSpPr>
          <a:xfrm>
            <a:off x="8028305" y="2364740"/>
            <a:ext cx="1682115" cy="242570"/>
            <a:chOff x="12223" y="3821"/>
            <a:chExt cx="2649" cy="382"/>
          </a:xfrm>
        </p:grpSpPr>
        <p:sp>
          <p:nvSpPr>
            <p:cNvPr id="124" name="Flowchart: Off-page Connector 123"/>
            <p:cNvSpPr/>
            <p:nvPr/>
          </p:nvSpPr>
          <p:spPr>
            <a:xfrm rot="5400000">
              <a:off x="12542" y="3502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Flowchart: Off-page Connector 128"/>
            <p:cNvSpPr/>
            <p:nvPr/>
          </p:nvSpPr>
          <p:spPr>
            <a:xfrm rot="16200000">
              <a:off x="14451" y="3782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13383" y="3919"/>
              <a:ext cx="806" cy="156"/>
              <a:chOff x="13383" y="3919"/>
              <a:chExt cx="806" cy="156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13383" y="3919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3815" y="3919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9" name="Group 438"/>
          <p:cNvGrpSpPr/>
          <p:nvPr/>
        </p:nvGrpSpPr>
        <p:grpSpPr>
          <a:xfrm>
            <a:off x="8028305" y="3083560"/>
            <a:ext cx="1939290" cy="242570"/>
            <a:chOff x="12223" y="4894"/>
            <a:chExt cx="3054" cy="382"/>
          </a:xfrm>
        </p:grpSpPr>
        <p:sp>
          <p:nvSpPr>
            <p:cNvPr id="89" name="Flowchart: Off-page Connector 88"/>
            <p:cNvSpPr/>
            <p:nvPr/>
          </p:nvSpPr>
          <p:spPr>
            <a:xfrm rot="16200000">
              <a:off x="12542" y="4575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Flowchart: Off-page Connector 91"/>
            <p:cNvSpPr/>
            <p:nvPr/>
          </p:nvSpPr>
          <p:spPr>
            <a:xfrm rot="16200000">
              <a:off x="14856" y="4855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13383" y="5010"/>
              <a:ext cx="1298" cy="156"/>
              <a:chOff x="13286" y="5010"/>
              <a:chExt cx="1298" cy="156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3286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3748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4210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42" name="Group 441"/>
          <p:cNvGrpSpPr/>
          <p:nvPr/>
        </p:nvGrpSpPr>
        <p:grpSpPr>
          <a:xfrm>
            <a:off x="8028305" y="4161790"/>
            <a:ext cx="2232025" cy="242570"/>
            <a:chOff x="12223" y="6649"/>
            <a:chExt cx="3515" cy="382"/>
          </a:xfrm>
        </p:grpSpPr>
        <p:sp>
          <p:nvSpPr>
            <p:cNvPr id="117" name="Flowchart: Off-page Connector 116"/>
            <p:cNvSpPr/>
            <p:nvPr/>
          </p:nvSpPr>
          <p:spPr>
            <a:xfrm rot="16200000">
              <a:off x="12542" y="633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Flowchart: Off-page Connector 117"/>
            <p:cNvSpPr/>
            <p:nvPr/>
          </p:nvSpPr>
          <p:spPr>
            <a:xfrm rot="16200000">
              <a:off x="14327" y="661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Flowchart: Off-page Connector 121"/>
            <p:cNvSpPr/>
            <p:nvPr/>
          </p:nvSpPr>
          <p:spPr>
            <a:xfrm rot="16200000">
              <a:off x="15317" y="6610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6" name="Group 435"/>
            <p:cNvGrpSpPr/>
            <p:nvPr/>
          </p:nvGrpSpPr>
          <p:grpSpPr>
            <a:xfrm>
              <a:off x="13383" y="6762"/>
              <a:ext cx="806" cy="156"/>
              <a:chOff x="13278" y="6762"/>
              <a:chExt cx="806" cy="156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13278" y="676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3710" y="676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6" name="Rectangle 345"/>
            <p:cNvSpPr/>
            <p:nvPr/>
          </p:nvSpPr>
          <p:spPr>
            <a:xfrm>
              <a:off x="14785" y="6760"/>
              <a:ext cx="374" cy="1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26920" y="1379855"/>
            <a:ext cx="2940050" cy="2099310"/>
            <a:chOff x="11708" y="2173"/>
            <a:chExt cx="4630" cy="3306"/>
          </a:xfrm>
        </p:grpSpPr>
        <p:grpSp>
          <p:nvGrpSpPr>
            <p:cNvPr id="155" name="Group 154"/>
            <p:cNvGrpSpPr/>
            <p:nvPr/>
          </p:nvGrpSpPr>
          <p:grpSpPr>
            <a:xfrm rot="0">
              <a:off x="11708" y="2173"/>
              <a:ext cx="4630" cy="3307"/>
              <a:chOff x="11168" y="2912"/>
              <a:chExt cx="4630" cy="511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57" name="Flowchart: Off-page Connector 156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8" name="Flowchart: Off-page Connector 157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9" name="Flowchart: Off-page Connector 158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0" name="Flowchart: Off-page Connector 159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1" name="Flowchart: Off-page Connector 160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2" name="Flowchart: Off-page Connector 161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3" name="Flowchart: Off-page Connector 162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4" name="Flowchart: Off-page Connector 163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5" name="Flowchart: Off-page Connector 164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6" name="Flowchart: Off-page Connector 165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7" name="Flowchart: Off-page Connector 166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8" name="Flowchart: Off-page Connector 167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9" name="Flowchart: Off-page Connector 168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0" name="Flowchart: Off-page Connector 169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1" name="Flowchart: Off-page Connector 170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2" name="Flowchart: Off-page Connector 171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3" name="Flowchart: Off-page Connector 172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4" name="Flowchart: Off-page Connector 173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5" name="Flowchart: Off-page Connector 174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6" name="Flowchart: Off-page Connector 175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7" name="Flowchart: Off-page Connector 176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79" name="Flowchart: Off-page Connector 178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Flowchart: Off-page Connector 179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Flowchart: Off-page Connector 180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Flowchart: Off-page Connector 181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3" name="Flowchart: Off-page Connector 182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Flowchart: Off-page Connector 183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Flowchart: Off-page Connector 184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Flowchart: Off-page Connector 185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Flowchart: Off-page Connector 186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Flowchart: Off-page Connector 187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Flowchart: Off-page Connector 188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Flowchart: Off-page Connector 189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1" name="Flowchart: Off-page Connector 190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2" name="Flowchart: Off-page Connector 191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Flowchart: Off-page Connector 192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12798" y="2271"/>
              <a:ext cx="1737" cy="3096"/>
              <a:chOff x="12798" y="2271"/>
              <a:chExt cx="1737" cy="309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12806" y="2877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2806" y="345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2806" y="404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2806" y="462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2798" y="521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3238" y="2877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3238" y="345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3238" y="404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3238" y="462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3230" y="521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3729" y="28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4161" y="28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3729" y="22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161" y="22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3729" y="3459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4161" y="5199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2026920" y="3576955"/>
            <a:ext cx="2940050" cy="2099310"/>
            <a:chOff x="11708" y="2173"/>
            <a:chExt cx="4630" cy="3306"/>
          </a:xfrm>
        </p:grpSpPr>
        <p:grpSp>
          <p:nvGrpSpPr>
            <p:cNvPr id="212" name="Group 211"/>
            <p:cNvGrpSpPr/>
            <p:nvPr/>
          </p:nvGrpSpPr>
          <p:grpSpPr>
            <a:xfrm rot="0">
              <a:off x="11708" y="2173"/>
              <a:ext cx="4630" cy="3307"/>
              <a:chOff x="11168" y="2912"/>
              <a:chExt cx="4630" cy="5110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1168" y="2912"/>
                <a:ext cx="4631" cy="5110"/>
                <a:chOff x="11168" y="2912"/>
                <a:chExt cx="4631" cy="511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4" name="Flowchart: Off-page Connector 213"/>
                <p:cNvSpPr/>
                <p:nvPr/>
              </p:nvSpPr>
              <p:spPr>
                <a:xfrm rot="16200000">
                  <a:off x="1220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5" name="Flowchart: Off-page Connector 214"/>
                <p:cNvSpPr/>
                <p:nvPr/>
              </p:nvSpPr>
              <p:spPr>
                <a:xfrm rot="16200000">
                  <a:off x="12895" y="4620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6" name="Flowchart: Off-page Connector 215"/>
                <p:cNvSpPr/>
                <p:nvPr/>
              </p:nvSpPr>
              <p:spPr>
                <a:xfrm rot="5400000">
                  <a:off x="14398" y="4505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7" name="Flowchart: Off-page Connector 216"/>
                <p:cNvSpPr/>
                <p:nvPr/>
              </p:nvSpPr>
              <p:spPr>
                <a:xfrm rot="16200000">
                  <a:off x="15239" y="4785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8" name="Flowchart: Off-page Connector 217"/>
                <p:cNvSpPr/>
                <p:nvPr/>
              </p:nvSpPr>
              <p:spPr>
                <a:xfrm rot="16200000">
                  <a:off x="12374" y="5524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9" name="Flowchart: Off-page Connector 218"/>
                <p:cNvSpPr/>
                <p:nvPr/>
              </p:nvSpPr>
              <p:spPr>
                <a:xfrm rot="5400000">
                  <a:off x="14959" y="5409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0" name="Flowchart: Off-page Connector 219"/>
                <p:cNvSpPr/>
                <p:nvPr/>
              </p:nvSpPr>
              <p:spPr>
                <a:xfrm rot="16200000">
                  <a:off x="14118" y="5689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1" name="Flowchart: Off-page Connector 220"/>
                <p:cNvSpPr/>
                <p:nvPr/>
              </p:nvSpPr>
              <p:spPr>
                <a:xfrm rot="16200000">
                  <a:off x="13060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2" name="Flowchart: Off-page Connector 221"/>
                <p:cNvSpPr/>
                <p:nvPr/>
              </p:nvSpPr>
              <p:spPr>
                <a:xfrm rot="5400000">
                  <a:off x="12374" y="3716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3" name="Flowchart: Off-page Connector 222"/>
                <p:cNvSpPr/>
                <p:nvPr/>
              </p:nvSpPr>
              <p:spPr>
                <a:xfrm rot="16200000">
                  <a:off x="13589" y="3881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4" name="Flowchart: Off-page Connector 223"/>
                <p:cNvSpPr/>
                <p:nvPr/>
              </p:nvSpPr>
              <p:spPr>
                <a:xfrm rot="5400000">
                  <a:off x="14959" y="3601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5" name="Flowchart: Off-page Connector 224"/>
                <p:cNvSpPr/>
                <p:nvPr/>
              </p:nvSpPr>
              <p:spPr>
                <a:xfrm rot="5400000">
                  <a:off x="12374" y="6428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6" name="Flowchart: Off-page Connector 225"/>
                <p:cNvSpPr/>
                <p:nvPr/>
              </p:nvSpPr>
              <p:spPr>
                <a:xfrm rot="5400000">
                  <a:off x="14959" y="6313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7" name="Flowchart: Off-page Connector 226"/>
                <p:cNvSpPr/>
                <p:nvPr/>
              </p:nvSpPr>
              <p:spPr>
                <a:xfrm rot="16200000">
                  <a:off x="14118" y="6593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8" name="Flowchart: Off-page Connector 227"/>
                <p:cNvSpPr/>
                <p:nvPr/>
              </p:nvSpPr>
              <p:spPr>
                <a:xfrm rot="16200000">
                  <a:off x="12374" y="733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9" name="Flowchart: Off-page Connector 228"/>
                <p:cNvSpPr/>
                <p:nvPr/>
              </p:nvSpPr>
              <p:spPr>
                <a:xfrm rot="16200000">
                  <a:off x="13589" y="749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0" name="Flowchart: Off-page Connector 229"/>
                <p:cNvSpPr/>
                <p:nvPr/>
              </p:nvSpPr>
              <p:spPr>
                <a:xfrm rot="5400000">
                  <a:off x="14959" y="721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1" name="Flowchart: Off-page Connector 230"/>
                <p:cNvSpPr/>
                <p:nvPr/>
              </p:nvSpPr>
              <p:spPr>
                <a:xfrm rot="16200000">
                  <a:off x="13095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2" name="Flowchart: Off-page Connector 231"/>
                <p:cNvSpPr/>
                <p:nvPr/>
              </p:nvSpPr>
              <p:spPr>
                <a:xfrm rot="5400000">
                  <a:off x="11268" y="2812"/>
                  <a:ext cx="590" cy="79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3" name="Flowchart: Off-page Connector 232"/>
                <p:cNvSpPr/>
                <p:nvPr/>
              </p:nvSpPr>
              <p:spPr>
                <a:xfrm rot="16200000">
                  <a:off x="13624" y="2977"/>
                  <a:ext cx="590" cy="46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34" name="Flowchart: Off-page Connector 233"/>
                <p:cNvSpPr/>
                <p:nvPr/>
              </p:nvSpPr>
              <p:spPr>
                <a:xfrm rot="5400000">
                  <a:off x="14994" y="2697"/>
                  <a:ext cx="590" cy="1021"/>
                </a:xfrm>
                <a:prstGeom prst="flowChartOffpage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35" name="Flowchart: Off-page Connector 234"/>
              <p:cNvSpPr/>
              <p:nvPr/>
            </p:nvSpPr>
            <p:spPr>
              <a:xfrm rot="16200000">
                <a:off x="11418" y="4505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6" name="Flowchart: Off-page Connector 235"/>
              <p:cNvSpPr/>
              <p:nvPr/>
            </p:nvSpPr>
            <p:spPr>
              <a:xfrm rot="16200000">
                <a:off x="13589" y="4785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7" name="Flowchart: Off-page Connector 236"/>
              <p:cNvSpPr/>
              <p:nvPr/>
            </p:nvSpPr>
            <p:spPr>
              <a:xfrm rot="16200000">
                <a:off x="11418" y="5409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8" name="Flowchart: Off-page Connector 237"/>
              <p:cNvSpPr/>
              <p:nvPr/>
            </p:nvSpPr>
            <p:spPr>
              <a:xfrm rot="16200000">
                <a:off x="13060" y="5689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9" name="Flowchart: Off-page Connector 238"/>
              <p:cNvSpPr/>
              <p:nvPr/>
            </p:nvSpPr>
            <p:spPr>
              <a:xfrm rot="16200000">
                <a:off x="13589" y="5689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0" name="Flowchart: Off-page Connector 239"/>
              <p:cNvSpPr/>
              <p:nvPr/>
            </p:nvSpPr>
            <p:spPr>
              <a:xfrm rot="5400000">
                <a:off x="11418" y="3601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1" name="Flowchart: Off-page Connector 240"/>
              <p:cNvSpPr/>
              <p:nvPr/>
            </p:nvSpPr>
            <p:spPr>
              <a:xfrm rot="16200000">
                <a:off x="14118" y="3881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9" name="Flowchart: Off-page Connector 318"/>
              <p:cNvSpPr/>
              <p:nvPr/>
            </p:nvSpPr>
            <p:spPr>
              <a:xfrm rot="5400000">
                <a:off x="11418" y="6313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0" name="Flowchart: Off-page Connector 319"/>
              <p:cNvSpPr/>
              <p:nvPr/>
            </p:nvSpPr>
            <p:spPr>
              <a:xfrm rot="16200000">
                <a:off x="13060" y="6593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2" name="Flowchart: Off-page Connector 321"/>
              <p:cNvSpPr/>
              <p:nvPr/>
            </p:nvSpPr>
            <p:spPr>
              <a:xfrm rot="16200000">
                <a:off x="13589" y="6593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4" name="Flowchart: Off-page Connector 323"/>
              <p:cNvSpPr/>
              <p:nvPr/>
            </p:nvSpPr>
            <p:spPr>
              <a:xfrm rot="16200000">
                <a:off x="11418" y="721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5" name="Flowchart: Off-page Connector 324"/>
              <p:cNvSpPr/>
              <p:nvPr/>
            </p:nvSpPr>
            <p:spPr>
              <a:xfrm rot="16200000">
                <a:off x="13060" y="749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6" name="Flowchart: Off-page Connector 325"/>
              <p:cNvSpPr/>
              <p:nvPr/>
            </p:nvSpPr>
            <p:spPr>
              <a:xfrm rot="16200000">
                <a:off x="14118" y="7497"/>
                <a:ext cx="590" cy="461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9" name="Flowchart: Off-page Connector 328"/>
              <p:cNvSpPr/>
              <p:nvPr/>
            </p:nvSpPr>
            <p:spPr>
              <a:xfrm rot="5400000">
                <a:off x="12244" y="2697"/>
                <a:ext cx="590" cy="1021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0" name="Flowchart: Off-page Connector 329"/>
              <p:cNvSpPr/>
              <p:nvPr/>
            </p:nvSpPr>
            <p:spPr>
              <a:xfrm rot="16200000">
                <a:off x="14153" y="2977"/>
                <a:ext cx="590" cy="461"/>
              </a:xfrm>
              <a:prstGeom prst="flowChartOffpage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12798" y="2271"/>
              <a:ext cx="1737" cy="3096"/>
              <a:chOff x="12798" y="2271"/>
              <a:chExt cx="1737" cy="309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32" name="Rectangle 331"/>
              <p:cNvSpPr/>
              <p:nvPr/>
            </p:nvSpPr>
            <p:spPr>
              <a:xfrm>
                <a:off x="12806" y="2877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2806" y="345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2806" y="404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12806" y="462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2798" y="521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3238" y="2877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3238" y="345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3238" y="404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3238" y="4626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13230" y="521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3729" y="28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4161" y="28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3729" y="22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4161" y="2271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3729" y="3459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4161" y="5199"/>
                <a:ext cx="374" cy="156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aphicFrame>
        <p:nvGraphicFramePr>
          <p:cNvPr id="446" name="Table 445"/>
          <p:cNvGraphicFramePr/>
          <p:nvPr/>
        </p:nvGraphicFramePr>
        <p:xfrm>
          <a:off x="7298055" y="2280920"/>
          <a:ext cx="652145" cy="22098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52145"/>
              </a:tblGrid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16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5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12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25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4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10 x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8" name="Table 447"/>
          <p:cNvGraphicFramePr/>
          <p:nvPr/>
        </p:nvGraphicFramePr>
        <p:xfrm>
          <a:off x="10371455" y="2280920"/>
          <a:ext cx="652145" cy="22098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52145"/>
              </a:tblGrid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D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E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F</a:t>
                      </a:r>
                      <a:endParaRPr lang="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0" name="Straight Arrow Connector 129"/>
          <p:cNvCxnSpPr/>
          <p:nvPr/>
        </p:nvCxnSpPr>
        <p:spPr>
          <a:xfrm>
            <a:off x="5416550" y="3466465"/>
            <a:ext cx="15494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0" name="Group 439"/>
          <p:cNvGrpSpPr/>
          <p:nvPr/>
        </p:nvGrpSpPr>
        <p:grpSpPr>
          <a:xfrm>
            <a:off x="2025015" y="3442970"/>
            <a:ext cx="1939290" cy="242570"/>
            <a:chOff x="12223" y="5479"/>
            <a:chExt cx="3054" cy="382"/>
          </a:xfrm>
        </p:grpSpPr>
        <p:sp>
          <p:nvSpPr>
            <p:cNvPr id="96" name="Flowchart: Off-page Connector 95"/>
            <p:cNvSpPr/>
            <p:nvPr/>
          </p:nvSpPr>
          <p:spPr>
            <a:xfrm rot="16200000">
              <a:off x="12542" y="516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Flowchart: Off-page Connector 96"/>
            <p:cNvSpPr/>
            <p:nvPr/>
          </p:nvSpPr>
          <p:spPr>
            <a:xfrm rot="16200000">
              <a:off x="14327" y="544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Flowchart: Off-page Connector 98"/>
            <p:cNvSpPr/>
            <p:nvPr/>
          </p:nvSpPr>
          <p:spPr>
            <a:xfrm rot="16200000">
              <a:off x="14856" y="5440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13383" y="5593"/>
              <a:ext cx="806" cy="156"/>
              <a:chOff x="13286" y="5592"/>
              <a:chExt cx="806" cy="15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3286" y="559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718" y="559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/>
          <p:cNvGrpSpPr/>
          <p:nvPr/>
        </p:nvGrpSpPr>
        <p:grpSpPr>
          <a:xfrm>
            <a:off x="2025015" y="3802380"/>
            <a:ext cx="1939290" cy="242570"/>
            <a:chOff x="12223" y="6064"/>
            <a:chExt cx="3054" cy="382"/>
          </a:xfrm>
        </p:grpSpPr>
        <p:sp>
          <p:nvSpPr>
            <p:cNvPr id="110" name="Flowchart: Off-page Connector 109"/>
            <p:cNvSpPr/>
            <p:nvPr/>
          </p:nvSpPr>
          <p:spPr>
            <a:xfrm rot="5400000">
              <a:off x="12542" y="5745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Flowchart: Off-page Connector 110"/>
            <p:cNvSpPr/>
            <p:nvPr/>
          </p:nvSpPr>
          <p:spPr>
            <a:xfrm rot="16200000">
              <a:off x="14327" y="6025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Flowchart: Off-page Connector 112"/>
            <p:cNvSpPr/>
            <p:nvPr/>
          </p:nvSpPr>
          <p:spPr>
            <a:xfrm rot="16200000">
              <a:off x="14856" y="6025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13383" y="6177"/>
              <a:ext cx="806" cy="156"/>
              <a:chOff x="13286" y="6177"/>
              <a:chExt cx="806" cy="15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3286" y="6177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3718" y="6177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8" name="Group 437"/>
          <p:cNvGrpSpPr/>
          <p:nvPr/>
        </p:nvGrpSpPr>
        <p:grpSpPr>
          <a:xfrm>
            <a:off x="2025015" y="2724150"/>
            <a:ext cx="2184400" cy="242570"/>
            <a:chOff x="12223" y="4309"/>
            <a:chExt cx="3440" cy="382"/>
          </a:xfrm>
        </p:grpSpPr>
        <p:sp>
          <p:nvSpPr>
            <p:cNvPr id="103" name="Flowchart: Off-page Connector 102"/>
            <p:cNvSpPr/>
            <p:nvPr/>
          </p:nvSpPr>
          <p:spPr>
            <a:xfrm rot="5400000">
              <a:off x="12542" y="399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Flowchart: Off-page Connector 107"/>
            <p:cNvSpPr/>
            <p:nvPr/>
          </p:nvSpPr>
          <p:spPr>
            <a:xfrm rot="16200000">
              <a:off x="15242" y="427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2" name="Group 431"/>
            <p:cNvGrpSpPr/>
            <p:nvPr/>
          </p:nvGrpSpPr>
          <p:grpSpPr>
            <a:xfrm>
              <a:off x="13383" y="4422"/>
              <a:ext cx="1730" cy="162"/>
              <a:chOff x="13286" y="4422"/>
              <a:chExt cx="1730" cy="162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13286" y="4428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3738" y="4428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14190" y="442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14642" y="442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7" name="Group 436"/>
          <p:cNvGrpSpPr/>
          <p:nvPr/>
        </p:nvGrpSpPr>
        <p:grpSpPr>
          <a:xfrm>
            <a:off x="2025015" y="2364740"/>
            <a:ext cx="1682115" cy="242570"/>
            <a:chOff x="12223" y="3821"/>
            <a:chExt cx="2649" cy="382"/>
          </a:xfrm>
        </p:grpSpPr>
        <p:sp>
          <p:nvSpPr>
            <p:cNvPr id="124" name="Flowchart: Off-page Connector 123"/>
            <p:cNvSpPr/>
            <p:nvPr/>
          </p:nvSpPr>
          <p:spPr>
            <a:xfrm rot="5400000">
              <a:off x="12542" y="3502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Flowchart: Off-page Connector 128"/>
            <p:cNvSpPr/>
            <p:nvPr/>
          </p:nvSpPr>
          <p:spPr>
            <a:xfrm rot="16200000">
              <a:off x="14451" y="3782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13383" y="3919"/>
              <a:ext cx="806" cy="156"/>
              <a:chOff x="13383" y="3919"/>
              <a:chExt cx="806" cy="156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13383" y="3919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3815" y="3919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39" name="Group 438"/>
          <p:cNvGrpSpPr/>
          <p:nvPr/>
        </p:nvGrpSpPr>
        <p:grpSpPr>
          <a:xfrm>
            <a:off x="2025015" y="3083560"/>
            <a:ext cx="1939290" cy="242570"/>
            <a:chOff x="12223" y="4894"/>
            <a:chExt cx="3054" cy="382"/>
          </a:xfrm>
        </p:grpSpPr>
        <p:sp>
          <p:nvSpPr>
            <p:cNvPr id="89" name="Flowchart: Off-page Connector 88"/>
            <p:cNvSpPr/>
            <p:nvPr/>
          </p:nvSpPr>
          <p:spPr>
            <a:xfrm rot="16200000">
              <a:off x="12542" y="4575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Flowchart: Off-page Connector 91"/>
            <p:cNvSpPr/>
            <p:nvPr/>
          </p:nvSpPr>
          <p:spPr>
            <a:xfrm rot="16200000">
              <a:off x="14856" y="4855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13383" y="5010"/>
              <a:ext cx="1298" cy="156"/>
              <a:chOff x="13286" y="5010"/>
              <a:chExt cx="1298" cy="156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3286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3748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4210" y="5010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442" name="Group 441"/>
          <p:cNvGrpSpPr/>
          <p:nvPr/>
        </p:nvGrpSpPr>
        <p:grpSpPr>
          <a:xfrm>
            <a:off x="2025015" y="4161790"/>
            <a:ext cx="2232025" cy="242570"/>
            <a:chOff x="12223" y="6649"/>
            <a:chExt cx="3515" cy="382"/>
          </a:xfrm>
        </p:grpSpPr>
        <p:sp>
          <p:nvSpPr>
            <p:cNvPr id="117" name="Flowchart: Off-page Connector 116"/>
            <p:cNvSpPr/>
            <p:nvPr/>
          </p:nvSpPr>
          <p:spPr>
            <a:xfrm rot="16200000">
              <a:off x="12542" y="6330"/>
              <a:ext cx="382" cy="1021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Flowchart: Off-page Connector 117"/>
            <p:cNvSpPr/>
            <p:nvPr/>
          </p:nvSpPr>
          <p:spPr>
            <a:xfrm rot="16200000">
              <a:off x="14327" y="6610"/>
              <a:ext cx="382" cy="461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Flowchart: Off-page Connector 121"/>
            <p:cNvSpPr/>
            <p:nvPr/>
          </p:nvSpPr>
          <p:spPr>
            <a:xfrm rot="16200000">
              <a:off x="15317" y="6610"/>
              <a:ext cx="382" cy="461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36" name="Group 435"/>
            <p:cNvGrpSpPr/>
            <p:nvPr/>
          </p:nvGrpSpPr>
          <p:grpSpPr>
            <a:xfrm>
              <a:off x="13383" y="6762"/>
              <a:ext cx="806" cy="156"/>
              <a:chOff x="13278" y="6762"/>
              <a:chExt cx="806" cy="156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13278" y="676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3710" y="6762"/>
                <a:ext cx="374" cy="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6" name="Rectangle 345"/>
            <p:cNvSpPr/>
            <p:nvPr/>
          </p:nvSpPr>
          <p:spPr>
            <a:xfrm>
              <a:off x="14785" y="6760"/>
              <a:ext cx="374" cy="1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aphicFrame>
        <p:nvGraphicFramePr>
          <p:cNvPr id="446" name="Table 445"/>
          <p:cNvGraphicFramePr/>
          <p:nvPr/>
        </p:nvGraphicFramePr>
        <p:xfrm>
          <a:off x="1294765" y="2280920"/>
          <a:ext cx="652145" cy="22098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52145"/>
              </a:tblGrid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16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5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12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25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4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10 x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8" name="Table 447"/>
          <p:cNvGraphicFramePr/>
          <p:nvPr/>
        </p:nvGraphicFramePr>
        <p:xfrm>
          <a:off x="4368165" y="2280920"/>
          <a:ext cx="652145" cy="22098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52145"/>
              </a:tblGrid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D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E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1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F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9636125" y="2054860"/>
            <a:ext cx="916305" cy="877570"/>
            <a:chOff x="14425" y="2968"/>
            <a:chExt cx="1443" cy="1382"/>
          </a:xfrm>
        </p:grpSpPr>
        <p:grpSp>
          <p:nvGrpSpPr>
            <p:cNvPr id="23" name="Group 22"/>
            <p:cNvGrpSpPr/>
            <p:nvPr/>
          </p:nvGrpSpPr>
          <p:grpSpPr>
            <a:xfrm rot="2640000">
              <a:off x="14425" y="2968"/>
              <a:ext cx="871" cy="866"/>
              <a:chOff x="14190" y="2735"/>
              <a:chExt cx="1340" cy="1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190" y="3212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610" y="2735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4770" y="3212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350" y="3687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4990" y="3681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150" y="3368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990" y="2832"/>
                <a:ext cx="380" cy="3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14688" y="3655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108" y="3178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268" y="3655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4848" y="4130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88" y="4124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5648" y="3811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488" y="3275"/>
              <a:ext cx="220" cy="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170035" y="3561080"/>
            <a:ext cx="1598295" cy="895985"/>
            <a:chOff x="13691" y="5340"/>
            <a:chExt cx="2517" cy="1411"/>
          </a:xfrm>
        </p:grpSpPr>
        <p:sp>
          <p:nvSpPr>
            <p:cNvPr id="14" name="Oval 13"/>
            <p:cNvSpPr/>
            <p:nvPr/>
          </p:nvSpPr>
          <p:spPr>
            <a:xfrm>
              <a:off x="15238" y="6033"/>
              <a:ext cx="380" cy="3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5356" y="5419"/>
              <a:ext cx="852" cy="1332"/>
              <a:chOff x="15356" y="5419"/>
              <a:chExt cx="852" cy="1332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7" name="Oval 6"/>
              <p:cNvSpPr/>
              <p:nvPr/>
            </p:nvSpPr>
            <p:spPr>
              <a:xfrm>
                <a:off x="15356" y="5516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408" y="5896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5828" y="5419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5568" y="6371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788" y="5991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5648" y="5692"/>
                <a:ext cx="380" cy="3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3691" y="5340"/>
              <a:ext cx="1767" cy="1392"/>
              <a:chOff x="13691" y="5340"/>
              <a:chExt cx="1767" cy="139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278" y="5877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698" y="5400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8" y="5877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38" y="6352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5078" y="6346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5078" y="5497"/>
                <a:ext cx="380" cy="38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 rot="18000000">
                <a:off x="13848" y="5183"/>
                <a:ext cx="540" cy="855"/>
                <a:chOff x="13589" y="5312"/>
                <a:chExt cx="540" cy="855"/>
              </a:xfrm>
            </p:grpSpPr>
            <p:sp>
              <p:nvSpPr>
                <p:cNvPr id="38" name="Oval 37"/>
                <p:cNvSpPr/>
                <p:nvPr/>
              </p:nvSpPr>
              <p:spPr>
                <a:xfrm rot="16200000">
                  <a:off x="13589" y="5312"/>
                  <a:ext cx="380" cy="3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16200000">
                  <a:off x="13749" y="5787"/>
                  <a:ext cx="380" cy="3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703185" y="2060575"/>
            <a:ext cx="1543050" cy="1266825"/>
            <a:chOff x="11381" y="2977"/>
            <a:chExt cx="2430" cy="1995"/>
          </a:xfrm>
        </p:grpSpPr>
        <p:sp>
          <p:nvSpPr>
            <p:cNvPr id="2" name="Oval 1"/>
            <p:cNvSpPr/>
            <p:nvPr/>
          </p:nvSpPr>
          <p:spPr>
            <a:xfrm>
              <a:off x="12250" y="3978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2470" y="3345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2630" y="3822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090" y="4291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0" y="4291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850" y="3442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431" y="4592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2470" y="4559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503" y="2977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761" y="3750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381" y="4541"/>
              <a:ext cx="380" cy="3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80655" y="3840480"/>
            <a:ext cx="793115" cy="743585"/>
            <a:chOff x="11503" y="5780"/>
            <a:chExt cx="1249" cy="1171"/>
          </a:xfrm>
        </p:grpSpPr>
        <p:sp>
          <p:nvSpPr>
            <p:cNvPr id="49" name="Oval 48"/>
            <p:cNvSpPr/>
            <p:nvPr/>
          </p:nvSpPr>
          <p:spPr>
            <a:xfrm>
              <a:off x="12372" y="6008"/>
              <a:ext cx="380" cy="380"/>
            </a:xfrm>
            <a:prstGeom prst="ellipse">
              <a:avLst/>
            </a:prstGeom>
            <a:solidFill>
              <a:srgbClr val="FAC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332" y="6327"/>
              <a:ext cx="380" cy="380"/>
            </a:xfrm>
            <a:prstGeom prst="ellipse">
              <a:avLst/>
            </a:prstGeom>
            <a:solidFill>
              <a:srgbClr val="FAC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1883" y="5780"/>
              <a:ext cx="380" cy="380"/>
            </a:xfrm>
            <a:prstGeom prst="ellipse">
              <a:avLst/>
            </a:prstGeom>
            <a:solidFill>
              <a:srgbClr val="FAC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503" y="6571"/>
              <a:ext cx="380" cy="380"/>
            </a:xfrm>
            <a:prstGeom prst="ellipse">
              <a:avLst/>
            </a:prstGeom>
            <a:solidFill>
              <a:srgbClr val="FAC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7" name="Text Box 56"/>
          <p:cNvSpPr txBox="true"/>
          <p:nvPr/>
        </p:nvSpPr>
        <p:spPr>
          <a:xfrm>
            <a:off x="7556500" y="180594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chemeClr val="accent1"/>
                </a:solidFill>
                <a:latin typeface="Courier New" panose="02070309020205020404" charset="0"/>
                <a:cs typeface="Courier New" panose="02070309020205020404" charset="0"/>
              </a:rPr>
              <a:t>A</a:t>
            </a:r>
            <a:endParaRPr lang="" altLang="en-US" b="1">
              <a:solidFill>
                <a:schemeClr val="accent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8" name="Text Box 57"/>
          <p:cNvSpPr txBox="true"/>
          <p:nvPr/>
        </p:nvSpPr>
        <p:spPr>
          <a:xfrm>
            <a:off x="9509125" y="180594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chemeClr val="accent4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B</a:t>
            </a:r>
            <a:endParaRPr lang="en-US" altLang="en-US" b="1">
              <a:solidFill>
                <a:schemeClr val="accent4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9" name="Text Box 58"/>
          <p:cNvSpPr txBox="true"/>
          <p:nvPr/>
        </p:nvSpPr>
        <p:spPr>
          <a:xfrm>
            <a:off x="10468610" y="207391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chemeClr val="accent5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" altLang="en-US" b="1">
              <a:solidFill>
                <a:schemeClr val="accent5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0" name="Text Box 59"/>
          <p:cNvSpPr txBox="true"/>
          <p:nvPr/>
        </p:nvSpPr>
        <p:spPr>
          <a:xfrm>
            <a:off x="7703185" y="374015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D</a:t>
            </a:r>
            <a:endParaRPr lang="" altLang="en-US" b="1">
              <a:solidFill>
                <a:srgbClr val="7030A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1" name="Text Box 60"/>
          <p:cNvSpPr txBox="true"/>
          <p:nvPr/>
        </p:nvSpPr>
        <p:spPr>
          <a:xfrm>
            <a:off x="9222740" y="4187825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E</a:t>
            </a:r>
            <a:endParaRPr lang="" altLang="en-US" b="1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2" name="Text Box 61"/>
          <p:cNvSpPr txBox="true"/>
          <p:nvPr/>
        </p:nvSpPr>
        <p:spPr>
          <a:xfrm>
            <a:off x="10552430" y="4152265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F</a:t>
            </a:r>
            <a:endParaRPr lang="" altLang="en-US" b="1">
              <a:solidFill>
                <a:schemeClr val="accent6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507490" y="1622425"/>
          <a:ext cx="7080250" cy="1463040"/>
        </p:xfrm>
        <a:graphic>
          <a:graphicData uri="http://schemas.openxmlformats.org/drawingml/2006/table">
            <a:tbl>
              <a:tblPr firstRow="true">
                <a:tableStyleId>{125E5076-3810-47DD-B79F-674D7AD40C01}</a:tableStyleId>
              </a:tblPr>
              <a:tblGrid>
                <a:gridCol w="1978660"/>
                <a:gridCol w="51015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Labels</a:t>
                      </a:r>
                      <a:endParaRPr lang="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Pfams</a:t>
                      </a:r>
                      <a:endParaRPr lang="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Transporters</a:t>
                      </a:r>
                      <a:endParaRPr lang="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PF01425;IPR036928;IPR023631</a:t>
                      </a:r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Amidases</a:t>
                      </a:r>
                      <a:endParaRPr lang="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PF13535;IPR011761</a:t>
                      </a:r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Oxidases</a:t>
                      </a:r>
                      <a:endParaRPr lang="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PF07690</a:t>
                      </a:r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Presentation</Application>
  <PresentationFormat>宽屏</PresentationFormat>
  <Paragraphs>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Courier 10 Pitch</vt:lpstr>
      <vt:lpstr>Gubbi</vt:lpstr>
      <vt:lpstr>Monospace</vt:lpstr>
      <vt:lpstr>Standard Symbols PS [URW ]</vt:lpstr>
      <vt:lpstr>Times New Roman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mostafa-dec13</dc:creator>
  <cp:lastModifiedBy>mostafa-dec13</cp:lastModifiedBy>
  <cp:revision>10</cp:revision>
  <dcterms:created xsi:type="dcterms:W3CDTF">2021-01-28T01:05:05Z</dcterms:created>
  <dcterms:modified xsi:type="dcterms:W3CDTF">2021-01-28T01:05:05Z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