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0" r:id="rId2"/>
  </p:sldMasterIdLst>
  <p:notesMasterIdLst>
    <p:notesMasterId r:id="rId94"/>
  </p:notesMasterIdLst>
  <p:sldIdLst>
    <p:sldId id="352" r:id="rId3"/>
    <p:sldId id="353" r:id="rId4"/>
    <p:sldId id="257" r:id="rId5"/>
    <p:sldId id="258" r:id="rId6"/>
    <p:sldId id="259" r:id="rId7"/>
    <p:sldId id="260" r:id="rId8"/>
    <p:sldId id="34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47" r:id="rId31"/>
    <p:sldId id="284" r:id="rId32"/>
    <p:sldId id="285" r:id="rId33"/>
    <p:sldId id="286" r:id="rId34"/>
    <p:sldId id="287" r:id="rId35"/>
    <p:sldId id="288" r:id="rId36"/>
    <p:sldId id="289" r:id="rId37"/>
    <p:sldId id="348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49" r:id="rId52"/>
    <p:sldId id="305" r:id="rId53"/>
    <p:sldId id="306" r:id="rId54"/>
    <p:sldId id="307" r:id="rId55"/>
    <p:sldId id="308" r:id="rId56"/>
    <p:sldId id="350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51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24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60620606-64CC-4DB4-A4CF-7B4A5B99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36DD904-4194-47DB-90B3-0BC922628C0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93A8883-DCBA-4DEA-A343-5F5A2C16EE0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DBDCE38C-BEC0-4551-B7D2-6F210EED5E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95FE281B-3E91-4BEE-BB58-218497392D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3740F7FB-145A-4C3D-A377-4859CECAD6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EFB2B898-111A-4F8A-98BD-A75E2A1398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C5572F41-5DAC-4F5F-BDDC-1186111B0A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D539FF36-657A-4142-9D3A-D28DC21154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B299AD76-1F09-45B4-A6B6-A9C326112E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12925ACB-FA47-464A-A579-A63130A3CEE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11D13FB4-012A-474D-845E-C58102A947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29259353-7AC5-4C58-A3D3-98417B1084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E9778E9B-050F-494A-8F9E-771A2560A4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33858F3-A442-405F-A413-BE81905E7D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BA81734A-346F-4561-B978-1B8AC10986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7E14CF79-2832-4745-ADD0-CD61ACEC7A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E418D180-D512-4EA6-8003-08440FA1BD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970C2CE7-7C96-4D1F-A32A-DF9DE3ED8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24C74D7E-9775-4DEE-9F6F-E05544C7C3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953AB495-96EF-4750-B93E-442983763F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1EC56EE0-D9E2-43CA-A754-35E9CC2A12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68E515B3-8F61-4CFC-A8B0-2321767455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86CC3F9A-CF46-4287-9BB9-DBF59F1916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E165EBC-168E-400F-802D-FD0CB2AFE3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1D1062AF-79FC-4090-A310-961457F3E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768A3B7D-4471-465D-9403-BF34FF7B48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79707670-636B-4937-AD9B-22086E2B2F0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EF82365C-47AE-4CC4-9805-276BADFA0F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7F5826AB-05B7-4455-8523-042289EC75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0A8D89C2-D9A7-482A-B7E1-110AB37271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>
            <a:extLst>
              <a:ext uri="{FF2B5EF4-FFF2-40B4-BE49-F238E27FC236}">
                <a16:creationId xmlns:a16="http://schemas.microsoft.com/office/drawing/2014/main" id="{97984D15-5ACA-4A8B-81FC-3C2828ACFC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B1D9F029-8702-43A4-917D-58FE496DA4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B648A394-8102-46F3-868D-A8F59F7C8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74ACE5A1-819A-49BE-A3BC-21B9205626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91700CA-F0D6-4726-9894-6E03F58BD4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70F7B6AC-E981-4426-AAC7-64D3EBED6B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8588FF86-7CAD-49ED-B2CA-B139059A9E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BC07635E-633D-4FA7-BDB0-D3DF999FED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599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F8113996-7C6A-4DCE-B8F3-E480BD87038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55A051E0-81BB-4A1A-87F6-E52CA0AA4D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3466F85F-8E39-47A6-82DC-4FEC09DC95F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734ADA9C-A059-489E-B519-B6135E0E90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8BAD5461-D436-4424-A9FB-EAAC24224B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CEF56A5-DC69-48D7-99BE-5F7AA34601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E067E11F-D657-4477-A5AD-912765C51C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D5401CEA-FA18-4771-BEFA-5F5ED5F806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>
            <a:extLst>
              <a:ext uri="{FF2B5EF4-FFF2-40B4-BE49-F238E27FC236}">
                <a16:creationId xmlns:a16="http://schemas.microsoft.com/office/drawing/2014/main" id="{8D4A04EB-5F4D-423A-929F-EF9A4B32C2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BB577175-8232-4100-91CB-AB82AF499D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>
            <a:extLst>
              <a:ext uri="{FF2B5EF4-FFF2-40B4-BE49-F238E27FC236}">
                <a16:creationId xmlns:a16="http://schemas.microsoft.com/office/drawing/2014/main" id="{C5EB9BAE-C708-4292-9294-37EFB2AD71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B80D7D0B-4191-4F42-A456-02D706E164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D3D921FF-1070-4622-BC8D-9336AECB5F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BE2CDE29-A354-43F8-A611-C923393244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546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4D83A621-C7A5-4B53-AEB7-21990D5071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8922564-E2F3-4E9F-ABD7-CC1CFFD0A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57962AB1-DB69-4763-A1F0-4E0BC560F5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0597294E-03A4-440A-A12B-244D0E0BB38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A549F069-66D4-45E5-8484-49BB098A82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F15EAA92-6ED5-438B-8AA4-5D9B36F301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E18F61DB-6194-424F-9E91-99025C558B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CFD3A3A-7FB5-4E79-85B7-96FAF0DC6C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3A33BBFE-3E6D-4F45-BD80-47CD0C3AC2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434D0FE-7CBB-4A56-8F19-929225A30D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2739DC56-C8EB-4632-9D46-1C585C306B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CA2750C4-F745-496E-A932-84143337C65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70AAD764-5662-49F4-86D1-CD8999911B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19A1F8DD-427B-47E8-AF9E-20D6DFCD69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EA203066-80E5-4BA7-8C7D-69140C16E2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7EB963EC-18B9-4B6E-9923-03E0AAA044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20C4088C-F60D-4632-B7F6-3295B09D1D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4ECA6A49-C0DE-47CB-95E2-2F2D5EA629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>
            <a:extLst>
              <a:ext uri="{FF2B5EF4-FFF2-40B4-BE49-F238E27FC236}">
                <a16:creationId xmlns:a16="http://schemas.microsoft.com/office/drawing/2014/main" id="{4C4AE59F-F5A8-4F12-80DD-3856DCCBE4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E7CA0805-2234-41DF-B9CD-64733F6231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F8E5E312-72D5-4FAC-B0B6-E1FF0C31F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F92B2CC2-367E-479B-8F3B-55EDBD1D4A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>
            <a:extLst>
              <a:ext uri="{FF2B5EF4-FFF2-40B4-BE49-F238E27FC236}">
                <a16:creationId xmlns:a16="http://schemas.microsoft.com/office/drawing/2014/main" id="{291692AC-7BA3-4A15-ACBB-3E2EB2EBA0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1895EB72-BE90-4FED-9049-FECD3256A5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A9B00F0C-CDBD-40F8-92F5-18DD00F11E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3BE280AF-548F-4304-A171-9F528EAC49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37580645-2B51-4136-86B6-693DC0E684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D8B74068-8E2C-4DDE-B597-9B82E4F431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191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883BDE9D-6156-490A-8BA1-708C85DCBA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45C1BD24-6DF2-4285-8C3E-D694DB6BC1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EE5FC097-3A71-4E6E-A8ED-BD0699302A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595EC39F-83A8-4412-853F-0859C6F1D2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001FEBDF-BF3F-4937-A9BD-6BFDDD9EA4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833B26A-5D15-4C24-8961-585BBD1E2C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>
            <a:extLst>
              <a:ext uri="{FF2B5EF4-FFF2-40B4-BE49-F238E27FC236}">
                <a16:creationId xmlns:a16="http://schemas.microsoft.com/office/drawing/2014/main" id="{E8271422-B913-40C0-AD73-9F4184EF56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221E74CA-BEDA-495D-87C8-B2B9625D6A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C872DD19-17FB-4202-A91E-7E72DAFD6B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F991D16D-6E0D-48A9-8DE3-05CF873FA6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8912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7DE84809-8AA3-4009-9C81-C0358D0BF4F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9969057B-E839-4CD9-A5FD-C5D4FF47DA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E2CA1E0C-3533-4181-A62E-F3C00F391AF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869005E-4F7F-4519-8965-4D3FF50DBB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7343772A-E25D-4010-94EB-4508F953B8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3604B829-9318-4E6B-9909-A0B601FEC5B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D1470A3E-6520-4D7D-B1E3-579B2E581F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15C68C53-C9FE-4CB1-8A7E-9415EE8B9F7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40C12659-65BB-4257-B6DC-7DD678254B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B23517CE-3792-481B-B8CF-18779A09C4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9962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04D4082E-BA8B-4195-AD2F-0BF4EF2981D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35886DCF-41BC-47D3-8E4F-8CBE4690CB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FC1986F1-5F1F-435A-8362-5F680DB410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9D195527-C345-4984-8CC9-52F977ED53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141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42225E77-661D-409D-B235-5074A15497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634BC602-0FA7-4DEE-820D-9281179CA9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EC4B47B-50DD-4994-B1F1-D0C0CAF596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E818F8AC-F878-4557-8D61-1505DA5DE22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>
            <a:extLst>
              <a:ext uri="{FF2B5EF4-FFF2-40B4-BE49-F238E27FC236}">
                <a16:creationId xmlns:a16="http://schemas.microsoft.com/office/drawing/2014/main" id="{F384B6DE-CB89-453E-97E5-7B3244ADECC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1B994F4E-EF90-436D-B5FA-FB087CC808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32912127-E037-413D-BA6B-BA869586AF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18ED9E7C-3598-445E-82B6-A449B45E94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0622EDEB-DF4C-4679-92F5-A8969A1207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F791B22E-EA41-4FC2-B55C-84B2A8236C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9025C367-8507-4639-A49E-38EAB340C6F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93CAF960-A46B-40BF-9942-9159EF0319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D1BFF1E6-35CC-4560-A4E6-B5C4C93A5C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D5EF170C-12C8-4FB0-820B-F80CB5FA2D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DF3E9A97-A24F-49BE-9290-5A4BA73051B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74EDED4-F3EE-4832-8A60-62AE44A51E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CDC98073-13FC-476D-9B12-BA8B670477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983D1B57-877F-4971-B711-3605D86BAE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E6C54EEF-7184-4B87-B30E-7D5DFD33A7F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06747383-EBDC-4F41-B201-CCA5E36D23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>
            <a:extLst>
              <a:ext uri="{FF2B5EF4-FFF2-40B4-BE49-F238E27FC236}">
                <a16:creationId xmlns:a16="http://schemas.microsoft.com/office/drawing/2014/main" id="{68AEF83A-7DE2-4AAD-937A-C60CCBD5E6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956DA1A7-B1C6-4D73-BE93-B03CA6340A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B57EFC40-E811-47EC-A097-9790EFF782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5C2A9E62-53C2-470D-9A15-F682938F3B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E74893CD-07D3-4DCE-99DF-3723DE02681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EAAC2334-8AFC-4EAD-96C1-61995F4AF5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A29B10C4-B92C-4436-B37A-2D44ABD3A1B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33A6B18C-62E4-47EB-AEE8-4A790BD06E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E6D1002C-022F-4A3A-BB6F-15BE847607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0D9FCE82-EB8B-4F4F-ADD5-5E6C221544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614E2138-E461-44AB-8C1F-B059305F55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F8DBB28-FB35-4760-A9AB-7C2F00685D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A582AC19-2442-4E13-95BF-0EC3D728F6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407E6413-E933-476F-AA9A-6C420DB67E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>
            <a:extLst>
              <a:ext uri="{FF2B5EF4-FFF2-40B4-BE49-F238E27FC236}">
                <a16:creationId xmlns:a16="http://schemas.microsoft.com/office/drawing/2014/main" id="{221BF50F-00A4-4B14-8421-013CF8BACC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706D89A9-5EA9-48A9-856E-FCA4FEDB46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A4A4D139-E6A3-4334-A03E-FE005CEC17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A2CBB37-4BA9-40DC-B07B-E26B863937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>
            <a:extLst>
              <a:ext uri="{FF2B5EF4-FFF2-40B4-BE49-F238E27FC236}">
                <a16:creationId xmlns:a16="http://schemas.microsoft.com/office/drawing/2014/main" id="{F080A626-13BE-4CA0-8CD0-6D44585B25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184B3FA1-92BF-4977-96FA-AFDBC4C736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>
            <a:extLst>
              <a:ext uri="{FF2B5EF4-FFF2-40B4-BE49-F238E27FC236}">
                <a16:creationId xmlns:a16="http://schemas.microsoft.com/office/drawing/2014/main" id="{C30A0053-4E62-4261-8A80-2C072F66EF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55F9DEDF-4A97-44D0-8ACC-E02D8A3330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>
            <a:extLst>
              <a:ext uri="{FF2B5EF4-FFF2-40B4-BE49-F238E27FC236}">
                <a16:creationId xmlns:a16="http://schemas.microsoft.com/office/drawing/2014/main" id="{80006F25-7ECE-403B-9F80-390EB72A49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B8C48F57-864B-4B92-A2F7-DE9E9CE251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>
            <a:extLst>
              <a:ext uri="{FF2B5EF4-FFF2-40B4-BE49-F238E27FC236}">
                <a16:creationId xmlns:a16="http://schemas.microsoft.com/office/drawing/2014/main" id="{997430B0-3C62-49D0-A738-12C066A367A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F7186808-445C-4C80-A98B-A4F1EE4F16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">
            <a:extLst>
              <a:ext uri="{FF2B5EF4-FFF2-40B4-BE49-F238E27FC236}">
                <a16:creationId xmlns:a16="http://schemas.microsoft.com/office/drawing/2014/main" id="{4BF403B7-01BE-4D31-A2EA-D52DEDECC3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77F03A7F-9B18-4E5F-A0FE-F79050A1EB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>
            <a:extLst>
              <a:ext uri="{FF2B5EF4-FFF2-40B4-BE49-F238E27FC236}">
                <a16:creationId xmlns:a16="http://schemas.microsoft.com/office/drawing/2014/main" id="{4CFCE42F-E0B6-45DF-B43D-4C9B120EEE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DF687DBF-2590-4BF4-A1CB-63061D11DA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>
            <a:extLst>
              <a:ext uri="{FF2B5EF4-FFF2-40B4-BE49-F238E27FC236}">
                <a16:creationId xmlns:a16="http://schemas.microsoft.com/office/drawing/2014/main" id="{569FDD93-D8BE-4D2B-AFF7-9A5F1A2C6B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4AC569E0-9A82-4961-ADC8-C7CA473F53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231FEAAC-83E9-4EEB-BDF8-80D208785E4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10699F96-A034-4242-9576-903EC041D3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>
            <a:extLst>
              <a:ext uri="{FF2B5EF4-FFF2-40B4-BE49-F238E27FC236}">
                <a16:creationId xmlns:a16="http://schemas.microsoft.com/office/drawing/2014/main" id="{56F0CFCB-B2E9-4E63-9FC0-1B90D5D263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B12BC9B8-8CB4-4A58-9035-ABEE4ACAF4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>
            <a:extLst>
              <a:ext uri="{FF2B5EF4-FFF2-40B4-BE49-F238E27FC236}">
                <a16:creationId xmlns:a16="http://schemas.microsoft.com/office/drawing/2014/main" id="{71DD464B-8AEA-4FF6-96BA-317DDFBF628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CF027FA6-F471-4F75-AE7A-C8AD004B02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26C9B6AD-E970-41CD-B25E-E8343964AE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D9EAC51C-4CE7-4674-98C2-E996D7783C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>
            <a:extLst>
              <a:ext uri="{FF2B5EF4-FFF2-40B4-BE49-F238E27FC236}">
                <a16:creationId xmlns:a16="http://schemas.microsoft.com/office/drawing/2014/main" id="{37C075B9-6320-4E4A-B819-881CD96E6A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17EC61EE-02F2-4BC0-9379-43CD47B535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6D90-CF92-4DCF-8E87-9ED3AA67E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BA787-604F-45CB-BE5C-3996956CA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522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5E82-FF62-4D65-BE52-CD3FE81F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D92B1-5874-4DA7-B153-60B4731D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8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2760F-EA2E-4408-AB91-66FF5608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42100" y="139700"/>
            <a:ext cx="2085975" cy="4979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A8BE4-8366-4555-BE8F-83DE3FBA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139700"/>
            <a:ext cx="6108700" cy="4979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30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8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49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48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48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97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69B2-9500-4C4E-AA81-D68911CD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F5C5-F1FC-40FF-8E52-D80A0AC7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259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7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8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0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419E-4D42-4303-B84C-FEB7C74A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65530-C05E-46D9-B284-67863C04FC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80C0E7EA-7332-4BE3-B93E-78BAE35DEBC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B687-96ED-471E-BDD0-48744EB8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61409-C95B-438F-B718-5A641F5F0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0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0571-3BBE-4A94-BC32-53E320FB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FE77-CEE1-42F5-9BBF-6C12544E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229CB-7986-46F7-91A7-1D0504217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457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075F-0D68-45BE-BE2C-FB93178C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F650-117C-4464-B734-4633E504A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AC98E-4A60-43AD-A4B4-562353D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255C3-11D4-4866-AEB2-BDA4F3E8C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17D83-9A50-4554-9BF4-2C46DD49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70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E8A-7DD5-4D97-BCA4-3E85B2BA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5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06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04A0-5627-4CE8-BE0F-98CF917C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9696-3F2B-4C82-88D0-4B7EBAE4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DD602-8DEF-4C2A-844A-34DFE5DC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03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C248-8AF9-4C94-97FD-3C5AEEE0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5EB8E-143D-42B1-A695-38E5A54C7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A34ED-0134-4FAF-8381-4FFF4603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8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659EB675-D164-4DD7-91F1-1C1018121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39700"/>
            <a:ext cx="82788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B67BBE43-4D87-4F2E-AACA-2EFFFB4E5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6912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grpSp>
        <p:nvGrpSpPr>
          <p:cNvPr id="1027" name="Group 3">
            <a:extLst>
              <a:ext uri="{FF2B5EF4-FFF2-40B4-BE49-F238E27FC236}">
                <a16:creationId xmlns:a16="http://schemas.microsoft.com/office/drawing/2014/main" id="{6EE6C01D-AC40-4684-8248-4261819C974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38200"/>
            <a:ext cx="8532813" cy="150813"/>
            <a:chOff x="192" y="528"/>
            <a:chExt cx="5375" cy="95"/>
          </a:xfrm>
        </p:grpSpPr>
        <p:sp>
          <p:nvSpPr>
            <p:cNvPr id="1028" name="Rectangle 4">
              <a:extLst>
                <a:ext uri="{FF2B5EF4-FFF2-40B4-BE49-F238E27FC236}">
                  <a16:creationId xmlns:a16="http://schemas.microsoft.com/office/drawing/2014/main" id="{BDA9CD46-86D9-4921-B053-0CEC89E3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528"/>
              <a:ext cx="5375" cy="46"/>
            </a:xfrm>
            <a:prstGeom prst="rect">
              <a:avLst/>
            </a:prstGeom>
            <a:gradFill rotWithShape="0">
              <a:gsLst>
                <a:gs pos="0">
                  <a:srgbClr val="0E9AB9"/>
                </a:gs>
                <a:gs pos="50000">
                  <a:srgbClr val="12C2E9">
                    <a:alpha val="9999"/>
                  </a:srgbClr>
                </a:gs>
                <a:gs pos="100000">
                  <a:srgbClr val="0E9A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>
              <a:extLst>
                <a:ext uri="{FF2B5EF4-FFF2-40B4-BE49-F238E27FC236}">
                  <a16:creationId xmlns:a16="http://schemas.microsoft.com/office/drawing/2014/main" id="{ED6375DC-D2BE-42ED-B6D3-CA47C00F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600"/>
              <a:ext cx="5375" cy="23"/>
            </a:xfrm>
            <a:prstGeom prst="rect">
              <a:avLst/>
            </a:prstGeom>
            <a:gradFill rotWithShape="0">
              <a:gsLst>
                <a:gs pos="0">
                  <a:srgbClr val="FF00FF">
                    <a:alpha val="9999"/>
                  </a:srgbClr>
                </a:gs>
                <a:gs pos="50000">
                  <a:srgbClr val="B100B1"/>
                </a:gs>
                <a:gs pos="100000">
                  <a:srgbClr val="FF00FF">
                    <a:alpha val="9999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9F477AE5-02B5-4CD1-A64E-9176DA551CE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46800"/>
            <a:ext cx="8380413" cy="557213"/>
            <a:chOff x="240" y="3872"/>
            <a:chExt cx="5279" cy="351"/>
          </a:xfrm>
        </p:grpSpPr>
        <p:sp>
          <p:nvSpPr>
            <p:cNvPr id="1031" name="Rectangle 7">
              <a:extLst>
                <a:ext uri="{FF2B5EF4-FFF2-40B4-BE49-F238E27FC236}">
                  <a16:creationId xmlns:a16="http://schemas.microsoft.com/office/drawing/2014/main" id="{A6726A6F-3F9F-48CC-8137-AFB9DB92D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032"/>
              <a:ext cx="5279" cy="191"/>
            </a:xfrm>
            <a:prstGeom prst="rect">
              <a:avLst/>
            </a:prstGeom>
            <a:solidFill>
              <a:srgbClr val="FFFFFF">
                <a:alpha val="9999"/>
              </a:srgbClr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Rectangle 8">
              <a:extLst>
                <a:ext uri="{FF2B5EF4-FFF2-40B4-BE49-F238E27FC236}">
                  <a16:creationId xmlns:a16="http://schemas.microsoft.com/office/drawing/2014/main" id="{F2D81097-6E10-4DBE-A322-311B7E198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72"/>
              <a:ext cx="526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lnSpc>
                  <a:spcPts val="1988"/>
                </a:lnSpc>
                <a:buClr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© Tan,Steinbach, Kumar 	    	Introduction to Data Mining        		      4/18/2004               </a:t>
              </a:r>
              <a:fld id="{5DA913B2-DE11-499C-BF5A-C550D1D61C33}" type="slidenum">
                <a:rPr lang="en-US" altLang="en-US" sz="1200">
                  <a:latin typeface="Arial" panose="020B0604020202020204" pitchFamily="34" charset="0"/>
                </a:rPr>
                <a:pPr>
                  <a:lnSpc>
                    <a:spcPts val="1988"/>
                  </a:lnSpc>
                  <a:buClrTx/>
                  <a:buFontTx/>
                  <a:buNone/>
                </a:pPr>
                <a:t>‹#›</a:t>
              </a:fld>
              <a:r>
                <a:rPr lang="en-US" altLang="en-US" sz="1200">
                  <a:latin typeface="Arial" panose="020B0604020202020204" pitchFamily="34" charset="0"/>
                </a:rPr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2pPr>
      <a:lvl3pPr marL="1143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3pPr>
      <a:lvl4pPr marL="1600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4pPr>
      <a:lvl5pPr marL="20574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5pPr>
      <a:lvl6pPr marL="25146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6pPr>
      <a:lvl7pPr marL="29718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7pPr>
      <a:lvl8pPr marL="3429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8pPr>
      <a:lvl9pPr marL="3886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3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0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2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0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1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4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5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6.emf"/><Relationship Id="rId9" Type="http://schemas.openxmlformats.org/officeDocument/2006/relationships/image" Target="../media/image5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mhahsler.github.io/arules/docs/measures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1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5.png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2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6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7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8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1.e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2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62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46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7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9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1.w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3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multi coloured wooden stick figures">
            <a:extLst>
              <a:ext uri="{FF2B5EF4-FFF2-40B4-BE49-F238E27FC236}">
                <a16:creationId xmlns:a16="http://schemas.microsoft.com/office/drawing/2014/main" id="{CDEB7AC1-C13A-AEB1-F596-C5495E95C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4" y="1122363"/>
            <a:ext cx="3222915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/>
            <a:r>
              <a:rPr lang="en-US" altLang="en-US" sz="2900" b="1" dirty="0"/>
              <a:t>Introduction to Data Mining </a:t>
            </a:r>
            <a:br>
              <a:rPr lang="en-US" altLang="en-US" sz="2900" dirty="0"/>
            </a:br>
            <a:br>
              <a:rPr lang="en-US" altLang="en-US" sz="2900" dirty="0"/>
            </a:br>
            <a:br>
              <a:rPr lang="en-US" altLang="en-US" sz="2900" dirty="0"/>
            </a:br>
            <a:r>
              <a:rPr lang="en-US" altLang="en-US" sz="2900" dirty="0"/>
              <a:t>Chapter 6</a:t>
            </a:r>
            <a:br>
              <a:rPr lang="en-US" altLang="en-US" sz="2900" dirty="0"/>
            </a:br>
            <a:r>
              <a:rPr lang="en-US" altLang="en-US" sz="2900" dirty="0"/>
              <a:t>Association Analysis – Basic Concepts and Algorithms</a:t>
            </a:r>
            <a:br>
              <a:rPr lang="en-US" altLang="en-US" sz="2900" dirty="0"/>
            </a:br>
            <a:endParaRPr lang="en-US" sz="29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/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/>
              <a:t>Based in Slides by </a:t>
            </a:r>
            <a:r>
              <a:rPr lang="en-US" sz="1700"/>
              <a:t>by Tan, Steinbach, Karpatne, Kumar</a:t>
            </a:r>
            <a:endParaRPr lang="en-US" altLang="en-US" sz="1700"/>
          </a:p>
          <a:p>
            <a:pPr algn="l" defTabSz="914400">
              <a:spcBef>
                <a:spcPts val="1000"/>
              </a:spcBef>
            </a:pPr>
            <a:endParaRPr lang="en-US" sz="1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05CCFF70-CAB4-4DA7-BE9E-EFFE363F7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93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Mining Association Rules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F116C6B-944C-4C4B-9E1C-976305065E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397000"/>
            <a:ext cx="8318500" cy="56134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Two-step approach: </a:t>
            </a:r>
          </a:p>
          <a:p>
            <a:pPr marL="914400" lvl="1" indent="-457200">
              <a:spcBef>
                <a:spcPts val="300"/>
              </a:spcBef>
              <a:buClr>
                <a:srgbClr val="0C7B9C"/>
              </a:buClr>
              <a:buFont typeface="StarSymbol" charset="0"/>
              <a:buAutoNum type="arabicPeriod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Frequent Itemset Generation</a:t>
            </a:r>
          </a:p>
          <a:p>
            <a:pPr marL="1293813" lvl="2" indent="-379413">
              <a:spcBef>
                <a:spcPts val="250"/>
              </a:spcBef>
              <a:buClr>
                <a:srgbClr val="0C7B9C"/>
              </a:buClr>
              <a:buSzPct val="70000"/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Generate all </a:t>
            </a:r>
            <a:r>
              <a:rPr lang="en-US" altLang="en-US" dirty="0" err="1"/>
              <a:t>itemsets</a:t>
            </a:r>
            <a:r>
              <a:rPr lang="en-US" altLang="en-US" dirty="0"/>
              <a:t> whose support </a:t>
            </a:r>
            <a:r>
              <a:rPr lang="en-US" altLang="en-US" dirty="0">
                <a:latin typeface="Symbol" panose="05050102010706020507" pitchFamily="18" charset="2"/>
              </a:rPr>
              <a:t></a:t>
            </a:r>
            <a:r>
              <a:rPr lang="en-US" altLang="en-US" dirty="0"/>
              <a:t> </a:t>
            </a:r>
            <a:r>
              <a:rPr lang="en-US" altLang="en-US" dirty="0" err="1"/>
              <a:t>minsup</a:t>
            </a:r>
            <a:endParaRPr lang="en-US" altLang="en-US" dirty="0"/>
          </a:p>
          <a:p>
            <a:pPr marL="1295400" lvl="2" indent="-379413"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914400" lvl="1" indent="-457200">
              <a:spcBef>
                <a:spcPts val="300"/>
              </a:spcBef>
              <a:buClr>
                <a:srgbClr val="0C7B9C"/>
              </a:buClr>
              <a:buFont typeface="StarSymbol" charset="0"/>
              <a:buAutoNum type="arabicPeriod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Rule Generation</a:t>
            </a:r>
          </a:p>
          <a:p>
            <a:pPr marL="1293813" lvl="2" indent="-379413">
              <a:spcBef>
                <a:spcPts val="250"/>
              </a:spcBef>
              <a:buClr>
                <a:srgbClr val="0C7B9C"/>
              </a:buClr>
              <a:buSzPct val="70000"/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Generate high confidence rules from each frequent itemset, where each rule is a binary partitioning of a frequent itemset</a:t>
            </a:r>
          </a:p>
          <a:p>
            <a:pPr marL="531813" indent="-5318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Frequent itemset generation is still computationally expensive</a:t>
            </a:r>
          </a:p>
          <a:p>
            <a:pPr marL="533400" indent="-5318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8DB6A4CA-17A9-4A72-8F08-5EA1F1EFB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</a:t>
            </a:r>
          </a:p>
        </p:txBody>
      </p:sp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D9BC3263-3254-444B-A3F9-B95D7E516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807480" imgH="7407000" progId="">
                  <p:embed/>
                </p:oleObj>
              </mc:Choice>
              <mc:Fallback>
                <p:oleObj r:id="rId3" imgW="9807480" imgH="7407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>
            <a:extLst>
              <a:ext uri="{FF2B5EF4-FFF2-40B4-BE49-F238E27FC236}">
                <a16:creationId xmlns:a16="http://schemas.microsoft.com/office/drawing/2014/main" id="{189F6A27-D418-42BF-A610-37D480A73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257800"/>
            <a:ext cx="27432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Given d items, there are 2</a:t>
            </a:r>
            <a:r>
              <a:rPr lang="en-US" altLang="en-US" sz="2000" b="1" baseline="30000">
                <a:latin typeface="Arial" panose="020B0604020202020204" pitchFamily="34" charset="0"/>
              </a:rPr>
              <a:t>d</a:t>
            </a:r>
            <a:r>
              <a:rPr lang="en-US" altLang="en-US" sz="2000" b="1">
                <a:latin typeface="Arial" panose="020B0604020202020204" pitchFamily="34" charset="0"/>
              </a:rPr>
              <a:t> possible candidate itemsets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1FBE9579-5FBD-468C-BD8F-3F5E5A5C9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6950E60-0C73-4315-9E54-7703677D84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56418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Brute-force approach: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Each itemset in the lattice is a </a:t>
            </a:r>
            <a:r>
              <a:rPr lang="en-US" altLang="en-US" sz="2200" dirty="0">
                <a:solidFill>
                  <a:srgbClr val="FF0000"/>
                </a:solidFill>
              </a:rPr>
              <a:t>candidate</a:t>
            </a:r>
            <a:r>
              <a:rPr lang="en-US" altLang="en-US" sz="2200" dirty="0"/>
              <a:t> frequent itemset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Count the support of each candidate by scanning the database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2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2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Match each transaction against every candidate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Complexity ~ O(NM) =&gt; </a:t>
            </a:r>
            <a:r>
              <a:rPr lang="en-US" altLang="en-US" sz="2200" dirty="0">
                <a:solidFill>
                  <a:srgbClr val="FF0000"/>
                </a:solidFill>
              </a:rPr>
              <a:t>Expensive since M = 2</a:t>
            </a:r>
            <a:r>
              <a:rPr lang="en-US" altLang="en-US" sz="2200" baseline="30000" dirty="0">
                <a:solidFill>
                  <a:srgbClr val="FF0000"/>
                </a:solidFill>
              </a:rPr>
              <a:t>d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/>
              <a:t>!!!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98D7E87E-CC60-4128-9D55-1ADE0EDF3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2208213"/>
            <a:ext cx="6597650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09EDEA1F-5281-461A-896E-25C2310A2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Computational Complexity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FB23E49-67AD-4B57-9758-2BC27E862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14605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Given d unique items: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Total number of itemsets = 2</a:t>
            </a:r>
            <a:r>
              <a:rPr lang="en-US" altLang="en-US" baseline="30000"/>
              <a:t>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Total number of possible association rules: 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78780A2-D66E-43C7-8DAE-61205DA3C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514600"/>
          <a:ext cx="356393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44120" imgH="674280" progId="">
                  <p:embed/>
                </p:oleObj>
              </mc:Choice>
              <mc:Fallback>
                <p:oleObj r:id="rId3" imgW="1644120" imgH="674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563938" cy="1641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>
            <a:extLst>
              <a:ext uri="{FF2B5EF4-FFF2-40B4-BE49-F238E27FC236}">
                <a16:creationId xmlns:a16="http://schemas.microsoft.com/office/drawing/2014/main" id="{010AD4BC-3155-487A-8EB1-F9AC5C51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82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If d=6,  R = 602 rules</a:t>
            </a: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A54CF25F-7EAF-4952-A842-9F07F9A9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" t="1907" r="7140" b="954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716" t="1907" r="7140" b="95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8633C718-7B35-408C-B5F1-F57C0035C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 Strategies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E8622C0-C4D9-4365-8805-53FED655B1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066800"/>
            <a:ext cx="8318500" cy="52578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candidates</a:t>
            </a:r>
            <a:r>
              <a:rPr lang="en-US" altLang="en-US" sz="2600"/>
              <a:t> (M)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Complete search: M=2</a:t>
            </a:r>
            <a:r>
              <a:rPr lang="en-US" altLang="en-US" sz="2600" baseline="30000"/>
              <a:t>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 pruning techniques to reduce M</a:t>
            </a:r>
          </a:p>
          <a:p>
            <a:pPr lvl="4">
              <a:lnSpc>
                <a:spcPct val="90000"/>
              </a:lnSpc>
              <a:spcBef>
                <a:spcPts val="30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200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transactions </a:t>
            </a:r>
            <a:r>
              <a:rPr lang="en-US" altLang="en-US" sz="2600"/>
              <a:t>(N)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size of N as the size of itemset increases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Used by DHP and vertical-based mining algorithms</a:t>
            </a:r>
          </a:p>
          <a:p>
            <a:pPr lvl="4">
              <a:lnSpc>
                <a:spcPct val="90000"/>
              </a:lnSpc>
              <a:spcBef>
                <a:spcPts val="2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000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comparisons</a:t>
            </a:r>
            <a:r>
              <a:rPr lang="en-US" altLang="en-US" sz="2600"/>
              <a:t> (NM)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 efficient data structures to store the candidates or transactions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No need to match every candidate against every 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9C960908-4768-48FB-92E3-5B0AE9871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Reducing Number of Candidates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EF052C1-8725-42FE-8598-D26F52FD1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580437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 err="1">
                <a:solidFill>
                  <a:srgbClr val="CC3300"/>
                </a:solidFill>
              </a:rPr>
              <a:t>Apriori</a:t>
            </a:r>
            <a:r>
              <a:rPr lang="en-US" altLang="en-US" sz="2400" dirty="0">
                <a:solidFill>
                  <a:srgbClr val="CC3300"/>
                </a:solidFill>
              </a:rPr>
              <a:t> principle</a:t>
            </a:r>
            <a:r>
              <a:rPr lang="en-US" altLang="en-US" sz="2400" dirty="0"/>
              <a:t>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an itemset is frequent, then all of its subsets must also be frequent</a:t>
            </a:r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 err="1"/>
              <a:t>Apriori</a:t>
            </a:r>
            <a:r>
              <a:rPr lang="en-US" altLang="en-US" sz="2400" dirty="0"/>
              <a:t> principle holds due to the following property of the support measure: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Support of an itemset never exceeds the support of its subsets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This is known as the </a:t>
            </a:r>
            <a:r>
              <a:rPr lang="en-US" altLang="en-US" sz="2400" dirty="0">
                <a:solidFill>
                  <a:srgbClr val="CC3300"/>
                </a:solidFill>
              </a:rPr>
              <a:t>anti-monotone</a:t>
            </a:r>
            <a:r>
              <a:rPr lang="en-US" altLang="en-US" sz="2400" dirty="0"/>
              <a:t> property of support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3B047-E72F-4D17-BCEE-4322E566C774}"/>
              </a:ext>
            </a:extLst>
          </p:cNvPr>
          <p:cNvSpPr/>
          <p:nvPr/>
        </p:nvSpPr>
        <p:spPr bwMode="auto">
          <a:xfrm>
            <a:off x="1447800" y="3733800"/>
            <a:ext cx="6096000" cy="838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9FF6F2-E4F3-4352-862A-D37DA3EA7BA9}"/>
                  </a:ext>
                </a:extLst>
              </p:cNvPr>
              <p:cNvSpPr txBox="1"/>
              <p:nvPr/>
            </p:nvSpPr>
            <p:spPr>
              <a:xfrm>
                <a:off x="1716634" y="3886200"/>
                <a:ext cx="57107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⊆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9FF6F2-E4F3-4352-862A-D37DA3EA7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34" y="3886200"/>
                <a:ext cx="571073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967677EB-8929-44A3-A48D-3F0B1EF6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9700"/>
            <a:ext cx="8280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ts val="3600"/>
              </a:lnSpc>
              <a:buClrTx/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Illustrating Apriori Principle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B1C5225-ECD5-41D6-905B-28F1E29E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8200"/>
            <a:ext cx="8093075" cy="617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Oval 3">
            <a:extLst>
              <a:ext uri="{FF2B5EF4-FFF2-40B4-BE49-F238E27FC236}">
                <a16:creationId xmlns:a16="http://schemas.microsoft.com/office/drawing/2014/main" id="{E82A3E12-C990-420F-8011-575A3D4A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2735263"/>
            <a:ext cx="487362" cy="323850"/>
          </a:xfrm>
          <a:prstGeom prst="ellipse">
            <a:avLst/>
          </a:prstGeom>
          <a:solidFill>
            <a:srgbClr val="FF0000">
              <a:alpha val="9999"/>
            </a:srgbClr>
          </a:solidFill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49EDE0CC-0681-4A33-ABC0-12BAA262F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1588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90DE6D14-03DA-4F0E-BE4C-68CDB303D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1588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88DD216A-5B04-4F1C-B867-79C52323C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53244CA7-17AA-497E-ADDF-218C128F0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0725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EEA747C5-0C51-4631-903F-B95D9795C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375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4938EF4F-3E6E-4966-85B9-2D210263DF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75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9D2C3FD3-8542-4E86-9F5A-7B8DFAC42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DE946343-A610-4657-AE73-0EF3E839B7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8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53A97779-94AF-4FD8-843E-83A6911BD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90BC5696-F4E1-49A6-BBB0-332A16275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4">
            <a:extLst>
              <a:ext uri="{FF2B5EF4-FFF2-40B4-BE49-F238E27FC236}">
                <a16:creationId xmlns:a16="http://schemas.microsoft.com/office/drawing/2014/main" id="{FD94C76C-53D8-4FED-8B98-F18E83545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id="{F3EE9F74-5823-4561-813B-3B456D60BD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3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835DC92C-7692-4CFE-A383-6CDFAF51F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5756275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5EAFC6D9-19A4-46EB-84C0-87CB87D5CA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3" y="57531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7253691E-A254-45C5-9ADE-AC1867F01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Apriori Principle</a:t>
            </a:r>
          </a:p>
        </p:txBody>
      </p:sp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CC25431B-2217-4582-AF91-B1EB2F0F7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716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89960" imgH="2495520" progId="">
                  <p:embed/>
                </p:oleObj>
              </mc:Choice>
              <mc:Fallback>
                <p:oleObj r:id="rId3" imgW="2289960" imgH="2495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289175" cy="2498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A4685F20-7871-40AA-9B34-E426E2094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28560" imgH="2008440" progId="">
                  <p:embed/>
                </p:oleObj>
              </mc:Choice>
              <mc:Fallback>
                <p:oleObj r:id="rId5" imgW="3328560" imgH="2008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77EB71B0-9366-42FB-861C-714EC4120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124080" imgH="840600" progId="">
                  <p:embed/>
                </p:oleObj>
              </mc:Choice>
              <mc:Fallback>
                <p:oleObj r:id="rId7" imgW="3124080" imgH="840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>
            <a:extLst>
              <a:ext uri="{FF2B5EF4-FFF2-40B4-BE49-F238E27FC236}">
                <a16:creationId xmlns:a16="http://schemas.microsoft.com/office/drawing/2014/main" id="{EC72FA9B-C03A-43D2-BFB5-4D695E4D4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1003300"/>
            <a:ext cx="2284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0DAA5CFC-B62B-4A49-86A3-AD7A814CF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8" y="1609725"/>
            <a:ext cx="31908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Pairs (2-itemsets)</a:t>
            </a:r>
          </a:p>
          <a:p>
            <a:pPr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(No need to generate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candidates involving Coke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or Eggs)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EF271C86-78D1-40BA-86D2-4102DCD97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4038600"/>
            <a:ext cx="2501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Triplets (3-itemsets)</a:t>
            </a:r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F42D311E-410C-4624-90A8-D9BA2A9CA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80" cap="flat">
            <a:solidFill>
              <a:srgbClr val="CC0000"/>
            </a:solidFill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85BDB3C2-9F64-4797-A605-7041CDFA3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80" cap="flat">
            <a:solidFill>
              <a:srgbClr val="CC0000"/>
            </a:solidFill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9A5A0E9A-C2EC-4ABC-935E-2345C101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816350"/>
            <a:ext cx="2982913" cy="398463"/>
          </a:xfrm>
          <a:prstGeom prst="rect">
            <a:avLst/>
          </a:prstGeom>
          <a:solidFill>
            <a:srgbClr val="FFFF99">
              <a:alpha val="9999"/>
            </a:srgbClr>
          </a:solidFill>
          <a:ln w="158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E75C2417-0C7D-42F5-82C0-CCBB7DF62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4505325"/>
            <a:ext cx="3611562" cy="1228725"/>
          </a:xfrm>
          <a:prstGeom prst="rect">
            <a:avLst/>
          </a:prstGeom>
          <a:solidFill>
            <a:srgbClr val="CCFF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If every subset is considered, 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1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2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3</a:t>
            </a:r>
            <a:r>
              <a:rPr lang="en-US" altLang="en-US" sz="1800">
                <a:latin typeface="Tahoma" panose="020B0604030504040204" pitchFamily="34" charset="0"/>
              </a:rPr>
              <a:t> = 41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With support-based pruning,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6 + 6 + 1 = 13</a:t>
            </a:r>
          </a:p>
        </p:txBody>
      </p:sp>
      <p:grpSp>
        <p:nvGrpSpPr>
          <p:cNvPr id="19468" name="Group 12">
            <a:extLst>
              <a:ext uri="{FF2B5EF4-FFF2-40B4-BE49-F238E27FC236}">
                <a16:creationId xmlns:a16="http://schemas.microsoft.com/office/drawing/2014/main" id="{38C062D1-841B-4C5B-9382-99995F2D95A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52613"/>
            <a:ext cx="606425" cy="309562"/>
            <a:chOff x="192" y="1167"/>
            <a:chExt cx="382" cy="195"/>
          </a:xfrm>
        </p:grpSpPr>
        <p:sp>
          <p:nvSpPr>
            <p:cNvPr id="19469" name="Line 13">
              <a:extLst>
                <a:ext uri="{FF2B5EF4-FFF2-40B4-BE49-F238E27FC236}">
                  <a16:creationId xmlns:a16="http://schemas.microsoft.com/office/drawing/2014/main" id="{BD1CF0B7-F236-40B9-A7BC-221CC2877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167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4">
              <a:extLst>
                <a:ext uri="{FF2B5EF4-FFF2-40B4-BE49-F238E27FC236}">
                  <a16:creationId xmlns:a16="http://schemas.microsoft.com/office/drawing/2014/main" id="{82FD6DEB-0DB1-43B6-BE23-E2145AA72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" y="1165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1" name="Group 15">
            <a:extLst>
              <a:ext uri="{FF2B5EF4-FFF2-40B4-BE49-F238E27FC236}">
                <a16:creationId xmlns:a16="http://schemas.microsoft.com/office/drawing/2014/main" id="{F9700F3B-0481-4A8F-BE66-71197FF04CDE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2824163"/>
            <a:ext cx="606425" cy="309562"/>
            <a:chOff x="215" y="1779"/>
            <a:chExt cx="382" cy="195"/>
          </a:xfrm>
        </p:grpSpPr>
        <p:sp>
          <p:nvSpPr>
            <p:cNvPr id="19472" name="Line 16">
              <a:extLst>
                <a:ext uri="{FF2B5EF4-FFF2-40B4-BE49-F238E27FC236}">
                  <a16:creationId xmlns:a16="http://schemas.microsoft.com/office/drawing/2014/main" id="{B72606BF-09FE-4FA5-9021-5390E0375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" y="1779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7">
              <a:extLst>
                <a:ext uri="{FF2B5EF4-FFF2-40B4-BE49-F238E27FC236}">
                  <a16:creationId xmlns:a16="http://schemas.microsoft.com/office/drawing/2014/main" id="{6010C69E-D393-44F3-B1F3-DC8E6E095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" y="1778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4" name="Group 18">
            <a:extLst>
              <a:ext uri="{FF2B5EF4-FFF2-40B4-BE49-F238E27FC236}">
                <a16:creationId xmlns:a16="http://schemas.microsoft.com/office/drawing/2014/main" id="{B4C1B2E5-8D66-4535-BDB7-0A82278D2439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608263"/>
            <a:ext cx="606425" cy="309562"/>
            <a:chOff x="2369" y="1643"/>
            <a:chExt cx="382" cy="195"/>
          </a:xfrm>
        </p:grpSpPr>
        <p:sp>
          <p:nvSpPr>
            <p:cNvPr id="19475" name="Line 19">
              <a:extLst>
                <a:ext uri="{FF2B5EF4-FFF2-40B4-BE49-F238E27FC236}">
                  <a16:creationId xmlns:a16="http://schemas.microsoft.com/office/drawing/2014/main" id="{BBB2B58A-4662-4A0E-BDF4-162F6F498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1643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20">
              <a:extLst>
                <a:ext uri="{FF2B5EF4-FFF2-40B4-BE49-F238E27FC236}">
                  <a16:creationId xmlns:a16="http://schemas.microsoft.com/office/drawing/2014/main" id="{66C5EC22-2294-46B7-89E0-D05BCEF3F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9" y="1642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7" name="Group 21">
            <a:extLst>
              <a:ext uri="{FF2B5EF4-FFF2-40B4-BE49-F238E27FC236}">
                <a16:creationId xmlns:a16="http://schemas.microsoft.com/office/drawing/2014/main" id="{4A60395E-D8AD-42F7-BEC8-4EFB7C363D67}"/>
              </a:ext>
            </a:extLst>
          </p:cNvPr>
          <p:cNvGrpSpPr>
            <a:grpSpLocks/>
          </p:cNvGrpSpPr>
          <p:nvPr/>
        </p:nvGrpSpPr>
        <p:grpSpPr bwMode="auto">
          <a:xfrm>
            <a:off x="3724275" y="3148013"/>
            <a:ext cx="606425" cy="309562"/>
            <a:chOff x="2346" y="1983"/>
            <a:chExt cx="382" cy="195"/>
          </a:xfrm>
        </p:grpSpPr>
        <p:sp>
          <p:nvSpPr>
            <p:cNvPr id="19478" name="Line 22">
              <a:extLst>
                <a:ext uri="{FF2B5EF4-FFF2-40B4-BE49-F238E27FC236}">
                  <a16:creationId xmlns:a16="http://schemas.microsoft.com/office/drawing/2014/main" id="{094F5626-7F66-41CC-94D2-D91065638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1983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23">
              <a:extLst>
                <a:ext uri="{FF2B5EF4-FFF2-40B4-BE49-F238E27FC236}">
                  <a16:creationId xmlns:a16="http://schemas.microsoft.com/office/drawing/2014/main" id="{62377FF6-7D8F-426E-9F78-1AA52B324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6" y="1982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A485966-88C3-4BD1-9F73-6BB1E8E45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Apriori Algorithm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B3C9BDE-9BB9-49CC-992D-54F969C90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7613"/>
            <a:ext cx="8229600" cy="494665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Method: 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Let k=1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Generate frequent itemsets of length 1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Repeat until no new frequent itemsets are identified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Generate length (k+1) candidate itemsets from length k frequent itemsets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Prune candidate itemsets containing subsets of length k that are infrequent 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Count the support of each candidate by scanning the DB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Eliminate candidates that are infrequent, leaving only those that are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8037A7AD-F97A-4B5C-8918-7FE65C2FD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Reducing Number of Comparisons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81BEFDF-3AF2-4A47-8A47-3D5D2553D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066800"/>
            <a:ext cx="8318500" cy="3297238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Candidate counting: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Scan the database of transactions to determine the support of each candidate itemset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 reduce the number of comparisons, store the candidates in a hash structure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Instead of matching each transaction against every candidate, match it against candidates contained in the hashed buckets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A001237A-C0A7-453C-BFBF-0ADC06F49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57600"/>
          <a:ext cx="6824663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643880" imgH="3190680" progId="">
                  <p:embed/>
                </p:oleObj>
              </mc:Choice>
              <mc:Fallback>
                <p:oleObj r:id="rId3" imgW="7643880" imgH="3190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6824663" cy="2911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Available R Code examples are indicated </a:t>
            </a:r>
            <a:br>
              <a:rPr lang="en-US" sz="2000" dirty="0"/>
            </a:br>
            <a:r>
              <a:rPr lang="en-US" sz="2000" dirty="0"/>
              <a:t>on slides by the R logo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Examples are available at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https://mhahsler.github.io/Introduction_to_Data_Mining_R_Examples/</a:t>
            </a:r>
            <a:r>
              <a:rPr lang="en-US" sz="2000" dirty="0"/>
              <a:t> </a:t>
            </a:r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E5DD664A-3A4B-4465-BDFC-C857D741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39700"/>
            <a:ext cx="8280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ts val="3600"/>
              </a:lnSpc>
              <a:buClrTx/>
              <a:buFontTx/>
              <a:buNone/>
            </a:pPr>
            <a:r>
              <a:rPr lang="en-US" altLang="en-US" sz="3200" b="1">
                <a:latin typeface="Tahoma" panose="020B0604030504040204" pitchFamily="34" charset="0"/>
              </a:rPr>
              <a:t>Generate Hash Tree</a:t>
            </a:r>
          </a:p>
        </p:txBody>
      </p:sp>
      <p:grpSp>
        <p:nvGrpSpPr>
          <p:cNvPr id="22530" name="Group 2">
            <a:extLst>
              <a:ext uri="{FF2B5EF4-FFF2-40B4-BE49-F238E27FC236}">
                <a16:creationId xmlns:a16="http://schemas.microsoft.com/office/drawing/2014/main" id="{5B03CE74-7073-41C0-B851-F8046FF17A0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86200"/>
            <a:ext cx="4679950" cy="2446338"/>
            <a:chOff x="2400" y="2448"/>
            <a:chExt cx="2948" cy="1541"/>
          </a:xfrm>
        </p:grpSpPr>
        <p:sp>
          <p:nvSpPr>
            <p:cNvPr id="22531" name="Line 3">
              <a:extLst>
                <a:ext uri="{FF2B5EF4-FFF2-40B4-BE49-F238E27FC236}">
                  <a16:creationId xmlns:a16="http://schemas.microsoft.com/office/drawing/2014/main" id="{6E8066A5-7863-4720-BA0A-8C494CB71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0" y="2448"/>
              <a:ext cx="631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" name="Line 4">
              <a:extLst>
                <a:ext uri="{FF2B5EF4-FFF2-40B4-BE49-F238E27FC236}">
                  <a16:creationId xmlns:a16="http://schemas.microsoft.com/office/drawing/2014/main" id="{8ABF6B2F-ADB5-4CD9-9C58-2676A7029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448"/>
              <a:ext cx="765" cy="253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3" name="Line 5">
              <a:extLst>
                <a:ext uri="{FF2B5EF4-FFF2-40B4-BE49-F238E27FC236}">
                  <a16:creationId xmlns:a16="http://schemas.microsoft.com/office/drawing/2014/main" id="{D70721B4-E14E-4F46-8C87-35B2A1D82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448"/>
              <a:ext cx="0" cy="21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Text Box 6">
              <a:extLst>
                <a:ext uri="{FF2B5EF4-FFF2-40B4-BE49-F238E27FC236}">
                  <a16:creationId xmlns:a16="http://schemas.microsoft.com/office/drawing/2014/main" id="{F2862E1C-F339-4DA5-9356-B25EB659D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2617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2 3 4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5 6 7</a:t>
              </a:r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2397107B-E93C-4FC8-BFC2-08EBE329D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6" y="2743"/>
              <a:ext cx="541" cy="253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Text Box 8">
              <a:extLst>
                <a:ext uri="{FF2B5EF4-FFF2-40B4-BE49-F238E27FC236}">
                  <a16:creationId xmlns:a16="http://schemas.microsoft.com/office/drawing/2014/main" id="{544B6BDC-E712-402C-909D-EB694E88E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0" y="299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1 4 5</a:t>
              </a:r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41185464-5464-42F7-BE15-D9BBC5BF7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2743"/>
              <a:ext cx="2" cy="42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10">
              <a:extLst>
                <a:ext uri="{FF2B5EF4-FFF2-40B4-BE49-F238E27FC236}">
                  <a16:creationId xmlns:a16="http://schemas.microsoft.com/office/drawing/2014/main" id="{B5D9C643-4126-4C2E-B6E1-B9FB72BF9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2743"/>
              <a:ext cx="539" cy="33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Text Box 11">
              <a:extLst>
                <a:ext uri="{FF2B5EF4-FFF2-40B4-BE49-F238E27FC236}">
                  <a16:creationId xmlns:a16="http://schemas.microsoft.com/office/drawing/2014/main" id="{1FB1315D-0E9A-462D-9009-4357313AA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3090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1 3 6</a:t>
              </a:r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DC9CC19A-0890-4482-9F29-8D14DE4B2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8" y="3167"/>
              <a:ext cx="632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Text Box 13">
              <a:extLst>
                <a:ext uri="{FF2B5EF4-FFF2-40B4-BE49-F238E27FC236}">
                  <a16:creationId xmlns:a16="http://schemas.microsoft.com/office/drawing/2014/main" id="{6C2EEFBC-279C-4041-B9D1-4F385CD9C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420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1 2 4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4 5 7</a:t>
              </a:r>
            </a:p>
          </p:txBody>
        </p:sp>
        <p:sp>
          <p:nvSpPr>
            <p:cNvPr id="22542" name="Line 14">
              <a:extLst>
                <a:ext uri="{FF2B5EF4-FFF2-40B4-BE49-F238E27FC236}">
                  <a16:creationId xmlns:a16="http://schemas.microsoft.com/office/drawing/2014/main" id="{D46BF13B-5392-4842-8C96-8C7D2C05E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167"/>
              <a:ext cx="0" cy="37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 Box 15">
              <a:extLst>
                <a:ext uri="{FF2B5EF4-FFF2-40B4-BE49-F238E27FC236}">
                  <a16:creationId xmlns:a16="http://schemas.microsoft.com/office/drawing/2014/main" id="{62C4B3CA-4FF8-4D8C-AA1E-E6B55E8E3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3547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1 2 5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4 5 8</a:t>
              </a:r>
            </a:p>
          </p:txBody>
        </p:sp>
        <p:sp>
          <p:nvSpPr>
            <p:cNvPr id="22544" name="Line 16">
              <a:extLst>
                <a:ext uri="{FF2B5EF4-FFF2-40B4-BE49-F238E27FC236}">
                  <a16:creationId xmlns:a16="http://schemas.microsoft.com/office/drawing/2014/main" id="{34F59B12-2426-45C0-91D8-4C487CA33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167"/>
              <a:ext cx="539" cy="37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Text Box 17">
              <a:extLst>
                <a:ext uri="{FF2B5EF4-FFF2-40B4-BE49-F238E27FC236}">
                  <a16:creationId xmlns:a16="http://schemas.microsoft.com/office/drawing/2014/main" id="{D7BE3A86-254E-4C3D-8087-D9386A86B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354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1 5 9</a:t>
              </a:r>
            </a:p>
          </p:txBody>
        </p:sp>
        <p:sp>
          <p:nvSpPr>
            <p:cNvPr id="22546" name="Line 18">
              <a:extLst>
                <a:ext uri="{FF2B5EF4-FFF2-40B4-BE49-F238E27FC236}">
                  <a16:creationId xmlns:a16="http://schemas.microsoft.com/office/drawing/2014/main" id="{45BE6570-FD1B-4144-A0FD-9BDC5F934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1" y="2702"/>
              <a:ext cx="496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34C89373-CC74-44D1-B5EF-AED4B5E1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3005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3 4 5</a:t>
              </a:r>
            </a:p>
          </p:txBody>
        </p:sp>
        <p:sp>
          <p:nvSpPr>
            <p:cNvPr id="22548" name="Line 20">
              <a:extLst>
                <a:ext uri="{FF2B5EF4-FFF2-40B4-BE49-F238E27FC236}">
                  <a16:creationId xmlns:a16="http://schemas.microsoft.com/office/drawing/2014/main" id="{2D7BADA0-2ABC-4ADF-A3F3-D38D47D24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2702"/>
              <a:ext cx="0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21">
              <a:extLst>
                <a:ext uri="{FF2B5EF4-FFF2-40B4-BE49-F238E27FC236}">
                  <a16:creationId xmlns:a16="http://schemas.microsoft.com/office/drawing/2014/main" id="{6AA6C3C6-8A4E-4765-B3EB-AF851E09A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2997"/>
              <a:ext cx="43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3 5 6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3 5 7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6 8 9</a:t>
              </a:r>
            </a:p>
          </p:txBody>
        </p:sp>
        <p:sp>
          <p:nvSpPr>
            <p:cNvPr id="22550" name="Line 22">
              <a:extLst>
                <a:ext uri="{FF2B5EF4-FFF2-40B4-BE49-F238E27FC236}">
                  <a16:creationId xmlns:a16="http://schemas.microsoft.com/office/drawing/2014/main" id="{883F5A0C-BAEA-42BF-97BC-6D2E18AD9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2702"/>
              <a:ext cx="494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Text Box 23">
              <a:extLst>
                <a:ext uri="{FF2B5EF4-FFF2-40B4-BE49-F238E27FC236}">
                  <a16:creationId xmlns:a16="http://schemas.microsoft.com/office/drawing/2014/main" id="{EB99ABD8-3425-43B3-A15F-53841A235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963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3 6 7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3 6 8</a:t>
              </a:r>
            </a:p>
          </p:txBody>
        </p:sp>
      </p:grpSp>
      <p:grpSp>
        <p:nvGrpSpPr>
          <p:cNvPr id="22552" name="Group 24">
            <a:extLst>
              <a:ext uri="{FF2B5EF4-FFF2-40B4-BE49-F238E27FC236}">
                <a16:creationId xmlns:a16="http://schemas.microsoft.com/office/drawing/2014/main" id="{D8567042-1B0F-4B1B-8EC1-79DB7E47597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37038"/>
            <a:ext cx="2284413" cy="1249362"/>
            <a:chOff x="336" y="2669"/>
            <a:chExt cx="1439" cy="787"/>
          </a:xfrm>
        </p:grpSpPr>
        <p:sp>
          <p:nvSpPr>
            <p:cNvPr id="22553" name="Line 25">
              <a:extLst>
                <a:ext uri="{FF2B5EF4-FFF2-40B4-BE49-F238E27FC236}">
                  <a16:creationId xmlns:a16="http://schemas.microsoft.com/office/drawing/2014/main" id="{7DD2728A-79F2-4B28-B4E7-6D0B7470E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1" y="2957"/>
              <a:ext cx="385" cy="2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26">
              <a:extLst>
                <a:ext uri="{FF2B5EF4-FFF2-40B4-BE49-F238E27FC236}">
                  <a16:creationId xmlns:a16="http://schemas.microsoft.com/office/drawing/2014/main" id="{42341F17-A4D9-458B-8F32-054C465E2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57"/>
              <a:ext cx="0" cy="2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Text Box 27">
              <a:extLst>
                <a:ext uri="{FF2B5EF4-FFF2-40B4-BE49-F238E27FC236}">
                  <a16:creationId xmlns:a16="http://schemas.microsoft.com/office/drawing/2014/main" id="{277A0AE7-7A0A-4172-BFB0-58BD9C69A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5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1,4,7</a:t>
              </a:r>
            </a:p>
          </p:txBody>
        </p:sp>
        <p:sp>
          <p:nvSpPr>
            <p:cNvPr id="22556" name="Text Box 28">
              <a:extLst>
                <a:ext uri="{FF2B5EF4-FFF2-40B4-BE49-F238E27FC236}">
                  <a16:creationId xmlns:a16="http://schemas.microsoft.com/office/drawing/2014/main" id="{2A6513D6-9564-4B28-8F5C-E84922D60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206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2,5,8</a:t>
              </a:r>
            </a:p>
          </p:txBody>
        </p:sp>
        <p:sp>
          <p:nvSpPr>
            <p:cNvPr id="22557" name="Line 29">
              <a:extLst>
                <a:ext uri="{FF2B5EF4-FFF2-40B4-BE49-F238E27FC236}">
                  <a16:creationId xmlns:a16="http://schemas.microsoft.com/office/drawing/2014/main" id="{D698EB92-975C-4BFE-8709-A06DE7BD8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57"/>
              <a:ext cx="383" cy="23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Text Box 30">
              <a:extLst>
                <a:ext uri="{FF2B5EF4-FFF2-40B4-BE49-F238E27FC236}">
                  <a16:creationId xmlns:a16="http://schemas.microsoft.com/office/drawing/2014/main" id="{EB37ED94-A578-4851-824F-C9648153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870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3,6,9</a:t>
              </a:r>
            </a:p>
          </p:txBody>
        </p:sp>
        <p:sp>
          <p:nvSpPr>
            <p:cNvPr id="22559" name="Text Box 31">
              <a:extLst>
                <a:ext uri="{FF2B5EF4-FFF2-40B4-BE49-F238E27FC236}">
                  <a16:creationId xmlns:a16="http://schemas.microsoft.com/office/drawing/2014/main" id="{FC47B12E-79A9-4F48-A03C-8826CE424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2669"/>
              <a:ext cx="10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solidFill>
                    <a:srgbClr val="00C000"/>
                  </a:solidFill>
                </a:rPr>
                <a:t>Hash function</a:t>
              </a:r>
            </a:p>
          </p:txBody>
        </p:sp>
        <p:sp>
          <p:nvSpPr>
            <p:cNvPr id="22560" name="Rectangle 32">
              <a:extLst>
                <a:ext uri="{FF2B5EF4-FFF2-40B4-BE49-F238E27FC236}">
                  <a16:creationId xmlns:a16="http://schemas.microsoft.com/office/drawing/2014/main" id="{273F379C-CBB9-4127-95BE-E2F725A8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69"/>
              <a:ext cx="1439" cy="767"/>
            </a:xfrm>
            <a:prstGeom prst="rect">
              <a:avLst/>
            </a:prstGeom>
            <a:noFill/>
            <a:ln w="9360" cap="flat">
              <a:solidFill>
                <a:srgbClr val="00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61" name="Text Box 33">
            <a:extLst>
              <a:ext uri="{FF2B5EF4-FFF2-40B4-BE49-F238E27FC236}">
                <a16:creationId xmlns:a16="http://schemas.microsoft.com/office/drawing/2014/main" id="{78CF94FA-D61E-4205-B813-F0715CFC0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30580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Suppose you have 15 candidate itemsets of length 3: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{1 4 5}, {1 2 4}, {4 5 7}, {1 2 5}, {4 5 8}, {1 5 9}, {1 3 6}, {2 3 4}, {5 6 7}, {3 4 5}, {3 5 6}, {3 5 7}, {6 8 9}, {3 6 7}, {3 6 8}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You need:</a:t>
            </a:r>
          </a:p>
          <a:p>
            <a:pPr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Hash function </a:t>
            </a:r>
          </a:p>
          <a:p>
            <a:pPr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Max leaf size: max number of itemsets stored in a leaf node (if number of candidate itemsets exceeds max leaf size, split the node)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5FEED4DC-CCFD-47EA-92DF-A1F0D0FC0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B2218666-56CE-46E0-9FC6-6405868F0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5D2C64A6-0B43-4DCD-8D26-153ECCC99E3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3556" name="Group 4">
              <a:extLst>
                <a:ext uri="{FF2B5EF4-FFF2-40B4-BE49-F238E27FC236}">
                  <a16:creationId xmlns:a16="http://schemas.microsoft.com/office/drawing/2014/main" id="{B04B2C33-DAE2-484E-89D3-940EC3A1A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3557" name="Line 5">
                <a:extLst>
                  <a:ext uri="{FF2B5EF4-FFF2-40B4-BE49-F238E27FC236}">
                    <a16:creationId xmlns:a16="http://schemas.microsoft.com/office/drawing/2014/main" id="{EB3054A2-5B94-47B1-86D0-AFAFEBA9B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Line 6">
                <a:extLst>
                  <a:ext uri="{FF2B5EF4-FFF2-40B4-BE49-F238E27FC236}">
                    <a16:creationId xmlns:a16="http://schemas.microsoft.com/office/drawing/2014/main" id="{4061B2C6-5A78-4A5E-AB2D-DD8208C8E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Line 7">
                <a:extLst>
                  <a:ext uri="{FF2B5EF4-FFF2-40B4-BE49-F238E27FC236}">
                    <a16:creationId xmlns:a16="http://schemas.microsoft.com/office/drawing/2014/main" id="{A0EAEDEC-C348-4ADC-BCB3-CC7B7A87F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0" name="Group 8">
              <a:extLst>
                <a:ext uri="{FF2B5EF4-FFF2-40B4-BE49-F238E27FC236}">
                  <a16:creationId xmlns:a16="http://schemas.microsoft.com/office/drawing/2014/main" id="{99B9F339-F468-4C71-80BF-13597EF87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3561" name="Line 9">
                <a:extLst>
                  <a:ext uri="{FF2B5EF4-FFF2-40B4-BE49-F238E27FC236}">
                    <a16:creationId xmlns:a16="http://schemas.microsoft.com/office/drawing/2014/main" id="{58B7F92E-B62C-4656-AE0F-BD1BDAF80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Line 10">
                <a:extLst>
                  <a:ext uri="{FF2B5EF4-FFF2-40B4-BE49-F238E27FC236}">
                    <a16:creationId xmlns:a16="http://schemas.microsoft.com/office/drawing/2014/main" id="{4EBBF550-B664-42BE-BF59-AFB05E06D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Line 11">
                <a:extLst>
                  <a:ext uri="{FF2B5EF4-FFF2-40B4-BE49-F238E27FC236}">
                    <a16:creationId xmlns:a16="http://schemas.microsoft.com/office/drawing/2014/main" id="{BE05E27D-885E-47E4-B097-301CE44DF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4" name="Group 12">
              <a:extLst>
                <a:ext uri="{FF2B5EF4-FFF2-40B4-BE49-F238E27FC236}">
                  <a16:creationId xmlns:a16="http://schemas.microsoft.com/office/drawing/2014/main" id="{058D5891-C128-4A73-B06F-3C77FBDDF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3565" name="Line 13">
                <a:extLst>
                  <a:ext uri="{FF2B5EF4-FFF2-40B4-BE49-F238E27FC236}">
                    <a16:creationId xmlns:a16="http://schemas.microsoft.com/office/drawing/2014/main" id="{ADF632E6-F8FB-4C6C-9F4B-619FA5E1A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Line 14">
                <a:extLst>
                  <a:ext uri="{FF2B5EF4-FFF2-40B4-BE49-F238E27FC236}">
                    <a16:creationId xmlns:a16="http://schemas.microsoft.com/office/drawing/2014/main" id="{926A498F-2DD5-491A-8BAB-07FEFCBF1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Line 15">
                <a:extLst>
                  <a:ext uri="{FF2B5EF4-FFF2-40B4-BE49-F238E27FC236}">
                    <a16:creationId xmlns:a16="http://schemas.microsoft.com/office/drawing/2014/main" id="{CE8AFE0F-5F69-4844-8218-91BEB7951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8" name="Group 16">
              <a:extLst>
                <a:ext uri="{FF2B5EF4-FFF2-40B4-BE49-F238E27FC236}">
                  <a16:creationId xmlns:a16="http://schemas.microsoft.com/office/drawing/2014/main" id="{217FADD9-F70A-473B-991D-7DD10AFC9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3569" name="Line 17">
                <a:extLst>
                  <a:ext uri="{FF2B5EF4-FFF2-40B4-BE49-F238E27FC236}">
                    <a16:creationId xmlns:a16="http://schemas.microsoft.com/office/drawing/2014/main" id="{0386A00E-78E7-46C1-8ECB-23D0CD550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0" name="Line 18">
                <a:extLst>
                  <a:ext uri="{FF2B5EF4-FFF2-40B4-BE49-F238E27FC236}">
                    <a16:creationId xmlns:a16="http://schemas.microsoft.com/office/drawing/2014/main" id="{614C761A-FDF8-46E1-A2B2-1BAD5297D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1" name="Line 19">
                <a:extLst>
                  <a:ext uri="{FF2B5EF4-FFF2-40B4-BE49-F238E27FC236}">
                    <a16:creationId xmlns:a16="http://schemas.microsoft.com/office/drawing/2014/main" id="{53528AD0-425A-49F7-A1A7-61407C090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72" name="Group 20">
              <a:extLst>
                <a:ext uri="{FF2B5EF4-FFF2-40B4-BE49-F238E27FC236}">
                  <a16:creationId xmlns:a16="http://schemas.microsoft.com/office/drawing/2014/main" id="{10C7F4E8-52FF-4799-9791-D124D86C8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3573" name="Rectangle 21">
                <a:extLst>
                  <a:ext uri="{FF2B5EF4-FFF2-40B4-BE49-F238E27FC236}">
                    <a16:creationId xmlns:a16="http://schemas.microsoft.com/office/drawing/2014/main" id="{748FE472-6FCC-4491-868C-278F536A7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22">
                <a:extLst>
                  <a:ext uri="{FF2B5EF4-FFF2-40B4-BE49-F238E27FC236}">
                    <a16:creationId xmlns:a16="http://schemas.microsoft.com/office/drawing/2014/main" id="{49C89041-1B6D-4DD6-BC28-A251BC8D3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5" name="Line 23">
                <a:extLst>
                  <a:ext uri="{FF2B5EF4-FFF2-40B4-BE49-F238E27FC236}">
                    <a16:creationId xmlns:a16="http://schemas.microsoft.com/office/drawing/2014/main" id="{3F2432E7-18CF-4643-BE3C-5C07F8112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76" name="Group 24">
              <a:extLst>
                <a:ext uri="{FF2B5EF4-FFF2-40B4-BE49-F238E27FC236}">
                  <a16:creationId xmlns:a16="http://schemas.microsoft.com/office/drawing/2014/main" id="{B3AD8B1F-B911-4B03-99AF-B81F83665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3577" name="Rectangle 25">
                <a:extLst>
                  <a:ext uri="{FF2B5EF4-FFF2-40B4-BE49-F238E27FC236}">
                    <a16:creationId xmlns:a16="http://schemas.microsoft.com/office/drawing/2014/main" id="{A3EB3EDD-6404-4288-AA8C-D0296CC26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26">
                <a:extLst>
                  <a:ext uri="{FF2B5EF4-FFF2-40B4-BE49-F238E27FC236}">
                    <a16:creationId xmlns:a16="http://schemas.microsoft.com/office/drawing/2014/main" id="{EB2049D3-3A89-4D7F-894E-FCF4AB916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9" name="Line 27">
                <a:extLst>
                  <a:ext uri="{FF2B5EF4-FFF2-40B4-BE49-F238E27FC236}">
                    <a16:creationId xmlns:a16="http://schemas.microsoft.com/office/drawing/2014/main" id="{31C43E87-D3FC-4D2F-A47B-346D0EB00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80" name="Group 28">
              <a:extLst>
                <a:ext uri="{FF2B5EF4-FFF2-40B4-BE49-F238E27FC236}">
                  <a16:creationId xmlns:a16="http://schemas.microsoft.com/office/drawing/2014/main" id="{B1780F9A-1EF3-4AF7-8781-53444824E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3581" name="Rectangle 29">
                <a:extLst>
                  <a:ext uri="{FF2B5EF4-FFF2-40B4-BE49-F238E27FC236}">
                    <a16:creationId xmlns:a16="http://schemas.microsoft.com/office/drawing/2014/main" id="{5098A933-104E-4583-BA5F-62A5D5E2B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Line 30">
                <a:extLst>
                  <a:ext uri="{FF2B5EF4-FFF2-40B4-BE49-F238E27FC236}">
                    <a16:creationId xmlns:a16="http://schemas.microsoft.com/office/drawing/2014/main" id="{09A1BE57-F63A-422F-83BB-CF44DE30C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Line 31">
                <a:extLst>
                  <a:ext uri="{FF2B5EF4-FFF2-40B4-BE49-F238E27FC236}">
                    <a16:creationId xmlns:a16="http://schemas.microsoft.com/office/drawing/2014/main" id="{90DF5B32-F58F-404D-982E-5D0EF384C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84" name="Group 32">
              <a:extLst>
                <a:ext uri="{FF2B5EF4-FFF2-40B4-BE49-F238E27FC236}">
                  <a16:creationId xmlns:a16="http://schemas.microsoft.com/office/drawing/2014/main" id="{35D72185-3B15-40EF-BA6F-482036245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3585" name="Rectangle 33">
                <a:extLst>
                  <a:ext uri="{FF2B5EF4-FFF2-40B4-BE49-F238E27FC236}">
                    <a16:creationId xmlns:a16="http://schemas.microsoft.com/office/drawing/2014/main" id="{A6BEC5E8-C4D9-4736-BFEE-DBA3B9F17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Text Box 34">
                <a:extLst>
                  <a:ext uri="{FF2B5EF4-FFF2-40B4-BE49-F238E27FC236}">
                    <a16:creationId xmlns:a16="http://schemas.microsoft.com/office/drawing/2014/main" id="{6BA86701-B057-49B2-BFED-2C782E3C20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5 9</a:t>
                </a:r>
              </a:p>
            </p:txBody>
          </p:sp>
        </p:grpSp>
        <p:grpSp>
          <p:nvGrpSpPr>
            <p:cNvPr id="23587" name="Group 35">
              <a:extLst>
                <a:ext uri="{FF2B5EF4-FFF2-40B4-BE49-F238E27FC236}">
                  <a16:creationId xmlns:a16="http://schemas.microsoft.com/office/drawing/2014/main" id="{C73B7B7B-4229-4E85-AAD2-E11E9B172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3588" name="Rectangle 36">
                <a:extLst>
                  <a:ext uri="{FF2B5EF4-FFF2-40B4-BE49-F238E27FC236}">
                    <a16:creationId xmlns:a16="http://schemas.microsoft.com/office/drawing/2014/main" id="{4BCCEF82-4A06-4238-902F-0642702E9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Text Box 37">
                <a:extLst>
                  <a:ext uri="{FF2B5EF4-FFF2-40B4-BE49-F238E27FC236}">
                    <a16:creationId xmlns:a16="http://schemas.microsoft.com/office/drawing/2014/main" id="{57C1D5A1-8603-40E7-AD73-57B23E000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/>
                  <a:t> 5</a:t>
                </a:r>
              </a:p>
            </p:txBody>
          </p:sp>
        </p:grpSp>
        <p:grpSp>
          <p:nvGrpSpPr>
            <p:cNvPr id="23590" name="Group 38">
              <a:extLst>
                <a:ext uri="{FF2B5EF4-FFF2-40B4-BE49-F238E27FC236}">
                  <a16:creationId xmlns:a16="http://schemas.microsoft.com/office/drawing/2014/main" id="{48F5E5AA-0773-4199-A805-7231BA6B7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3591" name="Rectangle 39">
                <a:extLst>
                  <a:ext uri="{FF2B5EF4-FFF2-40B4-BE49-F238E27FC236}">
                    <a16:creationId xmlns:a16="http://schemas.microsoft.com/office/drawing/2014/main" id="{4746D12C-FB01-4727-9CCD-F9952A93C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Text Box 40">
                <a:extLst>
                  <a:ext uri="{FF2B5EF4-FFF2-40B4-BE49-F238E27FC236}">
                    <a16:creationId xmlns:a16="http://schemas.microsoft.com/office/drawing/2014/main" id="{971F6625-E2EA-47AD-A899-7B2C75F87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3 6</a:t>
                </a:r>
              </a:p>
            </p:txBody>
          </p:sp>
        </p:grpSp>
        <p:grpSp>
          <p:nvGrpSpPr>
            <p:cNvPr id="23593" name="Group 41">
              <a:extLst>
                <a:ext uri="{FF2B5EF4-FFF2-40B4-BE49-F238E27FC236}">
                  <a16:creationId xmlns:a16="http://schemas.microsoft.com/office/drawing/2014/main" id="{E1D69A87-003C-49C5-8471-0897BC2FB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3594" name="Rectangle 42">
                <a:extLst>
                  <a:ext uri="{FF2B5EF4-FFF2-40B4-BE49-F238E27FC236}">
                    <a16:creationId xmlns:a16="http://schemas.microsoft.com/office/drawing/2014/main" id="{11BD5FFD-D48B-4859-80FC-61D09E92B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Text Box 43">
                <a:extLst>
                  <a:ext uri="{FF2B5EF4-FFF2-40B4-BE49-F238E27FC236}">
                    <a16:creationId xmlns:a16="http://schemas.microsoft.com/office/drawing/2014/main" id="{881B9CAB-4475-4218-9336-352BFC081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/>
                  <a:t> 5</a:t>
                </a:r>
              </a:p>
            </p:txBody>
          </p:sp>
        </p:grpSp>
        <p:grpSp>
          <p:nvGrpSpPr>
            <p:cNvPr id="23596" name="Group 44">
              <a:extLst>
                <a:ext uri="{FF2B5EF4-FFF2-40B4-BE49-F238E27FC236}">
                  <a16:creationId xmlns:a16="http://schemas.microsoft.com/office/drawing/2014/main" id="{81F61E72-53CF-44E1-BC2A-11EB3DE00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3597" name="Group 45">
                <a:extLst>
                  <a:ext uri="{FF2B5EF4-FFF2-40B4-BE49-F238E27FC236}">
                    <a16:creationId xmlns:a16="http://schemas.microsoft.com/office/drawing/2014/main" id="{3407A6D6-668B-484A-BC8C-6E4670BC33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3598" name="Rectangle 46">
                  <a:extLst>
                    <a:ext uri="{FF2B5EF4-FFF2-40B4-BE49-F238E27FC236}">
                      <a16:creationId xmlns:a16="http://schemas.microsoft.com/office/drawing/2014/main" id="{CEC9203B-9AAF-49D1-89F9-D37E24258C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9" name="Text Box 47">
                  <a:extLst>
                    <a:ext uri="{FF2B5EF4-FFF2-40B4-BE49-F238E27FC236}">
                      <a16:creationId xmlns:a16="http://schemas.microsoft.com/office/drawing/2014/main" id="{03046E7D-B8EA-44B6-BD30-6FE8A585ED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3 6 7</a:t>
                  </a:r>
                </a:p>
              </p:txBody>
            </p:sp>
          </p:grpSp>
          <p:grpSp>
            <p:nvGrpSpPr>
              <p:cNvPr id="23600" name="Group 48">
                <a:extLst>
                  <a:ext uri="{FF2B5EF4-FFF2-40B4-BE49-F238E27FC236}">
                    <a16:creationId xmlns:a16="http://schemas.microsoft.com/office/drawing/2014/main" id="{4ADBC939-BB91-4C13-A98D-080B106C9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3601" name="Rectangle 49">
                  <a:extLst>
                    <a:ext uri="{FF2B5EF4-FFF2-40B4-BE49-F238E27FC236}">
                      <a16:creationId xmlns:a16="http://schemas.microsoft.com/office/drawing/2014/main" id="{16D049FD-DFDC-4A57-AE6F-3C397EA69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2" name="Text Box 50">
                  <a:extLst>
                    <a:ext uri="{FF2B5EF4-FFF2-40B4-BE49-F238E27FC236}">
                      <a16:creationId xmlns:a16="http://schemas.microsoft.com/office/drawing/2014/main" id="{C25428A0-DF43-4626-957F-6A21A9988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3 6 8</a:t>
                  </a:r>
                </a:p>
              </p:txBody>
            </p:sp>
          </p:grpSp>
        </p:grpSp>
        <p:grpSp>
          <p:nvGrpSpPr>
            <p:cNvPr id="23603" name="Group 51">
              <a:extLst>
                <a:ext uri="{FF2B5EF4-FFF2-40B4-BE49-F238E27FC236}">
                  <a16:creationId xmlns:a16="http://schemas.microsoft.com/office/drawing/2014/main" id="{5F021770-BAF4-4BB3-A46E-9D1BA0B7C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3604" name="Group 52">
                <a:extLst>
                  <a:ext uri="{FF2B5EF4-FFF2-40B4-BE49-F238E27FC236}">
                    <a16:creationId xmlns:a16="http://schemas.microsoft.com/office/drawing/2014/main" id="{39D187B8-716C-4D63-8CA9-742222EE2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3605" name="Group 53">
                  <a:extLst>
                    <a:ext uri="{FF2B5EF4-FFF2-40B4-BE49-F238E27FC236}">
                      <a16:creationId xmlns:a16="http://schemas.microsoft.com/office/drawing/2014/main" id="{99BAFF7E-F93B-4FC3-A84A-F649975404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3606" name="Rectangle 54">
                    <a:extLst>
                      <a:ext uri="{FF2B5EF4-FFF2-40B4-BE49-F238E27FC236}">
                        <a16:creationId xmlns:a16="http://schemas.microsoft.com/office/drawing/2014/main" id="{9D30DCA7-87AD-4E05-B029-469668E6BF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07" name="Text Box 55">
                    <a:extLst>
                      <a:ext uri="{FF2B5EF4-FFF2-40B4-BE49-F238E27FC236}">
                        <a16:creationId xmlns:a16="http://schemas.microsoft.com/office/drawing/2014/main" id="{00E11317-9018-4054-B451-640F93D748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3 5 6</a:t>
                    </a:r>
                  </a:p>
                </p:txBody>
              </p:sp>
            </p:grpSp>
            <p:grpSp>
              <p:nvGrpSpPr>
                <p:cNvPr id="23608" name="Group 56">
                  <a:extLst>
                    <a:ext uri="{FF2B5EF4-FFF2-40B4-BE49-F238E27FC236}">
                      <a16:creationId xmlns:a16="http://schemas.microsoft.com/office/drawing/2014/main" id="{4D7D448C-5584-44FD-AC82-074CA14327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3609" name="Rectangle 57">
                    <a:extLst>
                      <a:ext uri="{FF2B5EF4-FFF2-40B4-BE49-F238E27FC236}">
                        <a16:creationId xmlns:a16="http://schemas.microsoft.com/office/drawing/2014/main" id="{54AECC4D-FB01-426F-94FF-3F76EBB19D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10" name="Text Box 58">
                    <a:extLst>
                      <a:ext uri="{FF2B5EF4-FFF2-40B4-BE49-F238E27FC236}">
                        <a16:creationId xmlns:a16="http://schemas.microsoft.com/office/drawing/2014/main" id="{7F4D0DF0-C89E-418F-98AC-957D72DF8C7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3 5 7</a:t>
                    </a:r>
                  </a:p>
                </p:txBody>
              </p:sp>
            </p:grpSp>
          </p:grpSp>
          <p:grpSp>
            <p:nvGrpSpPr>
              <p:cNvPr id="23611" name="Group 59">
                <a:extLst>
                  <a:ext uri="{FF2B5EF4-FFF2-40B4-BE49-F238E27FC236}">
                    <a16:creationId xmlns:a16="http://schemas.microsoft.com/office/drawing/2014/main" id="{F2CF1377-0FF8-4DA3-A901-C9DA09D0E5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3612" name="Rectangle 60">
                  <a:extLst>
                    <a:ext uri="{FF2B5EF4-FFF2-40B4-BE49-F238E27FC236}">
                      <a16:creationId xmlns:a16="http://schemas.microsoft.com/office/drawing/2014/main" id="{504585DE-99FB-4E0B-8365-2AF47B10D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3" name="Text Box 61">
                  <a:extLst>
                    <a:ext uri="{FF2B5EF4-FFF2-40B4-BE49-F238E27FC236}">
                      <a16:creationId xmlns:a16="http://schemas.microsoft.com/office/drawing/2014/main" id="{EA7EDFDD-3A25-492D-886D-C46B8DD98C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6 8 9</a:t>
                  </a:r>
                </a:p>
              </p:txBody>
            </p:sp>
          </p:grpSp>
        </p:grpSp>
        <p:grpSp>
          <p:nvGrpSpPr>
            <p:cNvPr id="23614" name="Group 62">
              <a:extLst>
                <a:ext uri="{FF2B5EF4-FFF2-40B4-BE49-F238E27FC236}">
                  <a16:creationId xmlns:a16="http://schemas.microsoft.com/office/drawing/2014/main" id="{7AD3BB53-EA6C-4599-91BB-949BBB730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3615" name="Group 63">
                <a:extLst>
                  <a:ext uri="{FF2B5EF4-FFF2-40B4-BE49-F238E27FC236}">
                    <a16:creationId xmlns:a16="http://schemas.microsoft.com/office/drawing/2014/main" id="{48CBE5EF-285E-4A89-879A-1EADB5042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3616" name="Rectangle 64">
                  <a:extLst>
                    <a:ext uri="{FF2B5EF4-FFF2-40B4-BE49-F238E27FC236}">
                      <a16:creationId xmlns:a16="http://schemas.microsoft.com/office/drawing/2014/main" id="{8A8637B3-257D-4BF4-B1BF-B769735F4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7" name="Text Box 65">
                  <a:extLst>
                    <a:ext uri="{FF2B5EF4-FFF2-40B4-BE49-F238E27FC236}">
                      <a16:creationId xmlns:a16="http://schemas.microsoft.com/office/drawing/2014/main" id="{9987213C-43DC-4848-859D-AE8D28A15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2 3 4</a:t>
                  </a:r>
                </a:p>
              </p:txBody>
            </p:sp>
          </p:grpSp>
          <p:grpSp>
            <p:nvGrpSpPr>
              <p:cNvPr id="23618" name="Group 66">
                <a:extLst>
                  <a:ext uri="{FF2B5EF4-FFF2-40B4-BE49-F238E27FC236}">
                    <a16:creationId xmlns:a16="http://schemas.microsoft.com/office/drawing/2014/main" id="{5C08AB82-35AF-4B31-AA7E-C33629EF57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3619" name="Rectangle 67">
                  <a:extLst>
                    <a:ext uri="{FF2B5EF4-FFF2-40B4-BE49-F238E27FC236}">
                      <a16:creationId xmlns:a16="http://schemas.microsoft.com/office/drawing/2014/main" id="{4B518FC2-5E96-4291-860A-80E1662C3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0" name="Text Box 68">
                  <a:extLst>
                    <a:ext uri="{FF2B5EF4-FFF2-40B4-BE49-F238E27FC236}">
                      <a16:creationId xmlns:a16="http://schemas.microsoft.com/office/drawing/2014/main" id="{94B0C278-7B47-4917-AC8C-E19E5FD00E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5 6 7</a:t>
                  </a:r>
                </a:p>
              </p:txBody>
            </p:sp>
          </p:grpSp>
        </p:grpSp>
        <p:grpSp>
          <p:nvGrpSpPr>
            <p:cNvPr id="23621" name="Group 69">
              <a:extLst>
                <a:ext uri="{FF2B5EF4-FFF2-40B4-BE49-F238E27FC236}">
                  <a16:creationId xmlns:a16="http://schemas.microsoft.com/office/drawing/2014/main" id="{63AE081D-4B09-4320-8EBC-E9F27BCB4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3622" name="Group 70">
                <a:extLst>
                  <a:ext uri="{FF2B5EF4-FFF2-40B4-BE49-F238E27FC236}">
                    <a16:creationId xmlns:a16="http://schemas.microsoft.com/office/drawing/2014/main" id="{9169480A-0560-4D74-9AD2-911087E5C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3623" name="Rectangle 71">
                  <a:extLst>
                    <a:ext uri="{FF2B5EF4-FFF2-40B4-BE49-F238E27FC236}">
                      <a16:creationId xmlns:a16="http://schemas.microsoft.com/office/drawing/2014/main" id="{DD68F58A-F721-4526-A185-4793BFE6B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4" name="Text Box 72">
                  <a:extLst>
                    <a:ext uri="{FF2B5EF4-FFF2-40B4-BE49-F238E27FC236}">
                      <a16:creationId xmlns:a16="http://schemas.microsoft.com/office/drawing/2014/main" id="{C1ABFBD8-6C64-4080-80BC-986C52CDAA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en-US" sz="2000"/>
                    <a:t> 2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3625" name="Group 73">
                <a:extLst>
                  <a:ext uri="{FF2B5EF4-FFF2-40B4-BE49-F238E27FC236}">
                    <a16:creationId xmlns:a16="http://schemas.microsoft.com/office/drawing/2014/main" id="{B9911AB8-F196-42A9-97C7-0F925918D4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3626" name="Rectangle 74">
                  <a:extLst>
                    <a:ext uri="{FF2B5EF4-FFF2-40B4-BE49-F238E27FC236}">
                      <a16:creationId xmlns:a16="http://schemas.microsoft.com/office/drawing/2014/main" id="{3B720A60-CD29-454A-918D-92E3F48740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7" name="Text Box 75">
                  <a:extLst>
                    <a:ext uri="{FF2B5EF4-FFF2-40B4-BE49-F238E27FC236}">
                      <a16:creationId xmlns:a16="http://schemas.microsoft.com/office/drawing/2014/main" id="{E29C31C6-DD1C-48E1-8ECF-26BDB7BC87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en-US" sz="2000"/>
                    <a:t> 5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23628" name="Group 76">
              <a:extLst>
                <a:ext uri="{FF2B5EF4-FFF2-40B4-BE49-F238E27FC236}">
                  <a16:creationId xmlns:a16="http://schemas.microsoft.com/office/drawing/2014/main" id="{AB815141-95D1-4B00-A166-DF61BDC65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3629" name="Group 77">
                <a:extLst>
                  <a:ext uri="{FF2B5EF4-FFF2-40B4-BE49-F238E27FC236}">
                    <a16:creationId xmlns:a16="http://schemas.microsoft.com/office/drawing/2014/main" id="{EF63A5F0-E565-43BB-9C15-8D7BBE7D77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3630" name="Rectangle 78">
                  <a:extLst>
                    <a:ext uri="{FF2B5EF4-FFF2-40B4-BE49-F238E27FC236}">
                      <a16:creationId xmlns:a16="http://schemas.microsoft.com/office/drawing/2014/main" id="{229650AA-CB4F-4261-A91F-0421FF1C7B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1" name="Text Box 79">
                  <a:extLst>
                    <a:ext uri="{FF2B5EF4-FFF2-40B4-BE49-F238E27FC236}">
                      <a16:creationId xmlns:a16="http://schemas.microsoft.com/office/drawing/2014/main" id="{91B4984C-77E4-423D-A0E2-C917D7A742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en-US" sz="2000"/>
                    <a:t> 2 5</a:t>
                  </a:r>
                </a:p>
              </p:txBody>
            </p:sp>
          </p:grpSp>
          <p:grpSp>
            <p:nvGrpSpPr>
              <p:cNvPr id="23632" name="Group 80">
                <a:extLst>
                  <a:ext uri="{FF2B5EF4-FFF2-40B4-BE49-F238E27FC236}">
                    <a16:creationId xmlns:a16="http://schemas.microsoft.com/office/drawing/2014/main" id="{E98F0CAE-4661-4D3A-922B-DF601583D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3633" name="Rectangle 81">
                  <a:extLst>
                    <a:ext uri="{FF2B5EF4-FFF2-40B4-BE49-F238E27FC236}">
                      <a16:creationId xmlns:a16="http://schemas.microsoft.com/office/drawing/2014/main" id="{10D77966-A638-4275-BC63-C31B925850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4" name="Text Box 82">
                  <a:extLst>
                    <a:ext uri="{FF2B5EF4-FFF2-40B4-BE49-F238E27FC236}">
                      <a16:creationId xmlns:a16="http://schemas.microsoft.com/office/drawing/2014/main" id="{03C00C86-D53C-4B58-BA2A-F5746E2A2A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en-US" sz="2000"/>
                    <a:t> 5 8</a:t>
                  </a:r>
                </a:p>
              </p:txBody>
            </p:sp>
          </p:grpSp>
        </p:grpSp>
        <p:grpSp>
          <p:nvGrpSpPr>
            <p:cNvPr id="23635" name="Group 83">
              <a:extLst>
                <a:ext uri="{FF2B5EF4-FFF2-40B4-BE49-F238E27FC236}">
                  <a16:creationId xmlns:a16="http://schemas.microsoft.com/office/drawing/2014/main" id="{1C3EDCFE-EA71-46D3-AE91-9856692CD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3636" name="Rectangle 84">
                <a:extLst>
                  <a:ext uri="{FF2B5EF4-FFF2-40B4-BE49-F238E27FC236}">
                    <a16:creationId xmlns:a16="http://schemas.microsoft.com/office/drawing/2014/main" id="{66ACF448-2797-4F30-BA32-1FD4BC57B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Line 85">
                <a:extLst>
                  <a:ext uri="{FF2B5EF4-FFF2-40B4-BE49-F238E27FC236}">
                    <a16:creationId xmlns:a16="http://schemas.microsoft.com/office/drawing/2014/main" id="{1F32BB72-1F20-4D07-89C7-0D70DE46F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8" name="Line 86">
                <a:extLst>
                  <a:ext uri="{FF2B5EF4-FFF2-40B4-BE49-F238E27FC236}">
                    <a16:creationId xmlns:a16="http://schemas.microsoft.com/office/drawing/2014/main" id="{601E3CFB-5AB5-4F96-BE2A-51ABC4713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639" name="Group 87">
            <a:extLst>
              <a:ext uri="{FF2B5EF4-FFF2-40B4-BE49-F238E27FC236}">
                <a16:creationId xmlns:a16="http://schemas.microsoft.com/office/drawing/2014/main" id="{9A436713-8AB5-4516-BCF6-57EF2223E14E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3640" name="Rectangle 88">
              <a:extLst>
                <a:ext uri="{FF2B5EF4-FFF2-40B4-BE49-F238E27FC236}">
                  <a16:creationId xmlns:a16="http://schemas.microsoft.com/office/drawing/2014/main" id="{613EEDF6-2F07-42C5-9025-5F52D62FF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Line 89">
              <a:extLst>
                <a:ext uri="{FF2B5EF4-FFF2-40B4-BE49-F238E27FC236}">
                  <a16:creationId xmlns:a16="http://schemas.microsoft.com/office/drawing/2014/main" id="{B340F94A-185F-453E-825E-5155F30ED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2" name="Line 90">
              <a:extLst>
                <a:ext uri="{FF2B5EF4-FFF2-40B4-BE49-F238E27FC236}">
                  <a16:creationId xmlns:a16="http://schemas.microsoft.com/office/drawing/2014/main" id="{7CBAB483-8D55-428A-8D90-E684E424A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43" name="Line 91">
            <a:extLst>
              <a:ext uri="{FF2B5EF4-FFF2-40B4-BE49-F238E27FC236}">
                <a16:creationId xmlns:a16="http://schemas.microsoft.com/office/drawing/2014/main" id="{86651340-D3B9-40A2-80DB-3E22B1DAD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4" name="Line 92">
            <a:extLst>
              <a:ext uri="{FF2B5EF4-FFF2-40B4-BE49-F238E27FC236}">
                <a16:creationId xmlns:a16="http://schemas.microsoft.com/office/drawing/2014/main" id="{F6AF05E7-0EBE-4717-8C94-F5D6993A0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5" name="Line 93">
            <a:extLst>
              <a:ext uri="{FF2B5EF4-FFF2-40B4-BE49-F238E27FC236}">
                <a16:creationId xmlns:a16="http://schemas.microsoft.com/office/drawing/2014/main" id="{9852318B-0196-4535-B493-FFCA03B9F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6" name="Text Box 94">
            <a:extLst>
              <a:ext uri="{FF2B5EF4-FFF2-40B4-BE49-F238E27FC236}">
                <a16:creationId xmlns:a16="http://schemas.microsoft.com/office/drawing/2014/main" id="{10CBAF86-168E-46D1-B512-FCD6FFF69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1,4,7</a:t>
            </a:r>
          </a:p>
        </p:txBody>
      </p:sp>
      <p:sp>
        <p:nvSpPr>
          <p:cNvPr id="23647" name="Text Box 95">
            <a:extLst>
              <a:ext uri="{FF2B5EF4-FFF2-40B4-BE49-F238E27FC236}">
                <a16:creationId xmlns:a16="http://schemas.microsoft.com/office/drawing/2014/main" id="{F01C57FD-F2EA-4E95-86BD-D61850C59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2,5,8</a:t>
            </a:r>
          </a:p>
        </p:txBody>
      </p:sp>
      <p:sp>
        <p:nvSpPr>
          <p:cNvPr id="23648" name="Text Box 96">
            <a:extLst>
              <a:ext uri="{FF2B5EF4-FFF2-40B4-BE49-F238E27FC236}">
                <a16:creationId xmlns:a16="http://schemas.microsoft.com/office/drawing/2014/main" id="{F6DC3C79-50FA-4A1E-A22E-3B3D05F9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3,6,9</a:t>
            </a:r>
          </a:p>
        </p:txBody>
      </p:sp>
      <p:sp>
        <p:nvSpPr>
          <p:cNvPr id="23649" name="Text Box 97">
            <a:extLst>
              <a:ext uri="{FF2B5EF4-FFF2-40B4-BE49-F238E27FC236}">
                <a16:creationId xmlns:a16="http://schemas.microsoft.com/office/drawing/2014/main" id="{9640DE5E-17FB-4CEB-A86B-56BDC3E2B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3650" name="Text Box 98">
            <a:extLst>
              <a:ext uri="{FF2B5EF4-FFF2-40B4-BE49-F238E27FC236}">
                <a16:creationId xmlns:a16="http://schemas.microsoft.com/office/drawing/2014/main" id="{9E3728DA-3819-4058-B391-FECC6E71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3651" name="Text Box 99">
            <a:extLst>
              <a:ext uri="{FF2B5EF4-FFF2-40B4-BE49-F238E27FC236}">
                <a16:creationId xmlns:a16="http://schemas.microsoft.com/office/drawing/2014/main" id="{C37E3A79-6ECE-4ACF-B1F2-E1928943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1, 4 or 7</a:t>
            </a:r>
          </a:p>
        </p:txBody>
      </p:sp>
      <p:sp>
        <p:nvSpPr>
          <p:cNvPr id="23652" name="Rectangle 100">
            <a:extLst>
              <a:ext uri="{FF2B5EF4-FFF2-40B4-BE49-F238E27FC236}">
                <a16:creationId xmlns:a16="http://schemas.microsoft.com/office/drawing/2014/main" id="{3F421186-3018-4877-961B-15CB65A71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10000"/>
            <a:ext cx="3124200" cy="2286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3" name="Rectangle 101">
            <a:extLst>
              <a:ext uri="{FF2B5EF4-FFF2-40B4-BE49-F238E27FC236}">
                <a16:creationId xmlns:a16="http://schemas.microsoft.com/office/drawing/2014/main" id="{0A7DE7E2-2786-429A-9AE7-48AB17EB0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038600"/>
            <a:ext cx="1143000" cy="762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AAD1043-9CB3-418A-9051-F093E4DB2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B1361726-4B32-45D6-AED1-23AF5F4D5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C2BD3573-BE48-415A-8EB8-D3EDDE0FBAC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4580" name="Group 4">
              <a:extLst>
                <a:ext uri="{FF2B5EF4-FFF2-40B4-BE49-F238E27FC236}">
                  <a16:creationId xmlns:a16="http://schemas.microsoft.com/office/drawing/2014/main" id="{346B0778-BD44-4830-90C8-EA112C364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4581" name="Line 5">
                <a:extLst>
                  <a:ext uri="{FF2B5EF4-FFF2-40B4-BE49-F238E27FC236}">
                    <a16:creationId xmlns:a16="http://schemas.microsoft.com/office/drawing/2014/main" id="{46DDC4CE-A0B1-43C5-AE4F-4E0894AEC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" name="Line 6">
                <a:extLst>
                  <a:ext uri="{FF2B5EF4-FFF2-40B4-BE49-F238E27FC236}">
                    <a16:creationId xmlns:a16="http://schemas.microsoft.com/office/drawing/2014/main" id="{3F2702B3-392D-409D-9F25-C881695F4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" name="Line 7">
                <a:extLst>
                  <a:ext uri="{FF2B5EF4-FFF2-40B4-BE49-F238E27FC236}">
                    <a16:creationId xmlns:a16="http://schemas.microsoft.com/office/drawing/2014/main" id="{F3508AE7-2001-4086-9C43-40D1C7999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4" name="Group 8">
              <a:extLst>
                <a:ext uri="{FF2B5EF4-FFF2-40B4-BE49-F238E27FC236}">
                  <a16:creationId xmlns:a16="http://schemas.microsoft.com/office/drawing/2014/main" id="{5B6ABF63-383C-4307-BE1A-55DD6EE63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4585" name="Line 9">
                <a:extLst>
                  <a:ext uri="{FF2B5EF4-FFF2-40B4-BE49-F238E27FC236}">
                    <a16:creationId xmlns:a16="http://schemas.microsoft.com/office/drawing/2014/main" id="{11387299-B35F-4BAA-908E-64F50C70C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" name="Line 10">
                <a:extLst>
                  <a:ext uri="{FF2B5EF4-FFF2-40B4-BE49-F238E27FC236}">
                    <a16:creationId xmlns:a16="http://schemas.microsoft.com/office/drawing/2014/main" id="{E5F4AEE0-DBBA-452F-8961-1E6ECA958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" name="Line 11">
                <a:extLst>
                  <a:ext uri="{FF2B5EF4-FFF2-40B4-BE49-F238E27FC236}">
                    <a16:creationId xmlns:a16="http://schemas.microsoft.com/office/drawing/2014/main" id="{768F2B30-4EE0-4F2D-BB17-DC6073F66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8" name="Group 12">
              <a:extLst>
                <a:ext uri="{FF2B5EF4-FFF2-40B4-BE49-F238E27FC236}">
                  <a16:creationId xmlns:a16="http://schemas.microsoft.com/office/drawing/2014/main" id="{AF3C92C8-6AF8-42B9-98DD-011F4B7CA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4589" name="Line 13">
                <a:extLst>
                  <a:ext uri="{FF2B5EF4-FFF2-40B4-BE49-F238E27FC236}">
                    <a16:creationId xmlns:a16="http://schemas.microsoft.com/office/drawing/2014/main" id="{E5A88E49-1166-4193-A7F9-66CBD6163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" name="Line 14">
                <a:extLst>
                  <a:ext uri="{FF2B5EF4-FFF2-40B4-BE49-F238E27FC236}">
                    <a16:creationId xmlns:a16="http://schemas.microsoft.com/office/drawing/2014/main" id="{45BE3ABE-C8CB-4625-B98D-DE3CEB524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Line 15">
                <a:extLst>
                  <a:ext uri="{FF2B5EF4-FFF2-40B4-BE49-F238E27FC236}">
                    <a16:creationId xmlns:a16="http://schemas.microsoft.com/office/drawing/2014/main" id="{BC5CEFC4-29CE-4FF2-93BB-B1874A648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2" name="Group 16">
              <a:extLst>
                <a:ext uri="{FF2B5EF4-FFF2-40B4-BE49-F238E27FC236}">
                  <a16:creationId xmlns:a16="http://schemas.microsoft.com/office/drawing/2014/main" id="{FD373E07-2231-4FAA-A3C2-52196C2AB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4593" name="Line 17">
                <a:extLst>
                  <a:ext uri="{FF2B5EF4-FFF2-40B4-BE49-F238E27FC236}">
                    <a16:creationId xmlns:a16="http://schemas.microsoft.com/office/drawing/2014/main" id="{3F1D8A2B-D88C-49AE-AB71-F044E2EDF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Line 18">
                <a:extLst>
                  <a:ext uri="{FF2B5EF4-FFF2-40B4-BE49-F238E27FC236}">
                    <a16:creationId xmlns:a16="http://schemas.microsoft.com/office/drawing/2014/main" id="{744D8075-5685-4EF2-AF3C-A503C1F95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>
                <a:extLst>
                  <a:ext uri="{FF2B5EF4-FFF2-40B4-BE49-F238E27FC236}">
                    <a16:creationId xmlns:a16="http://schemas.microsoft.com/office/drawing/2014/main" id="{BE32C8BB-EBDA-4A31-AB74-845FCCBA8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6" name="Group 20">
              <a:extLst>
                <a:ext uri="{FF2B5EF4-FFF2-40B4-BE49-F238E27FC236}">
                  <a16:creationId xmlns:a16="http://schemas.microsoft.com/office/drawing/2014/main" id="{2B791D09-F0C7-494D-A5B2-3974A721C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4597" name="Rectangle 21">
                <a:extLst>
                  <a:ext uri="{FF2B5EF4-FFF2-40B4-BE49-F238E27FC236}">
                    <a16:creationId xmlns:a16="http://schemas.microsoft.com/office/drawing/2014/main" id="{EE2C08E9-8CB0-4319-83FE-714AD43F1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Line 22">
                <a:extLst>
                  <a:ext uri="{FF2B5EF4-FFF2-40B4-BE49-F238E27FC236}">
                    <a16:creationId xmlns:a16="http://schemas.microsoft.com/office/drawing/2014/main" id="{1CC5276E-5EC8-4B39-A2E6-71A29AC7A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>
                <a:extLst>
                  <a:ext uri="{FF2B5EF4-FFF2-40B4-BE49-F238E27FC236}">
                    <a16:creationId xmlns:a16="http://schemas.microsoft.com/office/drawing/2014/main" id="{18AC5DE9-EAB5-4B00-A890-DBB23FB07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0" name="Group 24">
              <a:extLst>
                <a:ext uri="{FF2B5EF4-FFF2-40B4-BE49-F238E27FC236}">
                  <a16:creationId xmlns:a16="http://schemas.microsoft.com/office/drawing/2014/main" id="{F42188AF-E2FA-4569-B64A-D858037F6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4601" name="Rectangle 25">
                <a:extLst>
                  <a:ext uri="{FF2B5EF4-FFF2-40B4-BE49-F238E27FC236}">
                    <a16:creationId xmlns:a16="http://schemas.microsoft.com/office/drawing/2014/main" id="{460E290B-17FE-4C3F-8C7F-D8B001453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2" name="Line 26">
                <a:extLst>
                  <a:ext uri="{FF2B5EF4-FFF2-40B4-BE49-F238E27FC236}">
                    <a16:creationId xmlns:a16="http://schemas.microsoft.com/office/drawing/2014/main" id="{54756C68-D392-4348-A912-1E4BB5F53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>
                <a:extLst>
                  <a:ext uri="{FF2B5EF4-FFF2-40B4-BE49-F238E27FC236}">
                    <a16:creationId xmlns:a16="http://schemas.microsoft.com/office/drawing/2014/main" id="{FDDB429A-CB84-44C5-84FC-7747CB96C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4" name="Group 28">
              <a:extLst>
                <a:ext uri="{FF2B5EF4-FFF2-40B4-BE49-F238E27FC236}">
                  <a16:creationId xmlns:a16="http://schemas.microsoft.com/office/drawing/2014/main" id="{10D797CE-8728-4782-973E-F4B05C331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4605" name="Rectangle 29">
                <a:extLst>
                  <a:ext uri="{FF2B5EF4-FFF2-40B4-BE49-F238E27FC236}">
                    <a16:creationId xmlns:a16="http://schemas.microsoft.com/office/drawing/2014/main" id="{E8A2C419-6DBB-41F2-8C8C-15BB3405E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Line 30">
                <a:extLst>
                  <a:ext uri="{FF2B5EF4-FFF2-40B4-BE49-F238E27FC236}">
                    <a16:creationId xmlns:a16="http://schemas.microsoft.com/office/drawing/2014/main" id="{458CF98B-E3C7-464E-948B-05BD795B5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Line 31">
                <a:extLst>
                  <a:ext uri="{FF2B5EF4-FFF2-40B4-BE49-F238E27FC236}">
                    <a16:creationId xmlns:a16="http://schemas.microsoft.com/office/drawing/2014/main" id="{AEF59236-9A6A-414B-810D-B04C5635C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8" name="Group 32">
              <a:extLst>
                <a:ext uri="{FF2B5EF4-FFF2-40B4-BE49-F238E27FC236}">
                  <a16:creationId xmlns:a16="http://schemas.microsoft.com/office/drawing/2014/main" id="{603D4E06-5868-44ED-836A-BC505B419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4609" name="Rectangle 33">
                <a:extLst>
                  <a:ext uri="{FF2B5EF4-FFF2-40B4-BE49-F238E27FC236}">
                    <a16:creationId xmlns:a16="http://schemas.microsoft.com/office/drawing/2014/main" id="{7677DF91-223F-4161-96F5-0AC92D17F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 Box 34">
                <a:extLst>
                  <a:ext uri="{FF2B5EF4-FFF2-40B4-BE49-F238E27FC236}">
                    <a16:creationId xmlns:a16="http://schemas.microsoft.com/office/drawing/2014/main" id="{551252BD-BD2A-4494-A3E1-C608E675D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5</a:t>
                </a:r>
                <a:r>
                  <a:rPr lang="en-US" altLang="en-US" sz="2000"/>
                  <a:t> 9</a:t>
                </a:r>
              </a:p>
            </p:txBody>
          </p:sp>
        </p:grpSp>
        <p:grpSp>
          <p:nvGrpSpPr>
            <p:cNvPr id="24611" name="Group 35">
              <a:extLst>
                <a:ext uri="{FF2B5EF4-FFF2-40B4-BE49-F238E27FC236}">
                  <a16:creationId xmlns:a16="http://schemas.microsoft.com/office/drawing/2014/main" id="{D4ABA1B6-2AE9-4F59-B4C0-0F1C3B4F7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4612" name="Rectangle 36">
                <a:extLst>
                  <a:ext uri="{FF2B5EF4-FFF2-40B4-BE49-F238E27FC236}">
                    <a16:creationId xmlns:a16="http://schemas.microsoft.com/office/drawing/2014/main" id="{14102938-E0EE-4818-95D0-2AD661343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Text Box 37">
                <a:extLst>
                  <a:ext uri="{FF2B5EF4-FFF2-40B4-BE49-F238E27FC236}">
                    <a16:creationId xmlns:a16="http://schemas.microsoft.com/office/drawing/2014/main" id="{736545A9-D712-48D8-9D8D-211C775B7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1 4 5</a:t>
                </a:r>
              </a:p>
            </p:txBody>
          </p:sp>
        </p:grpSp>
        <p:grpSp>
          <p:nvGrpSpPr>
            <p:cNvPr id="24614" name="Group 38">
              <a:extLst>
                <a:ext uri="{FF2B5EF4-FFF2-40B4-BE49-F238E27FC236}">
                  <a16:creationId xmlns:a16="http://schemas.microsoft.com/office/drawing/2014/main" id="{CED06783-2A7B-4126-9833-1D908F7A7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4615" name="Rectangle 39">
                <a:extLst>
                  <a:ext uri="{FF2B5EF4-FFF2-40B4-BE49-F238E27FC236}">
                    <a16:creationId xmlns:a16="http://schemas.microsoft.com/office/drawing/2014/main" id="{502E4E58-68DA-48AE-8966-1B8523569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6" name="Text Box 40">
                <a:extLst>
                  <a:ext uri="{FF2B5EF4-FFF2-40B4-BE49-F238E27FC236}">
                    <a16:creationId xmlns:a16="http://schemas.microsoft.com/office/drawing/2014/main" id="{1C559F07-3A38-47D3-A3CA-22F78A028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1 3 6</a:t>
                </a:r>
              </a:p>
            </p:txBody>
          </p:sp>
        </p:grpSp>
        <p:grpSp>
          <p:nvGrpSpPr>
            <p:cNvPr id="24617" name="Group 41">
              <a:extLst>
                <a:ext uri="{FF2B5EF4-FFF2-40B4-BE49-F238E27FC236}">
                  <a16:creationId xmlns:a16="http://schemas.microsoft.com/office/drawing/2014/main" id="{1FE5277B-8015-491E-BD5C-E5989BD54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4618" name="Rectangle 42">
                <a:extLst>
                  <a:ext uri="{FF2B5EF4-FFF2-40B4-BE49-F238E27FC236}">
                    <a16:creationId xmlns:a16="http://schemas.microsoft.com/office/drawing/2014/main" id="{2ED9F9A4-1FFE-421B-B426-57C603C4F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9" name="Text Box 43">
                <a:extLst>
                  <a:ext uri="{FF2B5EF4-FFF2-40B4-BE49-F238E27FC236}">
                    <a16:creationId xmlns:a16="http://schemas.microsoft.com/office/drawing/2014/main" id="{79E6F880-70DA-465C-B6F5-3DF4D1948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3 4 5</a:t>
                </a:r>
              </a:p>
            </p:txBody>
          </p:sp>
        </p:grpSp>
        <p:grpSp>
          <p:nvGrpSpPr>
            <p:cNvPr id="24620" name="Group 44">
              <a:extLst>
                <a:ext uri="{FF2B5EF4-FFF2-40B4-BE49-F238E27FC236}">
                  <a16:creationId xmlns:a16="http://schemas.microsoft.com/office/drawing/2014/main" id="{BAE9B3E1-C655-418A-93FE-853389283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4621" name="Group 45">
                <a:extLst>
                  <a:ext uri="{FF2B5EF4-FFF2-40B4-BE49-F238E27FC236}">
                    <a16:creationId xmlns:a16="http://schemas.microsoft.com/office/drawing/2014/main" id="{C1A80A71-ECA9-4DF3-AB5D-FED44B3AAA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4622" name="Rectangle 46">
                  <a:extLst>
                    <a:ext uri="{FF2B5EF4-FFF2-40B4-BE49-F238E27FC236}">
                      <a16:creationId xmlns:a16="http://schemas.microsoft.com/office/drawing/2014/main" id="{971F6601-0C1F-4DCC-A482-6E4969BA2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3" name="Text Box 47">
                  <a:extLst>
                    <a:ext uri="{FF2B5EF4-FFF2-40B4-BE49-F238E27FC236}">
                      <a16:creationId xmlns:a16="http://schemas.microsoft.com/office/drawing/2014/main" id="{2194E528-6054-4681-B444-C26F3160C4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3 6 7</a:t>
                  </a:r>
                </a:p>
              </p:txBody>
            </p:sp>
          </p:grpSp>
          <p:grpSp>
            <p:nvGrpSpPr>
              <p:cNvPr id="24624" name="Group 48">
                <a:extLst>
                  <a:ext uri="{FF2B5EF4-FFF2-40B4-BE49-F238E27FC236}">
                    <a16:creationId xmlns:a16="http://schemas.microsoft.com/office/drawing/2014/main" id="{5C7DF801-B636-4C04-937A-0E86831261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4625" name="Rectangle 49">
                  <a:extLst>
                    <a:ext uri="{FF2B5EF4-FFF2-40B4-BE49-F238E27FC236}">
                      <a16:creationId xmlns:a16="http://schemas.microsoft.com/office/drawing/2014/main" id="{32D69F66-8176-4497-96E7-E4CFE36E9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6" name="Text Box 50">
                  <a:extLst>
                    <a:ext uri="{FF2B5EF4-FFF2-40B4-BE49-F238E27FC236}">
                      <a16:creationId xmlns:a16="http://schemas.microsoft.com/office/drawing/2014/main" id="{EA041D67-D424-4EF5-BA63-713A8EA518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3 6 8</a:t>
                  </a:r>
                </a:p>
              </p:txBody>
            </p:sp>
          </p:grpSp>
        </p:grpSp>
        <p:grpSp>
          <p:nvGrpSpPr>
            <p:cNvPr id="24627" name="Group 51">
              <a:extLst>
                <a:ext uri="{FF2B5EF4-FFF2-40B4-BE49-F238E27FC236}">
                  <a16:creationId xmlns:a16="http://schemas.microsoft.com/office/drawing/2014/main" id="{FEBB05AC-25B2-4FEA-A555-C80C8A355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4628" name="Group 52">
                <a:extLst>
                  <a:ext uri="{FF2B5EF4-FFF2-40B4-BE49-F238E27FC236}">
                    <a16:creationId xmlns:a16="http://schemas.microsoft.com/office/drawing/2014/main" id="{68E72FC9-614A-4A61-9958-D33A1B4A1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4629" name="Group 53">
                  <a:extLst>
                    <a:ext uri="{FF2B5EF4-FFF2-40B4-BE49-F238E27FC236}">
                      <a16:creationId xmlns:a16="http://schemas.microsoft.com/office/drawing/2014/main" id="{6C426824-66F5-48CF-A35F-342104ADF0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4630" name="Rectangle 54">
                    <a:extLst>
                      <a:ext uri="{FF2B5EF4-FFF2-40B4-BE49-F238E27FC236}">
                        <a16:creationId xmlns:a16="http://schemas.microsoft.com/office/drawing/2014/main" id="{CEA8D8BD-0459-4475-8A51-1DA44FAD98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31" name="Text Box 55">
                    <a:extLst>
                      <a:ext uri="{FF2B5EF4-FFF2-40B4-BE49-F238E27FC236}">
                        <a16:creationId xmlns:a16="http://schemas.microsoft.com/office/drawing/2014/main" id="{BE419A1F-E333-4B95-8FC9-AC7A795E6F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5</a:t>
                    </a:r>
                    <a:r>
                      <a:rPr lang="en-US" altLang="en-US" sz="2000"/>
                      <a:t> 6</a:t>
                    </a:r>
                  </a:p>
                </p:txBody>
              </p:sp>
            </p:grpSp>
            <p:grpSp>
              <p:nvGrpSpPr>
                <p:cNvPr id="24632" name="Group 56">
                  <a:extLst>
                    <a:ext uri="{FF2B5EF4-FFF2-40B4-BE49-F238E27FC236}">
                      <a16:creationId xmlns:a16="http://schemas.microsoft.com/office/drawing/2014/main" id="{B483BF1C-F9D3-4382-AA48-0284FCDA2C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4633" name="Rectangle 57">
                    <a:extLst>
                      <a:ext uri="{FF2B5EF4-FFF2-40B4-BE49-F238E27FC236}">
                        <a16:creationId xmlns:a16="http://schemas.microsoft.com/office/drawing/2014/main" id="{9A34BB20-E552-430C-AF71-EBA2F27652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34" name="Text Box 58">
                    <a:extLst>
                      <a:ext uri="{FF2B5EF4-FFF2-40B4-BE49-F238E27FC236}">
                        <a16:creationId xmlns:a16="http://schemas.microsoft.com/office/drawing/2014/main" id="{C0FE31B5-922F-4B84-B80C-E6129A517D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5</a:t>
                    </a:r>
                    <a:r>
                      <a:rPr lang="en-US" altLang="en-US" sz="2000"/>
                      <a:t> 7</a:t>
                    </a:r>
                  </a:p>
                </p:txBody>
              </p:sp>
            </p:grpSp>
          </p:grpSp>
          <p:grpSp>
            <p:nvGrpSpPr>
              <p:cNvPr id="24635" name="Group 59">
                <a:extLst>
                  <a:ext uri="{FF2B5EF4-FFF2-40B4-BE49-F238E27FC236}">
                    <a16:creationId xmlns:a16="http://schemas.microsoft.com/office/drawing/2014/main" id="{E8D5BB07-0528-4B5E-8FFD-F7A7830192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4636" name="Rectangle 60">
                  <a:extLst>
                    <a:ext uri="{FF2B5EF4-FFF2-40B4-BE49-F238E27FC236}">
                      <a16:creationId xmlns:a16="http://schemas.microsoft.com/office/drawing/2014/main" id="{76809292-5D6E-473E-B199-2F8EB020A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7" name="Text Box 61">
                  <a:extLst>
                    <a:ext uri="{FF2B5EF4-FFF2-40B4-BE49-F238E27FC236}">
                      <a16:creationId xmlns:a16="http://schemas.microsoft.com/office/drawing/2014/main" id="{9DCBFD49-F817-4C35-ACB8-9816F20F12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6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8</a:t>
                  </a:r>
                  <a:r>
                    <a:rPr lang="en-US" altLang="en-US" sz="2000"/>
                    <a:t> 9</a:t>
                  </a:r>
                </a:p>
              </p:txBody>
            </p:sp>
          </p:grpSp>
        </p:grpSp>
        <p:grpSp>
          <p:nvGrpSpPr>
            <p:cNvPr id="24638" name="Group 62">
              <a:extLst>
                <a:ext uri="{FF2B5EF4-FFF2-40B4-BE49-F238E27FC236}">
                  <a16:creationId xmlns:a16="http://schemas.microsoft.com/office/drawing/2014/main" id="{17EE7861-8BF4-4197-88FD-E6D710AE6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4639" name="Group 63">
                <a:extLst>
                  <a:ext uri="{FF2B5EF4-FFF2-40B4-BE49-F238E27FC236}">
                    <a16:creationId xmlns:a16="http://schemas.microsoft.com/office/drawing/2014/main" id="{20A2BCB2-E8BE-44F8-831A-BFF7E325C5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4640" name="Rectangle 64">
                  <a:extLst>
                    <a:ext uri="{FF2B5EF4-FFF2-40B4-BE49-F238E27FC236}">
                      <a16:creationId xmlns:a16="http://schemas.microsoft.com/office/drawing/2014/main" id="{C154A5F0-44C6-4E17-B884-5A9C8CB6E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1" name="Text Box 65">
                  <a:extLst>
                    <a:ext uri="{FF2B5EF4-FFF2-40B4-BE49-F238E27FC236}">
                      <a16:creationId xmlns:a16="http://schemas.microsoft.com/office/drawing/2014/main" id="{98209594-D808-41E8-84CA-7F111B0E45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3 4</a:t>
                  </a:r>
                </a:p>
              </p:txBody>
            </p:sp>
          </p:grpSp>
          <p:grpSp>
            <p:nvGrpSpPr>
              <p:cNvPr id="24642" name="Group 66">
                <a:extLst>
                  <a:ext uri="{FF2B5EF4-FFF2-40B4-BE49-F238E27FC236}">
                    <a16:creationId xmlns:a16="http://schemas.microsoft.com/office/drawing/2014/main" id="{52FA8FB5-D1E2-4531-B35C-785C31717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4643" name="Rectangle 67">
                  <a:extLst>
                    <a:ext uri="{FF2B5EF4-FFF2-40B4-BE49-F238E27FC236}">
                      <a16:creationId xmlns:a16="http://schemas.microsoft.com/office/drawing/2014/main" id="{7FC53F7A-434D-48D3-B520-F4BE2890D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4" name="Text Box 68">
                  <a:extLst>
                    <a:ext uri="{FF2B5EF4-FFF2-40B4-BE49-F238E27FC236}">
                      <a16:creationId xmlns:a16="http://schemas.microsoft.com/office/drawing/2014/main" id="{08E227C8-5715-4F74-92B1-A664A28A6C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6 7</a:t>
                  </a:r>
                </a:p>
              </p:txBody>
            </p:sp>
          </p:grpSp>
        </p:grpSp>
        <p:grpSp>
          <p:nvGrpSpPr>
            <p:cNvPr id="24645" name="Group 69">
              <a:extLst>
                <a:ext uri="{FF2B5EF4-FFF2-40B4-BE49-F238E27FC236}">
                  <a16:creationId xmlns:a16="http://schemas.microsoft.com/office/drawing/2014/main" id="{9DFAD1AE-4335-4CDF-BE90-F26E9BE3E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4646" name="Group 70">
                <a:extLst>
                  <a:ext uri="{FF2B5EF4-FFF2-40B4-BE49-F238E27FC236}">
                    <a16:creationId xmlns:a16="http://schemas.microsoft.com/office/drawing/2014/main" id="{4BA6F5EA-9335-4053-AB41-33D395E513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4647" name="Rectangle 71">
                  <a:extLst>
                    <a:ext uri="{FF2B5EF4-FFF2-40B4-BE49-F238E27FC236}">
                      <a16:creationId xmlns:a16="http://schemas.microsoft.com/office/drawing/2014/main" id="{31BD7A6D-2406-4D20-A7B3-CA03670D9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8" name="Text Box 72">
                  <a:extLst>
                    <a:ext uri="{FF2B5EF4-FFF2-40B4-BE49-F238E27FC236}">
                      <a16:creationId xmlns:a16="http://schemas.microsoft.com/office/drawing/2014/main" id="{A65C96B4-B95F-4F78-8F7C-636F3C1A9D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4</a:t>
                  </a:r>
                </a:p>
              </p:txBody>
            </p:sp>
          </p:grpSp>
          <p:grpSp>
            <p:nvGrpSpPr>
              <p:cNvPr id="24649" name="Group 73">
                <a:extLst>
                  <a:ext uri="{FF2B5EF4-FFF2-40B4-BE49-F238E27FC236}">
                    <a16:creationId xmlns:a16="http://schemas.microsoft.com/office/drawing/2014/main" id="{F5303DD6-ADA2-4630-A95D-141B125F7D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4650" name="Rectangle 74">
                  <a:extLst>
                    <a:ext uri="{FF2B5EF4-FFF2-40B4-BE49-F238E27FC236}">
                      <a16:creationId xmlns:a16="http://schemas.microsoft.com/office/drawing/2014/main" id="{33FE2170-B8D1-40CB-9E84-D4669D73E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1" name="Text Box 75">
                  <a:extLst>
                    <a:ext uri="{FF2B5EF4-FFF2-40B4-BE49-F238E27FC236}">
                      <a16:creationId xmlns:a16="http://schemas.microsoft.com/office/drawing/2014/main" id="{9216FEEA-5F46-4209-A8B1-085DDDEFAD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7</a:t>
                  </a:r>
                </a:p>
              </p:txBody>
            </p:sp>
          </p:grpSp>
        </p:grpSp>
        <p:grpSp>
          <p:nvGrpSpPr>
            <p:cNvPr id="24652" name="Group 76">
              <a:extLst>
                <a:ext uri="{FF2B5EF4-FFF2-40B4-BE49-F238E27FC236}">
                  <a16:creationId xmlns:a16="http://schemas.microsoft.com/office/drawing/2014/main" id="{21931C34-8AB0-4B46-82B4-E1EF6EF6D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4653" name="Group 77">
                <a:extLst>
                  <a:ext uri="{FF2B5EF4-FFF2-40B4-BE49-F238E27FC236}">
                    <a16:creationId xmlns:a16="http://schemas.microsoft.com/office/drawing/2014/main" id="{CFAC64F1-0EB8-4FC7-993E-D978F7A957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4654" name="Rectangle 78">
                  <a:extLst>
                    <a:ext uri="{FF2B5EF4-FFF2-40B4-BE49-F238E27FC236}">
                      <a16:creationId xmlns:a16="http://schemas.microsoft.com/office/drawing/2014/main" id="{5201DA6A-9541-464F-9ED0-4B31A50793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5" name="Text Box 79">
                  <a:extLst>
                    <a:ext uri="{FF2B5EF4-FFF2-40B4-BE49-F238E27FC236}">
                      <a16:creationId xmlns:a16="http://schemas.microsoft.com/office/drawing/2014/main" id="{4DE14EAF-28B1-47DB-AA16-E535372DF0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4656" name="Group 80">
                <a:extLst>
                  <a:ext uri="{FF2B5EF4-FFF2-40B4-BE49-F238E27FC236}">
                    <a16:creationId xmlns:a16="http://schemas.microsoft.com/office/drawing/2014/main" id="{5C10123D-E678-426F-BF01-CAE9AE75B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4657" name="Rectangle 81">
                  <a:extLst>
                    <a:ext uri="{FF2B5EF4-FFF2-40B4-BE49-F238E27FC236}">
                      <a16:creationId xmlns:a16="http://schemas.microsoft.com/office/drawing/2014/main" id="{B6B6855B-6EB9-46A7-8D15-828ED1FE9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8" name="Text Box 82">
                  <a:extLst>
                    <a:ext uri="{FF2B5EF4-FFF2-40B4-BE49-F238E27FC236}">
                      <a16:creationId xmlns:a16="http://schemas.microsoft.com/office/drawing/2014/main" id="{77D86067-89E0-4A44-9CAF-19F25478F7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8</a:t>
                  </a:r>
                </a:p>
              </p:txBody>
            </p:sp>
          </p:grpSp>
        </p:grpSp>
        <p:grpSp>
          <p:nvGrpSpPr>
            <p:cNvPr id="24659" name="Group 83">
              <a:extLst>
                <a:ext uri="{FF2B5EF4-FFF2-40B4-BE49-F238E27FC236}">
                  <a16:creationId xmlns:a16="http://schemas.microsoft.com/office/drawing/2014/main" id="{7549D0DC-905D-45E3-B920-FAD41427C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4660" name="Rectangle 84">
                <a:extLst>
                  <a:ext uri="{FF2B5EF4-FFF2-40B4-BE49-F238E27FC236}">
                    <a16:creationId xmlns:a16="http://schemas.microsoft.com/office/drawing/2014/main" id="{DD32171E-A4AA-49FA-9AD4-32FA916F9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1" name="Line 85">
                <a:extLst>
                  <a:ext uri="{FF2B5EF4-FFF2-40B4-BE49-F238E27FC236}">
                    <a16:creationId xmlns:a16="http://schemas.microsoft.com/office/drawing/2014/main" id="{E898EF8A-DE0A-4CA0-B68A-34633EB1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Line 86">
                <a:extLst>
                  <a:ext uri="{FF2B5EF4-FFF2-40B4-BE49-F238E27FC236}">
                    <a16:creationId xmlns:a16="http://schemas.microsoft.com/office/drawing/2014/main" id="{3361BFC5-04A8-4692-A4A1-B30DFB50B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63" name="Group 87">
            <a:extLst>
              <a:ext uri="{FF2B5EF4-FFF2-40B4-BE49-F238E27FC236}">
                <a16:creationId xmlns:a16="http://schemas.microsoft.com/office/drawing/2014/main" id="{4CBF171B-C0EE-40BF-8219-410C5536226E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4664" name="Rectangle 88">
              <a:extLst>
                <a:ext uri="{FF2B5EF4-FFF2-40B4-BE49-F238E27FC236}">
                  <a16:creationId xmlns:a16="http://schemas.microsoft.com/office/drawing/2014/main" id="{C220F125-D04B-4A39-B0BE-388F394D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Line 89">
              <a:extLst>
                <a:ext uri="{FF2B5EF4-FFF2-40B4-BE49-F238E27FC236}">
                  <a16:creationId xmlns:a16="http://schemas.microsoft.com/office/drawing/2014/main" id="{43CF7BBC-A60A-4774-8424-2B3F430EF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Line 90">
              <a:extLst>
                <a:ext uri="{FF2B5EF4-FFF2-40B4-BE49-F238E27FC236}">
                  <a16:creationId xmlns:a16="http://schemas.microsoft.com/office/drawing/2014/main" id="{F5FE3903-03D3-4A97-B269-D5DB566E6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67" name="Line 91">
            <a:extLst>
              <a:ext uri="{FF2B5EF4-FFF2-40B4-BE49-F238E27FC236}">
                <a16:creationId xmlns:a16="http://schemas.microsoft.com/office/drawing/2014/main" id="{0AA79E7E-017F-4834-9B97-1BDC08656E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8" name="Line 92">
            <a:extLst>
              <a:ext uri="{FF2B5EF4-FFF2-40B4-BE49-F238E27FC236}">
                <a16:creationId xmlns:a16="http://schemas.microsoft.com/office/drawing/2014/main" id="{2DAE5616-E847-48B9-8912-8337496AE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9" name="Line 93">
            <a:extLst>
              <a:ext uri="{FF2B5EF4-FFF2-40B4-BE49-F238E27FC236}">
                <a16:creationId xmlns:a16="http://schemas.microsoft.com/office/drawing/2014/main" id="{E8452429-9BCC-4B5E-A381-21FFC4164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" name="Text Box 94">
            <a:extLst>
              <a:ext uri="{FF2B5EF4-FFF2-40B4-BE49-F238E27FC236}">
                <a16:creationId xmlns:a16="http://schemas.microsoft.com/office/drawing/2014/main" id="{5C8684EF-B303-4A45-8CA5-8BFB939A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1,4,7</a:t>
            </a:r>
          </a:p>
        </p:txBody>
      </p:sp>
      <p:sp>
        <p:nvSpPr>
          <p:cNvPr id="24671" name="Text Box 95">
            <a:extLst>
              <a:ext uri="{FF2B5EF4-FFF2-40B4-BE49-F238E27FC236}">
                <a16:creationId xmlns:a16="http://schemas.microsoft.com/office/drawing/2014/main" id="{48F71736-B151-4F8C-9FDB-587CC267C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2,5,8</a:t>
            </a:r>
          </a:p>
        </p:txBody>
      </p:sp>
      <p:sp>
        <p:nvSpPr>
          <p:cNvPr id="24672" name="Text Box 96">
            <a:extLst>
              <a:ext uri="{FF2B5EF4-FFF2-40B4-BE49-F238E27FC236}">
                <a16:creationId xmlns:a16="http://schemas.microsoft.com/office/drawing/2014/main" id="{AD8A5566-712B-4E13-8D25-69222EDBB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3,6,9</a:t>
            </a:r>
          </a:p>
        </p:txBody>
      </p:sp>
      <p:sp>
        <p:nvSpPr>
          <p:cNvPr id="24673" name="Text Box 97">
            <a:extLst>
              <a:ext uri="{FF2B5EF4-FFF2-40B4-BE49-F238E27FC236}">
                <a16:creationId xmlns:a16="http://schemas.microsoft.com/office/drawing/2014/main" id="{AD41355E-E470-4AED-BB6D-5DEE46282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4674" name="Text Box 98">
            <a:extLst>
              <a:ext uri="{FF2B5EF4-FFF2-40B4-BE49-F238E27FC236}">
                <a16:creationId xmlns:a16="http://schemas.microsoft.com/office/drawing/2014/main" id="{DFCC3808-9F41-43A7-BCFD-60305E2E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4675" name="Rectangle 99">
            <a:extLst>
              <a:ext uri="{FF2B5EF4-FFF2-40B4-BE49-F238E27FC236}">
                <a16:creationId xmlns:a16="http://schemas.microsoft.com/office/drawing/2014/main" id="{F2557CA6-1A76-4902-AF85-519E888D8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3000"/>
            <a:ext cx="3048000" cy="1066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6" name="Rectangle 100">
            <a:extLst>
              <a:ext uri="{FF2B5EF4-FFF2-40B4-BE49-F238E27FC236}">
                <a16:creationId xmlns:a16="http://schemas.microsoft.com/office/drawing/2014/main" id="{B20A602A-F0BB-42D7-B500-62AC8DBE9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95600"/>
            <a:ext cx="1143000" cy="9906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7" name="Text Box 101">
            <a:extLst>
              <a:ext uri="{FF2B5EF4-FFF2-40B4-BE49-F238E27FC236}">
                <a16:creationId xmlns:a16="http://schemas.microsoft.com/office/drawing/2014/main" id="{86DB36A2-D6D4-4ED3-BC31-3687BD37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2, 5 or 8</a:t>
            </a:r>
          </a:p>
        </p:txBody>
      </p:sp>
      <p:sp>
        <p:nvSpPr>
          <p:cNvPr id="24678" name="Rectangle 102">
            <a:extLst>
              <a:ext uri="{FF2B5EF4-FFF2-40B4-BE49-F238E27FC236}">
                <a16:creationId xmlns:a16="http://schemas.microsoft.com/office/drawing/2014/main" id="{C49D4C7B-F084-48C9-973E-B6B50F76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14800"/>
            <a:ext cx="1143000" cy="1447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D961F741-9803-4481-BFF2-1C7706DC9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AF0D3A36-4B33-4F2E-AD61-86321AAD2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4E6AEDA0-7F25-4F48-A11D-D82D22138D2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5604" name="Group 4">
              <a:extLst>
                <a:ext uri="{FF2B5EF4-FFF2-40B4-BE49-F238E27FC236}">
                  <a16:creationId xmlns:a16="http://schemas.microsoft.com/office/drawing/2014/main" id="{B6D4C0B2-5A21-45EB-9E2B-ABD48C82A4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5605" name="Line 5">
                <a:extLst>
                  <a:ext uri="{FF2B5EF4-FFF2-40B4-BE49-F238E27FC236}">
                    <a16:creationId xmlns:a16="http://schemas.microsoft.com/office/drawing/2014/main" id="{B2DCDC14-7FAD-4A23-AE90-4FF8F2D2C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6" name="Line 6">
                <a:extLst>
                  <a:ext uri="{FF2B5EF4-FFF2-40B4-BE49-F238E27FC236}">
                    <a16:creationId xmlns:a16="http://schemas.microsoft.com/office/drawing/2014/main" id="{0FD9DB19-B916-49EE-858B-0F9719BE6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7" name="Line 7">
                <a:extLst>
                  <a:ext uri="{FF2B5EF4-FFF2-40B4-BE49-F238E27FC236}">
                    <a16:creationId xmlns:a16="http://schemas.microsoft.com/office/drawing/2014/main" id="{AFF6D9D8-C24B-4E0E-A161-AC6980C08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8" name="Group 8">
              <a:extLst>
                <a:ext uri="{FF2B5EF4-FFF2-40B4-BE49-F238E27FC236}">
                  <a16:creationId xmlns:a16="http://schemas.microsoft.com/office/drawing/2014/main" id="{F88D9ABC-8655-40A5-A21B-3554CC78D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5609" name="Line 9">
                <a:extLst>
                  <a:ext uri="{FF2B5EF4-FFF2-40B4-BE49-F238E27FC236}">
                    <a16:creationId xmlns:a16="http://schemas.microsoft.com/office/drawing/2014/main" id="{EB70C804-A241-4262-8A41-D3FEE3C82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0" name="Line 10">
                <a:extLst>
                  <a:ext uri="{FF2B5EF4-FFF2-40B4-BE49-F238E27FC236}">
                    <a16:creationId xmlns:a16="http://schemas.microsoft.com/office/drawing/2014/main" id="{EBEC5219-2DDF-4C0C-8DB7-3D4962A15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Line 11">
                <a:extLst>
                  <a:ext uri="{FF2B5EF4-FFF2-40B4-BE49-F238E27FC236}">
                    <a16:creationId xmlns:a16="http://schemas.microsoft.com/office/drawing/2014/main" id="{F1AD4AF4-FFFB-4D40-97B1-566395971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2" name="Group 12">
              <a:extLst>
                <a:ext uri="{FF2B5EF4-FFF2-40B4-BE49-F238E27FC236}">
                  <a16:creationId xmlns:a16="http://schemas.microsoft.com/office/drawing/2014/main" id="{1C0263F2-44D5-4B57-B685-D9ADE0A684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5613" name="Line 13">
                <a:extLst>
                  <a:ext uri="{FF2B5EF4-FFF2-40B4-BE49-F238E27FC236}">
                    <a16:creationId xmlns:a16="http://schemas.microsoft.com/office/drawing/2014/main" id="{801C7BB9-271E-49FF-9B2E-67EAD8881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4" name="Line 14">
                <a:extLst>
                  <a:ext uri="{FF2B5EF4-FFF2-40B4-BE49-F238E27FC236}">
                    <a16:creationId xmlns:a16="http://schemas.microsoft.com/office/drawing/2014/main" id="{1017AE03-5314-4DEC-80EE-100DA2503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Line 15">
                <a:extLst>
                  <a:ext uri="{FF2B5EF4-FFF2-40B4-BE49-F238E27FC236}">
                    <a16:creationId xmlns:a16="http://schemas.microsoft.com/office/drawing/2014/main" id="{9E221C32-551F-45FE-B39E-FFEF2B060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6" name="Group 16">
              <a:extLst>
                <a:ext uri="{FF2B5EF4-FFF2-40B4-BE49-F238E27FC236}">
                  <a16:creationId xmlns:a16="http://schemas.microsoft.com/office/drawing/2014/main" id="{E877E763-8DB5-42C5-ACD2-E9013BEDE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5617" name="Line 17">
                <a:extLst>
                  <a:ext uri="{FF2B5EF4-FFF2-40B4-BE49-F238E27FC236}">
                    <a16:creationId xmlns:a16="http://schemas.microsoft.com/office/drawing/2014/main" id="{3A5EF4FE-5CFF-4D73-8F92-4235B445B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Line 18">
                <a:extLst>
                  <a:ext uri="{FF2B5EF4-FFF2-40B4-BE49-F238E27FC236}">
                    <a16:creationId xmlns:a16="http://schemas.microsoft.com/office/drawing/2014/main" id="{BB3949AF-AC84-48F2-A50D-91504EDA5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Line 19">
                <a:extLst>
                  <a:ext uri="{FF2B5EF4-FFF2-40B4-BE49-F238E27FC236}">
                    <a16:creationId xmlns:a16="http://schemas.microsoft.com/office/drawing/2014/main" id="{DC4C3DE0-1CB4-4CA8-B288-FA0C0833B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0" name="Group 20">
              <a:extLst>
                <a:ext uri="{FF2B5EF4-FFF2-40B4-BE49-F238E27FC236}">
                  <a16:creationId xmlns:a16="http://schemas.microsoft.com/office/drawing/2014/main" id="{1025D103-E61E-434B-97E5-F3914124F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5621" name="Rectangle 21">
                <a:extLst>
                  <a:ext uri="{FF2B5EF4-FFF2-40B4-BE49-F238E27FC236}">
                    <a16:creationId xmlns:a16="http://schemas.microsoft.com/office/drawing/2014/main" id="{FDA2FA90-1D05-4C48-9653-525FF3E74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Line 22">
                <a:extLst>
                  <a:ext uri="{FF2B5EF4-FFF2-40B4-BE49-F238E27FC236}">
                    <a16:creationId xmlns:a16="http://schemas.microsoft.com/office/drawing/2014/main" id="{60C2289E-FAFF-464A-BBFB-96DD3AC0D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Line 23">
                <a:extLst>
                  <a:ext uri="{FF2B5EF4-FFF2-40B4-BE49-F238E27FC236}">
                    <a16:creationId xmlns:a16="http://schemas.microsoft.com/office/drawing/2014/main" id="{1CC17A25-A57C-4CBE-9CE5-87E819C6B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4" name="Group 24">
              <a:extLst>
                <a:ext uri="{FF2B5EF4-FFF2-40B4-BE49-F238E27FC236}">
                  <a16:creationId xmlns:a16="http://schemas.microsoft.com/office/drawing/2014/main" id="{A0DA7DC1-F75B-4A0E-9B6A-FD2C3C955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5625" name="Rectangle 25">
                <a:extLst>
                  <a:ext uri="{FF2B5EF4-FFF2-40B4-BE49-F238E27FC236}">
                    <a16:creationId xmlns:a16="http://schemas.microsoft.com/office/drawing/2014/main" id="{BE05CE08-5C2C-4770-AF82-7376492E2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Line 26">
                <a:extLst>
                  <a:ext uri="{FF2B5EF4-FFF2-40B4-BE49-F238E27FC236}">
                    <a16:creationId xmlns:a16="http://schemas.microsoft.com/office/drawing/2014/main" id="{EC3335A8-EA14-4E49-8F56-0E6215488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Line 27">
                <a:extLst>
                  <a:ext uri="{FF2B5EF4-FFF2-40B4-BE49-F238E27FC236}">
                    <a16:creationId xmlns:a16="http://schemas.microsoft.com/office/drawing/2014/main" id="{E6938A75-5A5D-47CA-ACB7-571A164B4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8" name="Group 28">
              <a:extLst>
                <a:ext uri="{FF2B5EF4-FFF2-40B4-BE49-F238E27FC236}">
                  <a16:creationId xmlns:a16="http://schemas.microsoft.com/office/drawing/2014/main" id="{A5232EE6-6A66-4EAA-921D-E368AA97C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5629" name="Rectangle 29">
                <a:extLst>
                  <a:ext uri="{FF2B5EF4-FFF2-40B4-BE49-F238E27FC236}">
                    <a16:creationId xmlns:a16="http://schemas.microsoft.com/office/drawing/2014/main" id="{05438915-11A9-409B-A313-B47973A4B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30">
                <a:extLst>
                  <a:ext uri="{FF2B5EF4-FFF2-40B4-BE49-F238E27FC236}">
                    <a16:creationId xmlns:a16="http://schemas.microsoft.com/office/drawing/2014/main" id="{0FF7C584-B95F-4D54-9F1B-12F5DF104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Line 31">
                <a:extLst>
                  <a:ext uri="{FF2B5EF4-FFF2-40B4-BE49-F238E27FC236}">
                    <a16:creationId xmlns:a16="http://schemas.microsoft.com/office/drawing/2014/main" id="{28E25B6D-A3CC-4973-999B-5CC8B49EF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2" name="Group 32">
              <a:extLst>
                <a:ext uri="{FF2B5EF4-FFF2-40B4-BE49-F238E27FC236}">
                  <a16:creationId xmlns:a16="http://schemas.microsoft.com/office/drawing/2014/main" id="{1B3ED4A4-BAC1-494F-8BAC-5CEC1CDED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5633" name="Rectangle 33">
                <a:extLst>
                  <a:ext uri="{FF2B5EF4-FFF2-40B4-BE49-F238E27FC236}">
                    <a16:creationId xmlns:a16="http://schemas.microsoft.com/office/drawing/2014/main" id="{55DEE188-1410-4716-BFAC-D11209CDB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Text Box 34">
                <a:extLst>
                  <a:ext uri="{FF2B5EF4-FFF2-40B4-BE49-F238E27FC236}">
                    <a16:creationId xmlns:a16="http://schemas.microsoft.com/office/drawing/2014/main" id="{58FA95AC-A8DC-493E-A35E-036F214CA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25635" name="Group 35">
              <a:extLst>
                <a:ext uri="{FF2B5EF4-FFF2-40B4-BE49-F238E27FC236}">
                  <a16:creationId xmlns:a16="http://schemas.microsoft.com/office/drawing/2014/main" id="{22CFC5DB-3262-455E-8E16-5D91329DD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5636" name="Rectangle 36">
                <a:extLst>
                  <a:ext uri="{FF2B5EF4-FFF2-40B4-BE49-F238E27FC236}">
                    <a16:creationId xmlns:a16="http://schemas.microsoft.com/office/drawing/2014/main" id="{7380B67B-3C24-4E08-BED7-5E496A898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Text Box 37">
                <a:extLst>
                  <a:ext uri="{FF2B5EF4-FFF2-40B4-BE49-F238E27FC236}">
                    <a16:creationId xmlns:a16="http://schemas.microsoft.com/office/drawing/2014/main" id="{AC6EA6F4-DB7F-4824-85FA-84AAE7C1A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1 4 5</a:t>
                </a:r>
              </a:p>
            </p:txBody>
          </p:sp>
        </p:grpSp>
        <p:grpSp>
          <p:nvGrpSpPr>
            <p:cNvPr id="25638" name="Group 38">
              <a:extLst>
                <a:ext uri="{FF2B5EF4-FFF2-40B4-BE49-F238E27FC236}">
                  <a16:creationId xmlns:a16="http://schemas.microsoft.com/office/drawing/2014/main" id="{44DFAF84-A952-440B-B8E9-088D48801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5639" name="Rectangle 39">
                <a:extLst>
                  <a:ext uri="{FF2B5EF4-FFF2-40B4-BE49-F238E27FC236}">
                    <a16:creationId xmlns:a16="http://schemas.microsoft.com/office/drawing/2014/main" id="{279A50F2-260B-4851-8E15-8AF3670C9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Text Box 40">
                <a:extLst>
                  <a:ext uri="{FF2B5EF4-FFF2-40B4-BE49-F238E27FC236}">
                    <a16:creationId xmlns:a16="http://schemas.microsoft.com/office/drawing/2014/main" id="{785EDBF9-E39F-4E0E-BC8C-4470779F1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25641" name="Group 41">
              <a:extLst>
                <a:ext uri="{FF2B5EF4-FFF2-40B4-BE49-F238E27FC236}">
                  <a16:creationId xmlns:a16="http://schemas.microsoft.com/office/drawing/2014/main" id="{471B7FE3-FF33-46F3-B3FB-789BF32E0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5642" name="Rectangle 42">
                <a:extLst>
                  <a:ext uri="{FF2B5EF4-FFF2-40B4-BE49-F238E27FC236}">
                    <a16:creationId xmlns:a16="http://schemas.microsoft.com/office/drawing/2014/main" id="{55C77FEF-D15B-48E2-AC81-419602684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3" name="Text Box 43">
                <a:extLst>
                  <a:ext uri="{FF2B5EF4-FFF2-40B4-BE49-F238E27FC236}">
                    <a16:creationId xmlns:a16="http://schemas.microsoft.com/office/drawing/2014/main" id="{84876071-93AC-4956-93D9-991F1D405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3</a:t>
                </a:r>
                <a:r>
                  <a:rPr lang="en-US" altLang="en-US" sz="2000"/>
                  <a:t> 4 5</a:t>
                </a:r>
              </a:p>
            </p:txBody>
          </p:sp>
        </p:grpSp>
        <p:grpSp>
          <p:nvGrpSpPr>
            <p:cNvPr id="25644" name="Group 44">
              <a:extLst>
                <a:ext uri="{FF2B5EF4-FFF2-40B4-BE49-F238E27FC236}">
                  <a16:creationId xmlns:a16="http://schemas.microsoft.com/office/drawing/2014/main" id="{A541CFB7-6D79-492B-88D5-7F5F2B9E1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5645" name="Group 45">
                <a:extLst>
                  <a:ext uri="{FF2B5EF4-FFF2-40B4-BE49-F238E27FC236}">
                    <a16:creationId xmlns:a16="http://schemas.microsoft.com/office/drawing/2014/main" id="{842132DE-574E-4080-B6EB-63AABBB0EB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5646" name="Rectangle 46">
                  <a:extLst>
                    <a:ext uri="{FF2B5EF4-FFF2-40B4-BE49-F238E27FC236}">
                      <a16:creationId xmlns:a16="http://schemas.microsoft.com/office/drawing/2014/main" id="{A4735225-C9B2-4EFB-87B0-FA6C8DCBB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7" name="Text Box 47">
                  <a:extLst>
                    <a:ext uri="{FF2B5EF4-FFF2-40B4-BE49-F238E27FC236}">
                      <a16:creationId xmlns:a16="http://schemas.microsoft.com/office/drawing/2014/main" id="{B9D935E6-E9B1-4A23-A527-F7986C227B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7</a:t>
                  </a:r>
                </a:p>
              </p:txBody>
            </p:sp>
          </p:grpSp>
          <p:grpSp>
            <p:nvGrpSpPr>
              <p:cNvPr id="25648" name="Group 48">
                <a:extLst>
                  <a:ext uri="{FF2B5EF4-FFF2-40B4-BE49-F238E27FC236}">
                    <a16:creationId xmlns:a16="http://schemas.microsoft.com/office/drawing/2014/main" id="{50D76BC3-52D1-4BCB-ADE6-2F5B644F1D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5649" name="Rectangle 49">
                  <a:extLst>
                    <a:ext uri="{FF2B5EF4-FFF2-40B4-BE49-F238E27FC236}">
                      <a16:creationId xmlns:a16="http://schemas.microsoft.com/office/drawing/2014/main" id="{FD2CC9E9-E57F-4852-8CAF-BD88708A9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50" name="Text Box 50">
                  <a:extLst>
                    <a:ext uri="{FF2B5EF4-FFF2-40B4-BE49-F238E27FC236}">
                      <a16:creationId xmlns:a16="http://schemas.microsoft.com/office/drawing/2014/main" id="{A21FB84D-F3BD-4806-969F-A86BAC6BC4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8</a:t>
                  </a:r>
                </a:p>
              </p:txBody>
            </p:sp>
          </p:grpSp>
        </p:grpSp>
        <p:grpSp>
          <p:nvGrpSpPr>
            <p:cNvPr id="25651" name="Group 51">
              <a:extLst>
                <a:ext uri="{FF2B5EF4-FFF2-40B4-BE49-F238E27FC236}">
                  <a16:creationId xmlns:a16="http://schemas.microsoft.com/office/drawing/2014/main" id="{9C880A50-FADE-4D88-A8CC-6F26038D4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5652" name="Group 52">
                <a:extLst>
                  <a:ext uri="{FF2B5EF4-FFF2-40B4-BE49-F238E27FC236}">
                    <a16:creationId xmlns:a16="http://schemas.microsoft.com/office/drawing/2014/main" id="{5BF26A40-9BB2-47B5-859E-6359F61404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5653" name="Group 53">
                  <a:extLst>
                    <a:ext uri="{FF2B5EF4-FFF2-40B4-BE49-F238E27FC236}">
                      <a16:creationId xmlns:a16="http://schemas.microsoft.com/office/drawing/2014/main" id="{A93BFBC8-A6F1-4D78-AA16-FCA412E0D1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5654" name="Rectangle 54">
                    <a:extLst>
                      <a:ext uri="{FF2B5EF4-FFF2-40B4-BE49-F238E27FC236}">
                        <a16:creationId xmlns:a16="http://schemas.microsoft.com/office/drawing/2014/main" id="{B19E77B0-F19C-4397-AB5C-E7437564C4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5" name="Text Box 55">
                    <a:extLst>
                      <a:ext uri="{FF2B5EF4-FFF2-40B4-BE49-F238E27FC236}">
                        <a16:creationId xmlns:a16="http://schemas.microsoft.com/office/drawing/2014/main" id="{F14A6940-7D10-4712-87F8-3378743DF74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3</a:t>
                    </a:r>
                    <a:r>
                      <a:rPr lang="en-US" altLang="en-US" sz="2000"/>
                      <a:t> 5 6</a:t>
                    </a:r>
                  </a:p>
                </p:txBody>
              </p:sp>
            </p:grpSp>
            <p:grpSp>
              <p:nvGrpSpPr>
                <p:cNvPr id="25656" name="Group 56">
                  <a:extLst>
                    <a:ext uri="{FF2B5EF4-FFF2-40B4-BE49-F238E27FC236}">
                      <a16:creationId xmlns:a16="http://schemas.microsoft.com/office/drawing/2014/main" id="{EEFB9CC3-B19C-4E1A-8F6E-741A40ECC7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5657" name="Rectangle 57">
                    <a:extLst>
                      <a:ext uri="{FF2B5EF4-FFF2-40B4-BE49-F238E27FC236}">
                        <a16:creationId xmlns:a16="http://schemas.microsoft.com/office/drawing/2014/main" id="{1E3482AB-75F3-436A-A8B0-04C8447366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8" name="Text Box 58">
                    <a:extLst>
                      <a:ext uri="{FF2B5EF4-FFF2-40B4-BE49-F238E27FC236}">
                        <a16:creationId xmlns:a16="http://schemas.microsoft.com/office/drawing/2014/main" id="{717F83A9-A77A-4B09-B9D0-3B3E3A7E44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3</a:t>
                    </a:r>
                    <a:r>
                      <a:rPr lang="en-US" altLang="en-US" sz="2000"/>
                      <a:t> 5 7</a:t>
                    </a:r>
                  </a:p>
                </p:txBody>
              </p:sp>
            </p:grpSp>
          </p:grpSp>
          <p:grpSp>
            <p:nvGrpSpPr>
              <p:cNvPr id="25659" name="Group 59">
                <a:extLst>
                  <a:ext uri="{FF2B5EF4-FFF2-40B4-BE49-F238E27FC236}">
                    <a16:creationId xmlns:a16="http://schemas.microsoft.com/office/drawing/2014/main" id="{72C29671-4276-49CD-BA0C-10164723E3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5660" name="Rectangle 60">
                  <a:extLst>
                    <a:ext uri="{FF2B5EF4-FFF2-40B4-BE49-F238E27FC236}">
                      <a16:creationId xmlns:a16="http://schemas.microsoft.com/office/drawing/2014/main" id="{C44E77B8-3A7D-411D-9AE7-73765954F7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1" name="Text Box 61">
                  <a:extLst>
                    <a:ext uri="{FF2B5EF4-FFF2-40B4-BE49-F238E27FC236}">
                      <a16:creationId xmlns:a16="http://schemas.microsoft.com/office/drawing/2014/main" id="{78620FB9-2D1E-4D44-8827-858CAD6BE2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8 9</a:t>
                  </a:r>
                </a:p>
              </p:txBody>
            </p:sp>
          </p:grpSp>
        </p:grpSp>
        <p:grpSp>
          <p:nvGrpSpPr>
            <p:cNvPr id="25662" name="Group 62">
              <a:extLst>
                <a:ext uri="{FF2B5EF4-FFF2-40B4-BE49-F238E27FC236}">
                  <a16:creationId xmlns:a16="http://schemas.microsoft.com/office/drawing/2014/main" id="{170D4FA1-BEF4-46DB-AE90-3C82B11E0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5663" name="Group 63">
                <a:extLst>
                  <a:ext uri="{FF2B5EF4-FFF2-40B4-BE49-F238E27FC236}">
                    <a16:creationId xmlns:a16="http://schemas.microsoft.com/office/drawing/2014/main" id="{D332625E-1213-449C-92E4-B098EEF88A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5664" name="Rectangle 64">
                  <a:extLst>
                    <a:ext uri="{FF2B5EF4-FFF2-40B4-BE49-F238E27FC236}">
                      <a16:creationId xmlns:a16="http://schemas.microsoft.com/office/drawing/2014/main" id="{435AB010-8320-4BA8-8E1D-F0500DB00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5" name="Text Box 65">
                  <a:extLst>
                    <a:ext uri="{FF2B5EF4-FFF2-40B4-BE49-F238E27FC236}">
                      <a16:creationId xmlns:a16="http://schemas.microsoft.com/office/drawing/2014/main" id="{72526690-3BC7-4746-9299-C92941C47F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2 3 4</a:t>
                  </a:r>
                </a:p>
              </p:txBody>
            </p:sp>
          </p:grpSp>
          <p:grpSp>
            <p:nvGrpSpPr>
              <p:cNvPr id="25666" name="Group 66">
                <a:extLst>
                  <a:ext uri="{FF2B5EF4-FFF2-40B4-BE49-F238E27FC236}">
                    <a16:creationId xmlns:a16="http://schemas.microsoft.com/office/drawing/2014/main" id="{79D8CD20-0A02-4296-B1F7-A9AB54C2FD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5667" name="Rectangle 67">
                  <a:extLst>
                    <a:ext uri="{FF2B5EF4-FFF2-40B4-BE49-F238E27FC236}">
                      <a16:creationId xmlns:a16="http://schemas.microsoft.com/office/drawing/2014/main" id="{A5C60AD2-D72F-4BCD-BD33-9800173059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8" name="Text Box 68">
                  <a:extLst>
                    <a:ext uri="{FF2B5EF4-FFF2-40B4-BE49-F238E27FC236}">
                      <a16:creationId xmlns:a16="http://schemas.microsoft.com/office/drawing/2014/main" id="{620A1F28-D3D9-42F9-A869-1757F0072A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5 6 7</a:t>
                  </a:r>
                </a:p>
              </p:txBody>
            </p:sp>
          </p:grpSp>
        </p:grpSp>
        <p:grpSp>
          <p:nvGrpSpPr>
            <p:cNvPr id="25669" name="Group 69">
              <a:extLst>
                <a:ext uri="{FF2B5EF4-FFF2-40B4-BE49-F238E27FC236}">
                  <a16:creationId xmlns:a16="http://schemas.microsoft.com/office/drawing/2014/main" id="{4CA6C87D-349B-4050-ABD3-A1D7920DD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5670" name="Group 70">
                <a:extLst>
                  <a:ext uri="{FF2B5EF4-FFF2-40B4-BE49-F238E27FC236}">
                    <a16:creationId xmlns:a16="http://schemas.microsoft.com/office/drawing/2014/main" id="{19C6CD4D-E2B4-44A6-8640-DC8721DF8B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5671" name="Rectangle 71">
                  <a:extLst>
                    <a:ext uri="{FF2B5EF4-FFF2-40B4-BE49-F238E27FC236}">
                      <a16:creationId xmlns:a16="http://schemas.microsoft.com/office/drawing/2014/main" id="{BCC7438D-1EBE-4B42-9DF1-47EA2F1369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2" name="Text Box 72">
                  <a:extLst>
                    <a:ext uri="{FF2B5EF4-FFF2-40B4-BE49-F238E27FC236}">
                      <a16:creationId xmlns:a16="http://schemas.microsoft.com/office/drawing/2014/main" id="{655D3025-50A1-47CE-81B6-AD7A1E5BED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1 2 4</a:t>
                  </a:r>
                </a:p>
              </p:txBody>
            </p:sp>
          </p:grpSp>
          <p:grpSp>
            <p:nvGrpSpPr>
              <p:cNvPr id="25673" name="Group 73">
                <a:extLst>
                  <a:ext uri="{FF2B5EF4-FFF2-40B4-BE49-F238E27FC236}">
                    <a16:creationId xmlns:a16="http://schemas.microsoft.com/office/drawing/2014/main" id="{2344F266-355E-4C68-9507-AA1C04084C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5674" name="Rectangle 74">
                  <a:extLst>
                    <a:ext uri="{FF2B5EF4-FFF2-40B4-BE49-F238E27FC236}">
                      <a16:creationId xmlns:a16="http://schemas.microsoft.com/office/drawing/2014/main" id="{6B1EA035-6D33-41E2-B051-14B451C3C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5" name="Text Box 75">
                  <a:extLst>
                    <a:ext uri="{FF2B5EF4-FFF2-40B4-BE49-F238E27FC236}">
                      <a16:creationId xmlns:a16="http://schemas.microsoft.com/office/drawing/2014/main" id="{B629E2F9-AB71-40C9-8D9D-6A1E61C4CA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4 5 7</a:t>
                  </a:r>
                </a:p>
              </p:txBody>
            </p:sp>
          </p:grpSp>
        </p:grpSp>
        <p:grpSp>
          <p:nvGrpSpPr>
            <p:cNvPr id="25676" name="Group 76">
              <a:extLst>
                <a:ext uri="{FF2B5EF4-FFF2-40B4-BE49-F238E27FC236}">
                  <a16:creationId xmlns:a16="http://schemas.microsoft.com/office/drawing/2014/main" id="{F642655D-09A1-47E3-91FC-7D5B44B42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5677" name="Group 77">
                <a:extLst>
                  <a:ext uri="{FF2B5EF4-FFF2-40B4-BE49-F238E27FC236}">
                    <a16:creationId xmlns:a16="http://schemas.microsoft.com/office/drawing/2014/main" id="{F01D067C-79BE-440C-A7C3-D1D4C09972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5678" name="Rectangle 78">
                  <a:extLst>
                    <a:ext uri="{FF2B5EF4-FFF2-40B4-BE49-F238E27FC236}">
                      <a16:creationId xmlns:a16="http://schemas.microsoft.com/office/drawing/2014/main" id="{1C7AAB5D-5BF0-46E9-AC75-F7B461BF5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9" name="Text Box 79">
                  <a:extLst>
                    <a:ext uri="{FF2B5EF4-FFF2-40B4-BE49-F238E27FC236}">
                      <a16:creationId xmlns:a16="http://schemas.microsoft.com/office/drawing/2014/main" id="{5B213AF2-91A4-4683-863D-9AF50805BB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1 2 5</a:t>
                  </a:r>
                </a:p>
              </p:txBody>
            </p:sp>
          </p:grpSp>
          <p:grpSp>
            <p:nvGrpSpPr>
              <p:cNvPr id="25680" name="Group 80">
                <a:extLst>
                  <a:ext uri="{FF2B5EF4-FFF2-40B4-BE49-F238E27FC236}">
                    <a16:creationId xmlns:a16="http://schemas.microsoft.com/office/drawing/2014/main" id="{0AA1060B-3834-42AB-88F2-66E491C223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5681" name="Rectangle 81">
                  <a:extLst>
                    <a:ext uri="{FF2B5EF4-FFF2-40B4-BE49-F238E27FC236}">
                      <a16:creationId xmlns:a16="http://schemas.microsoft.com/office/drawing/2014/main" id="{70B0684B-E4F8-460B-888D-6BDB886D0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82" name="Text Box 82">
                  <a:extLst>
                    <a:ext uri="{FF2B5EF4-FFF2-40B4-BE49-F238E27FC236}">
                      <a16:creationId xmlns:a16="http://schemas.microsoft.com/office/drawing/2014/main" id="{6211A39E-ACC0-4F4C-B054-8A7538E942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4 5 8</a:t>
                  </a:r>
                </a:p>
              </p:txBody>
            </p:sp>
          </p:grpSp>
        </p:grpSp>
        <p:grpSp>
          <p:nvGrpSpPr>
            <p:cNvPr id="25683" name="Group 83">
              <a:extLst>
                <a:ext uri="{FF2B5EF4-FFF2-40B4-BE49-F238E27FC236}">
                  <a16:creationId xmlns:a16="http://schemas.microsoft.com/office/drawing/2014/main" id="{E9752EE7-65E6-4116-B147-503CE41C8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5684" name="Rectangle 84">
                <a:extLst>
                  <a:ext uri="{FF2B5EF4-FFF2-40B4-BE49-F238E27FC236}">
                    <a16:creationId xmlns:a16="http://schemas.microsoft.com/office/drawing/2014/main" id="{598BAAAC-6CD1-4868-B06B-962AE9B85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5" name="Line 85">
                <a:extLst>
                  <a:ext uri="{FF2B5EF4-FFF2-40B4-BE49-F238E27FC236}">
                    <a16:creationId xmlns:a16="http://schemas.microsoft.com/office/drawing/2014/main" id="{A5AE2880-BB26-40E6-8344-369BE270D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6" name="Line 86">
                <a:extLst>
                  <a:ext uri="{FF2B5EF4-FFF2-40B4-BE49-F238E27FC236}">
                    <a16:creationId xmlns:a16="http://schemas.microsoft.com/office/drawing/2014/main" id="{BB9071A2-F106-41DE-B703-3E2F07B6A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87" name="Group 87">
            <a:extLst>
              <a:ext uri="{FF2B5EF4-FFF2-40B4-BE49-F238E27FC236}">
                <a16:creationId xmlns:a16="http://schemas.microsoft.com/office/drawing/2014/main" id="{C382FE16-304F-4C6F-879D-A3CA36882482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5688" name="Rectangle 88">
              <a:extLst>
                <a:ext uri="{FF2B5EF4-FFF2-40B4-BE49-F238E27FC236}">
                  <a16:creationId xmlns:a16="http://schemas.microsoft.com/office/drawing/2014/main" id="{3720D444-E4AB-466F-A21C-17BE11D7B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9" name="Line 89">
              <a:extLst>
                <a:ext uri="{FF2B5EF4-FFF2-40B4-BE49-F238E27FC236}">
                  <a16:creationId xmlns:a16="http://schemas.microsoft.com/office/drawing/2014/main" id="{350284BB-42F4-4EAC-8B93-4DE3EF31F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0" name="Line 90">
              <a:extLst>
                <a:ext uri="{FF2B5EF4-FFF2-40B4-BE49-F238E27FC236}">
                  <a16:creationId xmlns:a16="http://schemas.microsoft.com/office/drawing/2014/main" id="{7CCBA7D3-B8BA-4829-B4F6-C7CACCAD6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91" name="Line 91">
            <a:extLst>
              <a:ext uri="{FF2B5EF4-FFF2-40B4-BE49-F238E27FC236}">
                <a16:creationId xmlns:a16="http://schemas.microsoft.com/office/drawing/2014/main" id="{BE50DFB2-18B7-415D-9313-7B8FAF85B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2" name="Line 92">
            <a:extLst>
              <a:ext uri="{FF2B5EF4-FFF2-40B4-BE49-F238E27FC236}">
                <a16:creationId xmlns:a16="http://schemas.microsoft.com/office/drawing/2014/main" id="{4BBE6BF5-43D5-4EF3-8531-72F469B3B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3" name="Line 93">
            <a:extLst>
              <a:ext uri="{FF2B5EF4-FFF2-40B4-BE49-F238E27FC236}">
                <a16:creationId xmlns:a16="http://schemas.microsoft.com/office/drawing/2014/main" id="{016D78B6-189E-43E1-A21B-DF98D9F0B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4" name="Text Box 94">
            <a:extLst>
              <a:ext uri="{FF2B5EF4-FFF2-40B4-BE49-F238E27FC236}">
                <a16:creationId xmlns:a16="http://schemas.microsoft.com/office/drawing/2014/main" id="{DFB987A3-4D18-4BB4-9433-D92D2989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1,4,7</a:t>
            </a:r>
          </a:p>
        </p:txBody>
      </p:sp>
      <p:sp>
        <p:nvSpPr>
          <p:cNvPr id="25695" name="Text Box 95">
            <a:extLst>
              <a:ext uri="{FF2B5EF4-FFF2-40B4-BE49-F238E27FC236}">
                <a16:creationId xmlns:a16="http://schemas.microsoft.com/office/drawing/2014/main" id="{3003D7E4-13EF-4576-870B-4D197D809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2,5,8</a:t>
            </a:r>
          </a:p>
        </p:txBody>
      </p:sp>
      <p:sp>
        <p:nvSpPr>
          <p:cNvPr id="25696" name="Text Box 96">
            <a:extLst>
              <a:ext uri="{FF2B5EF4-FFF2-40B4-BE49-F238E27FC236}">
                <a16:creationId xmlns:a16="http://schemas.microsoft.com/office/drawing/2014/main" id="{78BE7F61-3C9C-48FC-92E5-EF32CA80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3,6,9</a:t>
            </a:r>
          </a:p>
        </p:txBody>
      </p:sp>
      <p:sp>
        <p:nvSpPr>
          <p:cNvPr id="25697" name="Text Box 97">
            <a:extLst>
              <a:ext uri="{FF2B5EF4-FFF2-40B4-BE49-F238E27FC236}">
                <a16:creationId xmlns:a16="http://schemas.microsoft.com/office/drawing/2014/main" id="{3E620C39-5114-4FCD-A471-FB60C92D5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5698" name="Text Box 98">
            <a:extLst>
              <a:ext uri="{FF2B5EF4-FFF2-40B4-BE49-F238E27FC236}">
                <a16:creationId xmlns:a16="http://schemas.microsoft.com/office/drawing/2014/main" id="{86A42DC8-F324-4888-8D9A-452991260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5699" name="Rectangle 99">
            <a:extLst>
              <a:ext uri="{FF2B5EF4-FFF2-40B4-BE49-F238E27FC236}">
                <a16:creationId xmlns:a16="http://schemas.microsoft.com/office/drawing/2014/main" id="{FD925CB9-19F7-413F-9D7F-3347144F8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1066800" cy="685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0" name="Rectangle 100">
            <a:extLst>
              <a:ext uri="{FF2B5EF4-FFF2-40B4-BE49-F238E27FC236}">
                <a16:creationId xmlns:a16="http://schemas.microsoft.com/office/drawing/2014/main" id="{C75B0284-794F-4BCC-8A61-C4CE7BE2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38600"/>
            <a:ext cx="3657600" cy="1524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1" name="Text Box 101">
            <a:extLst>
              <a:ext uri="{FF2B5EF4-FFF2-40B4-BE49-F238E27FC236}">
                <a16:creationId xmlns:a16="http://schemas.microsoft.com/office/drawing/2014/main" id="{08E2676A-543A-4F95-80AC-3A287611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3, 6 or 9</a:t>
            </a:r>
          </a:p>
        </p:txBody>
      </p:sp>
      <p:sp>
        <p:nvSpPr>
          <p:cNvPr id="25702" name="Rectangle 102">
            <a:extLst>
              <a:ext uri="{FF2B5EF4-FFF2-40B4-BE49-F238E27FC236}">
                <a16:creationId xmlns:a16="http://schemas.microsoft.com/office/drawing/2014/main" id="{D5D6528F-9B19-4DDB-A348-C1280B53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10000"/>
            <a:ext cx="990600" cy="6096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45301927-43CD-4462-A9F3-A1184672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</a:t>
            </a:r>
          </a:p>
        </p:txBody>
      </p:sp>
      <p:grpSp>
        <p:nvGrpSpPr>
          <p:cNvPr id="26626" name="Group 2">
            <a:extLst>
              <a:ext uri="{FF2B5EF4-FFF2-40B4-BE49-F238E27FC236}">
                <a16:creationId xmlns:a16="http://schemas.microsoft.com/office/drawing/2014/main" id="{F12FC1EA-5CF7-45E0-A6E5-54FF160A1C8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204913"/>
            <a:ext cx="6780213" cy="5118100"/>
            <a:chOff x="1200" y="759"/>
            <a:chExt cx="4271" cy="3224"/>
          </a:xfrm>
        </p:grpSpPr>
        <p:graphicFrame>
          <p:nvGraphicFramePr>
            <p:cNvPr id="26627" name="Object 3">
              <a:extLst>
                <a:ext uri="{FF2B5EF4-FFF2-40B4-BE49-F238E27FC236}">
                  <a16:creationId xmlns:a16="http://schemas.microsoft.com/office/drawing/2014/main" id="{BE20219D-520D-46BD-AFC5-869F87F030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759"/>
            <a:ext cx="4271" cy="3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9765000" imgH="7372080" progId="">
                    <p:embed/>
                  </p:oleObj>
                </mc:Choice>
                <mc:Fallback>
                  <p:oleObj r:id="rId3" imgW="9765000" imgH="737208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759"/>
                          <a:ext cx="4271" cy="3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8" name="Text Box 4">
              <a:extLst>
                <a:ext uri="{FF2B5EF4-FFF2-40B4-BE49-F238E27FC236}">
                  <a16:creationId xmlns:a16="http://schemas.microsoft.com/office/drawing/2014/main" id="{B04977F9-DBF7-43B3-9C6C-279DCD8AE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759"/>
              <a:ext cx="4271" cy="3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9" name="Text Box 5">
            <a:extLst>
              <a:ext uri="{FF2B5EF4-FFF2-40B4-BE49-F238E27FC236}">
                <a16:creationId xmlns:a16="http://schemas.microsoft.com/office/drawing/2014/main" id="{878EB3A8-8D9A-4BF3-8A21-6D7F079B2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3276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Given a transaction t, what are the possible subsets of size 3?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8BFF9FE-DD92-43D9-BC73-93410DC20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grpSp>
        <p:nvGrpSpPr>
          <p:cNvPr id="27650" name="Group 2">
            <a:extLst>
              <a:ext uri="{FF2B5EF4-FFF2-40B4-BE49-F238E27FC236}">
                <a16:creationId xmlns:a16="http://schemas.microsoft.com/office/drawing/2014/main" id="{3F8E5C78-135C-4355-8ECF-952E42349E5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86000"/>
            <a:ext cx="5454650" cy="3744913"/>
            <a:chOff x="576" y="1440"/>
            <a:chExt cx="3436" cy="2359"/>
          </a:xfrm>
        </p:grpSpPr>
        <p:sp>
          <p:nvSpPr>
            <p:cNvPr id="27651" name="Line 3">
              <a:extLst>
                <a:ext uri="{FF2B5EF4-FFF2-40B4-BE49-F238E27FC236}">
                  <a16:creationId xmlns:a16="http://schemas.microsoft.com/office/drawing/2014/main" id="{BC135D8F-D405-470D-BBA8-C1C90A26D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3" y="1694"/>
              <a:ext cx="899" cy="42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2" name="Line 4">
              <a:extLst>
                <a:ext uri="{FF2B5EF4-FFF2-40B4-BE49-F238E27FC236}">
                  <a16:creationId xmlns:a16="http://schemas.microsoft.com/office/drawing/2014/main" id="{21CE9145-FEB2-4553-AF59-0B2A122CB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1694"/>
              <a:ext cx="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Line 5">
              <a:extLst>
                <a:ext uri="{FF2B5EF4-FFF2-40B4-BE49-F238E27FC236}">
                  <a16:creationId xmlns:a16="http://schemas.microsoft.com/office/drawing/2014/main" id="{F6DFA6E6-5112-49D4-9E21-C0264DB30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1694"/>
              <a:ext cx="897" cy="42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6">
              <a:extLst>
                <a:ext uri="{FF2B5EF4-FFF2-40B4-BE49-F238E27FC236}">
                  <a16:creationId xmlns:a16="http://schemas.microsoft.com/office/drawing/2014/main" id="{C6069159-52F5-4ED4-B1BF-70DFF52C0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4" y="2370"/>
              <a:ext cx="511" cy="29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>
              <a:extLst>
                <a:ext uri="{FF2B5EF4-FFF2-40B4-BE49-F238E27FC236}">
                  <a16:creationId xmlns:a16="http://schemas.microsoft.com/office/drawing/2014/main" id="{DA9E306B-04FB-4F8A-B24A-84FEF1824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370"/>
              <a:ext cx="0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8">
              <a:extLst>
                <a:ext uri="{FF2B5EF4-FFF2-40B4-BE49-F238E27FC236}">
                  <a16:creationId xmlns:a16="http://schemas.microsoft.com/office/drawing/2014/main" id="{BAEF290C-4BEF-4654-8C53-BD32E6509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370"/>
              <a:ext cx="407" cy="29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9">
              <a:extLst>
                <a:ext uri="{FF2B5EF4-FFF2-40B4-BE49-F238E27FC236}">
                  <a16:creationId xmlns:a16="http://schemas.microsoft.com/office/drawing/2014/main" id="{E4B5998D-37C5-4037-B69D-4BB1EF391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1" y="2370"/>
              <a:ext cx="64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10">
              <a:extLst>
                <a:ext uri="{FF2B5EF4-FFF2-40B4-BE49-F238E27FC236}">
                  <a16:creationId xmlns:a16="http://schemas.microsoft.com/office/drawing/2014/main" id="{671A317C-CC5D-4AE7-97F0-6A0D3C3D2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370"/>
              <a:ext cx="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11">
              <a:extLst>
                <a:ext uri="{FF2B5EF4-FFF2-40B4-BE49-F238E27FC236}">
                  <a16:creationId xmlns:a16="http://schemas.microsoft.com/office/drawing/2014/main" id="{14D53DCC-E42D-403C-827D-B94C742DD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370"/>
              <a:ext cx="717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12">
              <a:extLst>
                <a:ext uri="{FF2B5EF4-FFF2-40B4-BE49-F238E27FC236}">
                  <a16:creationId xmlns:a16="http://schemas.microsoft.com/office/drawing/2014/main" id="{4F14565D-BC07-454F-9947-DBA789E99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" y="2962"/>
              <a:ext cx="480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3">
              <a:extLst>
                <a:ext uri="{FF2B5EF4-FFF2-40B4-BE49-F238E27FC236}">
                  <a16:creationId xmlns:a16="http://schemas.microsoft.com/office/drawing/2014/main" id="{A3BACD63-E065-4AD1-B148-280DC2A62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2962"/>
              <a:ext cx="0" cy="38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4">
              <a:extLst>
                <a:ext uri="{FF2B5EF4-FFF2-40B4-BE49-F238E27FC236}">
                  <a16:creationId xmlns:a16="http://schemas.microsoft.com/office/drawing/2014/main" id="{8CB3E2D1-57EA-4E27-B549-A49AB1839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2962"/>
              <a:ext cx="438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Rectangle 15">
              <a:extLst>
                <a:ext uri="{FF2B5EF4-FFF2-40B4-BE49-F238E27FC236}">
                  <a16:creationId xmlns:a16="http://schemas.microsoft.com/office/drawing/2014/main" id="{4D2F523C-C3E3-4161-AFCA-95F7C5FC8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116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6">
              <a:extLst>
                <a:ext uri="{FF2B5EF4-FFF2-40B4-BE49-F238E27FC236}">
                  <a16:creationId xmlns:a16="http://schemas.microsoft.com/office/drawing/2014/main" id="{81CCF5A4-7CA6-4A49-9B00-69D0A7C52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201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7">
              <a:extLst>
                <a:ext uri="{FF2B5EF4-FFF2-40B4-BE49-F238E27FC236}">
                  <a16:creationId xmlns:a16="http://schemas.microsoft.com/office/drawing/2014/main" id="{61CB794C-6A47-4BCD-A036-7247C6A00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286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18">
              <a:extLst>
                <a:ext uri="{FF2B5EF4-FFF2-40B4-BE49-F238E27FC236}">
                  <a16:creationId xmlns:a16="http://schemas.microsoft.com/office/drawing/2014/main" id="{C1AE141C-4B14-439B-9CDD-D27A6AAA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2116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19">
              <a:extLst>
                <a:ext uri="{FF2B5EF4-FFF2-40B4-BE49-F238E27FC236}">
                  <a16:creationId xmlns:a16="http://schemas.microsoft.com/office/drawing/2014/main" id="{929F67F9-A076-4671-9C21-F0E144F46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201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20">
              <a:extLst>
                <a:ext uri="{FF2B5EF4-FFF2-40B4-BE49-F238E27FC236}">
                  <a16:creationId xmlns:a16="http://schemas.microsoft.com/office/drawing/2014/main" id="{85C2BB15-C12F-4A91-9225-4667239AB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286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Rectangle 21">
              <a:extLst>
                <a:ext uri="{FF2B5EF4-FFF2-40B4-BE49-F238E27FC236}">
                  <a16:creationId xmlns:a16="http://schemas.microsoft.com/office/drawing/2014/main" id="{8F52ED98-D208-406D-BEF3-2C92DD1A8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708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22">
              <a:extLst>
                <a:ext uri="{FF2B5EF4-FFF2-40B4-BE49-F238E27FC236}">
                  <a16:creationId xmlns:a16="http://schemas.microsoft.com/office/drawing/2014/main" id="{5F893B45-FF22-40D6-A560-312F78DA4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878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3">
              <a:extLst>
                <a:ext uri="{FF2B5EF4-FFF2-40B4-BE49-F238E27FC236}">
                  <a16:creationId xmlns:a16="http://schemas.microsoft.com/office/drawing/2014/main" id="{0D7EBB26-24F4-42FD-BA05-00785944A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793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Rectangle 24">
              <a:extLst>
                <a:ext uri="{FF2B5EF4-FFF2-40B4-BE49-F238E27FC236}">
                  <a16:creationId xmlns:a16="http://schemas.microsoft.com/office/drawing/2014/main" id="{1D66EA63-43E6-4FF1-8EEA-89B56CA0F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" y="330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Text Box 25">
              <a:extLst>
                <a:ext uri="{FF2B5EF4-FFF2-40B4-BE49-F238E27FC236}">
                  <a16:creationId xmlns:a16="http://schemas.microsoft.com/office/drawing/2014/main" id="{6623EC4E-E167-43AE-AB5F-9AF15FEEE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3315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1 5 9</a:t>
              </a:r>
            </a:p>
          </p:txBody>
        </p:sp>
        <p:grpSp>
          <p:nvGrpSpPr>
            <p:cNvPr id="27674" name="Group 26">
              <a:extLst>
                <a:ext uri="{FF2B5EF4-FFF2-40B4-BE49-F238E27FC236}">
                  <a16:creationId xmlns:a16="http://schemas.microsoft.com/office/drawing/2014/main" id="{7AD35C0E-79CE-4497-A869-50C995151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666"/>
              <a:ext cx="402" cy="246"/>
              <a:chOff x="576" y="2666"/>
              <a:chExt cx="402" cy="246"/>
            </a:xfrm>
          </p:grpSpPr>
          <p:sp>
            <p:nvSpPr>
              <p:cNvPr id="27675" name="Rectangle 27">
                <a:extLst>
                  <a:ext uri="{FF2B5EF4-FFF2-40B4-BE49-F238E27FC236}">
                    <a16:creationId xmlns:a16="http://schemas.microsoft.com/office/drawing/2014/main" id="{B4AFD455-044F-498C-AEF1-40FC8B278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666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6" name="Text Box 28">
                <a:extLst>
                  <a:ext uri="{FF2B5EF4-FFF2-40B4-BE49-F238E27FC236}">
                    <a16:creationId xmlns:a16="http://schemas.microsoft.com/office/drawing/2014/main" id="{A14AEFFC-10FA-4C16-AD92-E59F7A7021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" y="2681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1 4 5</a:t>
                </a:r>
              </a:p>
            </p:txBody>
          </p:sp>
        </p:grpSp>
        <p:sp>
          <p:nvSpPr>
            <p:cNvPr id="27677" name="Rectangle 29">
              <a:extLst>
                <a:ext uri="{FF2B5EF4-FFF2-40B4-BE49-F238E27FC236}">
                  <a16:creationId xmlns:a16="http://schemas.microsoft.com/office/drawing/2014/main" id="{AF46D166-3E69-4E34-B1F8-E65915A3D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2666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Text Box 30">
              <a:extLst>
                <a:ext uri="{FF2B5EF4-FFF2-40B4-BE49-F238E27FC236}">
                  <a16:creationId xmlns:a16="http://schemas.microsoft.com/office/drawing/2014/main" id="{DC1D324F-5056-4A7C-B4B2-DCA6CFFAC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" y="268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1 3 6</a:t>
              </a:r>
            </a:p>
          </p:txBody>
        </p:sp>
        <p:sp>
          <p:nvSpPr>
            <p:cNvPr id="27679" name="Rectangle 31">
              <a:extLst>
                <a:ext uri="{FF2B5EF4-FFF2-40B4-BE49-F238E27FC236}">
                  <a16:creationId xmlns:a16="http://schemas.microsoft.com/office/drawing/2014/main" id="{CA4B5020-CDAD-4439-8402-A7338F58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83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Text Box 32">
              <a:extLst>
                <a:ext uri="{FF2B5EF4-FFF2-40B4-BE49-F238E27FC236}">
                  <a16:creationId xmlns:a16="http://schemas.microsoft.com/office/drawing/2014/main" id="{3F7A5D4A-5E4A-49EE-8F24-B28009495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285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3 4 5</a:t>
              </a:r>
            </a:p>
          </p:txBody>
        </p:sp>
        <p:grpSp>
          <p:nvGrpSpPr>
            <p:cNvPr id="27681" name="Group 33">
              <a:extLst>
                <a:ext uri="{FF2B5EF4-FFF2-40B4-BE49-F238E27FC236}">
                  <a16:creationId xmlns:a16="http://schemas.microsoft.com/office/drawing/2014/main" id="{C1D1427A-6FA0-405B-A19B-FBA3F863E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2835"/>
              <a:ext cx="402" cy="246"/>
              <a:chOff x="3610" y="2835"/>
              <a:chExt cx="402" cy="246"/>
            </a:xfrm>
          </p:grpSpPr>
          <p:sp>
            <p:nvSpPr>
              <p:cNvPr id="27682" name="Rectangle 34">
                <a:extLst>
                  <a:ext uri="{FF2B5EF4-FFF2-40B4-BE49-F238E27FC236}">
                    <a16:creationId xmlns:a16="http://schemas.microsoft.com/office/drawing/2014/main" id="{49E27673-D331-43E8-AFA6-AA32EBE6A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2835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Text Box 35">
                <a:extLst>
                  <a:ext uri="{FF2B5EF4-FFF2-40B4-BE49-F238E27FC236}">
                    <a16:creationId xmlns:a16="http://schemas.microsoft.com/office/drawing/2014/main" id="{FB2F6F24-B509-47D4-B223-E19A3694B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0" y="2850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3 6 7</a:t>
                </a:r>
              </a:p>
            </p:txBody>
          </p:sp>
        </p:grpSp>
        <p:grpSp>
          <p:nvGrpSpPr>
            <p:cNvPr id="27684" name="Group 36">
              <a:extLst>
                <a:ext uri="{FF2B5EF4-FFF2-40B4-BE49-F238E27FC236}">
                  <a16:creationId xmlns:a16="http://schemas.microsoft.com/office/drawing/2014/main" id="{30D72DC3-CEC6-48D3-92BE-94866A4235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3047"/>
              <a:ext cx="402" cy="246"/>
              <a:chOff x="3610" y="3047"/>
              <a:chExt cx="402" cy="246"/>
            </a:xfrm>
          </p:grpSpPr>
          <p:sp>
            <p:nvSpPr>
              <p:cNvPr id="27685" name="Rectangle 37">
                <a:extLst>
                  <a:ext uri="{FF2B5EF4-FFF2-40B4-BE49-F238E27FC236}">
                    <a16:creationId xmlns:a16="http://schemas.microsoft.com/office/drawing/2014/main" id="{3FDBB9C3-CCFB-486E-8157-22ADC7467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3047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6" name="Text Box 38">
                <a:extLst>
                  <a:ext uri="{FF2B5EF4-FFF2-40B4-BE49-F238E27FC236}">
                    <a16:creationId xmlns:a16="http://schemas.microsoft.com/office/drawing/2014/main" id="{823904A1-046F-4355-9478-4A6CC6FFF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0" y="3061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3 6 8</a:t>
                </a:r>
              </a:p>
            </p:txBody>
          </p:sp>
        </p:grpSp>
        <p:grpSp>
          <p:nvGrpSpPr>
            <p:cNvPr id="27687" name="Group 39">
              <a:extLst>
                <a:ext uri="{FF2B5EF4-FFF2-40B4-BE49-F238E27FC236}">
                  <a16:creationId xmlns:a16="http://schemas.microsoft.com/office/drawing/2014/main" id="{9999F6CD-F271-49D7-8968-1E965E3E1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2835"/>
              <a:ext cx="404" cy="457"/>
              <a:chOff x="2891" y="2835"/>
              <a:chExt cx="404" cy="457"/>
            </a:xfrm>
          </p:grpSpPr>
          <p:grpSp>
            <p:nvGrpSpPr>
              <p:cNvPr id="27688" name="Group 40">
                <a:extLst>
                  <a:ext uri="{FF2B5EF4-FFF2-40B4-BE49-F238E27FC236}">
                    <a16:creationId xmlns:a16="http://schemas.microsoft.com/office/drawing/2014/main" id="{95A557F3-7AAE-46F7-A5E9-DC0B2F9FA4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1" y="2835"/>
                <a:ext cx="404" cy="246"/>
                <a:chOff x="2891" y="2835"/>
                <a:chExt cx="404" cy="246"/>
              </a:xfrm>
            </p:grpSpPr>
            <p:sp>
              <p:nvSpPr>
                <p:cNvPr id="27689" name="Rectangle 41">
                  <a:extLst>
                    <a:ext uri="{FF2B5EF4-FFF2-40B4-BE49-F238E27FC236}">
                      <a16:creationId xmlns:a16="http://schemas.microsoft.com/office/drawing/2014/main" id="{9C112F36-9AFC-443A-8295-5DBE08E02B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1" y="2835"/>
                  <a:ext cx="398" cy="210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0" name="Text Box 42">
                  <a:extLst>
                    <a:ext uri="{FF2B5EF4-FFF2-40B4-BE49-F238E27FC236}">
                      <a16:creationId xmlns:a16="http://schemas.microsoft.com/office/drawing/2014/main" id="{DB506B01-7E2F-4E87-BA71-AF903DF2D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3" y="2850"/>
                  <a:ext cx="4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800"/>
                    <a:t>3 5 6</a:t>
                  </a:r>
                </a:p>
              </p:txBody>
            </p:sp>
          </p:grpSp>
          <p:grpSp>
            <p:nvGrpSpPr>
              <p:cNvPr id="27691" name="Group 43">
                <a:extLst>
                  <a:ext uri="{FF2B5EF4-FFF2-40B4-BE49-F238E27FC236}">
                    <a16:creationId xmlns:a16="http://schemas.microsoft.com/office/drawing/2014/main" id="{0494F1E7-7C32-45A0-A86B-123367D4F0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1" y="3046"/>
                <a:ext cx="404" cy="246"/>
                <a:chOff x="2891" y="3046"/>
                <a:chExt cx="404" cy="246"/>
              </a:xfrm>
            </p:grpSpPr>
            <p:sp>
              <p:nvSpPr>
                <p:cNvPr id="27692" name="Rectangle 44">
                  <a:extLst>
                    <a:ext uri="{FF2B5EF4-FFF2-40B4-BE49-F238E27FC236}">
                      <a16:creationId xmlns:a16="http://schemas.microsoft.com/office/drawing/2014/main" id="{9A33848C-3C32-44F2-A7E7-B3C33248A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1" y="3046"/>
                  <a:ext cx="398" cy="210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3" name="Text Box 45">
                  <a:extLst>
                    <a:ext uri="{FF2B5EF4-FFF2-40B4-BE49-F238E27FC236}">
                      <a16:creationId xmlns:a16="http://schemas.microsoft.com/office/drawing/2014/main" id="{997948C8-9E4E-4A57-BE8C-AF0FDD7A26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3" y="3061"/>
                  <a:ext cx="4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800"/>
                    <a:t>3 5 7</a:t>
                  </a:r>
                </a:p>
              </p:txBody>
            </p:sp>
          </p:grpSp>
        </p:grpSp>
        <p:grpSp>
          <p:nvGrpSpPr>
            <p:cNvPr id="27694" name="Group 46">
              <a:extLst>
                <a:ext uri="{FF2B5EF4-FFF2-40B4-BE49-F238E27FC236}">
                  <a16:creationId xmlns:a16="http://schemas.microsoft.com/office/drawing/2014/main" id="{0B17C035-7F1F-4FD3-A21A-2AB5DEF6A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3258"/>
              <a:ext cx="404" cy="246"/>
              <a:chOff x="2891" y="3258"/>
              <a:chExt cx="404" cy="246"/>
            </a:xfrm>
          </p:grpSpPr>
          <p:sp>
            <p:nvSpPr>
              <p:cNvPr id="27695" name="Rectangle 47">
                <a:extLst>
                  <a:ext uri="{FF2B5EF4-FFF2-40B4-BE49-F238E27FC236}">
                    <a16:creationId xmlns:a16="http://schemas.microsoft.com/office/drawing/2014/main" id="{58D2A4A3-4667-4D10-B3D0-7EBC81301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1" y="3258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Text Box 48">
                <a:extLst>
                  <a:ext uri="{FF2B5EF4-FFF2-40B4-BE49-F238E27FC236}">
                    <a16:creationId xmlns:a16="http://schemas.microsoft.com/office/drawing/2014/main" id="{FD5C980D-8354-4F75-BB64-F5283FB996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3" y="3273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6 8 9</a:t>
                </a:r>
              </a:p>
            </p:txBody>
          </p:sp>
        </p:grpSp>
        <p:grpSp>
          <p:nvGrpSpPr>
            <p:cNvPr id="27697" name="Group 49">
              <a:extLst>
                <a:ext uri="{FF2B5EF4-FFF2-40B4-BE49-F238E27FC236}">
                  <a16:creationId xmlns:a16="http://schemas.microsoft.com/office/drawing/2014/main" id="{B7C59879-88DC-4D14-9540-0E41CFC16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3" y="2159"/>
              <a:ext cx="402" cy="246"/>
              <a:chOff x="2013" y="2159"/>
              <a:chExt cx="402" cy="246"/>
            </a:xfrm>
          </p:grpSpPr>
          <p:sp>
            <p:nvSpPr>
              <p:cNvPr id="27698" name="Rectangle 50">
                <a:extLst>
                  <a:ext uri="{FF2B5EF4-FFF2-40B4-BE49-F238E27FC236}">
                    <a16:creationId xmlns:a16="http://schemas.microsoft.com/office/drawing/2014/main" id="{A58B2A68-47B8-4D75-B6E2-422908738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2159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Text Box 51">
                <a:extLst>
                  <a:ext uri="{FF2B5EF4-FFF2-40B4-BE49-F238E27FC236}">
                    <a16:creationId xmlns:a16="http://schemas.microsoft.com/office/drawing/2014/main" id="{8E80AC77-5CDB-4F3E-B4E3-7C076CE820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2174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2 3 4</a:t>
                </a:r>
              </a:p>
            </p:txBody>
          </p:sp>
        </p:grpSp>
        <p:grpSp>
          <p:nvGrpSpPr>
            <p:cNvPr id="27700" name="Group 52">
              <a:extLst>
                <a:ext uri="{FF2B5EF4-FFF2-40B4-BE49-F238E27FC236}">
                  <a16:creationId xmlns:a16="http://schemas.microsoft.com/office/drawing/2014/main" id="{A43862B1-C8BD-47E4-A2BC-9EC5A4FA1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3" y="2370"/>
              <a:ext cx="402" cy="247"/>
              <a:chOff x="2013" y="2370"/>
              <a:chExt cx="402" cy="247"/>
            </a:xfrm>
          </p:grpSpPr>
          <p:sp>
            <p:nvSpPr>
              <p:cNvPr id="27701" name="Rectangle 53">
                <a:extLst>
                  <a:ext uri="{FF2B5EF4-FFF2-40B4-BE49-F238E27FC236}">
                    <a16:creationId xmlns:a16="http://schemas.microsoft.com/office/drawing/2014/main" id="{43228906-882E-4C55-A8B3-31E7EBA1D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2370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2" name="Text Box 54">
                <a:extLst>
                  <a:ext uri="{FF2B5EF4-FFF2-40B4-BE49-F238E27FC236}">
                    <a16:creationId xmlns:a16="http://schemas.microsoft.com/office/drawing/2014/main" id="{E403B0C9-494F-44F4-BA8B-4E9CEF9AD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2386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5 6 7</a:t>
                </a:r>
              </a:p>
            </p:txBody>
          </p:sp>
        </p:grpSp>
        <p:grpSp>
          <p:nvGrpSpPr>
            <p:cNvPr id="27703" name="Group 55">
              <a:extLst>
                <a:ext uri="{FF2B5EF4-FFF2-40B4-BE49-F238E27FC236}">
                  <a16:creationId xmlns:a16="http://schemas.microsoft.com/office/drawing/2014/main" id="{314A123F-D097-45B2-98F1-37AEC5D68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" y="3300"/>
              <a:ext cx="402" cy="246"/>
              <a:chOff x="616" y="3300"/>
              <a:chExt cx="402" cy="246"/>
            </a:xfrm>
          </p:grpSpPr>
          <p:sp>
            <p:nvSpPr>
              <p:cNvPr id="27704" name="Rectangle 56">
                <a:extLst>
                  <a:ext uri="{FF2B5EF4-FFF2-40B4-BE49-F238E27FC236}">
                    <a16:creationId xmlns:a16="http://schemas.microsoft.com/office/drawing/2014/main" id="{C31107A6-6D14-4098-8339-82526F94C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3300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Text Box 57">
                <a:extLst>
                  <a:ext uri="{FF2B5EF4-FFF2-40B4-BE49-F238E27FC236}">
                    <a16:creationId xmlns:a16="http://schemas.microsoft.com/office/drawing/2014/main" id="{9F1DEE69-310F-42CD-A900-5B20B4412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3315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1 2 4</a:t>
                </a:r>
              </a:p>
            </p:txBody>
          </p:sp>
        </p:grpSp>
        <p:grpSp>
          <p:nvGrpSpPr>
            <p:cNvPr id="27706" name="Group 58">
              <a:extLst>
                <a:ext uri="{FF2B5EF4-FFF2-40B4-BE49-F238E27FC236}">
                  <a16:creationId xmlns:a16="http://schemas.microsoft.com/office/drawing/2014/main" id="{702FF546-192C-49F8-87CC-87F2CC64F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" y="3512"/>
              <a:ext cx="402" cy="247"/>
              <a:chOff x="616" y="3512"/>
              <a:chExt cx="402" cy="247"/>
            </a:xfrm>
          </p:grpSpPr>
          <p:sp>
            <p:nvSpPr>
              <p:cNvPr id="27707" name="Rectangle 59">
                <a:extLst>
                  <a:ext uri="{FF2B5EF4-FFF2-40B4-BE49-F238E27FC236}">
                    <a16:creationId xmlns:a16="http://schemas.microsoft.com/office/drawing/2014/main" id="{517E2110-11DF-46EA-9381-F1EB8599C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3512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8" name="Text Box 60">
                <a:extLst>
                  <a:ext uri="{FF2B5EF4-FFF2-40B4-BE49-F238E27FC236}">
                    <a16:creationId xmlns:a16="http://schemas.microsoft.com/office/drawing/2014/main" id="{096DC535-097D-42D9-805A-EA6084BE4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352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4 5 7</a:t>
                </a:r>
              </a:p>
            </p:txBody>
          </p:sp>
        </p:grpSp>
        <p:grpSp>
          <p:nvGrpSpPr>
            <p:cNvPr id="27709" name="Group 61">
              <a:extLst>
                <a:ext uri="{FF2B5EF4-FFF2-40B4-BE49-F238E27FC236}">
                  <a16:creationId xmlns:a16="http://schemas.microsoft.com/office/drawing/2014/main" id="{61D5BF3A-6A62-43F5-B238-FBEEFDEE4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343"/>
              <a:ext cx="402" cy="246"/>
              <a:chOff x="1095" y="3343"/>
              <a:chExt cx="402" cy="246"/>
            </a:xfrm>
          </p:grpSpPr>
          <p:sp>
            <p:nvSpPr>
              <p:cNvPr id="27710" name="Rectangle 62">
                <a:extLst>
                  <a:ext uri="{FF2B5EF4-FFF2-40B4-BE49-F238E27FC236}">
                    <a16:creationId xmlns:a16="http://schemas.microsoft.com/office/drawing/2014/main" id="{E0264949-ABDF-474E-A309-5A1C1F338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3343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1" name="Text Box 63">
                <a:extLst>
                  <a:ext uri="{FF2B5EF4-FFF2-40B4-BE49-F238E27FC236}">
                    <a16:creationId xmlns:a16="http://schemas.microsoft.com/office/drawing/2014/main" id="{2C35E090-E43B-4FAA-8242-2C597B675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35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1 2 5</a:t>
                </a:r>
              </a:p>
            </p:txBody>
          </p:sp>
        </p:grpSp>
        <p:grpSp>
          <p:nvGrpSpPr>
            <p:cNvPr id="27712" name="Group 64">
              <a:extLst>
                <a:ext uri="{FF2B5EF4-FFF2-40B4-BE49-F238E27FC236}">
                  <a16:creationId xmlns:a16="http://schemas.microsoft.com/office/drawing/2014/main" id="{DFF74B63-C30F-46B5-A2D1-B3E4CFD53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554"/>
              <a:ext cx="402" cy="245"/>
              <a:chOff x="1095" y="3554"/>
              <a:chExt cx="402" cy="245"/>
            </a:xfrm>
          </p:grpSpPr>
          <p:sp>
            <p:nvSpPr>
              <p:cNvPr id="27713" name="Rectangle 65">
                <a:extLst>
                  <a:ext uri="{FF2B5EF4-FFF2-40B4-BE49-F238E27FC236}">
                    <a16:creationId xmlns:a16="http://schemas.microsoft.com/office/drawing/2014/main" id="{FE0AC67C-5B24-4496-8BA1-327A4E1CF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3554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4" name="Text Box 66">
                <a:extLst>
                  <a:ext uri="{FF2B5EF4-FFF2-40B4-BE49-F238E27FC236}">
                    <a16:creationId xmlns:a16="http://schemas.microsoft.com/office/drawing/2014/main" id="{E50E27A9-03D1-45D0-B8A0-DFE3738E4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56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4 5 8</a:t>
                </a:r>
              </a:p>
            </p:txBody>
          </p:sp>
        </p:grpSp>
        <p:sp>
          <p:nvSpPr>
            <p:cNvPr id="27715" name="Rectangle 67">
              <a:extLst>
                <a:ext uri="{FF2B5EF4-FFF2-40B4-BE49-F238E27FC236}">
                  <a16:creationId xmlns:a16="http://schemas.microsoft.com/office/drawing/2014/main" id="{38E546BD-F785-400C-BC69-80FE8E21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1440"/>
              <a:ext cx="158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6" name="Line 68">
              <a:extLst>
                <a:ext uri="{FF2B5EF4-FFF2-40B4-BE49-F238E27FC236}">
                  <a16:creationId xmlns:a16="http://schemas.microsoft.com/office/drawing/2014/main" id="{788D8A8C-8D14-4B96-B3E0-D5694AB2D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525"/>
              <a:ext cx="158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Line 69">
              <a:extLst>
                <a:ext uri="{FF2B5EF4-FFF2-40B4-BE49-F238E27FC236}">
                  <a16:creationId xmlns:a16="http://schemas.microsoft.com/office/drawing/2014/main" id="{763FB4CE-2CA8-42CE-9AF5-F2EDE92E8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609"/>
              <a:ext cx="158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18" name="Group 70">
            <a:extLst>
              <a:ext uri="{FF2B5EF4-FFF2-40B4-BE49-F238E27FC236}">
                <a16:creationId xmlns:a16="http://schemas.microsoft.com/office/drawing/2014/main" id="{046CC015-3F93-4262-AF8D-CF97AEBDD40A}"/>
              </a:ext>
            </a:extLst>
          </p:cNvPr>
          <p:cNvGrpSpPr>
            <a:grpSpLocks/>
          </p:cNvGrpSpPr>
          <p:nvPr/>
        </p:nvGrpSpPr>
        <p:grpSpPr bwMode="auto">
          <a:xfrm>
            <a:off x="2894013" y="1371600"/>
            <a:ext cx="1074737" cy="396875"/>
            <a:chOff x="1823" y="864"/>
            <a:chExt cx="677" cy="250"/>
          </a:xfrm>
        </p:grpSpPr>
        <p:sp>
          <p:nvSpPr>
            <p:cNvPr id="27719" name="Rectangle 71">
              <a:extLst>
                <a:ext uri="{FF2B5EF4-FFF2-40B4-BE49-F238E27FC236}">
                  <a16:creationId xmlns:a16="http://schemas.microsoft.com/office/drawing/2014/main" id="{5716F691-E587-4644-B9CD-C220241DB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864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0" name="Text Box 72">
              <a:extLst>
                <a:ext uri="{FF2B5EF4-FFF2-40B4-BE49-F238E27FC236}">
                  <a16:creationId xmlns:a16="http://schemas.microsoft.com/office/drawing/2014/main" id="{D6B3740F-0636-419F-A712-E15DA4420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864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7721" name="Line 73">
            <a:extLst>
              <a:ext uri="{FF2B5EF4-FFF2-40B4-BE49-F238E27FC236}">
                <a16:creationId xmlns:a16="http://schemas.microsoft.com/office/drawing/2014/main" id="{865E3950-0E48-468E-B050-95B23D17F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7526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2" name="Line 74">
            <a:extLst>
              <a:ext uri="{FF2B5EF4-FFF2-40B4-BE49-F238E27FC236}">
                <a16:creationId xmlns:a16="http://schemas.microsoft.com/office/drawing/2014/main" id="{BD7FB82D-6029-4BDA-8DFF-6EFE9ADFC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5146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3" name="Line 75">
            <a:extLst>
              <a:ext uri="{FF2B5EF4-FFF2-40B4-BE49-F238E27FC236}">
                <a16:creationId xmlns:a16="http://schemas.microsoft.com/office/drawing/2014/main" id="{7767AB58-47DF-4E1E-9A56-065767D6F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3613" y="25908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4" name="Line 76">
            <a:extLst>
              <a:ext uri="{FF2B5EF4-FFF2-40B4-BE49-F238E27FC236}">
                <a16:creationId xmlns:a16="http://schemas.microsoft.com/office/drawing/2014/main" id="{3AD75AB1-7A98-49DC-96E2-76F49338E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31242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725" name="Group 77">
            <a:extLst>
              <a:ext uri="{FF2B5EF4-FFF2-40B4-BE49-F238E27FC236}">
                <a16:creationId xmlns:a16="http://schemas.microsoft.com/office/drawing/2014/main" id="{5B20EEDA-9E9A-4F4B-B313-B639C1127CB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57400"/>
            <a:ext cx="1370013" cy="396875"/>
            <a:chOff x="816" y="1296"/>
            <a:chExt cx="863" cy="250"/>
          </a:xfrm>
        </p:grpSpPr>
        <p:grpSp>
          <p:nvGrpSpPr>
            <p:cNvPr id="27726" name="Group 78">
              <a:extLst>
                <a:ext uri="{FF2B5EF4-FFF2-40B4-BE49-F238E27FC236}">
                  <a16:creationId xmlns:a16="http://schemas.microsoft.com/office/drawing/2014/main" id="{1B1F8979-3F5F-496B-8417-33B5A10FC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296"/>
              <a:ext cx="431" cy="250"/>
              <a:chOff x="816" y="1296"/>
              <a:chExt cx="431" cy="250"/>
            </a:xfrm>
          </p:grpSpPr>
          <p:sp>
            <p:nvSpPr>
              <p:cNvPr id="27727" name="Rectangle 79">
                <a:extLst>
                  <a:ext uri="{FF2B5EF4-FFF2-40B4-BE49-F238E27FC236}">
                    <a16:creationId xmlns:a16="http://schemas.microsoft.com/office/drawing/2014/main" id="{53255335-A093-418D-9AC2-AB62A8AF2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296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8" name="Text Box 80">
                <a:extLst>
                  <a:ext uri="{FF2B5EF4-FFF2-40B4-BE49-F238E27FC236}">
                    <a16:creationId xmlns:a16="http://schemas.microsoft.com/office/drawing/2014/main" id="{84095CCA-99B4-401D-83C4-CBC11E0C0A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9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7729" name="Group 81">
              <a:extLst>
                <a:ext uri="{FF2B5EF4-FFF2-40B4-BE49-F238E27FC236}">
                  <a16:creationId xmlns:a16="http://schemas.microsoft.com/office/drawing/2014/main" id="{2167E9B2-4DFA-4F5F-9803-B91ED92DF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3" y="1296"/>
              <a:ext cx="575" cy="250"/>
              <a:chOff x="1103" y="1296"/>
              <a:chExt cx="575" cy="250"/>
            </a:xfrm>
          </p:grpSpPr>
          <p:sp>
            <p:nvSpPr>
              <p:cNvPr id="27730" name="Rectangle 82">
                <a:extLst>
                  <a:ext uri="{FF2B5EF4-FFF2-40B4-BE49-F238E27FC236}">
                    <a16:creationId xmlns:a16="http://schemas.microsoft.com/office/drawing/2014/main" id="{0948EBDE-DCE2-4ADB-8FA5-5B5F344FD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296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1" name="Text Box 83">
                <a:extLst>
                  <a:ext uri="{FF2B5EF4-FFF2-40B4-BE49-F238E27FC236}">
                    <a16:creationId xmlns:a16="http://schemas.microsoft.com/office/drawing/2014/main" id="{3EDC9351-A8DE-4022-B7C2-8649E425C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3" y="1296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grpSp>
        <p:nvGrpSpPr>
          <p:cNvPr id="27732" name="Group 84">
            <a:extLst>
              <a:ext uri="{FF2B5EF4-FFF2-40B4-BE49-F238E27FC236}">
                <a16:creationId xmlns:a16="http://schemas.microsoft.com/office/drawing/2014/main" id="{1271E468-087C-4BC3-8EC0-36533DB9238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209800"/>
            <a:ext cx="1147763" cy="396875"/>
            <a:chOff x="2544" y="1392"/>
            <a:chExt cx="723" cy="250"/>
          </a:xfrm>
        </p:grpSpPr>
        <p:grpSp>
          <p:nvGrpSpPr>
            <p:cNvPr id="27733" name="Group 85">
              <a:extLst>
                <a:ext uri="{FF2B5EF4-FFF2-40B4-BE49-F238E27FC236}">
                  <a16:creationId xmlns:a16="http://schemas.microsoft.com/office/drawing/2014/main" id="{0F4AE5CB-A74D-4B07-A040-7009DA83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392"/>
              <a:ext cx="435" cy="250"/>
              <a:chOff x="2832" y="1392"/>
              <a:chExt cx="435" cy="250"/>
            </a:xfrm>
          </p:grpSpPr>
          <p:sp>
            <p:nvSpPr>
              <p:cNvPr id="27734" name="Rectangle 86">
                <a:extLst>
                  <a:ext uri="{FF2B5EF4-FFF2-40B4-BE49-F238E27FC236}">
                    <a16:creationId xmlns:a16="http://schemas.microsoft.com/office/drawing/2014/main" id="{C731B12F-3166-4F25-9BA1-463E78DE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5" name="Text Box 87">
                <a:extLst>
                  <a:ext uri="{FF2B5EF4-FFF2-40B4-BE49-F238E27FC236}">
                    <a16:creationId xmlns:a16="http://schemas.microsoft.com/office/drawing/2014/main" id="{4BDF34BF-1083-4F16-8FD9-06C6242E2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7736" name="Group 88">
              <a:extLst>
                <a:ext uri="{FF2B5EF4-FFF2-40B4-BE49-F238E27FC236}">
                  <a16:creationId xmlns:a16="http://schemas.microsoft.com/office/drawing/2014/main" id="{7C5DFDC1-8880-4414-896E-98BC80C14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392"/>
              <a:ext cx="324" cy="250"/>
              <a:chOff x="2544" y="1392"/>
              <a:chExt cx="324" cy="250"/>
            </a:xfrm>
          </p:grpSpPr>
          <p:sp>
            <p:nvSpPr>
              <p:cNvPr id="27737" name="Rectangle 89">
                <a:extLst>
                  <a:ext uri="{FF2B5EF4-FFF2-40B4-BE49-F238E27FC236}">
                    <a16:creationId xmlns:a16="http://schemas.microsoft.com/office/drawing/2014/main" id="{7FEF8F62-4D38-4E03-BC4A-2A0320B84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8" name="Text Box 90">
                <a:extLst>
                  <a:ext uri="{FF2B5EF4-FFF2-40B4-BE49-F238E27FC236}">
                    <a16:creationId xmlns:a16="http://schemas.microsoft.com/office/drawing/2014/main" id="{A6F054C8-06E6-4AD7-A920-2895F9376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392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7739" name="Group 91">
            <a:extLst>
              <a:ext uri="{FF2B5EF4-FFF2-40B4-BE49-F238E27FC236}">
                <a16:creationId xmlns:a16="http://schemas.microsoft.com/office/drawing/2014/main" id="{21BB90BC-8E92-4A0B-AAD4-0740DDB3CAF4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743200"/>
            <a:ext cx="957263" cy="396875"/>
            <a:chOff x="3360" y="1728"/>
            <a:chExt cx="603" cy="250"/>
          </a:xfrm>
        </p:grpSpPr>
        <p:grpSp>
          <p:nvGrpSpPr>
            <p:cNvPr id="27740" name="Group 92">
              <a:extLst>
                <a:ext uri="{FF2B5EF4-FFF2-40B4-BE49-F238E27FC236}">
                  <a16:creationId xmlns:a16="http://schemas.microsoft.com/office/drawing/2014/main" id="{829F641D-4677-4E6D-A701-225EF1589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728"/>
              <a:ext cx="315" cy="250"/>
              <a:chOff x="3648" y="1728"/>
              <a:chExt cx="315" cy="250"/>
            </a:xfrm>
          </p:grpSpPr>
          <p:sp>
            <p:nvSpPr>
              <p:cNvPr id="27741" name="Rectangle 93">
                <a:extLst>
                  <a:ext uri="{FF2B5EF4-FFF2-40B4-BE49-F238E27FC236}">
                    <a16:creationId xmlns:a16="http://schemas.microsoft.com/office/drawing/2014/main" id="{C2DB2657-1C42-4A2C-9B47-43460CC45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2" name="Text Box 94">
                <a:extLst>
                  <a:ext uri="{FF2B5EF4-FFF2-40B4-BE49-F238E27FC236}">
                    <a16:creationId xmlns:a16="http://schemas.microsoft.com/office/drawing/2014/main" id="{A36EB4AE-2A4A-4B0D-B408-793CC1E49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72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7743" name="Group 95">
              <a:extLst>
                <a:ext uri="{FF2B5EF4-FFF2-40B4-BE49-F238E27FC236}">
                  <a16:creationId xmlns:a16="http://schemas.microsoft.com/office/drawing/2014/main" id="{43261623-3D47-41A2-8D4C-2029A1859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728"/>
              <a:ext cx="324" cy="250"/>
              <a:chOff x="3360" y="1728"/>
              <a:chExt cx="324" cy="250"/>
            </a:xfrm>
          </p:grpSpPr>
          <p:sp>
            <p:nvSpPr>
              <p:cNvPr id="27744" name="Rectangle 96">
                <a:extLst>
                  <a:ext uri="{FF2B5EF4-FFF2-40B4-BE49-F238E27FC236}">
                    <a16:creationId xmlns:a16="http://schemas.microsoft.com/office/drawing/2014/main" id="{B224446B-A93E-4266-A06F-6E7883DB1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5" name="Text Box 97">
                <a:extLst>
                  <a:ext uri="{FF2B5EF4-FFF2-40B4-BE49-F238E27FC236}">
                    <a16:creationId xmlns:a16="http://schemas.microsoft.com/office/drawing/2014/main" id="{6C5468E6-D3B2-4855-9313-0E9104D5BA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1" y="1728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7746" name="Group 98">
            <a:extLst>
              <a:ext uri="{FF2B5EF4-FFF2-40B4-BE49-F238E27FC236}">
                <a16:creationId xmlns:a16="http://schemas.microsoft.com/office/drawing/2014/main" id="{739CE603-69CB-40E3-B713-5CF2659A9C3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219200"/>
            <a:ext cx="1651000" cy="1692275"/>
            <a:chOff x="4080" y="768"/>
            <a:chExt cx="1040" cy="1066"/>
          </a:xfrm>
        </p:grpSpPr>
        <p:sp>
          <p:nvSpPr>
            <p:cNvPr id="27747" name="Text Box 99">
              <a:extLst>
                <a:ext uri="{FF2B5EF4-FFF2-40B4-BE49-F238E27FC236}">
                  <a16:creationId xmlns:a16="http://schemas.microsoft.com/office/drawing/2014/main" id="{2B253494-AA70-43B9-9FB9-133A80A68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413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7748" name="Group 100">
              <a:extLst>
                <a:ext uri="{FF2B5EF4-FFF2-40B4-BE49-F238E27FC236}">
                  <a16:creationId xmlns:a16="http://schemas.microsoft.com/office/drawing/2014/main" id="{AB7D595C-25A0-4893-B244-8CBE37A8B8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4" y="768"/>
              <a:ext cx="997" cy="1066"/>
              <a:chOff x="4124" y="768"/>
              <a:chExt cx="997" cy="1066"/>
            </a:xfrm>
          </p:grpSpPr>
          <p:sp>
            <p:nvSpPr>
              <p:cNvPr id="27749" name="Text Box 101">
                <a:extLst>
                  <a:ext uri="{FF2B5EF4-FFF2-40B4-BE49-F238E27FC236}">
                    <a16:creationId xmlns:a16="http://schemas.microsoft.com/office/drawing/2014/main" id="{FB3F008D-1027-44A7-8CCD-B794A1C44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9" y="768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750" name="Group 102">
                <a:extLst>
                  <a:ext uri="{FF2B5EF4-FFF2-40B4-BE49-F238E27FC236}">
                    <a16:creationId xmlns:a16="http://schemas.microsoft.com/office/drawing/2014/main" id="{8A4A7AA9-A1B3-4519-B3FF-8C4AD34441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74" y="1048"/>
                <a:ext cx="218" cy="364"/>
                <a:chOff x="4474" y="1048"/>
                <a:chExt cx="218" cy="364"/>
              </a:xfrm>
            </p:grpSpPr>
            <p:sp>
              <p:nvSpPr>
                <p:cNvPr id="27751" name="Rectangle 103">
                  <a:extLst>
                    <a:ext uri="{FF2B5EF4-FFF2-40B4-BE49-F238E27FC236}">
                      <a16:creationId xmlns:a16="http://schemas.microsoft.com/office/drawing/2014/main" id="{F0CA2D43-D55F-457A-8D7D-A7766B1F4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4" y="1048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52" name="Line 104">
                  <a:extLst>
                    <a:ext uri="{FF2B5EF4-FFF2-40B4-BE49-F238E27FC236}">
                      <a16:creationId xmlns:a16="http://schemas.microsoft.com/office/drawing/2014/main" id="{60D6C0CA-5DA2-4CB3-96A0-440DB232E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4" y="116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Line 105">
                  <a:extLst>
                    <a:ext uri="{FF2B5EF4-FFF2-40B4-BE49-F238E27FC236}">
                      <a16:creationId xmlns:a16="http://schemas.microsoft.com/office/drawing/2014/main" id="{3A16242D-BDEF-4287-B7F2-2E6ADD6563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4" y="1291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54" name="Line 106">
                <a:extLst>
                  <a:ext uri="{FF2B5EF4-FFF2-40B4-BE49-F238E27FC236}">
                    <a16:creationId xmlns:a16="http://schemas.microsoft.com/office/drawing/2014/main" id="{85327225-EC7E-4B5F-AB48-1398228B4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413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5" name="Line 107">
                <a:extLst>
                  <a:ext uri="{FF2B5EF4-FFF2-40B4-BE49-F238E27FC236}">
                    <a16:creationId xmlns:a16="http://schemas.microsoft.com/office/drawing/2014/main" id="{C4B62D9A-07CC-4ED6-8BDD-338D06C33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2" y="1413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6" name="Line 108">
                <a:extLst>
                  <a:ext uri="{FF2B5EF4-FFF2-40B4-BE49-F238E27FC236}">
                    <a16:creationId xmlns:a16="http://schemas.microsoft.com/office/drawing/2014/main" id="{FADEF3A3-CA6E-4AE4-B1B1-1CC78A4C0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7" y="1413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7" name="Text Box 109">
                <a:extLst>
                  <a:ext uri="{FF2B5EF4-FFF2-40B4-BE49-F238E27FC236}">
                    <a16:creationId xmlns:a16="http://schemas.microsoft.com/office/drawing/2014/main" id="{7AF6F5D6-D357-433D-AFEF-0F5E32FCC6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6" y="1642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7758" name="Text Box 110">
                <a:extLst>
                  <a:ext uri="{FF2B5EF4-FFF2-40B4-BE49-F238E27FC236}">
                    <a16:creationId xmlns:a16="http://schemas.microsoft.com/office/drawing/2014/main" id="{69DCE8A3-6CFE-4F2D-A36E-234FAFF85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" y="1413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7759" name="Text Box 111">
                <a:extLst>
                  <a:ext uri="{FF2B5EF4-FFF2-40B4-BE49-F238E27FC236}">
                    <a16:creationId xmlns:a16="http://schemas.microsoft.com/office/drawing/2014/main" id="{F7D534A6-9905-44CE-A3B6-DB284A5B4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9" y="820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sp>
        <p:nvSpPr>
          <p:cNvPr id="27760" name="Text Box 112">
            <a:extLst>
              <a:ext uri="{FF2B5EF4-FFF2-40B4-BE49-F238E27FC236}">
                <a16:creationId xmlns:a16="http://schemas.microsoft.com/office/drawing/2014/main" id="{A6D58DCF-64FF-4020-96BD-06BE44AA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3716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61AE67FB-30D1-4AFC-B884-0BB862391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sp>
        <p:nvSpPr>
          <p:cNvPr id="28674" name="Line 2">
            <a:extLst>
              <a:ext uri="{FF2B5EF4-FFF2-40B4-BE49-F238E27FC236}">
                <a16:creationId xmlns:a16="http://schemas.microsoft.com/office/drawing/2014/main" id="{C00F16F8-B936-4EC7-B6E6-53EF4257C4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2250" y="2765425"/>
            <a:ext cx="1428750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" name="Line 3">
            <a:extLst>
              <a:ext uri="{FF2B5EF4-FFF2-40B4-BE49-F238E27FC236}">
                <a16:creationId xmlns:a16="http://schemas.microsoft.com/office/drawing/2014/main" id="{146F30BB-E237-4C19-A0B0-EA8855E37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363CEC23-5B21-4186-AC47-024EC5707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30BF61F2-F946-4E28-9B2D-A4132F9495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8338" y="3838575"/>
            <a:ext cx="811212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0676F3EA-29D2-4CA3-8392-C463602FF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1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53752ED3-29DA-4A58-BC05-0C650D244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6E4D1B50-5BBE-4363-97FB-EBA33EE4B1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3838575"/>
            <a:ext cx="1017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1C43DB21-3A02-440E-940D-1FBD3FE1F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35C08918-A9DB-4B7B-B4B1-F287AD24D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139825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C1831569-2042-40DA-A49B-F185D5E6EF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838" y="4778375"/>
            <a:ext cx="763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CA006998-40C4-42E4-BD77-0E1E3549A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1587" cy="604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8B4C7DAC-A9BC-4FDD-9758-785039FE7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Rectangle 14">
            <a:extLst>
              <a:ext uri="{FF2B5EF4-FFF2-40B4-BE49-F238E27FC236}">
                <a16:creationId xmlns:a16="http://schemas.microsoft.com/office/drawing/2014/main" id="{00E6B31C-5A48-46DF-A19A-E85F276A5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C88223F1-7AA0-4465-92D5-94907CA14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5702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9F5C13E2-B294-446B-8C95-932F21E6C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7052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Rectangle 17">
            <a:extLst>
              <a:ext uri="{FF2B5EF4-FFF2-40B4-BE49-F238E27FC236}">
                <a16:creationId xmlns:a16="http://schemas.microsoft.com/office/drawing/2014/main" id="{3B1B2EE5-A6C7-4814-83A6-553B3C413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C609CB3C-5442-4B63-A09B-1A6E0632B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5702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>
            <a:extLst>
              <a:ext uri="{FF2B5EF4-FFF2-40B4-BE49-F238E27FC236}">
                <a16:creationId xmlns:a16="http://schemas.microsoft.com/office/drawing/2014/main" id="{EAE4CB6B-7794-42F9-A859-EAD9E0D4A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705225"/>
            <a:ext cx="254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0">
            <a:extLst>
              <a:ext uri="{FF2B5EF4-FFF2-40B4-BE49-F238E27FC236}">
                <a16:creationId xmlns:a16="http://schemas.microsoft.com/office/drawing/2014/main" id="{756C19DF-DCF3-44F4-8FCB-5AE3087F0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>
            <a:extLst>
              <a:ext uri="{FF2B5EF4-FFF2-40B4-BE49-F238E27FC236}">
                <a16:creationId xmlns:a16="http://schemas.microsoft.com/office/drawing/2014/main" id="{67833FC2-4350-4B9A-B13F-B860F06AD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6450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2">
            <a:extLst>
              <a:ext uri="{FF2B5EF4-FFF2-40B4-BE49-F238E27FC236}">
                <a16:creationId xmlns:a16="http://schemas.microsoft.com/office/drawing/2014/main" id="{F3D56A04-C4E6-49D8-B4B6-7D81B9437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5100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Rectangle 23">
            <a:extLst>
              <a:ext uri="{FF2B5EF4-FFF2-40B4-BE49-F238E27FC236}">
                <a16:creationId xmlns:a16="http://schemas.microsoft.com/office/drawing/2014/main" id="{49FB4CAD-0B3D-4990-8133-85BAC1786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4358949D-F73E-463A-A34B-D0E7F79F6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338763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1 5 9</a:t>
            </a:r>
          </a:p>
        </p:txBody>
      </p:sp>
      <p:grpSp>
        <p:nvGrpSpPr>
          <p:cNvPr id="28697" name="Group 25">
            <a:extLst>
              <a:ext uri="{FF2B5EF4-FFF2-40B4-BE49-F238E27FC236}">
                <a16:creationId xmlns:a16="http://schemas.microsoft.com/office/drawing/2014/main" id="{D69AFD1F-463B-4670-A7B5-65BA8AD7AD9F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4308475"/>
            <a:ext cx="638175" cy="390525"/>
            <a:chOff x="1022" y="2714"/>
            <a:chExt cx="402" cy="246"/>
          </a:xfrm>
        </p:grpSpPr>
        <p:sp>
          <p:nvSpPr>
            <p:cNvPr id="28698" name="Rectangle 26">
              <a:extLst>
                <a:ext uri="{FF2B5EF4-FFF2-40B4-BE49-F238E27FC236}">
                  <a16:creationId xmlns:a16="http://schemas.microsoft.com/office/drawing/2014/main" id="{EACB0042-A3FD-4AE1-B61E-8125C089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714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Text Box 27">
              <a:extLst>
                <a:ext uri="{FF2B5EF4-FFF2-40B4-BE49-F238E27FC236}">
                  <a16:creationId xmlns:a16="http://schemas.microsoft.com/office/drawing/2014/main" id="{8E928E77-4CD1-44B9-8518-483E425AB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729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1 4 5</a:t>
              </a:r>
            </a:p>
          </p:txBody>
        </p:sp>
      </p:grpSp>
      <p:sp>
        <p:nvSpPr>
          <p:cNvPr id="28700" name="Rectangle 28">
            <a:extLst>
              <a:ext uri="{FF2B5EF4-FFF2-40B4-BE49-F238E27FC236}">
                <a16:creationId xmlns:a16="http://schemas.microsoft.com/office/drawing/2014/main" id="{48FAD00B-C2B5-40A5-A06A-4B63F02B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Text Box 29">
            <a:extLst>
              <a:ext uri="{FF2B5EF4-FFF2-40B4-BE49-F238E27FC236}">
                <a16:creationId xmlns:a16="http://schemas.microsoft.com/office/drawing/2014/main" id="{6ACD4C42-57CC-442B-9ADF-4EB0BD8A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4332288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1 3 6</a:t>
            </a:r>
          </a:p>
        </p:txBody>
      </p:sp>
      <p:sp>
        <p:nvSpPr>
          <p:cNvPr id="28702" name="Rectangle 30">
            <a:extLst>
              <a:ext uri="{FF2B5EF4-FFF2-40B4-BE49-F238E27FC236}">
                <a16:creationId xmlns:a16="http://schemas.microsoft.com/office/drawing/2014/main" id="{BB9476DF-092F-40FD-AC37-43B466E1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31">
            <a:extLst>
              <a:ext uri="{FF2B5EF4-FFF2-40B4-BE49-F238E27FC236}">
                <a16:creationId xmlns:a16="http://schemas.microsoft.com/office/drawing/2014/main" id="{10BFE981-F3DD-4EE4-8541-77CAE38AE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00575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3 4 5</a:t>
            </a:r>
          </a:p>
        </p:txBody>
      </p:sp>
      <p:grpSp>
        <p:nvGrpSpPr>
          <p:cNvPr id="28704" name="Group 32">
            <a:extLst>
              <a:ext uri="{FF2B5EF4-FFF2-40B4-BE49-F238E27FC236}">
                <a16:creationId xmlns:a16="http://schemas.microsoft.com/office/drawing/2014/main" id="{DA2F4B9E-F6A1-4AF9-83E8-884636A32490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576763"/>
            <a:ext cx="638175" cy="390525"/>
            <a:chOff x="4056" y="2883"/>
            <a:chExt cx="402" cy="246"/>
          </a:xfrm>
        </p:grpSpPr>
        <p:sp>
          <p:nvSpPr>
            <p:cNvPr id="28705" name="Rectangle 33">
              <a:extLst>
                <a:ext uri="{FF2B5EF4-FFF2-40B4-BE49-F238E27FC236}">
                  <a16:creationId xmlns:a16="http://schemas.microsoft.com/office/drawing/2014/main" id="{9E72E1AE-327C-4CDF-B9E6-53986291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883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Text Box 34">
              <a:extLst>
                <a:ext uri="{FF2B5EF4-FFF2-40B4-BE49-F238E27FC236}">
                  <a16:creationId xmlns:a16="http://schemas.microsoft.com/office/drawing/2014/main" id="{5889281C-7B38-40A3-A3F8-D1AE7FB02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89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3 6 7</a:t>
              </a:r>
            </a:p>
          </p:txBody>
        </p:sp>
      </p:grpSp>
      <p:grpSp>
        <p:nvGrpSpPr>
          <p:cNvPr id="28707" name="Group 35">
            <a:extLst>
              <a:ext uri="{FF2B5EF4-FFF2-40B4-BE49-F238E27FC236}">
                <a16:creationId xmlns:a16="http://schemas.microsoft.com/office/drawing/2014/main" id="{37771B4D-B133-46C1-922B-615DF2D1B59C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913313"/>
            <a:ext cx="638175" cy="390525"/>
            <a:chOff x="4056" y="3095"/>
            <a:chExt cx="402" cy="246"/>
          </a:xfrm>
        </p:grpSpPr>
        <p:sp>
          <p:nvSpPr>
            <p:cNvPr id="28708" name="Rectangle 36">
              <a:extLst>
                <a:ext uri="{FF2B5EF4-FFF2-40B4-BE49-F238E27FC236}">
                  <a16:creationId xmlns:a16="http://schemas.microsoft.com/office/drawing/2014/main" id="{B765E9D5-0374-40D0-A284-0C1EAAC8D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09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Text Box 37">
              <a:extLst>
                <a:ext uri="{FF2B5EF4-FFF2-40B4-BE49-F238E27FC236}">
                  <a16:creationId xmlns:a16="http://schemas.microsoft.com/office/drawing/2014/main" id="{5A950589-78C2-41A7-BA5C-721707D8D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11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3 6 8</a:t>
              </a:r>
            </a:p>
          </p:txBody>
        </p:sp>
      </p:grpSp>
      <p:grpSp>
        <p:nvGrpSpPr>
          <p:cNvPr id="28710" name="Group 38">
            <a:extLst>
              <a:ext uri="{FF2B5EF4-FFF2-40B4-BE49-F238E27FC236}">
                <a16:creationId xmlns:a16="http://schemas.microsoft.com/office/drawing/2014/main" id="{A5117456-ACA5-4432-9CEB-2E2EA415BC4E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4576763"/>
            <a:ext cx="641350" cy="725487"/>
            <a:chOff x="3337" y="2883"/>
            <a:chExt cx="404" cy="457"/>
          </a:xfrm>
        </p:grpSpPr>
        <p:grpSp>
          <p:nvGrpSpPr>
            <p:cNvPr id="28711" name="Group 39">
              <a:extLst>
                <a:ext uri="{FF2B5EF4-FFF2-40B4-BE49-F238E27FC236}">
                  <a16:creationId xmlns:a16="http://schemas.microsoft.com/office/drawing/2014/main" id="{6CB23E73-5A1F-46F7-A19B-A3183E417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2883"/>
              <a:ext cx="404" cy="246"/>
              <a:chOff x="3337" y="2883"/>
              <a:chExt cx="404" cy="246"/>
            </a:xfrm>
          </p:grpSpPr>
          <p:sp>
            <p:nvSpPr>
              <p:cNvPr id="28712" name="Rectangle 40">
                <a:extLst>
                  <a:ext uri="{FF2B5EF4-FFF2-40B4-BE49-F238E27FC236}">
                    <a16:creationId xmlns:a16="http://schemas.microsoft.com/office/drawing/2014/main" id="{5770A3C3-A735-4A6B-A76D-A7CDC4D1A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83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3" name="Text Box 41">
                <a:extLst>
                  <a:ext uri="{FF2B5EF4-FFF2-40B4-BE49-F238E27FC236}">
                    <a16:creationId xmlns:a16="http://schemas.microsoft.com/office/drawing/2014/main" id="{6DFE4CB6-E56B-487F-933F-501705035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289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3 5 6</a:t>
                </a:r>
              </a:p>
            </p:txBody>
          </p:sp>
        </p:grpSp>
        <p:grpSp>
          <p:nvGrpSpPr>
            <p:cNvPr id="28714" name="Group 42">
              <a:extLst>
                <a:ext uri="{FF2B5EF4-FFF2-40B4-BE49-F238E27FC236}">
                  <a16:creationId xmlns:a16="http://schemas.microsoft.com/office/drawing/2014/main" id="{6FED730A-E432-449B-BE61-11091000D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3094"/>
              <a:ext cx="404" cy="246"/>
              <a:chOff x="3337" y="3094"/>
              <a:chExt cx="404" cy="246"/>
            </a:xfrm>
          </p:grpSpPr>
          <p:sp>
            <p:nvSpPr>
              <p:cNvPr id="28715" name="Rectangle 43">
                <a:extLst>
                  <a:ext uri="{FF2B5EF4-FFF2-40B4-BE49-F238E27FC236}">
                    <a16:creationId xmlns:a16="http://schemas.microsoft.com/office/drawing/2014/main" id="{4D8D12FB-3371-434C-AEF3-D0BC7760F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3094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6" name="Text Box 44">
                <a:extLst>
                  <a:ext uri="{FF2B5EF4-FFF2-40B4-BE49-F238E27FC236}">
                    <a16:creationId xmlns:a16="http://schemas.microsoft.com/office/drawing/2014/main" id="{9F013902-4185-4758-9A6C-040EB78FA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310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3 5 7</a:t>
                </a:r>
              </a:p>
            </p:txBody>
          </p:sp>
        </p:grpSp>
      </p:grpSp>
      <p:grpSp>
        <p:nvGrpSpPr>
          <p:cNvPr id="28717" name="Group 45">
            <a:extLst>
              <a:ext uri="{FF2B5EF4-FFF2-40B4-BE49-F238E27FC236}">
                <a16:creationId xmlns:a16="http://schemas.microsoft.com/office/drawing/2014/main" id="{ECE53305-E64F-4F16-9586-26DA92851E05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5248275"/>
            <a:ext cx="641350" cy="390525"/>
            <a:chOff x="3337" y="3306"/>
            <a:chExt cx="404" cy="246"/>
          </a:xfrm>
        </p:grpSpPr>
        <p:sp>
          <p:nvSpPr>
            <p:cNvPr id="28718" name="Rectangle 46">
              <a:extLst>
                <a:ext uri="{FF2B5EF4-FFF2-40B4-BE49-F238E27FC236}">
                  <a16:creationId xmlns:a16="http://schemas.microsoft.com/office/drawing/2014/main" id="{0D63977F-E892-4FCD-BDB3-A48F270AC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306"/>
              <a:ext cx="399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Text Box 47">
              <a:extLst>
                <a:ext uri="{FF2B5EF4-FFF2-40B4-BE49-F238E27FC236}">
                  <a16:creationId xmlns:a16="http://schemas.microsoft.com/office/drawing/2014/main" id="{AF166309-87EC-4478-AB51-2B33CB15E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332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6 8 9</a:t>
              </a:r>
            </a:p>
          </p:txBody>
        </p:sp>
      </p:grpSp>
      <p:grpSp>
        <p:nvGrpSpPr>
          <p:cNvPr id="28720" name="Group 48">
            <a:extLst>
              <a:ext uri="{FF2B5EF4-FFF2-40B4-BE49-F238E27FC236}">
                <a16:creationId xmlns:a16="http://schemas.microsoft.com/office/drawing/2014/main" id="{C6E4F0C6-1E82-49C4-A13C-CD856F75F887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503613"/>
            <a:ext cx="638175" cy="390525"/>
            <a:chOff x="2459" y="2207"/>
            <a:chExt cx="402" cy="246"/>
          </a:xfrm>
        </p:grpSpPr>
        <p:sp>
          <p:nvSpPr>
            <p:cNvPr id="28721" name="Rectangle 49">
              <a:extLst>
                <a:ext uri="{FF2B5EF4-FFF2-40B4-BE49-F238E27FC236}">
                  <a16:creationId xmlns:a16="http://schemas.microsoft.com/office/drawing/2014/main" id="{B02E97F7-201A-4B4B-AE62-7A71ECFE7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207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Text Box 50">
              <a:extLst>
                <a:ext uri="{FF2B5EF4-FFF2-40B4-BE49-F238E27FC236}">
                  <a16:creationId xmlns:a16="http://schemas.microsoft.com/office/drawing/2014/main" id="{B84D14AA-E1A7-4D70-B781-F3769CB5D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22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2 3 4</a:t>
              </a:r>
            </a:p>
          </p:txBody>
        </p:sp>
      </p:grpSp>
      <p:grpSp>
        <p:nvGrpSpPr>
          <p:cNvPr id="28723" name="Group 51">
            <a:extLst>
              <a:ext uri="{FF2B5EF4-FFF2-40B4-BE49-F238E27FC236}">
                <a16:creationId xmlns:a16="http://schemas.microsoft.com/office/drawing/2014/main" id="{7781D3E2-66BD-409E-9E95-21CC9ADD3986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838575"/>
            <a:ext cx="638175" cy="392113"/>
            <a:chOff x="2459" y="2418"/>
            <a:chExt cx="402" cy="247"/>
          </a:xfrm>
        </p:grpSpPr>
        <p:sp>
          <p:nvSpPr>
            <p:cNvPr id="28724" name="Rectangle 52">
              <a:extLst>
                <a:ext uri="{FF2B5EF4-FFF2-40B4-BE49-F238E27FC236}">
                  <a16:creationId xmlns:a16="http://schemas.microsoft.com/office/drawing/2014/main" id="{5AB503DB-9211-4521-BC04-3001F95F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41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Text Box 53">
              <a:extLst>
                <a:ext uri="{FF2B5EF4-FFF2-40B4-BE49-F238E27FC236}">
                  <a16:creationId xmlns:a16="http://schemas.microsoft.com/office/drawing/2014/main" id="{4AC9A4E6-EEAE-4136-9125-A0185C15A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43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5 6 7</a:t>
              </a:r>
            </a:p>
          </p:txBody>
        </p:sp>
      </p:grpSp>
      <p:grpSp>
        <p:nvGrpSpPr>
          <p:cNvPr id="28726" name="Group 54">
            <a:extLst>
              <a:ext uri="{FF2B5EF4-FFF2-40B4-BE49-F238E27FC236}">
                <a16:creationId xmlns:a16="http://schemas.microsoft.com/office/drawing/2014/main" id="{67CE7F40-1B09-4FBF-8953-425C6770B3CE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314950"/>
            <a:ext cx="638175" cy="390525"/>
            <a:chOff x="1062" y="3348"/>
            <a:chExt cx="402" cy="246"/>
          </a:xfrm>
        </p:grpSpPr>
        <p:sp>
          <p:nvSpPr>
            <p:cNvPr id="28727" name="Rectangle 55">
              <a:extLst>
                <a:ext uri="{FF2B5EF4-FFF2-40B4-BE49-F238E27FC236}">
                  <a16:creationId xmlns:a16="http://schemas.microsoft.com/office/drawing/2014/main" id="{2282AC75-F014-473B-89EA-096C1428F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34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8" name="Text Box 56">
              <a:extLst>
                <a:ext uri="{FF2B5EF4-FFF2-40B4-BE49-F238E27FC236}">
                  <a16:creationId xmlns:a16="http://schemas.microsoft.com/office/drawing/2014/main" id="{BEC89988-B975-4406-831B-98AFAA598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36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1 2 4</a:t>
              </a:r>
            </a:p>
          </p:txBody>
        </p:sp>
      </p:grpSp>
      <p:grpSp>
        <p:nvGrpSpPr>
          <p:cNvPr id="28729" name="Group 57">
            <a:extLst>
              <a:ext uri="{FF2B5EF4-FFF2-40B4-BE49-F238E27FC236}">
                <a16:creationId xmlns:a16="http://schemas.microsoft.com/office/drawing/2014/main" id="{D9F6D980-0487-432D-9F08-E9076110323B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651500"/>
            <a:ext cx="638175" cy="392113"/>
            <a:chOff x="1062" y="3560"/>
            <a:chExt cx="402" cy="247"/>
          </a:xfrm>
        </p:grpSpPr>
        <p:sp>
          <p:nvSpPr>
            <p:cNvPr id="28730" name="Rectangle 58">
              <a:extLst>
                <a:ext uri="{FF2B5EF4-FFF2-40B4-BE49-F238E27FC236}">
                  <a16:creationId xmlns:a16="http://schemas.microsoft.com/office/drawing/2014/main" id="{865EB235-7032-4D42-B573-B5E1BC5F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56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1" name="Text Box 59">
              <a:extLst>
                <a:ext uri="{FF2B5EF4-FFF2-40B4-BE49-F238E27FC236}">
                  <a16:creationId xmlns:a16="http://schemas.microsoft.com/office/drawing/2014/main" id="{CC0F866D-60DD-4E58-9B6A-EFFD1F484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57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4 5 7</a:t>
              </a:r>
            </a:p>
          </p:txBody>
        </p:sp>
      </p:grpSp>
      <p:grpSp>
        <p:nvGrpSpPr>
          <p:cNvPr id="28732" name="Group 60">
            <a:extLst>
              <a:ext uri="{FF2B5EF4-FFF2-40B4-BE49-F238E27FC236}">
                <a16:creationId xmlns:a16="http://schemas.microsoft.com/office/drawing/2014/main" id="{4ED6770A-E5D8-44A2-9EC7-C6F0B31C7ABA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383213"/>
            <a:ext cx="638175" cy="390525"/>
            <a:chOff x="1541" y="3391"/>
            <a:chExt cx="402" cy="246"/>
          </a:xfrm>
        </p:grpSpPr>
        <p:sp>
          <p:nvSpPr>
            <p:cNvPr id="28733" name="Rectangle 61">
              <a:extLst>
                <a:ext uri="{FF2B5EF4-FFF2-40B4-BE49-F238E27FC236}">
                  <a16:creationId xmlns:a16="http://schemas.microsoft.com/office/drawing/2014/main" id="{3F80A6B7-CDFB-48D2-85E4-109A73517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391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4" name="Text Box 62">
              <a:extLst>
                <a:ext uri="{FF2B5EF4-FFF2-40B4-BE49-F238E27FC236}">
                  <a16:creationId xmlns:a16="http://schemas.microsoft.com/office/drawing/2014/main" id="{B104E6E8-2962-4D31-AE95-824BBB4C4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40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1 2 5</a:t>
              </a:r>
            </a:p>
          </p:txBody>
        </p:sp>
      </p:grpSp>
      <p:grpSp>
        <p:nvGrpSpPr>
          <p:cNvPr id="28735" name="Group 63">
            <a:extLst>
              <a:ext uri="{FF2B5EF4-FFF2-40B4-BE49-F238E27FC236}">
                <a16:creationId xmlns:a16="http://schemas.microsoft.com/office/drawing/2014/main" id="{BD8EA976-06DD-45C5-AF46-EFE97F9B88D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718175"/>
            <a:ext cx="638175" cy="388938"/>
            <a:chOff x="1541" y="3602"/>
            <a:chExt cx="402" cy="245"/>
          </a:xfrm>
        </p:grpSpPr>
        <p:sp>
          <p:nvSpPr>
            <p:cNvPr id="28736" name="Rectangle 64">
              <a:extLst>
                <a:ext uri="{FF2B5EF4-FFF2-40B4-BE49-F238E27FC236}">
                  <a16:creationId xmlns:a16="http://schemas.microsoft.com/office/drawing/2014/main" id="{4D233FFF-4A13-498E-B04C-686D0703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602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7" name="Text Box 65">
              <a:extLst>
                <a:ext uri="{FF2B5EF4-FFF2-40B4-BE49-F238E27FC236}">
                  <a16:creationId xmlns:a16="http://schemas.microsoft.com/office/drawing/2014/main" id="{7A50C32E-1AC5-4F07-B440-93DD3846C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61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4 5 8</a:t>
              </a:r>
            </a:p>
          </p:txBody>
        </p:sp>
      </p:grpSp>
      <p:sp>
        <p:nvSpPr>
          <p:cNvPr id="28738" name="Rectangle 66">
            <a:extLst>
              <a:ext uri="{FF2B5EF4-FFF2-40B4-BE49-F238E27FC236}">
                <a16:creationId xmlns:a16="http://schemas.microsoft.com/office/drawing/2014/main" id="{56066E4F-1D2E-414F-A38D-2457A7C7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Line 67">
            <a:extLst>
              <a:ext uri="{FF2B5EF4-FFF2-40B4-BE49-F238E27FC236}">
                <a16:creationId xmlns:a16="http://schemas.microsoft.com/office/drawing/2014/main" id="{F8F3E337-80D4-4567-BFAE-93CE219ED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49713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0" name="Line 68">
            <a:extLst>
              <a:ext uri="{FF2B5EF4-FFF2-40B4-BE49-F238E27FC236}">
                <a16:creationId xmlns:a16="http://schemas.microsoft.com/office/drawing/2014/main" id="{79C8E75B-BCDB-402C-A1C2-3678C4ED3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6304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41" name="Group 69">
            <a:extLst>
              <a:ext uri="{FF2B5EF4-FFF2-40B4-BE49-F238E27FC236}">
                <a16:creationId xmlns:a16="http://schemas.microsoft.com/office/drawing/2014/main" id="{BFCE9692-6630-4DD5-A9F4-25DAFB96B84D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1295400"/>
            <a:ext cx="1651000" cy="1692275"/>
            <a:chOff x="4526" y="816"/>
            <a:chExt cx="1040" cy="1066"/>
          </a:xfrm>
        </p:grpSpPr>
        <p:sp>
          <p:nvSpPr>
            <p:cNvPr id="28742" name="Text Box 70">
              <a:extLst>
                <a:ext uri="{FF2B5EF4-FFF2-40B4-BE49-F238E27FC236}">
                  <a16:creationId xmlns:a16="http://schemas.microsoft.com/office/drawing/2014/main" id="{76DD40CC-604E-4358-9B4C-0B9A86D5D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" y="1461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8743" name="Group 71">
              <a:extLst>
                <a:ext uri="{FF2B5EF4-FFF2-40B4-BE49-F238E27FC236}">
                  <a16:creationId xmlns:a16="http://schemas.microsoft.com/office/drawing/2014/main" id="{7B5101AC-7130-4834-ABBB-0FE2C3DB9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816"/>
              <a:ext cx="997" cy="1066"/>
              <a:chOff x="4569" y="816"/>
              <a:chExt cx="997" cy="1066"/>
            </a:xfrm>
          </p:grpSpPr>
          <p:sp>
            <p:nvSpPr>
              <p:cNvPr id="28744" name="Text Box 72">
                <a:extLst>
                  <a:ext uri="{FF2B5EF4-FFF2-40B4-BE49-F238E27FC236}">
                    <a16:creationId xmlns:a16="http://schemas.microsoft.com/office/drawing/2014/main" id="{812FD939-526A-4DAB-8498-7EBEAA106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5" y="816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745" name="Group 73">
                <a:extLst>
                  <a:ext uri="{FF2B5EF4-FFF2-40B4-BE49-F238E27FC236}">
                    <a16:creationId xmlns:a16="http://schemas.microsoft.com/office/drawing/2014/main" id="{CAD7E5CD-B1CE-4C50-8FC2-E7E3CB396C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1096"/>
                <a:ext cx="218" cy="364"/>
                <a:chOff x="4920" y="1096"/>
                <a:chExt cx="218" cy="364"/>
              </a:xfrm>
            </p:grpSpPr>
            <p:sp>
              <p:nvSpPr>
                <p:cNvPr id="28746" name="Rectangle 74">
                  <a:extLst>
                    <a:ext uri="{FF2B5EF4-FFF2-40B4-BE49-F238E27FC236}">
                      <a16:creationId xmlns:a16="http://schemas.microsoft.com/office/drawing/2014/main" id="{E9E091B6-35F3-4359-98C6-4F7629FFC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1096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47" name="Line 75">
                  <a:extLst>
                    <a:ext uri="{FF2B5EF4-FFF2-40B4-BE49-F238E27FC236}">
                      <a16:creationId xmlns:a16="http://schemas.microsoft.com/office/drawing/2014/main" id="{404FFA54-44A6-4357-84A8-EDD15B3D8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218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48" name="Line 76">
                  <a:extLst>
                    <a:ext uri="{FF2B5EF4-FFF2-40B4-BE49-F238E27FC236}">
                      <a16:creationId xmlns:a16="http://schemas.microsoft.com/office/drawing/2014/main" id="{22B391F6-76D4-433D-975F-8ECFB84CB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33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49" name="Line 77">
                <a:extLst>
                  <a:ext uri="{FF2B5EF4-FFF2-40B4-BE49-F238E27FC236}">
                    <a16:creationId xmlns:a16="http://schemas.microsoft.com/office/drawing/2014/main" id="{2A6A01A3-705D-4126-BBB9-DFEC83E32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8" y="1461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Line 78">
                <a:extLst>
                  <a:ext uri="{FF2B5EF4-FFF2-40B4-BE49-F238E27FC236}">
                    <a16:creationId xmlns:a16="http://schemas.microsoft.com/office/drawing/2014/main" id="{045D12A5-DBCC-432D-A65C-2BAD3D5E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8" y="1461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Line 79">
                <a:extLst>
                  <a:ext uri="{FF2B5EF4-FFF2-40B4-BE49-F238E27FC236}">
                    <a16:creationId xmlns:a16="http://schemas.microsoft.com/office/drawing/2014/main" id="{7FE99BC2-F934-4150-8A72-D8082280D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461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Text Box 80">
                <a:extLst>
                  <a:ext uri="{FF2B5EF4-FFF2-40B4-BE49-F238E27FC236}">
                    <a16:creationId xmlns:a16="http://schemas.microsoft.com/office/drawing/2014/main" id="{78AEAF26-4500-41FA-B576-E0ACA2DF4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2" y="1690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8753" name="Text Box 81">
                <a:extLst>
                  <a:ext uri="{FF2B5EF4-FFF2-40B4-BE49-F238E27FC236}">
                    <a16:creationId xmlns:a16="http://schemas.microsoft.com/office/drawing/2014/main" id="{EC934EA2-2BA6-4436-8B1F-CE776D1BB3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8" y="1461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8754" name="Text Box 82">
                <a:extLst>
                  <a:ext uri="{FF2B5EF4-FFF2-40B4-BE49-F238E27FC236}">
                    <a16:creationId xmlns:a16="http://schemas.microsoft.com/office/drawing/2014/main" id="{8EEB3485-0884-4878-846A-C35A0B04D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5" y="868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grpSp>
        <p:nvGrpSpPr>
          <p:cNvPr id="28755" name="Group 83">
            <a:extLst>
              <a:ext uri="{FF2B5EF4-FFF2-40B4-BE49-F238E27FC236}">
                <a16:creationId xmlns:a16="http://schemas.microsoft.com/office/drawing/2014/main" id="{D52CAFC3-E800-4CFE-BB30-9EA4AEAB71FD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1447800"/>
            <a:ext cx="1074737" cy="396875"/>
            <a:chOff x="2269" y="912"/>
            <a:chExt cx="677" cy="250"/>
          </a:xfrm>
        </p:grpSpPr>
        <p:sp>
          <p:nvSpPr>
            <p:cNvPr id="28756" name="Rectangle 84">
              <a:extLst>
                <a:ext uri="{FF2B5EF4-FFF2-40B4-BE49-F238E27FC236}">
                  <a16:creationId xmlns:a16="http://schemas.microsoft.com/office/drawing/2014/main" id="{67203FAA-D986-43BA-B3BF-1A26DA1C2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912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7" name="Text Box 85">
              <a:extLst>
                <a:ext uri="{FF2B5EF4-FFF2-40B4-BE49-F238E27FC236}">
                  <a16:creationId xmlns:a16="http://schemas.microsoft.com/office/drawing/2014/main" id="{9E4BC1FF-0C26-4202-9EFC-5E9BC9ADC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912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8758" name="Line 86">
            <a:extLst>
              <a:ext uri="{FF2B5EF4-FFF2-40B4-BE49-F238E27FC236}">
                <a16:creationId xmlns:a16="http://schemas.microsoft.com/office/drawing/2014/main" id="{3F276EFC-5372-4F01-A9F1-57684D936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18288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9" name="Line 87">
            <a:extLst>
              <a:ext uri="{FF2B5EF4-FFF2-40B4-BE49-F238E27FC236}">
                <a16:creationId xmlns:a16="http://schemas.microsoft.com/office/drawing/2014/main" id="{93ED2FBF-0866-426E-B976-70F8AB8C6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0" name="Line 88">
            <a:extLst>
              <a:ext uri="{FF2B5EF4-FFF2-40B4-BE49-F238E27FC236}">
                <a16:creationId xmlns:a16="http://schemas.microsoft.com/office/drawing/2014/main" id="{E57BC8DB-AC6D-417D-9114-122D7802B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26670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1" name="Line 89">
            <a:extLst>
              <a:ext uri="{FF2B5EF4-FFF2-40B4-BE49-F238E27FC236}">
                <a16:creationId xmlns:a16="http://schemas.microsoft.com/office/drawing/2014/main" id="{AC9E1DDC-BBDB-4155-8A4D-6999E429AB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32004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62" name="Group 90">
            <a:extLst>
              <a:ext uri="{FF2B5EF4-FFF2-40B4-BE49-F238E27FC236}">
                <a16:creationId xmlns:a16="http://schemas.microsoft.com/office/drawing/2014/main" id="{D2D2F9B1-BBB4-42C4-9347-F6EBAAED3E6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514600"/>
            <a:ext cx="1376363" cy="396875"/>
            <a:chOff x="158" y="1584"/>
            <a:chExt cx="867" cy="250"/>
          </a:xfrm>
        </p:grpSpPr>
        <p:grpSp>
          <p:nvGrpSpPr>
            <p:cNvPr id="28763" name="Group 91">
              <a:extLst>
                <a:ext uri="{FF2B5EF4-FFF2-40B4-BE49-F238E27FC236}">
                  <a16:creationId xmlns:a16="http://schemas.microsoft.com/office/drawing/2014/main" id="{0A6879B3-A13B-41C2-9389-F063EDA53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584"/>
              <a:ext cx="435" cy="250"/>
              <a:chOff x="590" y="1584"/>
              <a:chExt cx="435" cy="250"/>
            </a:xfrm>
          </p:grpSpPr>
          <p:sp>
            <p:nvSpPr>
              <p:cNvPr id="28764" name="Rectangle 92">
                <a:extLst>
                  <a:ext uri="{FF2B5EF4-FFF2-40B4-BE49-F238E27FC236}">
                    <a16:creationId xmlns:a16="http://schemas.microsoft.com/office/drawing/2014/main" id="{8BCD8F27-3FCF-4228-BE64-D3F9544D5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584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5" name="Text Box 93">
                <a:extLst>
                  <a:ext uri="{FF2B5EF4-FFF2-40B4-BE49-F238E27FC236}">
                    <a16:creationId xmlns:a16="http://schemas.microsoft.com/office/drawing/2014/main" id="{15BFF158-0C98-42D8-871D-EA33752D1D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584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8766" name="Group 94">
              <a:extLst>
                <a:ext uri="{FF2B5EF4-FFF2-40B4-BE49-F238E27FC236}">
                  <a16:creationId xmlns:a16="http://schemas.microsoft.com/office/drawing/2014/main" id="{AB363429-AF15-474B-ACB8-D07C5BB4D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584"/>
              <a:ext cx="445" cy="250"/>
              <a:chOff x="158" y="1584"/>
              <a:chExt cx="445" cy="250"/>
            </a:xfrm>
          </p:grpSpPr>
          <p:sp>
            <p:nvSpPr>
              <p:cNvPr id="28767" name="Rectangle 95">
                <a:extLst>
                  <a:ext uri="{FF2B5EF4-FFF2-40B4-BE49-F238E27FC236}">
                    <a16:creationId xmlns:a16="http://schemas.microsoft.com/office/drawing/2014/main" id="{523A1DC1-8DDD-4DF8-83D1-D331F790D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584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8" name="Text Box 96">
                <a:extLst>
                  <a:ext uri="{FF2B5EF4-FFF2-40B4-BE49-F238E27FC236}">
                    <a16:creationId xmlns:a16="http://schemas.microsoft.com/office/drawing/2014/main" id="{F492B7E1-1C90-4FC2-8BE6-626489284D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584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2 +</a:t>
                </a:r>
              </a:p>
            </p:txBody>
          </p:sp>
        </p:grpSp>
      </p:grpSp>
      <p:grpSp>
        <p:nvGrpSpPr>
          <p:cNvPr id="28769" name="Group 97">
            <a:extLst>
              <a:ext uri="{FF2B5EF4-FFF2-40B4-BE49-F238E27FC236}">
                <a16:creationId xmlns:a16="http://schemas.microsoft.com/office/drawing/2014/main" id="{3D3C2AC7-DF2D-46F6-8618-5BB653A74AA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24200"/>
            <a:ext cx="1185863" cy="396875"/>
            <a:chOff x="158" y="1968"/>
            <a:chExt cx="747" cy="250"/>
          </a:xfrm>
        </p:grpSpPr>
        <p:grpSp>
          <p:nvGrpSpPr>
            <p:cNvPr id="28770" name="Group 98">
              <a:extLst>
                <a:ext uri="{FF2B5EF4-FFF2-40B4-BE49-F238E27FC236}">
                  <a16:creationId xmlns:a16="http://schemas.microsoft.com/office/drawing/2014/main" id="{E496E45E-6F94-46FA-9BCB-698BE69DC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968"/>
              <a:ext cx="315" cy="250"/>
              <a:chOff x="590" y="1968"/>
              <a:chExt cx="315" cy="250"/>
            </a:xfrm>
          </p:grpSpPr>
          <p:sp>
            <p:nvSpPr>
              <p:cNvPr id="28771" name="Rectangle 99">
                <a:extLst>
                  <a:ext uri="{FF2B5EF4-FFF2-40B4-BE49-F238E27FC236}">
                    <a16:creationId xmlns:a16="http://schemas.microsoft.com/office/drawing/2014/main" id="{F3E7AFE2-97DA-4544-A98D-09E8F7FC0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968"/>
                <a:ext cx="309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2" name="Text Box 100">
                <a:extLst>
                  <a:ext uri="{FF2B5EF4-FFF2-40B4-BE49-F238E27FC236}">
                    <a16:creationId xmlns:a16="http://schemas.microsoft.com/office/drawing/2014/main" id="{F7F3ED71-8233-4011-87F3-D372E9C47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96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8773" name="Group 101">
              <a:extLst>
                <a:ext uri="{FF2B5EF4-FFF2-40B4-BE49-F238E27FC236}">
                  <a16:creationId xmlns:a16="http://schemas.microsoft.com/office/drawing/2014/main" id="{247048D2-6236-41ED-9ACC-2136352F3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968"/>
              <a:ext cx="445" cy="250"/>
              <a:chOff x="158" y="1968"/>
              <a:chExt cx="445" cy="250"/>
            </a:xfrm>
          </p:grpSpPr>
          <p:sp>
            <p:nvSpPr>
              <p:cNvPr id="28774" name="Rectangle 102">
                <a:extLst>
                  <a:ext uri="{FF2B5EF4-FFF2-40B4-BE49-F238E27FC236}">
                    <a16:creationId xmlns:a16="http://schemas.microsoft.com/office/drawing/2014/main" id="{CA930FF9-E510-40C2-8318-D75F3CEB3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968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5" name="Text Box 103">
                <a:extLst>
                  <a:ext uri="{FF2B5EF4-FFF2-40B4-BE49-F238E27FC236}">
                    <a16:creationId xmlns:a16="http://schemas.microsoft.com/office/drawing/2014/main" id="{6ED16C6A-EFE0-4F35-A7CD-C40437B2C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968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+</a:t>
                </a:r>
              </a:p>
            </p:txBody>
          </p:sp>
        </p:grpSp>
      </p:grpSp>
      <p:grpSp>
        <p:nvGrpSpPr>
          <p:cNvPr id="28776" name="Group 104">
            <a:extLst>
              <a:ext uri="{FF2B5EF4-FFF2-40B4-BE49-F238E27FC236}">
                <a16:creationId xmlns:a16="http://schemas.microsoft.com/office/drawing/2014/main" id="{021F1E0A-8AED-43B4-8F27-93F8CA7B00C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33800"/>
            <a:ext cx="989013" cy="396875"/>
            <a:chOff x="158" y="2352"/>
            <a:chExt cx="623" cy="250"/>
          </a:xfrm>
        </p:grpSpPr>
        <p:grpSp>
          <p:nvGrpSpPr>
            <p:cNvPr id="28777" name="Group 105">
              <a:extLst>
                <a:ext uri="{FF2B5EF4-FFF2-40B4-BE49-F238E27FC236}">
                  <a16:creationId xmlns:a16="http://schemas.microsoft.com/office/drawing/2014/main" id="{332DE0E1-C15E-4F01-9E63-43DBA666B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52"/>
              <a:ext cx="205" cy="250"/>
              <a:chOff x="576" y="2352"/>
              <a:chExt cx="205" cy="250"/>
            </a:xfrm>
          </p:grpSpPr>
          <p:sp>
            <p:nvSpPr>
              <p:cNvPr id="28778" name="Rectangle 106">
                <a:extLst>
                  <a:ext uri="{FF2B5EF4-FFF2-40B4-BE49-F238E27FC236}">
                    <a16:creationId xmlns:a16="http://schemas.microsoft.com/office/drawing/2014/main" id="{E0CE5D64-F06D-4EE6-AAA4-DB23A03FF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352"/>
                <a:ext cx="19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9" name="Text Box 107">
                <a:extLst>
                  <a:ext uri="{FF2B5EF4-FFF2-40B4-BE49-F238E27FC236}">
                    <a16:creationId xmlns:a16="http://schemas.microsoft.com/office/drawing/2014/main" id="{20F8AAAF-084B-42C4-9696-83A464F1F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grpSp>
          <p:nvGrpSpPr>
            <p:cNvPr id="28780" name="Group 108">
              <a:extLst>
                <a:ext uri="{FF2B5EF4-FFF2-40B4-BE49-F238E27FC236}">
                  <a16:creationId xmlns:a16="http://schemas.microsoft.com/office/drawing/2014/main" id="{B85E7323-2D55-40B7-B336-22455006B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352"/>
              <a:ext cx="445" cy="250"/>
              <a:chOff x="158" y="2352"/>
              <a:chExt cx="445" cy="250"/>
            </a:xfrm>
          </p:grpSpPr>
          <p:sp>
            <p:nvSpPr>
              <p:cNvPr id="28781" name="Rectangle 109">
                <a:extLst>
                  <a:ext uri="{FF2B5EF4-FFF2-40B4-BE49-F238E27FC236}">
                    <a16:creationId xmlns:a16="http://schemas.microsoft.com/office/drawing/2014/main" id="{83C86FB9-E774-424E-930E-9EC8C2A95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352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2" name="Text Box 110">
                <a:extLst>
                  <a:ext uri="{FF2B5EF4-FFF2-40B4-BE49-F238E27FC236}">
                    <a16:creationId xmlns:a16="http://schemas.microsoft.com/office/drawing/2014/main" id="{B7BBC330-7000-4B96-AE01-1074FC8FA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2352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+</a:t>
                </a:r>
              </a:p>
            </p:txBody>
          </p:sp>
        </p:grpSp>
      </p:grpSp>
      <p:sp>
        <p:nvSpPr>
          <p:cNvPr id="28783" name="Line 111">
            <a:extLst>
              <a:ext uri="{FF2B5EF4-FFF2-40B4-BE49-F238E27FC236}">
                <a16:creationId xmlns:a16="http://schemas.microsoft.com/office/drawing/2014/main" id="{6BA9F9E2-114B-47D2-A017-D1A8289BF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4" name="Line 112">
            <a:extLst>
              <a:ext uri="{FF2B5EF4-FFF2-40B4-BE49-F238E27FC236}">
                <a16:creationId xmlns:a16="http://schemas.microsoft.com/office/drawing/2014/main" id="{59871FB0-3F87-49C4-AD21-F596DAC22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5" name="Line 113">
            <a:extLst>
              <a:ext uri="{FF2B5EF4-FFF2-40B4-BE49-F238E27FC236}">
                <a16:creationId xmlns:a16="http://schemas.microsoft.com/office/drawing/2014/main" id="{C38203EF-2376-4C87-A16A-2A125E661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86" name="Group 114">
            <a:extLst>
              <a:ext uri="{FF2B5EF4-FFF2-40B4-BE49-F238E27FC236}">
                <a16:creationId xmlns:a16="http://schemas.microsoft.com/office/drawing/2014/main" id="{873B9C8F-CE27-4841-967C-19C75CFB9805}"/>
              </a:ext>
            </a:extLst>
          </p:cNvPr>
          <p:cNvGrpSpPr>
            <a:grpSpLocks/>
          </p:cNvGrpSpPr>
          <p:nvPr/>
        </p:nvGrpSpPr>
        <p:grpSpPr bwMode="auto">
          <a:xfrm>
            <a:off x="4746625" y="2286000"/>
            <a:ext cx="1147763" cy="396875"/>
            <a:chOff x="2990" y="1440"/>
            <a:chExt cx="723" cy="250"/>
          </a:xfrm>
        </p:grpSpPr>
        <p:grpSp>
          <p:nvGrpSpPr>
            <p:cNvPr id="28787" name="Group 115">
              <a:extLst>
                <a:ext uri="{FF2B5EF4-FFF2-40B4-BE49-F238E27FC236}">
                  <a16:creationId xmlns:a16="http://schemas.microsoft.com/office/drawing/2014/main" id="{83534E68-FE5A-491C-935E-D85D5A7C7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440"/>
              <a:ext cx="435" cy="250"/>
              <a:chOff x="3278" y="1440"/>
              <a:chExt cx="435" cy="250"/>
            </a:xfrm>
          </p:grpSpPr>
          <p:sp>
            <p:nvSpPr>
              <p:cNvPr id="28788" name="Rectangle 116">
                <a:extLst>
                  <a:ext uri="{FF2B5EF4-FFF2-40B4-BE49-F238E27FC236}">
                    <a16:creationId xmlns:a16="http://schemas.microsoft.com/office/drawing/2014/main" id="{D12369A7-2DBE-40DC-9255-A612A73BF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440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9" name="Text Box 117">
                <a:extLst>
                  <a:ext uri="{FF2B5EF4-FFF2-40B4-BE49-F238E27FC236}">
                    <a16:creationId xmlns:a16="http://schemas.microsoft.com/office/drawing/2014/main" id="{ACA56AD3-6AC1-4E84-AA40-65A5CC024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8" y="1440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8790" name="Group 118">
              <a:extLst>
                <a:ext uri="{FF2B5EF4-FFF2-40B4-BE49-F238E27FC236}">
                  <a16:creationId xmlns:a16="http://schemas.microsoft.com/office/drawing/2014/main" id="{C3A06DFE-D4A5-47D4-995A-6006A5824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440"/>
              <a:ext cx="324" cy="250"/>
              <a:chOff x="2990" y="1440"/>
              <a:chExt cx="324" cy="250"/>
            </a:xfrm>
          </p:grpSpPr>
          <p:sp>
            <p:nvSpPr>
              <p:cNvPr id="28791" name="Rectangle 119">
                <a:extLst>
                  <a:ext uri="{FF2B5EF4-FFF2-40B4-BE49-F238E27FC236}">
                    <a16:creationId xmlns:a16="http://schemas.microsoft.com/office/drawing/2014/main" id="{36BF992B-11BC-4AA1-8141-184737DAB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1440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2" name="Text Box 120">
                <a:extLst>
                  <a:ext uri="{FF2B5EF4-FFF2-40B4-BE49-F238E27FC236}">
                    <a16:creationId xmlns:a16="http://schemas.microsoft.com/office/drawing/2014/main" id="{658EF65A-96C2-40AA-BA23-8F3168B5D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1440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8793" name="Group 121">
            <a:extLst>
              <a:ext uri="{FF2B5EF4-FFF2-40B4-BE49-F238E27FC236}">
                <a16:creationId xmlns:a16="http://schemas.microsoft.com/office/drawing/2014/main" id="{399B1BFC-20BC-4005-BBB2-0E47C8F6307E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2819400"/>
            <a:ext cx="957263" cy="396875"/>
            <a:chOff x="3806" y="1776"/>
            <a:chExt cx="603" cy="250"/>
          </a:xfrm>
        </p:grpSpPr>
        <p:grpSp>
          <p:nvGrpSpPr>
            <p:cNvPr id="28794" name="Group 122">
              <a:extLst>
                <a:ext uri="{FF2B5EF4-FFF2-40B4-BE49-F238E27FC236}">
                  <a16:creationId xmlns:a16="http://schemas.microsoft.com/office/drawing/2014/main" id="{0775DAA8-7CE8-4A25-A431-6FB230622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776"/>
              <a:ext cx="315" cy="250"/>
              <a:chOff x="4094" y="1776"/>
              <a:chExt cx="315" cy="250"/>
            </a:xfrm>
          </p:grpSpPr>
          <p:sp>
            <p:nvSpPr>
              <p:cNvPr id="28795" name="Rectangle 123">
                <a:extLst>
                  <a:ext uri="{FF2B5EF4-FFF2-40B4-BE49-F238E27FC236}">
                    <a16:creationId xmlns:a16="http://schemas.microsoft.com/office/drawing/2014/main" id="{66975526-CEAC-4B1F-B901-A68E101D1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" y="1776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6" name="Text Box 124">
                <a:extLst>
                  <a:ext uri="{FF2B5EF4-FFF2-40B4-BE49-F238E27FC236}">
                    <a16:creationId xmlns:a16="http://schemas.microsoft.com/office/drawing/2014/main" id="{819C240A-A462-4C62-9F06-BF4143705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" y="1776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8797" name="Group 125">
              <a:extLst>
                <a:ext uri="{FF2B5EF4-FFF2-40B4-BE49-F238E27FC236}">
                  <a16:creationId xmlns:a16="http://schemas.microsoft.com/office/drawing/2014/main" id="{77F839E2-2BC4-4201-98BD-4EFDE3A30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6" y="1776"/>
              <a:ext cx="324" cy="250"/>
              <a:chOff x="3806" y="1776"/>
              <a:chExt cx="324" cy="250"/>
            </a:xfrm>
          </p:grpSpPr>
          <p:sp>
            <p:nvSpPr>
              <p:cNvPr id="28798" name="Rectangle 126">
                <a:extLst>
                  <a:ext uri="{FF2B5EF4-FFF2-40B4-BE49-F238E27FC236}">
                    <a16:creationId xmlns:a16="http://schemas.microsoft.com/office/drawing/2014/main" id="{15D913D5-8202-4A35-B6E3-9C821D7AD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776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9" name="Text Box 127">
                <a:extLst>
                  <a:ext uri="{FF2B5EF4-FFF2-40B4-BE49-F238E27FC236}">
                    <a16:creationId xmlns:a16="http://schemas.microsoft.com/office/drawing/2014/main" id="{90BB4BAD-B516-42EC-AEEE-48BA04ABB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" y="177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8800" name="Group 128">
            <a:extLst>
              <a:ext uri="{FF2B5EF4-FFF2-40B4-BE49-F238E27FC236}">
                <a16:creationId xmlns:a16="http://schemas.microsoft.com/office/drawing/2014/main" id="{5E1532CB-6FD5-47CD-96D8-EFD5990CAD94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133600"/>
            <a:ext cx="1370013" cy="396875"/>
            <a:chOff x="1262" y="1344"/>
            <a:chExt cx="863" cy="250"/>
          </a:xfrm>
        </p:grpSpPr>
        <p:grpSp>
          <p:nvGrpSpPr>
            <p:cNvPr id="28801" name="Group 129">
              <a:extLst>
                <a:ext uri="{FF2B5EF4-FFF2-40B4-BE49-F238E27FC236}">
                  <a16:creationId xmlns:a16="http://schemas.microsoft.com/office/drawing/2014/main" id="{D9330AA0-91D3-4153-B7E1-32B4B8FDFD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1344"/>
              <a:ext cx="431" cy="250"/>
              <a:chOff x="1262" y="1344"/>
              <a:chExt cx="431" cy="250"/>
            </a:xfrm>
          </p:grpSpPr>
          <p:sp>
            <p:nvSpPr>
              <p:cNvPr id="28802" name="Rectangle 130">
                <a:extLst>
                  <a:ext uri="{FF2B5EF4-FFF2-40B4-BE49-F238E27FC236}">
                    <a16:creationId xmlns:a16="http://schemas.microsoft.com/office/drawing/2014/main" id="{C8BA581D-5694-4B8A-8C27-F85EAC53D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1344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3" name="Text Box 131">
                <a:extLst>
                  <a:ext uri="{FF2B5EF4-FFF2-40B4-BE49-F238E27FC236}">
                    <a16:creationId xmlns:a16="http://schemas.microsoft.com/office/drawing/2014/main" id="{ED376F98-73DA-4155-BACE-585609AC2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" y="1344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8804" name="Group 132">
              <a:extLst>
                <a:ext uri="{FF2B5EF4-FFF2-40B4-BE49-F238E27FC236}">
                  <a16:creationId xmlns:a16="http://schemas.microsoft.com/office/drawing/2014/main" id="{2A7B1D06-F24C-4D73-B206-A0DB87CE6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" y="1344"/>
              <a:ext cx="575" cy="250"/>
              <a:chOff x="1549" y="1344"/>
              <a:chExt cx="575" cy="250"/>
            </a:xfrm>
          </p:grpSpPr>
          <p:sp>
            <p:nvSpPr>
              <p:cNvPr id="28805" name="Rectangle 133">
                <a:extLst>
                  <a:ext uri="{FF2B5EF4-FFF2-40B4-BE49-F238E27FC236}">
                    <a16:creationId xmlns:a16="http://schemas.microsoft.com/office/drawing/2014/main" id="{D7963939-5FBE-44DE-9911-093085244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344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6" name="Text Box 134">
                <a:extLst>
                  <a:ext uri="{FF2B5EF4-FFF2-40B4-BE49-F238E27FC236}">
                    <a16:creationId xmlns:a16="http://schemas.microsoft.com/office/drawing/2014/main" id="{C863CD4E-221F-42EB-AED9-B6728B866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9" y="1344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sp>
        <p:nvSpPr>
          <p:cNvPr id="28807" name="Text Box 135">
            <a:extLst>
              <a:ext uri="{FF2B5EF4-FFF2-40B4-BE49-F238E27FC236}">
                <a16:creationId xmlns:a16="http://schemas.microsoft.com/office/drawing/2014/main" id="{8C57D15F-1DB4-49E3-BB49-5B6308C6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14478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28F88F7D-259F-437D-AE04-5CA1C4E5F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sp>
        <p:nvSpPr>
          <p:cNvPr id="29698" name="Line 2">
            <a:extLst>
              <a:ext uri="{FF2B5EF4-FFF2-40B4-BE49-F238E27FC236}">
                <a16:creationId xmlns:a16="http://schemas.microsoft.com/office/drawing/2014/main" id="{774E9293-C24F-409A-92C0-B2B1E06D02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2250" y="2765425"/>
            <a:ext cx="1428750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" name="Line 3">
            <a:extLst>
              <a:ext uri="{FF2B5EF4-FFF2-40B4-BE49-F238E27FC236}">
                <a16:creationId xmlns:a16="http://schemas.microsoft.com/office/drawing/2014/main" id="{B6E89BD2-B018-496A-A2E5-4D0C50E44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id="{45829CB2-0482-4CD0-9486-F1779F1E7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6F894E02-3386-40A3-8B15-BDEEA6C82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8338" y="3838575"/>
            <a:ext cx="811212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684EAF15-5F39-4F0C-889B-F594BBE27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1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1B1471E6-C257-41B0-8ED5-FCEB9A4E9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749E3C28-4CEB-4ADA-ACB5-64F75ED44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3838575"/>
            <a:ext cx="1017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C850EEB7-6478-4AD9-AC3B-F8034DAB8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81ED5971-EBD7-4FC3-9DE0-DD2ACCCC1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166812" cy="7334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D57351CB-BF32-47BB-9A10-9FE99EF241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838" y="4778375"/>
            <a:ext cx="763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1758ECA9-E9EA-46A3-8A53-A1B57BDA2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1587" cy="604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B19AFF0E-600E-46A5-B875-EFED4367D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id="{8B25C2FA-853A-4E43-A8E9-8D18F577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526675CB-6F2D-4239-8227-F13717C70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5702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7E84A271-2F21-49AF-8DCA-5D58DBDD1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7052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Rectangle 17">
            <a:extLst>
              <a:ext uri="{FF2B5EF4-FFF2-40B4-BE49-F238E27FC236}">
                <a16:creationId xmlns:a16="http://schemas.microsoft.com/office/drawing/2014/main" id="{93659CC0-6616-4D5E-AAA2-4D5415B7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98013F84-5B50-466A-83CC-E073E05FB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5702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CE1BB0B3-88CE-4448-A5CD-E7A61EBC8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705225"/>
            <a:ext cx="254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Rectangle 20">
            <a:extLst>
              <a:ext uri="{FF2B5EF4-FFF2-40B4-BE49-F238E27FC236}">
                <a16:creationId xmlns:a16="http://schemas.microsoft.com/office/drawing/2014/main" id="{A8FDC1EA-E926-4BE5-9936-CD35D6790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>
            <a:extLst>
              <a:ext uri="{FF2B5EF4-FFF2-40B4-BE49-F238E27FC236}">
                <a16:creationId xmlns:a16="http://schemas.microsoft.com/office/drawing/2014/main" id="{028AFCF8-ABBF-49B5-B529-6D3DEEBE9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6450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>
            <a:extLst>
              <a:ext uri="{FF2B5EF4-FFF2-40B4-BE49-F238E27FC236}">
                <a16:creationId xmlns:a16="http://schemas.microsoft.com/office/drawing/2014/main" id="{1DAAA1C0-725E-49D1-ADE3-06102CEE9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5100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Rectangle 23">
            <a:extLst>
              <a:ext uri="{FF2B5EF4-FFF2-40B4-BE49-F238E27FC236}">
                <a16:creationId xmlns:a16="http://schemas.microsoft.com/office/drawing/2014/main" id="{92F139A0-8DB3-42B8-ADA5-A6FE7CFFB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C67A6111-02D3-4C33-8811-7BD9FACFD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338763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1 5 9</a:t>
            </a:r>
          </a:p>
        </p:txBody>
      </p:sp>
      <p:grpSp>
        <p:nvGrpSpPr>
          <p:cNvPr id="29721" name="Group 25">
            <a:extLst>
              <a:ext uri="{FF2B5EF4-FFF2-40B4-BE49-F238E27FC236}">
                <a16:creationId xmlns:a16="http://schemas.microsoft.com/office/drawing/2014/main" id="{7D032724-280F-4F88-8858-5668ADD29F87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4308475"/>
            <a:ext cx="638175" cy="390525"/>
            <a:chOff x="1022" y="2714"/>
            <a:chExt cx="402" cy="246"/>
          </a:xfrm>
        </p:grpSpPr>
        <p:sp>
          <p:nvSpPr>
            <p:cNvPr id="29722" name="Rectangle 26">
              <a:extLst>
                <a:ext uri="{FF2B5EF4-FFF2-40B4-BE49-F238E27FC236}">
                  <a16:creationId xmlns:a16="http://schemas.microsoft.com/office/drawing/2014/main" id="{7B47114B-D9F6-423E-9F9C-D059639E8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714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Text Box 27">
              <a:extLst>
                <a:ext uri="{FF2B5EF4-FFF2-40B4-BE49-F238E27FC236}">
                  <a16:creationId xmlns:a16="http://schemas.microsoft.com/office/drawing/2014/main" id="{EF3EDF62-D074-46E9-9A78-DC161003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729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1 4 5</a:t>
              </a:r>
            </a:p>
          </p:txBody>
        </p:sp>
      </p:grpSp>
      <p:sp>
        <p:nvSpPr>
          <p:cNvPr id="29724" name="Rectangle 28">
            <a:extLst>
              <a:ext uri="{FF2B5EF4-FFF2-40B4-BE49-F238E27FC236}">
                <a16:creationId xmlns:a16="http://schemas.microsoft.com/office/drawing/2014/main" id="{CE97725D-C36C-4220-9711-405CD85E7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4DD43FD8-CCCA-4F1D-BD56-47A88750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4332288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1 3 6</a:t>
            </a:r>
          </a:p>
        </p:txBody>
      </p:sp>
      <p:sp>
        <p:nvSpPr>
          <p:cNvPr id="29726" name="Rectangle 30">
            <a:extLst>
              <a:ext uri="{FF2B5EF4-FFF2-40B4-BE49-F238E27FC236}">
                <a16:creationId xmlns:a16="http://schemas.microsoft.com/office/drawing/2014/main" id="{22CE5AF4-7127-4164-97A4-0802BCA85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5AFA39A8-D55D-415E-8F6D-328C6608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00575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3 4 5</a:t>
            </a:r>
          </a:p>
        </p:txBody>
      </p:sp>
      <p:grpSp>
        <p:nvGrpSpPr>
          <p:cNvPr id="29728" name="Group 32">
            <a:extLst>
              <a:ext uri="{FF2B5EF4-FFF2-40B4-BE49-F238E27FC236}">
                <a16:creationId xmlns:a16="http://schemas.microsoft.com/office/drawing/2014/main" id="{F320303E-3986-4978-B97F-42BB0F132A92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576763"/>
            <a:ext cx="638175" cy="390525"/>
            <a:chOff x="4056" y="2883"/>
            <a:chExt cx="402" cy="246"/>
          </a:xfrm>
        </p:grpSpPr>
        <p:sp>
          <p:nvSpPr>
            <p:cNvPr id="29729" name="Rectangle 33">
              <a:extLst>
                <a:ext uri="{FF2B5EF4-FFF2-40B4-BE49-F238E27FC236}">
                  <a16:creationId xmlns:a16="http://schemas.microsoft.com/office/drawing/2014/main" id="{3EE98F14-B18B-4461-A09B-FE8C91291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883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Text Box 34">
              <a:extLst>
                <a:ext uri="{FF2B5EF4-FFF2-40B4-BE49-F238E27FC236}">
                  <a16:creationId xmlns:a16="http://schemas.microsoft.com/office/drawing/2014/main" id="{99FF1A7E-82D4-4F9A-9313-8F012CA9E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89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3 6 7</a:t>
              </a:r>
            </a:p>
          </p:txBody>
        </p:sp>
      </p:grpSp>
      <p:grpSp>
        <p:nvGrpSpPr>
          <p:cNvPr id="29731" name="Group 35">
            <a:extLst>
              <a:ext uri="{FF2B5EF4-FFF2-40B4-BE49-F238E27FC236}">
                <a16:creationId xmlns:a16="http://schemas.microsoft.com/office/drawing/2014/main" id="{40EB3812-23EC-4F61-A6E5-0FB3C1972554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913313"/>
            <a:ext cx="638175" cy="390525"/>
            <a:chOff x="4056" y="3095"/>
            <a:chExt cx="402" cy="246"/>
          </a:xfrm>
        </p:grpSpPr>
        <p:sp>
          <p:nvSpPr>
            <p:cNvPr id="29732" name="Rectangle 36">
              <a:extLst>
                <a:ext uri="{FF2B5EF4-FFF2-40B4-BE49-F238E27FC236}">
                  <a16:creationId xmlns:a16="http://schemas.microsoft.com/office/drawing/2014/main" id="{354E4D65-6B3B-4B04-8F5E-931F502E6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09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Text Box 37">
              <a:extLst>
                <a:ext uri="{FF2B5EF4-FFF2-40B4-BE49-F238E27FC236}">
                  <a16:creationId xmlns:a16="http://schemas.microsoft.com/office/drawing/2014/main" id="{930BB7CD-F656-42E5-990C-5B339FE35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11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3 6 8</a:t>
              </a:r>
            </a:p>
          </p:txBody>
        </p:sp>
      </p:grpSp>
      <p:grpSp>
        <p:nvGrpSpPr>
          <p:cNvPr id="29734" name="Group 38">
            <a:extLst>
              <a:ext uri="{FF2B5EF4-FFF2-40B4-BE49-F238E27FC236}">
                <a16:creationId xmlns:a16="http://schemas.microsoft.com/office/drawing/2014/main" id="{12FA0800-4805-475A-BAC3-83E21F60442B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4576763"/>
            <a:ext cx="641350" cy="725487"/>
            <a:chOff x="3337" y="2883"/>
            <a:chExt cx="404" cy="457"/>
          </a:xfrm>
        </p:grpSpPr>
        <p:grpSp>
          <p:nvGrpSpPr>
            <p:cNvPr id="29735" name="Group 39">
              <a:extLst>
                <a:ext uri="{FF2B5EF4-FFF2-40B4-BE49-F238E27FC236}">
                  <a16:creationId xmlns:a16="http://schemas.microsoft.com/office/drawing/2014/main" id="{DCE6BE3F-7A16-4E4B-A4A7-5AA29856A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2883"/>
              <a:ext cx="404" cy="246"/>
              <a:chOff x="3337" y="2883"/>
              <a:chExt cx="404" cy="246"/>
            </a:xfrm>
          </p:grpSpPr>
          <p:sp>
            <p:nvSpPr>
              <p:cNvPr id="29736" name="Rectangle 40">
                <a:extLst>
                  <a:ext uri="{FF2B5EF4-FFF2-40B4-BE49-F238E27FC236}">
                    <a16:creationId xmlns:a16="http://schemas.microsoft.com/office/drawing/2014/main" id="{222967DF-F9B4-45B3-BE9F-F0BECA324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83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7" name="Text Box 41">
                <a:extLst>
                  <a:ext uri="{FF2B5EF4-FFF2-40B4-BE49-F238E27FC236}">
                    <a16:creationId xmlns:a16="http://schemas.microsoft.com/office/drawing/2014/main" id="{DA857D75-38F9-42DF-8A21-93F1C2FB6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289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3 5 6</a:t>
                </a:r>
              </a:p>
            </p:txBody>
          </p:sp>
        </p:grpSp>
        <p:grpSp>
          <p:nvGrpSpPr>
            <p:cNvPr id="29738" name="Group 42">
              <a:extLst>
                <a:ext uri="{FF2B5EF4-FFF2-40B4-BE49-F238E27FC236}">
                  <a16:creationId xmlns:a16="http://schemas.microsoft.com/office/drawing/2014/main" id="{0EFF5A0A-8FBB-47B3-A387-CF3391E7E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3094"/>
              <a:ext cx="404" cy="246"/>
              <a:chOff x="3337" y="3094"/>
              <a:chExt cx="404" cy="246"/>
            </a:xfrm>
          </p:grpSpPr>
          <p:sp>
            <p:nvSpPr>
              <p:cNvPr id="29739" name="Rectangle 43">
                <a:extLst>
                  <a:ext uri="{FF2B5EF4-FFF2-40B4-BE49-F238E27FC236}">
                    <a16:creationId xmlns:a16="http://schemas.microsoft.com/office/drawing/2014/main" id="{875D6191-C006-4E98-AAA4-6758ED297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3094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0" name="Text Box 44">
                <a:extLst>
                  <a:ext uri="{FF2B5EF4-FFF2-40B4-BE49-F238E27FC236}">
                    <a16:creationId xmlns:a16="http://schemas.microsoft.com/office/drawing/2014/main" id="{3C6280A1-C43C-44A9-91D9-4B0C220E3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310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3 5 7</a:t>
                </a:r>
              </a:p>
            </p:txBody>
          </p:sp>
        </p:grpSp>
      </p:grpSp>
      <p:grpSp>
        <p:nvGrpSpPr>
          <p:cNvPr id="29741" name="Group 45">
            <a:extLst>
              <a:ext uri="{FF2B5EF4-FFF2-40B4-BE49-F238E27FC236}">
                <a16:creationId xmlns:a16="http://schemas.microsoft.com/office/drawing/2014/main" id="{6FE4375B-1F34-4329-A2AC-0F7C9FE2C461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5248275"/>
            <a:ext cx="641350" cy="390525"/>
            <a:chOff x="3337" y="3306"/>
            <a:chExt cx="404" cy="246"/>
          </a:xfrm>
        </p:grpSpPr>
        <p:sp>
          <p:nvSpPr>
            <p:cNvPr id="29742" name="Rectangle 46">
              <a:extLst>
                <a:ext uri="{FF2B5EF4-FFF2-40B4-BE49-F238E27FC236}">
                  <a16:creationId xmlns:a16="http://schemas.microsoft.com/office/drawing/2014/main" id="{1405DAFE-1F71-492E-B11E-BFC348744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306"/>
              <a:ext cx="399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Text Box 47">
              <a:extLst>
                <a:ext uri="{FF2B5EF4-FFF2-40B4-BE49-F238E27FC236}">
                  <a16:creationId xmlns:a16="http://schemas.microsoft.com/office/drawing/2014/main" id="{C28D6D43-BC80-41A5-A2A6-6985CCD16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332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6 8 9</a:t>
              </a:r>
            </a:p>
          </p:txBody>
        </p:sp>
      </p:grpSp>
      <p:grpSp>
        <p:nvGrpSpPr>
          <p:cNvPr id="29744" name="Group 48">
            <a:extLst>
              <a:ext uri="{FF2B5EF4-FFF2-40B4-BE49-F238E27FC236}">
                <a16:creationId xmlns:a16="http://schemas.microsoft.com/office/drawing/2014/main" id="{8756953B-1530-4A4B-8734-30D8832758E8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503613"/>
            <a:ext cx="638175" cy="390525"/>
            <a:chOff x="2459" y="2207"/>
            <a:chExt cx="402" cy="246"/>
          </a:xfrm>
        </p:grpSpPr>
        <p:sp>
          <p:nvSpPr>
            <p:cNvPr id="29745" name="Rectangle 49">
              <a:extLst>
                <a:ext uri="{FF2B5EF4-FFF2-40B4-BE49-F238E27FC236}">
                  <a16:creationId xmlns:a16="http://schemas.microsoft.com/office/drawing/2014/main" id="{397D7B7A-B065-4D0D-BD64-21954CCB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207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Text Box 50">
              <a:extLst>
                <a:ext uri="{FF2B5EF4-FFF2-40B4-BE49-F238E27FC236}">
                  <a16:creationId xmlns:a16="http://schemas.microsoft.com/office/drawing/2014/main" id="{26B896E5-5349-4846-999D-156D9859B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22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2 3 4</a:t>
              </a:r>
            </a:p>
          </p:txBody>
        </p:sp>
      </p:grpSp>
      <p:grpSp>
        <p:nvGrpSpPr>
          <p:cNvPr id="29747" name="Group 51">
            <a:extLst>
              <a:ext uri="{FF2B5EF4-FFF2-40B4-BE49-F238E27FC236}">
                <a16:creationId xmlns:a16="http://schemas.microsoft.com/office/drawing/2014/main" id="{0450D096-C13A-448E-8CF6-C6FC8B4CF26E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838575"/>
            <a:ext cx="638175" cy="392113"/>
            <a:chOff x="2459" y="2418"/>
            <a:chExt cx="402" cy="247"/>
          </a:xfrm>
        </p:grpSpPr>
        <p:sp>
          <p:nvSpPr>
            <p:cNvPr id="29748" name="Rectangle 52">
              <a:extLst>
                <a:ext uri="{FF2B5EF4-FFF2-40B4-BE49-F238E27FC236}">
                  <a16:creationId xmlns:a16="http://schemas.microsoft.com/office/drawing/2014/main" id="{2D67CBB1-3947-4E24-BEBC-E11334C7F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41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Text Box 53">
              <a:extLst>
                <a:ext uri="{FF2B5EF4-FFF2-40B4-BE49-F238E27FC236}">
                  <a16:creationId xmlns:a16="http://schemas.microsoft.com/office/drawing/2014/main" id="{5F054710-820B-4477-930D-C99B43554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43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5 6 7</a:t>
              </a:r>
            </a:p>
          </p:txBody>
        </p:sp>
      </p:grpSp>
      <p:grpSp>
        <p:nvGrpSpPr>
          <p:cNvPr id="29750" name="Group 54">
            <a:extLst>
              <a:ext uri="{FF2B5EF4-FFF2-40B4-BE49-F238E27FC236}">
                <a16:creationId xmlns:a16="http://schemas.microsoft.com/office/drawing/2014/main" id="{6BC611A9-D1CD-4492-BA32-270E91242BB6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314950"/>
            <a:ext cx="638175" cy="390525"/>
            <a:chOff x="1062" y="3348"/>
            <a:chExt cx="402" cy="246"/>
          </a:xfrm>
        </p:grpSpPr>
        <p:sp>
          <p:nvSpPr>
            <p:cNvPr id="29751" name="Rectangle 55">
              <a:extLst>
                <a:ext uri="{FF2B5EF4-FFF2-40B4-BE49-F238E27FC236}">
                  <a16:creationId xmlns:a16="http://schemas.microsoft.com/office/drawing/2014/main" id="{05D97746-C8BD-4318-87B9-106494CE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34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Text Box 56">
              <a:extLst>
                <a:ext uri="{FF2B5EF4-FFF2-40B4-BE49-F238E27FC236}">
                  <a16:creationId xmlns:a16="http://schemas.microsoft.com/office/drawing/2014/main" id="{FFD0265A-0288-4CA9-B266-855A2D367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36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1 2 4</a:t>
              </a:r>
            </a:p>
          </p:txBody>
        </p:sp>
      </p:grpSp>
      <p:grpSp>
        <p:nvGrpSpPr>
          <p:cNvPr id="29753" name="Group 57">
            <a:extLst>
              <a:ext uri="{FF2B5EF4-FFF2-40B4-BE49-F238E27FC236}">
                <a16:creationId xmlns:a16="http://schemas.microsoft.com/office/drawing/2014/main" id="{55325599-0080-455F-8A1B-8CFC1B227208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651500"/>
            <a:ext cx="638175" cy="392113"/>
            <a:chOff x="1062" y="3560"/>
            <a:chExt cx="402" cy="247"/>
          </a:xfrm>
        </p:grpSpPr>
        <p:sp>
          <p:nvSpPr>
            <p:cNvPr id="29754" name="Rectangle 58">
              <a:extLst>
                <a:ext uri="{FF2B5EF4-FFF2-40B4-BE49-F238E27FC236}">
                  <a16:creationId xmlns:a16="http://schemas.microsoft.com/office/drawing/2014/main" id="{286EC805-017A-47D3-B7E7-543C907B6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56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5" name="Text Box 59">
              <a:extLst>
                <a:ext uri="{FF2B5EF4-FFF2-40B4-BE49-F238E27FC236}">
                  <a16:creationId xmlns:a16="http://schemas.microsoft.com/office/drawing/2014/main" id="{8FE96396-9A23-4061-9FE8-CF1DC501B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57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4 5 7</a:t>
              </a:r>
            </a:p>
          </p:txBody>
        </p:sp>
      </p:grpSp>
      <p:grpSp>
        <p:nvGrpSpPr>
          <p:cNvPr id="29756" name="Group 60">
            <a:extLst>
              <a:ext uri="{FF2B5EF4-FFF2-40B4-BE49-F238E27FC236}">
                <a16:creationId xmlns:a16="http://schemas.microsoft.com/office/drawing/2014/main" id="{F00EA483-5591-4F02-B551-38FCCB96436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383213"/>
            <a:ext cx="638175" cy="390525"/>
            <a:chOff x="1541" y="3391"/>
            <a:chExt cx="402" cy="246"/>
          </a:xfrm>
        </p:grpSpPr>
        <p:sp>
          <p:nvSpPr>
            <p:cNvPr id="29757" name="Rectangle 61">
              <a:extLst>
                <a:ext uri="{FF2B5EF4-FFF2-40B4-BE49-F238E27FC236}">
                  <a16:creationId xmlns:a16="http://schemas.microsoft.com/office/drawing/2014/main" id="{9E937EF5-6EE6-4860-967B-CB1275CA0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391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Text Box 62">
              <a:extLst>
                <a:ext uri="{FF2B5EF4-FFF2-40B4-BE49-F238E27FC236}">
                  <a16:creationId xmlns:a16="http://schemas.microsoft.com/office/drawing/2014/main" id="{AB303D9F-8EBE-48B1-93E0-35CF4BE6F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40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1 2 5</a:t>
              </a:r>
            </a:p>
          </p:txBody>
        </p:sp>
      </p:grpSp>
      <p:grpSp>
        <p:nvGrpSpPr>
          <p:cNvPr id="29759" name="Group 63">
            <a:extLst>
              <a:ext uri="{FF2B5EF4-FFF2-40B4-BE49-F238E27FC236}">
                <a16:creationId xmlns:a16="http://schemas.microsoft.com/office/drawing/2014/main" id="{73178207-5199-4074-A6C6-607242C85993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718175"/>
            <a:ext cx="638175" cy="388938"/>
            <a:chOff x="1541" y="3602"/>
            <a:chExt cx="402" cy="245"/>
          </a:xfrm>
        </p:grpSpPr>
        <p:sp>
          <p:nvSpPr>
            <p:cNvPr id="29760" name="Rectangle 64">
              <a:extLst>
                <a:ext uri="{FF2B5EF4-FFF2-40B4-BE49-F238E27FC236}">
                  <a16:creationId xmlns:a16="http://schemas.microsoft.com/office/drawing/2014/main" id="{810D81E5-A2A5-44FC-8F95-4B9B9139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602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1" name="Text Box 65">
              <a:extLst>
                <a:ext uri="{FF2B5EF4-FFF2-40B4-BE49-F238E27FC236}">
                  <a16:creationId xmlns:a16="http://schemas.microsoft.com/office/drawing/2014/main" id="{86005CA8-DECA-4BA5-B160-E3FA06B83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61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4 5 8</a:t>
              </a:r>
            </a:p>
          </p:txBody>
        </p:sp>
      </p:grpSp>
      <p:sp>
        <p:nvSpPr>
          <p:cNvPr id="29762" name="Rectangle 66">
            <a:extLst>
              <a:ext uri="{FF2B5EF4-FFF2-40B4-BE49-F238E27FC236}">
                <a16:creationId xmlns:a16="http://schemas.microsoft.com/office/drawing/2014/main" id="{C3762635-29BC-422E-80C3-7BD6B07A0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3" name="Line 67">
            <a:extLst>
              <a:ext uri="{FF2B5EF4-FFF2-40B4-BE49-F238E27FC236}">
                <a16:creationId xmlns:a16="http://schemas.microsoft.com/office/drawing/2014/main" id="{352302D7-B2A0-43FA-8BB2-2FAD65CDA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49713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4" name="Line 68">
            <a:extLst>
              <a:ext uri="{FF2B5EF4-FFF2-40B4-BE49-F238E27FC236}">
                <a16:creationId xmlns:a16="http://schemas.microsoft.com/office/drawing/2014/main" id="{CB0CD9E0-0017-4B8E-9892-27783AE00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6304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65" name="Group 69">
            <a:extLst>
              <a:ext uri="{FF2B5EF4-FFF2-40B4-BE49-F238E27FC236}">
                <a16:creationId xmlns:a16="http://schemas.microsoft.com/office/drawing/2014/main" id="{CD0A5394-07C7-4CBA-B729-B0CCF7A21972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1295400"/>
            <a:ext cx="1651000" cy="1692275"/>
            <a:chOff x="4526" y="816"/>
            <a:chExt cx="1040" cy="1066"/>
          </a:xfrm>
        </p:grpSpPr>
        <p:sp>
          <p:nvSpPr>
            <p:cNvPr id="29766" name="Text Box 70">
              <a:extLst>
                <a:ext uri="{FF2B5EF4-FFF2-40B4-BE49-F238E27FC236}">
                  <a16:creationId xmlns:a16="http://schemas.microsoft.com/office/drawing/2014/main" id="{AEDEBFD4-DF27-4361-BCAB-7527D4304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" y="1461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9767" name="Group 71">
              <a:extLst>
                <a:ext uri="{FF2B5EF4-FFF2-40B4-BE49-F238E27FC236}">
                  <a16:creationId xmlns:a16="http://schemas.microsoft.com/office/drawing/2014/main" id="{6B49FA79-0364-4C38-AB05-D79FACF485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816"/>
              <a:ext cx="997" cy="1066"/>
              <a:chOff x="4569" y="816"/>
              <a:chExt cx="997" cy="1066"/>
            </a:xfrm>
          </p:grpSpPr>
          <p:sp>
            <p:nvSpPr>
              <p:cNvPr id="29768" name="Text Box 72">
                <a:extLst>
                  <a:ext uri="{FF2B5EF4-FFF2-40B4-BE49-F238E27FC236}">
                    <a16:creationId xmlns:a16="http://schemas.microsoft.com/office/drawing/2014/main" id="{6FB34DF5-8E71-4CB9-9DBF-2316CB02A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5" y="816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769" name="Group 73">
                <a:extLst>
                  <a:ext uri="{FF2B5EF4-FFF2-40B4-BE49-F238E27FC236}">
                    <a16:creationId xmlns:a16="http://schemas.microsoft.com/office/drawing/2014/main" id="{7D04828F-92AF-45B8-A563-A2B113333A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1096"/>
                <a:ext cx="218" cy="364"/>
                <a:chOff x="4920" y="1096"/>
                <a:chExt cx="218" cy="364"/>
              </a:xfrm>
            </p:grpSpPr>
            <p:sp>
              <p:nvSpPr>
                <p:cNvPr id="29770" name="Rectangle 74">
                  <a:extLst>
                    <a:ext uri="{FF2B5EF4-FFF2-40B4-BE49-F238E27FC236}">
                      <a16:creationId xmlns:a16="http://schemas.microsoft.com/office/drawing/2014/main" id="{C46930EE-70EF-4DAD-ABC8-72E1770A3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1096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71" name="Line 75">
                  <a:extLst>
                    <a:ext uri="{FF2B5EF4-FFF2-40B4-BE49-F238E27FC236}">
                      <a16:creationId xmlns:a16="http://schemas.microsoft.com/office/drawing/2014/main" id="{50E4FD55-C7F2-4D5C-9F2D-0C204EFDA0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218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72" name="Line 76">
                  <a:extLst>
                    <a:ext uri="{FF2B5EF4-FFF2-40B4-BE49-F238E27FC236}">
                      <a16:creationId xmlns:a16="http://schemas.microsoft.com/office/drawing/2014/main" id="{242E6FA5-1BCD-42E7-AA63-BF4C7522F8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33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773" name="Line 77">
                <a:extLst>
                  <a:ext uri="{FF2B5EF4-FFF2-40B4-BE49-F238E27FC236}">
                    <a16:creationId xmlns:a16="http://schemas.microsoft.com/office/drawing/2014/main" id="{E68258A6-675B-4010-B6B0-043CB80FA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8" y="1461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4" name="Line 78">
                <a:extLst>
                  <a:ext uri="{FF2B5EF4-FFF2-40B4-BE49-F238E27FC236}">
                    <a16:creationId xmlns:a16="http://schemas.microsoft.com/office/drawing/2014/main" id="{213D00B6-EABB-4B5F-812E-5177004C7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8" y="1461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5" name="Line 79">
                <a:extLst>
                  <a:ext uri="{FF2B5EF4-FFF2-40B4-BE49-F238E27FC236}">
                    <a16:creationId xmlns:a16="http://schemas.microsoft.com/office/drawing/2014/main" id="{2AD42530-4459-4B71-BB2D-4A99A8304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461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6" name="Text Box 80">
                <a:extLst>
                  <a:ext uri="{FF2B5EF4-FFF2-40B4-BE49-F238E27FC236}">
                    <a16:creationId xmlns:a16="http://schemas.microsoft.com/office/drawing/2014/main" id="{821608F2-0AF5-4601-8824-A55C723ED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2" y="1690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9777" name="Text Box 81">
                <a:extLst>
                  <a:ext uri="{FF2B5EF4-FFF2-40B4-BE49-F238E27FC236}">
                    <a16:creationId xmlns:a16="http://schemas.microsoft.com/office/drawing/2014/main" id="{71074114-8F37-4359-A3FA-95728BA89C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8" y="1461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9778" name="Text Box 82">
                <a:extLst>
                  <a:ext uri="{FF2B5EF4-FFF2-40B4-BE49-F238E27FC236}">
                    <a16:creationId xmlns:a16="http://schemas.microsoft.com/office/drawing/2014/main" id="{509100A0-2079-45C0-9B96-04BA6DDE4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5" y="868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grpSp>
        <p:nvGrpSpPr>
          <p:cNvPr id="29779" name="Group 83">
            <a:extLst>
              <a:ext uri="{FF2B5EF4-FFF2-40B4-BE49-F238E27FC236}">
                <a16:creationId xmlns:a16="http://schemas.microsoft.com/office/drawing/2014/main" id="{CADBB69D-B1AE-4AFD-BEC3-351850ECD328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1447800"/>
            <a:ext cx="1074737" cy="396875"/>
            <a:chOff x="2269" y="912"/>
            <a:chExt cx="677" cy="250"/>
          </a:xfrm>
        </p:grpSpPr>
        <p:sp>
          <p:nvSpPr>
            <p:cNvPr id="29780" name="Rectangle 84">
              <a:extLst>
                <a:ext uri="{FF2B5EF4-FFF2-40B4-BE49-F238E27FC236}">
                  <a16:creationId xmlns:a16="http://schemas.microsoft.com/office/drawing/2014/main" id="{8DC9C1DD-0EB4-412B-B229-7403837A8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912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1" name="Text Box 85">
              <a:extLst>
                <a:ext uri="{FF2B5EF4-FFF2-40B4-BE49-F238E27FC236}">
                  <a16:creationId xmlns:a16="http://schemas.microsoft.com/office/drawing/2014/main" id="{081850F9-F511-453C-A6E9-8C5502F46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912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9782" name="Line 86">
            <a:extLst>
              <a:ext uri="{FF2B5EF4-FFF2-40B4-BE49-F238E27FC236}">
                <a16:creationId xmlns:a16="http://schemas.microsoft.com/office/drawing/2014/main" id="{F1CAD873-0017-4278-8E4B-5B80A33E4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18288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3" name="Line 87">
            <a:extLst>
              <a:ext uri="{FF2B5EF4-FFF2-40B4-BE49-F238E27FC236}">
                <a16:creationId xmlns:a16="http://schemas.microsoft.com/office/drawing/2014/main" id="{F1A47A35-674D-451B-96E0-511E7266E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4" name="Line 88">
            <a:extLst>
              <a:ext uri="{FF2B5EF4-FFF2-40B4-BE49-F238E27FC236}">
                <a16:creationId xmlns:a16="http://schemas.microsoft.com/office/drawing/2014/main" id="{241EB948-8787-43EB-A825-0A37EED8A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26670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5" name="Line 89">
            <a:extLst>
              <a:ext uri="{FF2B5EF4-FFF2-40B4-BE49-F238E27FC236}">
                <a16:creationId xmlns:a16="http://schemas.microsoft.com/office/drawing/2014/main" id="{B904559C-53C7-4BA0-903F-E8B196BA4D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32004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86" name="Group 90">
            <a:extLst>
              <a:ext uri="{FF2B5EF4-FFF2-40B4-BE49-F238E27FC236}">
                <a16:creationId xmlns:a16="http://schemas.microsoft.com/office/drawing/2014/main" id="{53BE7623-900F-482C-A635-C7037D11634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514600"/>
            <a:ext cx="1376363" cy="396875"/>
            <a:chOff x="158" y="1584"/>
            <a:chExt cx="867" cy="250"/>
          </a:xfrm>
        </p:grpSpPr>
        <p:grpSp>
          <p:nvGrpSpPr>
            <p:cNvPr id="29787" name="Group 91">
              <a:extLst>
                <a:ext uri="{FF2B5EF4-FFF2-40B4-BE49-F238E27FC236}">
                  <a16:creationId xmlns:a16="http://schemas.microsoft.com/office/drawing/2014/main" id="{3EA14279-4936-45C1-AB01-8517A2B150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584"/>
              <a:ext cx="435" cy="250"/>
              <a:chOff x="590" y="1584"/>
              <a:chExt cx="435" cy="250"/>
            </a:xfrm>
          </p:grpSpPr>
          <p:sp>
            <p:nvSpPr>
              <p:cNvPr id="29788" name="Rectangle 92">
                <a:extLst>
                  <a:ext uri="{FF2B5EF4-FFF2-40B4-BE49-F238E27FC236}">
                    <a16:creationId xmlns:a16="http://schemas.microsoft.com/office/drawing/2014/main" id="{0942D4D1-5633-40D5-9CBE-7D369CEF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584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9" name="Text Box 93">
                <a:extLst>
                  <a:ext uri="{FF2B5EF4-FFF2-40B4-BE49-F238E27FC236}">
                    <a16:creationId xmlns:a16="http://schemas.microsoft.com/office/drawing/2014/main" id="{31D30ACC-3AE1-47FE-8E65-63185D4BA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584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9790" name="Group 94">
              <a:extLst>
                <a:ext uri="{FF2B5EF4-FFF2-40B4-BE49-F238E27FC236}">
                  <a16:creationId xmlns:a16="http://schemas.microsoft.com/office/drawing/2014/main" id="{2AED306F-0B0F-4660-8D87-4B8D0CA40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584"/>
              <a:ext cx="445" cy="250"/>
              <a:chOff x="158" y="1584"/>
              <a:chExt cx="445" cy="250"/>
            </a:xfrm>
          </p:grpSpPr>
          <p:sp>
            <p:nvSpPr>
              <p:cNvPr id="29791" name="Rectangle 95">
                <a:extLst>
                  <a:ext uri="{FF2B5EF4-FFF2-40B4-BE49-F238E27FC236}">
                    <a16:creationId xmlns:a16="http://schemas.microsoft.com/office/drawing/2014/main" id="{4A4EAB07-705B-4927-BCA8-1E02BB82A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584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2" name="Text Box 96">
                <a:extLst>
                  <a:ext uri="{FF2B5EF4-FFF2-40B4-BE49-F238E27FC236}">
                    <a16:creationId xmlns:a16="http://schemas.microsoft.com/office/drawing/2014/main" id="{6C70D800-111A-4F64-B8F6-71979542A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584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2 +</a:t>
                </a:r>
              </a:p>
            </p:txBody>
          </p:sp>
        </p:grpSp>
      </p:grpSp>
      <p:grpSp>
        <p:nvGrpSpPr>
          <p:cNvPr id="29793" name="Group 97">
            <a:extLst>
              <a:ext uri="{FF2B5EF4-FFF2-40B4-BE49-F238E27FC236}">
                <a16:creationId xmlns:a16="http://schemas.microsoft.com/office/drawing/2014/main" id="{8398CB8A-A295-483F-9435-8E905FEDCAE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24200"/>
            <a:ext cx="1185863" cy="396875"/>
            <a:chOff x="158" y="1968"/>
            <a:chExt cx="747" cy="250"/>
          </a:xfrm>
        </p:grpSpPr>
        <p:grpSp>
          <p:nvGrpSpPr>
            <p:cNvPr id="29794" name="Group 98">
              <a:extLst>
                <a:ext uri="{FF2B5EF4-FFF2-40B4-BE49-F238E27FC236}">
                  <a16:creationId xmlns:a16="http://schemas.microsoft.com/office/drawing/2014/main" id="{FE463FC6-33AA-4DE7-82B1-CBE0851CE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968"/>
              <a:ext cx="315" cy="250"/>
              <a:chOff x="590" y="1968"/>
              <a:chExt cx="315" cy="250"/>
            </a:xfrm>
          </p:grpSpPr>
          <p:sp>
            <p:nvSpPr>
              <p:cNvPr id="29795" name="Rectangle 99">
                <a:extLst>
                  <a:ext uri="{FF2B5EF4-FFF2-40B4-BE49-F238E27FC236}">
                    <a16:creationId xmlns:a16="http://schemas.microsoft.com/office/drawing/2014/main" id="{A599268E-181C-4F33-BBF2-02204AC2B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968"/>
                <a:ext cx="309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6" name="Text Box 100">
                <a:extLst>
                  <a:ext uri="{FF2B5EF4-FFF2-40B4-BE49-F238E27FC236}">
                    <a16:creationId xmlns:a16="http://schemas.microsoft.com/office/drawing/2014/main" id="{5DB065FA-25D8-4C32-AB47-1EADF4016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96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9797" name="Group 101">
              <a:extLst>
                <a:ext uri="{FF2B5EF4-FFF2-40B4-BE49-F238E27FC236}">
                  <a16:creationId xmlns:a16="http://schemas.microsoft.com/office/drawing/2014/main" id="{FE928FA3-BC7C-45A4-A2C0-11CBD522C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968"/>
              <a:ext cx="445" cy="250"/>
              <a:chOff x="158" y="1968"/>
              <a:chExt cx="445" cy="250"/>
            </a:xfrm>
          </p:grpSpPr>
          <p:sp>
            <p:nvSpPr>
              <p:cNvPr id="29798" name="Rectangle 102">
                <a:extLst>
                  <a:ext uri="{FF2B5EF4-FFF2-40B4-BE49-F238E27FC236}">
                    <a16:creationId xmlns:a16="http://schemas.microsoft.com/office/drawing/2014/main" id="{C80B929B-3F41-4F52-B353-C70EDBA3E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968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9" name="Text Box 103">
                <a:extLst>
                  <a:ext uri="{FF2B5EF4-FFF2-40B4-BE49-F238E27FC236}">
                    <a16:creationId xmlns:a16="http://schemas.microsoft.com/office/drawing/2014/main" id="{7238AF77-10E5-4156-BC8E-23BBA3FAB8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968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+</a:t>
                </a:r>
              </a:p>
            </p:txBody>
          </p:sp>
        </p:grpSp>
      </p:grpSp>
      <p:grpSp>
        <p:nvGrpSpPr>
          <p:cNvPr id="29800" name="Group 104">
            <a:extLst>
              <a:ext uri="{FF2B5EF4-FFF2-40B4-BE49-F238E27FC236}">
                <a16:creationId xmlns:a16="http://schemas.microsoft.com/office/drawing/2014/main" id="{F3D276BE-9AAC-498E-BE49-98C46DC5719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33800"/>
            <a:ext cx="989013" cy="396875"/>
            <a:chOff x="158" y="2352"/>
            <a:chExt cx="623" cy="250"/>
          </a:xfrm>
        </p:grpSpPr>
        <p:grpSp>
          <p:nvGrpSpPr>
            <p:cNvPr id="29801" name="Group 105">
              <a:extLst>
                <a:ext uri="{FF2B5EF4-FFF2-40B4-BE49-F238E27FC236}">
                  <a16:creationId xmlns:a16="http://schemas.microsoft.com/office/drawing/2014/main" id="{723A6E15-811F-4F9B-A1C4-3101F74CE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52"/>
              <a:ext cx="205" cy="250"/>
              <a:chOff x="576" y="2352"/>
              <a:chExt cx="205" cy="250"/>
            </a:xfrm>
          </p:grpSpPr>
          <p:sp>
            <p:nvSpPr>
              <p:cNvPr id="29802" name="Rectangle 106">
                <a:extLst>
                  <a:ext uri="{FF2B5EF4-FFF2-40B4-BE49-F238E27FC236}">
                    <a16:creationId xmlns:a16="http://schemas.microsoft.com/office/drawing/2014/main" id="{76F600DA-A8A3-4C84-B772-4713BA2D5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352"/>
                <a:ext cx="19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3" name="Text Box 107">
                <a:extLst>
                  <a:ext uri="{FF2B5EF4-FFF2-40B4-BE49-F238E27FC236}">
                    <a16:creationId xmlns:a16="http://schemas.microsoft.com/office/drawing/2014/main" id="{74B66D2B-9380-4A95-8611-FD8764FF1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grpSp>
          <p:nvGrpSpPr>
            <p:cNvPr id="29804" name="Group 108">
              <a:extLst>
                <a:ext uri="{FF2B5EF4-FFF2-40B4-BE49-F238E27FC236}">
                  <a16:creationId xmlns:a16="http://schemas.microsoft.com/office/drawing/2014/main" id="{3EFEC359-A0AB-44BF-A213-BDB6E3246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352"/>
              <a:ext cx="445" cy="250"/>
              <a:chOff x="158" y="2352"/>
              <a:chExt cx="445" cy="250"/>
            </a:xfrm>
          </p:grpSpPr>
          <p:sp>
            <p:nvSpPr>
              <p:cNvPr id="29805" name="Rectangle 109">
                <a:extLst>
                  <a:ext uri="{FF2B5EF4-FFF2-40B4-BE49-F238E27FC236}">
                    <a16:creationId xmlns:a16="http://schemas.microsoft.com/office/drawing/2014/main" id="{D26B339C-7E7C-49EE-BE16-BCB77880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352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6" name="Text Box 110">
                <a:extLst>
                  <a:ext uri="{FF2B5EF4-FFF2-40B4-BE49-F238E27FC236}">
                    <a16:creationId xmlns:a16="http://schemas.microsoft.com/office/drawing/2014/main" id="{D88BA5A9-EB35-4E05-B5E1-B48B9D698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2352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+</a:t>
                </a:r>
              </a:p>
            </p:txBody>
          </p:sp>
        </p:grpSp>
      </p:grpSp>
      <p:sp>
        <p:nvSpPr>
          <p:cNvPr id="29807" name="Line 111">
            <a:extLst>
              <a:ext uri="{FF2B5EF4-FFF2-40B4-BE49-F238E27FC236}">
                <a16:creationId xmlns:a16="http://schemas.microsoft.com/office/drawing/2014/main" id="{65443FE1-337F-4A60-9784-175F3691A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8" name="Line 112">
            <a:extLst>
              <a:ext uri="{FF2B5EF4-FFF2-40B4-BE49-F238E27FC236}">
                <a16:creationId xmlns:a16="http://schemas.microsoft.com/office/drawing/2014/main" id="{B4EEE077-646C-4C53-936A-A7D3CA4C7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9" name="Line 113">
            <a:extLst>
              <a:ext uri="{FF2B5EF4-FFF2-40B4-BE49-F238E27FC236}">
                <a16:creationId xmlns:a16="http://schemas.microsoft.com/office/drawing/2014/main" id="{D51EBB4D-AED0-4856-B125-AC02A35E9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810" name="Group 114">
            <a:extLst>
              <a:ext uri="{FF2B5EF4-FFF2-40B4-BE49-F238E27FC236}">
                <a16:creationId xmlns:a16="http://schemas.microsoft.com/office/drawing/2014/main" id="{5A75E6EA-DA94-4152-B2C1-F47BC4DDBF41}"/>
              </a:ext>
            </a:extLst>
          </p:cNvPr>
          <p:cNvGrpSpPr>
            <a:grpSpLocks/>
          </p:cNvGrpSpPr>
          <p:nvPr/>
        </p:nvGrpSpPr>
        <p:grpSpPr bwMode="auto">
          <a:xfrm>
            <a:off x="4746625" y="2286000"/>
            <a:ext cx="1147763" cy="396875"/>
            <a:chOff x="2990" y="1440"/>
            <a:chExt cx="723" cy="250"/>
          </a:xfrm>
        </p:grpSpPr>
        <p:grpSp>
          <p:nvGrpSpPr>
            <p:cNvPr id="29811" name="Group 115">
              <a:extLst>
                <a:ext uri="{FF2B5EF4-FFF2-40B4-BE49-F238E27FC236}">
                  <a16:creationId xmlns:a16="http://schemas.microsoft.com/office/drawing/2014/main" id="{C7B9A1DC-2DF9-47D5-AE7E-78AEF1E41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440"/>
              <a:ext cx="435" cy="250"/>
              <a:chOff x="3278" y="1440"/>
              <a:chExt cx="435" cy="250"/>
            </a:xfrm>
          </p:grpSpPr>
          <p:sp>
            <p:nvSpPr>
              <p:cNvPr id="29812" name="Rectangle 116">
                <a:extLst>
                  <a:ext uri="{FF2B5EF4-FFF2-40B4-BE49-F238E27FC236}">
                    <a16:creationId xmlns:a16="http://schemas.microsoft.com/office/drawing/2014/main" id="{022C7055-E7DC-4604-995A-A27A0722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440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3" name="Text Box 117">
                <a:extLst>
                  <a:ext uri="{FF2B5EF4-FFF2-40B4-BE49-F238E27FC236}">
                    <a16:creationId xmlns:a16="http://schemas.microsoft.com/office/drawing/2014/main" id="{3C8F4357-C2B8-4302-ACA1-FD1F5C0C50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8" y="1440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9814" name="Group 118">
              <a:extLst>
                <a:ext uri="{FF2B5EF4-FFF2-40B4-BE49-F238E27FC236}">
                  <a16:creationId xmlns:a16="http://schemas.microsoft.com/office/drawing/2014/main" id="{27BE6B8D-49FF-42A5-AE5E-0EFC20C08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440"/>
              <a:ext cx="324" cy="250"/>
              <a:chOff x="2990" y="1440"/>
              <a:chExt cx="324" cy="250"/>
            </a:xfrm>
          </p:grpSpPr>
          <p:sp>
            <p:nvSpPr>
              <p:cNvPr id="29815" name="Rectangle 119">
                <a:extLst>
                  <a:ext uri="{FF2B5EF4-FFF2-40B4-BE49-F238E27FC236}">
                    <a16:creationId xmlns:a16="http://schemas.microsoft.com/office/drawing/2014/main" id="{8D350C0F-3886-41E3-B436-0BD4E696C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1440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6" name="Text Box 120">
                <a:extLst>
                  <a:ext uri="{FF2B5EF4-FFF2-40B4-BE49-F238E27FC236}">
                    <a16:creationId xmlns:a16="http://schemas.microsoft.com/office/drawing/2014/main" id="{36B1D46E-1B71-4896-92C0-1BE0FB47D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1440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9817" name="Group 121">
            <a:extLst>
              <a:ext uri="{FF2B5EF4-FFF2-40B4-BE49-F238E27FC236}">
                <a16:creationId xmlns:a16="http://schemas.microsoft.com/office/drawing/2014/main" id="{38FA541D-E547-49E2-9932-E7D1BDC9510E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2819400"/>
            <a:ext cx="957263" cy="396875"/>
            <a:chOff x="3806" y="1776"/>
            <a:chExt cx="603" cy="250"/>
          </a:xfrm>
        </p:grpSpPr>
        <p:grpSp>
          <p:nvGrpSpPr>
            <p:cNvPr id="29818" name="Group 122">
              <a:extLst>
                <a:ext uri="{FF2B5EF4-FFF2-40B4-BE49-F238E27FC236}">
                  <a16:creationId xmlns:a16="http://schemas.microsoft.com/office/drawing/2014/main" id="{B6FDBA52-1CA8-4E6A-BEF2-16F3A8AFF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776"/>
              <a:ext cx="315" cy="250"/>
              <a:chOff x="4094" y="1776"/>
              <a:chExt cx="315" cy="250"/>
            </a:xfrm>
          </p:grpSpPr>
          <p:sp>
            <p:nvSpPr>
              <p:cNvPr id="29819" name="Rectangle 123">
                <a:extLst>
                  <a:ext uri="{FF2B5EF4-FFF2-40B4-BE49-F238E27FC236}">
                    <a16:creationId xmlns:a16="http://schemas.microsoft.com/office/drawing/2014/main" id="{F141994D-E17F-44E1-947D-DC3A53638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" y="1776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0" name="Text Box 124">
                <a:extLst>
                  <a:ext uri="{FF2B5EF4-FFF2-40B4-BE49-F238E27FC236}">
                    <a16:creationId xmlns:a16="http://schemas.microsoft.com/office/drawing/2014/main" id="{2057DB80-2FBB-43C2-B4BD-601C42743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" y="1776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9821" name="Group 125">
              <a:extLst>
                <a:ext uri="{FF2B5EF4-FFF2-40B4-BE49-F238E27FC236}">
                  <a16:creationId xmlns:a16="http://schemas.microsoft.com/office/drawing/2014/main" id="{C244574B-8396-4805-BD41-D52675D95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6" y="1776"/>
              <a:ext cx="324" cy="250"/>
              <a:chOff x="3806" y="1776"/>
              <a:chExt cx="324" cy="250"/>
            </a:xfrm>
          </p:grpSpPr>
          <p:sp>
            <p:nvSpPr>
              <p:cNvPr id="29822" name="Rectangle 126">
                <a:extLst>
                  <a:ext uri="{FF2B5EF4-FFF2-40B4-BE49-F238E27FC236}">
                    <a16:creationId xmlns:a16="http://schemas.microsoft.com/office/drawing/2014/main" id="{D9C9638E-0BCB-4286-B8E6-B8DE3AD68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776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3" name="Text Box 127">
                <a:extLst>
                  <a:ext uri="{FF2B5EF4-FFF2-40B4-BE49-F238E27FC236}">
                    <a16:creationId xmlns:a16="http://schemas.microsoft.com/office/drawing/2014/main" id="{05B59431-8866-4514-8D62-36C1FA10B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" y="177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9824" name="Group 128">
            <a:extLst>
              <a:ext uri="{FF2B5EF4-FFF2-40B4-BE49-F238E27FC236}">
                <a16:creationId xmlns:a16="http://schemas.microsoft.com/office/drawing/2014/main" id="{FC61C43D-C04E-4502-83B5-A3B625E7A5BC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133600"/>
            <a:ext cx="1370013" cy="396875"/>
            <a:chOff x="1262" y="1344"/>
            <a:chExt cx="863" cy="250"/>
          </a:xfrm>
        </p:grpSpPr>
        <p:grpSp>
          <p:nvGrpSpPr>
            <p:cNvPr id="29825" name="Group 129">
              <a:extLst>
                <a:ext uri="{FF2B5EF4-FFF2-40B4-BE49-F238E27FC236}">
                  <a16:creationId xmlns:a16="http://schemas.microsoft.com/office/drawing/2014/main" id="{33B3042F-C9C0-4C26-996C-76CFEA119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1344"/>
              <a:ext cx="431" cy="250"/>
              <a:chOff x="1262" y="1344"/>
              <a:chExt cx="431" cy="250"/>
            </a:xfrm>
          </p:grpSpPr>
          <p:sp>
            <p:nvSpPr>
              <p:cNvPr id="29826" name="Rectangle 130">
                <a:extLst>
                  <a:ext uri="{FF2B5EF4-FFF2-40B4-BE49-F238E27FC236}">
                    <a16:creationId xmlns:a16="http://schemas.microsoft.com/office/drawing/2014/main" id="{CDC04BF4-359A-4F8A-9577-457ECC23D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1344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7" name="Text Box 131">
                <a:extLst>
                  <a:ext uri="{FF2B5EF4-FFF2-40B4-BE49-F238E27FC236}">
                    <a16:creationId xmlns:a16="http://schemas.microsoft.com/office/drawing/2014/main" id="{B5B7C71A-C63E-4156-A4ED-7DB27CD81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" y="1344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9828" name="Group 132">
              <a:extLst>
                <a:ext uri="{FF2B5EF4-FFF2-40B4-BE49-F238E27FC236}">
                  <a16:creationId xmlns:a16="http://schemas.microsoft.com/office/drawing/2014/main" id="{991AA6C8-9AED-431B-8309-C3D38ECD6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" y="1344"/>
              <a:ext cx="575" cy="250"/>
              <a:chOff x="1549" y="1344"/>
              <a:chExt cx="575" cy="250"/>
            </a:xfrm>
          </p:grpSpPr>
          <p:sp>
            <p:nvSpPr>
              <p:cNvPr id="29829" name="Rectangle 133">
                <a:extLst>
                  <a:ext uri="{FF2B5EF4-FFF2-40B4-BE49-F238E27FC236}">
                    <a16:creationId xmlns:a16="http://schemas.microsoft.com/office/drawing/2014/main" id="{B1F21353-7A9E-4113-9E9C-2DF5D6855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344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30" name="Text Box 134">
                <a:extLst>
                  <a:ext uri="{FF2B5EF4-FFF2-40B4-BE49-F238E27FC236}">
                    <a16:creationId xmlns:a16="http://schemas.microsoft.com/office/drawing/2014/main" id="{CE5A7E12-9A42-4ECF-A5C3-D75DE5320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9" y="1344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sp>
        <p:nvSpPr>
          <p:cNvPr id="29831" name="Text Box 135">
            <a:extLst>
              <a:ext uri="{FF2B5EF4-FFF2-40B4-BE49-F238E27FC236}">
                <a16:creationId xmlns:a16="http://schemas.microsoft.com/office/drawing/2014/main" id="{42CE99F4-2AAB-460D-9A0F-4D8287805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14478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  <p:sp>
        <p:nvSpPr>
          <p:cNvPr id="29832" name="Rectangle 136">
            <a:extLst>
              <a:ext uri="{FF2B5EF4-FFF2-40B4-BE49-F238E27FC236}">
                <a16:creationId xmlns:a16="http://schemas.microsoft.com/office/drawing/2014/main" id="{7F73DC5B-0ADA-4192-945F-60C500EA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7800"/>
            <a:ext cx="762000" cy="9144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3" name="Line 137">
            <a:extLst>
              <a:ext uri="{FF2B5EF4-FFF2-40B4-BE49-F238E27FC236}">
                <a16:creationId xmlns:a16="http://schemas.microsoft.com/office/drawing/2014/main" id="{7C9860AD-240A-431A-AB2B-DB57A6F25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00600"/>
            <a:ext cx="1588" cy="4572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4" name="Line 138">
            <a:extLst>
              <a:ext uri="{FF2B5EF4-FFF2-40B4-BE49-F238E27FC236}">
                <a16:creationId xmlns:a16="http://schemas.microsoft.com/office/drawing/2014/main" id="{90F59DA3-23F0-4BD8-B02D-EFA027DB2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00600"/>
            <a:ext cx="685800" cy="4572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5" name="Rectangle 139">
            <a:extLst>
              <a:ext uri="{FF2B5EF4-FFF2-40B4-BE49-F238E27FC236}">
                <a16:creationId xmlns:a16="http://schemas.microsoft.com/office/drawing/2014/main" id="{ECE37BFC-DD99-4388-8134-20872E9C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7800"/>
            <a:ext cx="762000" cy="5334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6" name="Rectangle 140">
            <a:extLst>
              <a:ext uri="{FF2B5EF4-FFF2-40B4-BE49-F238E27FC236}">
                <a16:creationId xmlns:a16="http://schemas.microsoft.com/office/drawing/2014/main" id="{58C4A895-5DBC-4575-825A-EFB956B14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685800" cy="838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7" name="Rectangle 141">
            <a:extLst>
              <a:ext uri="{FF2B5EF4-FFF2-40B4-BE49-F238E27FC236}">
                <a16:creationId xmlns:a16="http://schemas.microsoft.com/office/drawing/2014/main" id="{539324ED-B006-42AC-BC4B-484ED1B8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267200"/>
            <a:ext cx="685800" cy="457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8" name="Line 142">
            <a:extLst>
              <a:ext uri="{FF2B5EF4-FFF2-40B4-BE49-F238E27FC236}">
                <a16:creationId xmlns:a16="http://schemas.microsoft.com/office/drawing/2014/main" id="{9C5AC785-B7BA-4ACB-BC28-0CCC26251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86200"/>
            <a:ext cx="1588" cy="6096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9" name="Line 143">
            <a:extLst>
              <a:ext uri="{FF2B5EF4-FFF2-40B4-BE49-F238E27FC236}">
                <a16:creationId xmlns:a16="http://schemas.microsoft.com/office/drawing/2014/main" id="{D39A7B79-565B-4295-A972-16D6B2339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86200"/>
            <a:ext cx="990600" cy="6096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40" name="Rectangle 144">
            <a:extLst>
              <a:ext uri="{FF2B5EF4-FFF2-40B4-BE49-F238E27FC236}">
                <a16:creationId xmlns:a16="http://schemas.microsoft.com/office/drawing/2014/main" id="{05D55084-B5C8-474E-B806-F1964FC70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95800"/>
            <a:ext cx="838200" cy="1143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41" name="Rectangle 145">
            <a:extLst>
              <a:ext uri="{FF2B5EF4-FFF2-40B4-BE49-F238E27FC236}">
                <a16:creationId xmlns:a16="http://schemas.microsoft.com/office/drawing/2014/main" id="{00E15894-9BE0-4862-9271-10276767B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95800"/>
            <a:ext cx="838200" cy="838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42" name="Text Box 146">
            <a:extLst>
              <a:ext uri="{FF2B5EF4-FFF2-40B4-BE49-F238E27FC236}">
                <a16:creationId xmlns:a16="http://schemas.microsoft.com/office/drawing/2014/main" id="{D530DC47-88D9-44B6-8A24-E56955D76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943600"/>
            <a:ext cx="48069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Match transaction against 11 out of 15 candidates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211D48FA-5F55-4F93-854F-B581FD0B8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Factors Affecting Complexity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22CB53B-4B63-4B2E-82D6-5B650F12D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504237" cy="5181600"/>
          </a:xfrm>
          <a:ln/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Choice of minimum support threshold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lowering support threshold results in more frequent itemsets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this may increase number of candidates and max length of frequent itemsets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Dimensionality (number of items) of the data set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more space is needed to store support count of each item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if number of frequent items also increases, both computation and I/O costs may also increase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Size of database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since Apriori makes multiple passes, run time of algorithm may increase with number of transactions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Average transaction width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transaction width increases with denser data sets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This may increase max length of frequent itemsets and traversals of hash tree (number of subsets in a transaction increases with its width)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983208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" r="3405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0" name="Rectangle 512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AEEBA1B2-0829-41F8-99AD-51A5DD191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Compact Representation of Frequent Itemsets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691F925-6551-4B70-8114-AAB64C835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498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Some itemsets are redundant because they have identical support as their supersets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lvl="4">
              <a:lnSpc>
                <a:spcPct val="90000"/>
              </a:lnSpc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Number of frequent itemsets</a:t>
            </a:r>
          </a:p>
          <a:p>
            <a:pPr lvl="4">
              <a:lnSpc>
                <a:spcPct val="90000"/>
              </a:lnSpc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Need a compact representation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CBDA5079-9CE7-4449-BAA6-9662C8786B5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963738"/>
            <a:ext cx="8837613" cy="2682875"/>
            <a:chOff x="96" y="1237"/>
            <a:chExt cx="5567" cy="1690"/>
          </a:xfrm>
        </p:grpSpPr>
        <p:pic>
          <p:nvPicPr>
            <p:cNvPr id="32772" name="Picture 4">
              <a:extLst>
                <a:ext uri="{FF2B5EF4-FFF2-40B4-BE49-F238E27FC236}">
                  <a16:creationId xmlns:a16="http://schemas.microsoft.com/office/drawing/2014/main" id="{4A5FE023-D905-41F6-B4FC-3F14B3A08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237"/>
              <a:ext cx="5567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2773" name="Text Box 5">
              <a:extLst>
                <a:ext uri="{FF2B5EF4-FFF2-40B4-BE49-F238E27FC236}">
                  <a16:creationId xmlns:a16="http://schemas.microsoft.com/office/drawing/2014/main" id="{9B601FAA-8400-4621-9B83-BC60229EE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237"/>
              <a:ext cx="5567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4" name="Group 6">
            <a:extLst>
              <a:ext uri="{FF2B5EF4-FFF2-40B4-BE49-F238E27FC236}">
                <a16:creationId xmlns:a16="http://schemas.microsoft.com/office/drawing/2014/main" id="{2AFE6A2C-BAA0-4632-9C1F-CA9D88B7D58E}"/>
              </a:ext>
            </a:extLst>
          </p:cNvPr>
          <p:cNvGrpSpPr>
            <a:grpSpLocks/>
          </p:cNvGrpSpPr>
          <p:nvPr/>
        </p:nvGrpSpPr>
        <p:grpSpPr bwMode="auto">
          <a:xfrm>
            <a:off x="4760913" y="4908550"/>
            <a:ext cx="1712912" cy="1017588"/>
            <a:chOff x="2999" y="3092"/>
            <a:chExt cx="1079" cy="641"/>
          </a:xfrm>
        </p:grpSpPr>
        <p:graphicFrame>
          <p:nvGraphicFramePr>
            <p:cNvPr id="32775" name="Object 7">
              <a:extLst>
                <a:ext uri="{FF2B5EF4-FFF2-40B4-BE49-F238E27FC236}">
                  <a16:creationId xmlns:a16="http://schemas.microsoft.com/office/drawing/2014/main" id="{F9321057-7CDE-4669-A208-808F543FF9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9" y="3092"/>
            <a:ext cx="1079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32040" imgH="432360" progId="">
                    <p:embed/>
                  </p:oleObj>
                </mc:Choice>
                <mc:Fallback>
                  <p:oleObj r:id="rId4" imgW="932040" imgH="432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9" y="3092"/>
                          <a:ext cx="1079" cy="6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6" name="Text Box 8">
              <a:extLst>
                <a:ext uri="{FF2B5EF4-FFF2-40B4-BE49-F238E27FC236}">
                  <a16:creationId xmlns:a16="http://schemas.microsoft.com/office/drawing/2014/main" id="{6EE591A3-E135-45E0-AA1F-2D2BE1ED9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3092"/>
              <a:ext cx="1079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>
            <a:extLst>
              <a:ext uri="{FF2B5EF4-FFF2-40B4-BE49-F238E27FC236}">
                <a16:creationId xmlns:a16="http://schemas.microsoft.com/office/drawing/2014/main" id="{2536210C-138F-4E97-A0C4-0157AC2F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304925"/>
            <a:ext cx="7273925" cy="527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4" name="Rectangle 2">
            <a:extLst>
              <a:ext uri="{FF2B5EF4-FFF2-40B4-BE49-F238E27FC236}">
                <a16:creationId xmlns:a16="http://schemas.microsoft.com/office/drawing/2014/main" id="{4B247696-68F5-47DB-AC4B-5AB013CE3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Frequent Itemset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10ADC5C5-CDA1-4A37-A3E8-F155A76C1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71538"/>
            <a:ext cx="83058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An itemset is maximal frequent if none of its immediate supersets is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332C1138-1DCA-4D8A-94AB-C51E997FD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Closed Itemset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C266F23-41A7-47DB-B7A0-AB2D57E31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An itemset is closed if none of its immediate supersets has the same support as the itemset </a:t>
            </a:r>
            <a:r>
              <a:rPr lang="en-US" altLang="en-US" sz="2000">
                <a:solidFill>
                  <a:srgbClr val="C0C0C0"/>
                </a:solidFill>
              </a:rPr>
              <a:t>(can only have smaller support -&gt; see APRIORI principle)</a:t>
            </a:r>
          </a:p>
          <a:p>
            <a:pPr marL="292100" indent="-290513"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1F723930-DD65-4B75-9CB7-1924BB160C2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38438"/>
            <a:ext cx="2671763" cy="2297112"/>
            <a:chOff x="528" y="1725"/>
            <a:chExt cx="1683" cy="1447"/>
          </a:xfrm>
        </p:grpSpPr>
        <p:graphicFrame>
          <p:nvGraphicFramePr>
            <p:cNvPr id="34820" name="Object 4">
              <a:extLst>
                <a:ext uri="{FF2B5EF4-FFF2-40B4-BE49-F238E27FC236}">
                  <a16:creationId xmlns:a16="http://schemas.microsoft.com/office/drawing/2014/main" id="{599516C6-85E6-4CAC-99CB-B3361D0B55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" y="1725"/>
            <a:ext cx="1679" cy="1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687760" imgH="2240640" progId="">
                    <p:embed/>
                  </p:oleObj>
                </mc:Choice>
                <mc:Fallback>
                  <p:oleObj r:id="rId3" imgW="2687760" imgH="22406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" y="1725"/>
                          <a:ext cx="1679" cy="14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1" name="Text Box 5">
              <a:extLst>
                <a:ext uri="{FF2B5EF4-FFF2-40B4-BE49-F238E27FC236}">
                  <a16:creationId xmlns:a16="http://schemas.microsoft.com/office/drawing/2014/main" id="{6AD134B7-13C0-488D-9533-BB86D9529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28"/>
              <a:ext cx="1279" cy="1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4822" name="Group 6">
            <a:extLst>
              <a:ext uri="{FF2B5EF4-FFF2-40B4-BE49-F238E27FC236}">
                <a16:creationId xmlns:a16="http://schemas.microsoft.com/office/drawing/2014/main" id="{3EF6266D-9BF6-45CA-9646-1AF3F94D1DA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281238"/>
            <a:ext cx="2266950" cy="3433762"/>
            <a:chOff x="2496" y="1437"/>
            <a:chExt cx="1428" cy="2163"/>
          </a:xfrm>
        </p:grpSpPr>
        <p:graphicFrame>
          <p:nvGraphicFramePr>
            <p:cNvPr id="34823" name="Object 7">
              <a:extLst>
                <a:ext uri="{FF2B5EF4-FFF2-40B4-BE49-F238E27FC236}">
                  <a16:creationId xmlns:a16="http://schemas.microsoft.com/office/drawing/2014/main" id="{8C0179C7-E100-420D-997F-AFD67D6758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0" y="1437"/>
            <a:ext cx="1424" cy="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262960" imgH="3353040" progId="">
                    <p:embed/>
                  </p:oleObj>
                </mc:Choice>
                <mc:Fallback>
                  <p:oleObj r:id="rId5" imgW="2262960" imgH="335304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1437"/>
                          <a:ext cx="1424" cy="216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Text Box 8">
              <a:extLst>
                <a:ext uri="{FF2B5EF4-FFF2-40B4-BE49-F238E27FC236}">
                  <a16:creationId xmlns:a16="http://schemas.microsoft.com/office/drawing/2014/main" id="{77F90A03-0DB7-4440-8941-6A4318F90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440"/>
              <a:ext cx="1423" cy="2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9">
            <a:extLst>
              <a:ext uri="{FF2B5EF4-FFF2-40B4-BE49-F238E27FC236}">
                <a16:creationId xmlns:a16="http://schemas.microsoft.com/office/drawing/2014/main" id="{8A934A7E-5DCC-44C6-88FD-ED7F9360CB6F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2819400"/>
            <a:ext cx="2106613" cy="1743075"/>
            <a:chOff x="4160" y="1776"/>
            <a:chExt cx="1327" cy="1098"/>
          </a:xfrm>
        </p:grpSpPr>
        <p:graphicFrame>
          <p:nvGraphicFramePr>
            <p:cNvPr id="34826" name="Object 10">
              <a:extLst>
                <a:ext uri="{FF2B5EF4-FFF2-40B4-BE49-F238E27FC236}">
                  <a16:creationId xmlns:a16="http://schemas.microsoft.com/office/drawing/2014/main" id="{96C66A58-4E5B-4BF0-BF2B-8B82D1183E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0" y="1776"/>
            <a:ext cx="1327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266200" imgH="1771920" progId="">
                    <p:embed/>
                  </p:oleObj>
                </mc:Choice>
                <mc:Fallback>
                  <p:oleObj r:id="rId7" imgW="2266200" imgH="1771920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1776"/>
                          <a:ext cx="1327" cy="10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1">
              <a:extLst>
                <a:ext uri="{FF2B5EF4-FFF2-40B4-BE49-F238E27FC236}">
                  <a16:creationId xmlns:a16="http://schemas.microsoft.com/office/drawing/2014/main" id="{6EAFE8C2-A2B4-4ED9-AA8B-0076B2FFC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776"/>
              <a:ext cx="1327" cy="1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D8705273-6368-4F22-AF10-F004A6E9C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Itemsets</a:t>
            </a: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CF12419B-3AC2-4E52-BE52-84F7F3484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22680" imgH="2221920" progId="">
                  <p:embed/>
                </p:oleObj>
              </mc:Choice>
              <mc:Fallback>
                <p:oleObj r:id="rId3" imgW="1822680" imgH="2221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00200" cy="2203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0E5925A8-C9D7-46F6-9742-A0CC3D85C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116360" imgH="7404120" progId="">
                  <p:embed/>
                </p:oleObj>
              </mc:Choice>
              <mc:Fallback>
                <p:oleObj r:id="rId5" imgW="10116360" imgH="74041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>
            <a:extLst>
              <a:ext uri="{FF2B5EF4-FFF2-40B4-BE49-F238E27FC236}">
                <a16:creationId xmlns:a16="http://schemas.microsoft.com/office/drawing/2014/main" id="{EFE4EA6B-E65A-4A5F-AE9D-022F7102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990600"/>
            <a:ext cx="1524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Transaction Ids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44102DF9-00F0-4806-91BA-B50F22432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9213" y="1295400"/>
            <a:ext cx="841375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13F71E4F-FBD8-4FA3-BB1C-C8BDC667F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0813" y="1371600"/>
            <a:ext cx="79375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7ED87577-0BDB-43CB-9E6C-79525C36C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15000"/>
            <a:ext cx="175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Not supported by any transactions</a:t>
            </a:r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6A191948-9B76-45EB-BA07-94E29148F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93414C15-C91D-445C-B895-9A75D228CA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484813"/>
            <a:ext cx="1524000" cy="536575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50DE71E0-3B27-4E2D-B74C-AC7835752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280400" cy="1003301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Frequent Itemsets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617DC0F5-8A62-4832-B357-EA152B682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164960" imgH="7378560" progId="">
                  <p:embed/>
                </p:oleObj>
              </mc:Choice>
              <mc:Fallback>
                <p:oleObj r:id="rId3" imgW="10164960" imgH="7378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>
            <a:extLst>
              <a:ext uri="{FF2B5EF4-FFF2-40B4-BE49-F238E27FC236}">
                <a16:creationId xmlns:a16="http://schemas.microsoft.com/office/drawing/2014/main" id="{532AE29B-49E3-453D-A8E1-E797848E4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2286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Minimum support = 2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35D13989-B1EC-42C4-AAAA-A3E544EA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05400"/>
            <a:ext cx="15240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# Closed = 9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# Maximal = 4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68221408-489F-4985-B6BA-B14F8357B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05000"/>
            <a:ext cx="121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Closed and maximal</a:t>
            </a:r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90B55110-0630-4394-B96E-9A3D3E1380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5413" y="2209800"/>
            <a:ext cx="1069975" cy="609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AF11FCC0-F536-4046-A8DF-F2BF23AF4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7413" y="2209800"/>
            <a:ext cx="307975" cy="609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E331B7BF-3574-41FF-A521-B7153764D2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1371600"/>
            <a:ext cx="612775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4AE2BB83-A9EA-4A7F-A2B1-8D87A0D4D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990600"/>
            <a:ext cx="1219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Closed but not maximal</a:t>
            </a:r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316E5E9C-42D9-479A-9333-BDA81196E9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1219200"/>
            <a:ext cx="1527175" cy="5334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F864B874-B3EB-4BED-9B0B-DB4A1E3A5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447800"/>
            <a:ext cx="1588" cy="3048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0F1A75A5-249E-4459-9C40-CE4C0E603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Itemsets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7D5844BF-648D-4B18-AF06-A078F96B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309688"/>
            <a:ext cx="8439150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1" name="Picture 3">
            <a:extLst>
              <a:ext uri="{FF2B5EF4-FFF2-40B4-BE49-F238E27FC236}">
                <a16:creationId xmlns:a16="http://schemas.microsoft.com/office/drawing/2014/main" id="{058D253A-0F80-481B-A47F-C192865C9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Alternative Methods to Find Frequent </a:t>
            </a:r>
            <a:r>
              <a:rPr lang="en-US" altLang="en-US" sz="1500" b="1" dirty="0" err="1"/>
              <a:t>Itemsets</a:t>
            </a:r>
            <a:endParaRPr lang="en-US" altLang="en-US" sz="1500" b="1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5185212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92D84AEC-EA67-4A3C-A21F-584DC6940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350"/>
            <a:ext cx="8534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AAB664E-C8A7-44F4-B918-EFE383A08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General-to-specific vs Specific-to-general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E9481542-7F7D-48F5-99EA-F2F552464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227263"/>
            <a:ext cx="8634413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1ED7E1D4-AD29-419A-9267-1A06DA9D9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534400" cy="100330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83C7F67-7157-4DA9-ACD4-89EA1914A5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62025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Equivalent Classes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69A0A090-78D0-4D71-B076-FBEBA420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93888"/>
            <a:ext cx="8564562" cy="562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68227BB4-8DD5-4091-952E-EF40011BE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610600" cy="100330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3DCA47F-A50E-4D59-B2EB-A5960919BB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Breadth-first vs Depth-first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4EB3FD9C-8C9E-4384-8AB8-BEBFA7211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08200"/>
            <a:ext cx="859155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1F04C8CE-0F54-4F5B-A17C-4D3768FAE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1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Mining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6B40A99-8ACA-403B-B2A4-3A086993E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1" y="1101409"/>
            <a:ext cx="8318500" cy="1143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2240084D-5E86-433B-BB3B-3C871CAE1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1" y="2777809"/>
            <a:ext cx="4191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C6D9C"/>
                </a:solidFill>
                <a:latin typeface="Arial" panose="020B0604020202020204" pitchFamily="34" charset="0"/>
              </a:rPr>
              <a:t>Market-Basket transactions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0F7441E2-89F3-4257-A2B6-22AF3256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3006409"/>
            <a:ext cx="3810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Example of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Text Box 6">
                <a:extLst>
                  <a:ext uri="{FF2B5EF4-FFF2-40B4-BE49-F238E27FC236}">
                    <a16:creationId xmlns:a16="http://schemas.microsoft.com/office/drawing/2014/main" id="{F9382891-4CC8-47B4-A9B9-1222CE8832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2101" y="3616009"/>
                <a:ext cx="3276600" cy="925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𝐵𝑒𝑒𝑟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𝐸𝑔𝑔𝑠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𝐶𝑜𝑘𝑒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</a:rPr>
                        <m:t>},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𝐵𝑒𝑒𝑟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𝑀𝑖𝑙𝑘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50" name="Text Box 6">
                <a:extLst>
                  <a:ext uri="{FF2B5EF4-FFF2-40B4-BE49-F238E27FC236}">
                    <a16:creationId xmlns:a16="http://schemas.microsoft.com/office/drawing/2014/main" id="{F9382891-4CC8-47B4-A9B9-1222CE883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2101" y="3616009"/>
                <a:ext cx="3276600" cy="925511"/>
              </a:xfrm>
              <a:prstGeom prst="rect">
                <a:avLst/>
              </a:prstGeom>
              <a:blipFill>
                <a:blip r:embed="rId3"/>
                <a:stretch>
                  <a:fillRect b="-59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1" name="Text Box 7">
            <a:extLst>
              <a:ext uri="{FF2B5EF4-FFF2-40B4-BE49-F238E27FC236}">
                <a16:creationId xmlns:a16="http://schemas.microsoft.com/office/drawing/2014/main" id="{CF3F761B-A83B-41F6-A7D6-E9509B85C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4911409"/>
            <a:ext cx="4038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Implication means co-occurrence, not causality!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AFCAA9C9-261B-4C85-A71E-29292E4F1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1" y="6089334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600200C-B7A5-4161-8AC8-7434F3B19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6210"/>
              </p:ext>
            </p:extLst>
          </p:nvPr>
        </p:nvGraphicFramePr>
        <p:xfrm>
          <a:off x="685800" y="3429000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9C947B41-E92B-49DB-B331-6931CB75C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7788"/>
            <a:ext cx="8534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34D179D-54B4-4423-8694-CAA1679DF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Representation of Database: horizontal vs vertical data layout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FC520B7E-BC2B-461D-A399-026B1F31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822450"/>
            <a:ext cx="6796088" cy="47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8A583D71-9A9E-4AB9-9CEE-9B9DCC8AF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Alternative Algorithms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3943208-BE9F-44C4-B400-B977E5581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FP-growth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a compressed representation of the database using an </a:t>
            </a:r>
            <a:r>
              <a:rPr lang="en-US" altLang="en-US">
                <a:solidFill>
                  <a:srgbClr val="FF0000"/>
                </a:solidFill>
              </a:rPr>
              <a:t>FP-tree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Once an FP-tree has been constructed, it uses a recursive divide-and-conquer approach to mine the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ECLAT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Store transaction id-lists (vertical data layout).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Performs fast tid-list intersection (bit-wise XOR) to count itemset frequencies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F6BA1229-15CC-4FEF-AC5C-9AFE7DD0C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FP-tree construction</a:t>
            </a:r>
          </a:p>
        </p:txBody>
      </p:sp>
      <p:sp>
        <p:nvSpPr>
          <p:cNvPr id="45058" name="Oval 2">
            <a:extLst>
              <a:ext uri="{FF2B5EF4-FFF2-40B4-BE49-F238E27FC236}">
                <a16:creationId xmlns:a16="http://schemas.microsoft.com/office/drawing/2014/main" id="{805897E5-1C99-4A88-9BD6-8CC07116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143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CAA80398-CF6D-4EE8-9328-76BF616FC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9050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8760" imgH="3248280" progId="">
                  <p:embed/>
                </p:oleObj>
              </mc:Choice>
              <mc:Fallback>
                <p:oleObj r:id="rId3" imgW="2048760" imgH="3248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Oval 4">
            <a:extLst>
              <a:ext uri="{FF2B5EF4-FFF2-40B4-BE49-F238E27FC236}">
                <a16:creationId xmlns:a16="http://schemas.microsoft.com/office/drawing/2014/main" id="{021A2D87-23E7-4326-91DC-C8AEFE05F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828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Oval 5">
            <a:extLst>
              <a:ext uri="{FF2B5EF4-FFF2-40B4-BE49-F238E27FC236}">
                <a16:creationId xmlns:a16="http://schemas.microsoft.com/office/drawing/2014/main" id="{D1422195-2213-4857-8027-8042A703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6">
            <a:extLst>
              <a:ext uri="{FF2B5EF4-FFF2-40B4-BE49-F238E27FC236}">
                <a16:creationId xmlns:a16="http://schemas.microsoft.com/office/drawing/2014/main" id="{AADEDFE0-2AFE-47AA-A90D-3C2A364F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2672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7">
            <a:extLst>
              <a:ext uri="{FF2B5EF4-FFF2-40B4-BE49-F238E27FC236}">
                <a16:creationId xmlns:a16="http://schemas.microsoft.com/office/drawing/2014/main" id="{ED03C1AF-6F82-43CD-B3EF-A30B1B5661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6413" y="1447800"/>
            <a:ext cx="307975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8724C591-8FC5-4D90-A544-A8146B208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3013" y="2133600"/>
            <a:ext cx="384175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Oval 9">
            <a:extLst>
              <a:ext uri="{FF2B5EF4-FFF2-40B4-BE49-F238E27FC236}">
                <a16:creationId xmlns:a16="http://schemas.microsoft.com/office/drawing/2014/main" id="{E4715799-2881-495F-8B22-3627234A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0">
            <a:extLst>
              <a:ext uri="{FF2B5EF4-FFF2-40B4-BE49-F238E27FC236}">
                <a16:creationId xmlns:a16="http://schemas.microsoft.com/office/drawing/2014/main" id="{7EE4B238-A8E8-4515-AA87-3ED7A0487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Oval 11">
            <a:extLst>
              <a:ext uri="{FF2B5EF4-FFF2-40B4-BE49-F238E27FC236}">
                <a16:creationId xmlns:a16="http://schemas.microsoft.com/office/drawing/2014/main" id="{94DB4AD5-63BF-4DFE-8661-0A22C757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3DEEB615-CB49-4B90-A232-4D8E67B84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4413" y="3962400"/>
            <a:ext cx="307975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F8EB464B-3501-4C5F-8FC9-EA30109BE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013" y="4648200"/>
            <a:ext cx="384175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Oval 14">
            <a:extLst>
              <a:ext uri="{FF2B5EF4-FFF2-40B4-BE49-F238E27FC236}">
                <a16:creationId xmlns:a16="http://schemas.microsoft.com/office/drawing/2014/main" id="{265F5BA9-4BAC-4332-9C21-52CD9D2B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81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Oval 15">
            <a:extLst>
              <a:ext uri="{FF2B5EF4-FFF2-40B4-BE49-F238E27FC236}">
                <a16:creationId xmlns:a16="http://schemas.microsoft.com/office/drawing/2014/main" id="{726CA9EA-AE98-4CCC-A968-EEF4ED809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943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1CC98EFB-E441-42F2-87B9-B43F4F86A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962400"/>
            <a:ext cx="457200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44BB8536-CA3D-4150-A806-D6F1BBC2FB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5013" y="4570413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63779B2B-071E-4B4F-B77F-F47AC9D44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486400"/>
            <a:ext cx="304800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E8516654-0307-4EE0-9CF3-587693342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990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C48427B8-A669-479B-B3AE-05CF4AF0C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752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A:1</a:t>
            </a:r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B97373F4-642D-4D0E-9B0C-2D690705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6D214FF2-2960-4E7E-B12D-D9138DCD6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81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07313E79-BD68-4127-9C65-3AC97816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67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A:1</a:t>
            </a: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230F4FC3-3697-4817-976B-561B9A41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8BABD95B-57E7-4751-9DCD-E8130081D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82" name="Text Box 26">
            <a:extLst>
              <a:ext uri="{FF2B5EF4-FFF2-40B4-BE49-F238E27FC236}">
                <a16:creationId xmlns:a16="http://schemas.microsoft.com/office/drawing/2014/main" id="{F603EED4-B733-4BF4-A3A5-D10DE7DA9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05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69B5AE1F-ACDF-4D76-A5EF-B6ED3120A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867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13556EA6-8DE1-4BD2-BAA8-C1454C45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219200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reading TID=1:</a:t>
            </a: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77E8B99D-6BD9-4A8C-A2DE-E3EBC4E94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413125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reading TID=2:</a:t>
            </a:r>
          </a:p>
        </p:txBody>
      </p:sp>
      <p:sp>
        <p:nvSpPr>
          <p:cNvPr id="45086" name="Line 30">
            <a:extLst>
              <a:ext uri="{FF2B5EF4-FFF2-40B4-BE49-F238E27FC236}">
                <a16:creationId xmlns:a16="http://schemas.microsoft.com/office/drawing/2014/main" id="{84316739-EDC4-4467-9AA5-8E648DF547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494213"/>
            <a:ext cx="1143000" cy="841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E504DE78-215D-47E3-B872-82516455F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FP-Tree Construction</a:t>
            </a:r>
          </a:p>
        </p:txBody>
      </p:sp>
      <p:sp>
        <p:nvSpPr>
          <p:cNvPr id="46082" name="Oval 2">
            <a:extLst>
              <a:ext uri="{FF2B5EF4-FFF2-40B4-BE49-F238E27FC236}">
                <a16:creationId xmlns:a16="http://schemas.microsoft.com/office/drawing/2014/main" id="{65353846-5D2D-4BEE-A295-5857F357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14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Oval 3">
            <a:extLst>
              <a:ext uri="{FF2B5EF4-FFF2-40B4-BE49-F238E27FC236}">
                <a16:creationId xmlns:a16="http://schemas.microsoft.com/office/drawing/2014/main" id="{97E976E3-A699-4531-B459-84B6A589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752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Oval 4">
            <a:extLst>
              <a:ext uri="{FF2B5EF4-FFF2-40B4-BE49-F238E27FC236}">
                <a16:creationId xmlns:a16="http://schemas.microsoft.com/office/drawing/2014/main" id="{CB4BAEF9-6ED7-45BB-AF93-0C6F6962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90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Oval 5">
            <a:extLst>
              <a:ext uri="{FF2B5EF4-FFF2-40B4-BE49-F238E27FC236}">
                <a16:creationId xmlns:a16="http://schemas.microsoft.com/office/drawing/2014/main" id="{5B254B0C-7669-470D-95D6-2B1F157A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29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FB365CA8-14E5-4F24-B657-32AD9D96D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9013" y="2057400"/>
            <a:ext cx="10699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BF3F296F-47EB-490B-9A7D-10B693F54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2895600"/>
            <a:ext cx="8413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Oval 8">
            <a:extLst>
              <a:ext uri="{FF2B5EF4-FFF2-40B4-BE49-F238E27FC236}">
                <a16:creationId xmlns:a16="http://schemas.microsoft.com/office/drawing/2014/main" id="{41F70E8A-9833-4DFA-84D4-756D8C2B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429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Oval 9">
            <a:extLst>
              <a:ext uri="{FF2B5EF4-FFF2-40B4-BE49-F238E27FC236}">
                <a16:creationId xmlns:a16="http://schemas.microsoft.com/office/drawing/2014/main" id="{332E4F4E-39B0-4A96-A2AC-90AEE275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FDCFB497-58E6-42F0-BA7C-17FDD8890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057400"/>
            <a:ext cx="914400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4B733055-25F1-44D6-B20D-A3DF320F73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2613" y="2817813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35152C69-9758-4DA8-A947-B0AF44912E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3613" y="3733800"/>
            <a:ext cx="155575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Text Box 13">
            <a:extLst>
              <a:ext uri="{FF2B5EF4-FFF2-40B4-BE49-F238E27FC236}">
                <a16:creationId xmlns:a16="http://schemas.microsoft.com/office/drawing/2014/main" id="{45012238-4510-499C-8EEA-B43832465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76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6094" name="Text Box 14">
            <a:extLst>
              <a:ext uri="{FF2B5EF4-FFF2-40B4-BE49-F238E27FC236}">
                <a16:creationId xmlns:a16="http://schemas.microsoft.com/office/drawing/2014/main" id="{8677835B-73AB-48B5-8344-75AB8E54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14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A:7</a:t>
            </a:r>
          </a:p>
        </p:txBody>
      </p:sp>
      <p:sp>
        <p:nvSpPr>
          <p:cNvPr id="46095" name="Text Box 15">
            <a:extLst>
              <a:ext uri="{FF2B5EF4-FFF2-40B4-BE49-F238E27FC236}">
                <a16:creationId xmlns:a16="http://schemas.microsoft.com/office/drawing/2014/main" id="{D868C7A6-6653-4E99-AFD0-FA1C88464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B:5</a:t>
            </a:r>
          </a:p>
        </p:txBody>
      </p:sp>
      <p:sp>
        <p:nvSpPr>
          <p:cNvPr id="46096" name="Text Box 16">
            <a:extLst>
              <a:ext uri="{FF2B5EF4-FFF2-40B4-BE49-F238E27FC236}">
                <a16:creationId xmlns:a16="http://schemas.microsoft.com/office/drawing/2014/main" id="{BF0630FA-C73C-4013-82A5-1926223E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38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B:3</a:t>
            </a:r>
          </a:p>
        </p:txBody>
      </p:sp>
      <p:sp>
        <p:nvSpPr>
          <p:cNvPr id="46097" name="Text Box 17">
            <a:extLst>
              <a:ext uri="{FF2B5EF4-FFF2-40B4-BE49-F238E27FC236}">
                <a16:creationId xmlns:a16="http://schemas.microsoft.com/office/drawing/2014/main" id="{E8DA694B-E34F-436D-95DD-5A29C2E42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6098" name="Text Box 18">
            <a:extLst>
              <a:ext uri="{FF2B5EF4-FFF2-40B4-BE49-F238E27FC236}">
                <a16:creationId xmlns:a16="http://schemas.microsoft.com/office/drawing/2014/main" id="{2197CF4C-4C7B-4DD2-899B-F147691D5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099" name="Oval 19">
            <a:extLst>
              <a:ext uri="{FF2B5EF4-FFF2-40B4-BE49-F238E27FC236}">
                <a16:creationId xmlns:a16="http://schemas.microsoft.com/office/drawing/2014/main" id="{954DD3DB-32D9-402B-93E8-F65117AB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65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Oval 20">
            <a:extLst>
              <a:ext uri="{FF2B5EF4-FFF2-40B4-BE49-F238E27FC236}">
                <a16:creationId xmlns:a16="http://schemas.microsoft.com/office/drawing/2014/main" id="{301B5ED3-B047-42EA-B9C5-A3026B96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D6F887A6-ADF1-4CEE-831E-B4C0D42F6A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94013"/>
            <a:ext cx="76200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65621A73-BA08-4A1C-9FD8-5A9FC72CB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86200"/>
            <a:ext cx="762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Text Box 23">
            <a:extLst>
              <a:ext uri="{FF2B5EF4-FFF2-40B4-BE49-F238E27FC236}">
                <a16:creationId xmlns:a16="http://schemas.microsoft.com/office/drawing/2014/main" id="{CE5C4D02-FFD3-45E5-8EC4-60565C1F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6104" name="Text Box 24">
            <a:extLst>
              <a:ext uri="{FF2B5EF4-FFF2-40B4-BE49-F238E27FC236}">
                <a16:creationId xmlns:a16="http://schemas.microsoft.com/office/drawing/2014/main" id="{A04FCB50-3905-4404-91A3-499FE626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419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05" name="Oval 25">
            <a:extLst>
              <a:ext uri="{FF2B5EF4-FFF2-40B4-BE49-F238E27FC236}">
                <a16:creationId xmlns:a16="http://schemas.microsoft.com/office/drawing/2014/main" id="{F8AF5F48-A89A-4EB2-B269-5917D8F3A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CB314612-4747-4DA9-8A7A-F004AA3F6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267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6107" name="Oval 27">
            <a:extLst>
              <a:ext uri="{FF2B5EF4-FFF2-40B4-BE49-F238E27FC236}">
                <a16:creationId xmlns:a16="http://schemas.microsoft.com/office/drawing/2014/main" id="{917237BC-33BE-4473-9C3C-8FDE7151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23341AEE-9179-4643-BE3A-43B1C4161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81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09" name="Line 29">
            <a:extLst>
              <a:ext uri="{FF2B5EF4-FFF2-40B4-BE49-F238E27FC236}">
                <a16:creationId xmlns:a16="http://schemas.microsoft.com/office/drawing/2014/main" id="{DC20915F-F6D1-420D-8666-63AC0CBA6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732213"/>
            <a:ext cx="304800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Line 30">
            <a:extLst>
              <a:ext uri="{FF2B5EF4-FFF2-40B4-BE49-F238E27FC236}">
                <a16:creationId xmlns:a16="http://schemas.microsoft.com/office/drawing/2014/main" id="{D6C8F09F-1A3C-412E-8113-8EBD0CF8CA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1213" y="4648200"/>
            <a:ext cx="231775" cy="685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Oval 31">
            <a:extLst>
              <a:ext uri="{FF2B5EF4-FFF2-40B4-BE49-F238E27FC236}">
                <a16:creationId xmlns:a16="http://schemas.microsoft.com/office/drawing/2014/main" id="{E037BE8F-CCAC-4814-83D5-430FB5C11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2107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Text Box 32">
            <a:extLst>
              <a:ext uri="{FF2B5EF4-FFF2-40B4-BE49-F238E27FC236}">
                <a16:creationId xmlns:a16="http://schemas.microsoft.com/office/drawing/2014/main" id="{61A0093F-2112-4DE1-B39D-BC65207B1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05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13" name="Oval 33">
            <a:extLst>
              <a:ext uri="{FF2B5EF4-FFF2-40B4-BE49-F238E27FC236}">
                <a16:creationId xmlns:a16="http://schemas.microsoft.com/office/drawing/2014/main" id="{2E94C535-7898-4AE9-BF8E-07564588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2293883C-C8D6-4BF8-A7EE-919381E7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15" name="Oval 35">
            <a:extLst>
              <a:ext uri="{FF2B5EF4-FFF2-40B4-BE49-F238E27FC236}">
                <a16:creationId xmlns:a16="http://schemas.microsoft.com/office/drawing/2014/main" id="{C750A6B7-8FC8-425E-B337-0AF6E3ABA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Text Box 36">
            <a:extLst>
              <a:ext uri="{FF2B5EF4-FFF2-40B4-BE49-F238E27FC236}">
                <a16:creationId xmlns:a16="http://schemas.microsoft.com/office/drawing/2014/main" id="{5B9D010E-9963-4F5B-BF52-A38CC5DBC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267200"/>
            <a:ext cx="76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17" name="Line 37">
            <a:extLst>
              <a:ext uri="{FF2B5EF4-FFF2-40B4-BE49-F238E27FC236}">
                <a16:creationId xmlns:a16="http://schemas.microsoft.com/office/drawing/2014/main" id="{20A9710D-47F9-4CCB-94C4-6CE2B18B74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6013" y="3732213"/>
            <a:ext cx="765175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8" name="Line 38">
            <a:extLst>
              <a:ext uri="{FF2B5EF4-FFF2-40B4-BE49-F238E27FC236}">
                <a16:creationId xmlns:a16="http://schemas.microsoft.com/office/drawing/2014/main" id="{4DCE5ECA-B6A3-4071-9FD1-837E470DC4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99013" y="2894013"/>
            <a:ext cx="841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9" name="Line 39">
            <a:extLst>
              <a:ext uri="{FF2B5EF4-FFF2-40B4-BE49-F238E27FC236}">
                <a16:creationId xmlns:a16="http://schemas.microsoft.com/office/drawing/2014/main" id="{9C2113A3-0174-4271-9205-3185B7B21C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3413" y="3808413"/>
            <a:ext cx="1555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6120" name="Object 40">
            <a:extLst>
              <a:ext uri="{FF2B5EF4-FFF2-40B4-BE49-F238E27FC236}">
                <a16:creationId xmlns:a16="http://schemas.microsoft.com/office/drawing/2014/main" id="{B4FD2A7C-82EF-41D2-AF69-3163D6BDA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143000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8760" imgH="3248280" progId="">
                  <p:embed/>
                </p:oleObj>
              </mc:Choice>
              <mc:Fallback>
                <p:oleObj r:id="rId3" imgW="2048760" imgH="3248280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1690688" cy="2819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1" name="Line 41">
            <a:extLst>
              <a:ext uri="{FF2B5EF4-FFF2-40B4-BE49-F238E27FC236}">
                <a16:creationId xmlns:a16="http://schemas.microsoft.com/office/drawing/2014/main" id="{F22F664E-E83A-4E62-A121-1D8029C52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570413"/>
            <a:ext cx="609600" cy="841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2" name="Line 42">
            <a:extLst>
              <a:ext uri="{FF2B5EF4-FFF2-40B4-BE49-F238E27FC236}">
                <a16:creationId xmlns:a16="http://schemas.microsoft.com/office/drawing/2014/main" id="{5B0153D6-5C47-4CEA-8F2C-58E828283B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24288"/>
            <a:ext cx="685800" cy="6731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3" name="Line 43">
            <a:extLst>
              <a:ext uri="{FF2B5EF4-FFF2-40B4-BE49-F238E27FC236}">
                <a16:creationId xmlns:a16="http://schemas.microsoft.com/office/drawing/2014/main" id="{5F165CD2-07EB-48D2-880D-6BEDDDAFA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25875"/>
            <a:ext cx="1219200" cy="44132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4" name="Line 44">
            <a:extLst>
              <a:ext uri="{FF2B5EF4-FFF2-40B4-BE49-F238E27FC236}">
                <a16:creationId xmlns:a16="http://schemas.microsoft.com/office/drawing/2014/main" id="{F77E71E5-4BC3-408F-AB92-1E5CECD72C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570413"/>
            <a:ext cx="1600200" cy="1905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5" name="Line 45">
            <a:extLst>
              <a:ext uri="{FF2B5EF4-FFF2-40B4-BE49-F238E27FC236}">
                <a16:creationId xmlns:a16="http://schemas.microsoft.com/office/drawing/2014/main" id="{649102D8-C479-4F43-8128-75129CC0D5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824288"/>
            <a:ext cx="914400" cy="5969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6" name="Line 46">
            <a:extLst>
              <a:ext uri="{FF2B5EF4-FFF2-40B4-BE49-F238E27FC236}">
                <a16:creationId xmlns:a16="http://schemas.microsoft.com/office/drawing/2014/main" id="{B8FDF665-DAF7-498D-BBDA-71548CC47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519488"/>
            <a:ext cx="2286000" cy="79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7" name="Line 47">
            <a:extLst>
              <a:ext uri="{FF2B5EF4-FFF2-40B4-BE49-F238E27FC236}">
                <a16:creationId xmlns:a16="http://schemas.microsoft.com/office/drawing/2014/main" id="{18646041-2E3F-4DA4-A564-B6BA6A7C1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741613"/>
            <a:ext cx="2667000" cy="85725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8" name="Text Box 48">
            <a:extLst>
              <a:ext uri="{FF2B5EF4-FFF2-40B4-BE49-F238E27FC236}">
                <a16:creationId xmlns:a16="http://schemas.microsoft.com/office/drawing/2014/main" id="{79908DE0-EA90-44F6-98A6-FFDF4AE6B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86400"/>
            <a:ext cx="3810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Pointers are used to assist frequent itemset generation</a:t>
            </a:r>
          </a:p>
        </p:txBody>
      </p:sp>
      <p:sp>
        <p:nvSpPr>
          <p:cNvPr id="46129" name="Oval 49">
            <a:extLst>
              <a:ext uri="{FF2B5EF4-FFF2-40B4-BE49-F238E27FC236}">
                <a16:creationId xmlns:a16="http://schemas.microsoft.com/office/drawing/2014/main" id="{0F42057C-A85D-4C64-BDE0-F43B70E36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F4A3BDD1-1829-46C9-951C-A54977F0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48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31" name="Line 51">
            <a:extLst>
              <a:ext uri="{FF2B5EF4-FFF2-40B4-BE49-F238E27FC236}">
                <a16:creationId xmlns:a16="http://schemas.microsoft.com/office/drawing/2014/main" id="{F34D35C8-B8FF-4B37-9083-241C92781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572000"/>
            <a:ext cx="304800" cy="762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2" name="Line 52">
            <a:extLst>
              <a:ext uri="{FF2B5EF4-FFF2-40B4-BE49-F238E27FC236}">
                <a16:creationId xmlns:a16="http://schemas.microsoft.com/office/drawing/2014/main" id="{685B3A98-ACA3-45E7-B133-A327B0796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2286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3" name="Oval 53">
            <a:extLst>
              <a:ext uri="{FF2B5EF4-FFF2-40B4-BE49-F238E27FC236}">
                <a16:creationId xmlns:a16="http://schemas.microsoft.com/office/drawing/2014/main" id="{083F4F03-5A8A-4A03-AB19-EE2F1AB8A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4" name="Text Box 54">
            <a:extLst>
              <a:ext uri="{FF2B5EF4-FFF2-40B4-BE49-F238E27FC236}">
                <a16:creationId xmlns:a16="http://schemas.microsoft.com/office/drawing/2014/main" id="{64AB2CAC-0A03-4736-B930-E9F7BA6E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029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35" name="Line 55">
            <a:extLst>
              <a:ext uri="{FF2B5EF4-FFF2-40B4-BE49-F238E27FC236}">
                <a16:creationId xmlns:a16="http://schemas.microsoft.com/office/drawing/2014/main" id="{C38CBE38-F1F1-4EBA-BE9C-6D5D30D6D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800600"/>
            <a:ext cx="1588" cy="304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6" name="Line 56">
            <a:extLst>
              <a:ext uri="{FF2B5EF4-FFF2-40B4-BE49-F238E27FC236}">
                <a16:creationId xmlns:a16="http://schemas.microsoft.com/office/drawing/2014/main" id="{FB25B471-8740-4C22-AA8B-3B80CF820D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646613"/>
            <a:ext cx="838200" cy="536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7" name="Text Box 57">
            <a:extLst>
              <a:ext uri="{FF2B5EF4-FFF2-40B4-BE49-F238E27FC236}">
                <a16:creationId xmlns:a16="http://schemas.microsoft.com/office/drawing/2014/main" id="{1A3A4783-1F1F-49EA-95BB-8539622A7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Transaction Database</a:t>
            </a:r>
          </a:p>
        </p:txBody>
      </p:sp>
      <p:graphicFrame>
        <p:nvGraphicFramePr>
          <p:cNvPr id="46138" name="Object 58">
            <a:extLst>
              <a:ext uri="{FF2B5EF4-FFF2-40B4-BE49-F238E27FC236}">
                <a16:creationId xmlns:a16="http://schemas.microsoft.com/office/drawing/2014/main" id="{D333D77F-1D06-40AA-8A48-8685C6DE4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4958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48760" imgH="1771920" progId="">
                  <p:embed/>
                </p:oleObj>
              </mc:Choice>
              <mc:Fallback>
                <p:oleObj r:id="rId5" imgW="2048760" imgH="1771920" progId="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1828800" cy="1666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9" name="Line 59">
            <a:extLst>
              <a:ext uri="{FF2B5EF4-FFF2-40B4-BE49-F238E27FC236}">
                <a16:creationId xmlns:a16="http://schemas.microsoft.com/office/drawing/2014/main" id="{A91CB170-9CAF-4008-B9E1-52F8A06A8B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817813"/>
            <a:ext cx="2209800" cy="536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0" name="Line 60">
            <a:extLst>
              <a:ext uri="{FF2B5EF4-FFF2-40B4-BE49-F238E27FC236}">
                <a16:creationId xmlns:a16="http://schemas.microsoft.com/office/drawing/2014/main" id="{D5111302-6A9F-4D3F-9057-F0E6027B3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4876800"/>
            <a:ext cx="8413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1" name="Line 61">
            <a:extLst>
              <a:ext uri="{FF2B5EF4-FFF2-40B4-BE49-F238E27FC236}">
                <a16:creationId xmlns:a16="http://schemas.microsoft.com/office/drawing/2014/main" id="{1791C1B6-B861-4B6D-930F-42B82EC9E1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351213"/>
            <a:ext cx="1588" cy="1527175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2" name="Line 62">
            <a:extLst>
              <a:ext uri="{FF2B5EF4-FFF2-40B4-BE49-F238E27FC236}">
                <a16:creationId xmlns:a16="http://schemas.microsoft.com/office/drawing/2014/main" id="{E92FFC34-8917-4D4F-BAA4-7997F77DE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181600"/>
            <a:ext cx="9937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3" name="Line 63">
            <a:extLst>
              <a:ext uri="{FF2B5EF4-FFF2-40B4-BE49-F238E27FC236}">
                <a16:creationId xmlns:a16="http://schemas.microsoft.com/office/drawing/2014/main" id="{C23E1D0C-5935-4A15-8BA7-DA8A66811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037013"/>
            <a:ext cx="1588" cy="1146175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4" name="Line 64">
            <a:extLst>
              <a:ext uri="{FF2B5EF4-FFF2-40B4-BE49-F238E27FC236}">
                <a16:creationId xmlns:a16="http://schemas.microsoft.com/office/drawing/2014/main" id="{64642245-FFB5-4EEE-8A69-24D62BB53D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656013"/>
            <a:ext cx="1219200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5" name="Line 65">
            <a:extLst>
              <a:ext uri="{FF2B5EF4-FFF2-40B4-BE49-F238E27FC236}">
                <a16:creationId xmlns:a16="http://schemas.microsoft.com/office/drawing/2014/main" id="{CD89AF71-2822-423F-92E0-9E86A684A2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570413"/>
            <a:ext cx="990600" cy="917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6" name="Line 66">
            <a:extLst>
              <a:ext uri="{FF2B5EF4-FFF2-40B4-BE49-F238E27FC236}">
                <a16:creationId xmlns:a16="http://schemas.microsoft.com/office/drawing/2014/main" id="{E197B021-4D4B-42D0-B6CD-59B50F7F3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486400"/>
            <a:ext cx="9175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7" name="Line 67">
            <a:extLst>
              <a:ext uri="{FF2B5EF4-FFF2-40B4-BE49-F238E27FC236}">
                <a16:creationId xmlns:a16="http://schemas.microsoft.com/office/drawing/2014/main" id="{71BD4F95-0696-4DA8-845E-E02B55B714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791200"/>
            <a:ext cx="9175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8" name="Line 68">
            <a:extLst>
              <a:ext uri="{FF2B5EF4-FFF2-40B4-BE49-F238E27FC236}">
                <a16:creationId xmlns:a16="http://schemas.microsoft.com/office/drawing/2014/main" id="{5804FA50-78D1-4412-A329-7AD1871389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561013"/>
            <a:ext cx="685800" cy="2317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9" name="Line 69">
            <a:extLst>
              <a:ext uri="{FF2B5EF4-FFF2-40B4-BE49-F238E27FC236}">
                <a16:creationId xmlns:a16="http://schemas.microsoft.com/office/drawing/2014/main" id="{5661FD33-B0AA-4754-B116-35DF98323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6019800"/>
            <a:ext cx="14509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0" name="Line 70">
            <a:extLst>
              <a:ext uri="{FF2B5EF4-FFF2-40B4-BE49-F238E27FC236}">
                <a16:creationId xmlns:a16="http://schemas.microsoft.com/office/drawing/2014/main" id="{1F25D8A5-1A93-4214-A61A-EED23E69D5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332413"/>
            <a:ext cx="1676400" cy="6889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1" name="Text Box 71">
            <a:extLst>
              <a:ext uri="{FF2B5EF4-FFF2-40B4-BE49-F238E27FC236}">
                <a16:creationId xmlns:a16="http://schemas.microsoft.com/office/drawing/2014/main" id="{A05F29D7-BD39-4F10-B03C-F59831C6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Header table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2864C308-0BF7-467F-838A-E3DAFD19E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FP-growth</a:t>
            </a:r>
          </a:p>
        </p:txBody>
      </p:sp>
      <p:sp>
        <p:nvSpPr>
          <p:cNvPr id="47106" name="Oval 2">
            <a:extLst>
              <a:ext uri="{FF2B5EF4-FFF2-40B4-BE49-F238E27FC236}">
                <a16:creationId xmlns:a16="http://schemas.microsoft.com/office/drawing/2014/main" id="{FFFF8D8F-8BC1-4D1F-8D7D-E52D58252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6511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Oval 3">
            <a:extLst>
              <a:ext uri="{FF2B5EF4-FFF2-40B4-BE49-F238E27FC236}">
                <a16:creationId xmlns:a16="http://schemas.microsoft.com/office/drawing/2014/main" id="{D86D95EC-AEAB-4868-9058-FD9A5FC1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129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9DE3F108-2E50-4CAA-9A70-2F1697A0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511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DF557757-01AC-4451-8313-A1ECB040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893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511078F9-3245-40EF-B267-DC79A20BA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2013" y="2133600"/>
            <a:ext cx="765175" cy="5175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7">
            <a:extLst>
              <a:ext uri="{FF2B5EF4-FFF2-40B4-BE49-F238E27FC236}">
                <a16:creationId xmlns:a16="http://schemas.microsoft.com/office/drawing/2014/main" id="{BFA76616-7DD3-4A2D-B307-DD8E385CA5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2955925"/>
            <a:ext cx="6127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Oval 8">
            <a:extLst>
              <a:ext uri="{FF2B5EF4-FFF2-40B4-BE49-F238E27FC236}">
                <a16:creationId xmlns:a16="http://schemas.microsoft.com/office/drawing/2014/main" id="{932A969D-A73D-41EF-9684-955C27B6E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565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9">
            <a:extLst>
              <a:ext uri="{FF2B5EF4-FFF2-40B4-BE49-F238E27FC236}">
                <a16:creationId xmlns:a16="http://schemas.microsoft.com/office/drawing/2014/main" id="{41403320-8DF4-49B5-A7BA-7784AA10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27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1DDAEABB-BD23-4DE5-8AFA-51FD27EEA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762000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76E557A1-C7E2-413E-8C3B-631DCEA026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8413" y="2954338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D847704D-AFBD-4949-9867-AE36E2212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870325"/>
            <a:ext cx="1588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13">
            <a:extLst>
              <a:ext uri="{FF2B5EF4-FFF2-40B4-BE49-F238E27FC236}">
                <a16:creationId xmlns:a16="http://schemas.microsoft.com/office/drawing/2014/main" id="{BEC2F1EE-2E7C-470D-88B2-4D0D337E0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367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7118" name="Text Box 14">
            <a:extLst>
              <a:ext uri="{FF2B5EF4-FFF2-40B4-BE49-F238E27FC236}">
                <a16:creationId xmlns:a16="http://schemas.microsoft.com/office/drawing/2014/main" id="{A809C53B-DA5B-49C6-A70F-38596097D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749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A:7</a:t>
            </a:r>
          </a:p>
        </p:txBody>
      </p:sp>
      <p:sp>
        <p:nvSpPr>
          <p:cNvPr id="47119" name="Text Box 15">
            <a:extLst>
              <a:ext uri="{FF2B5EF4-FFF2-40B4-BE49-F238E27FC236}">
                <a16:creationId xmlns:a16="http://schemas.microsoft.com/office/drawing/2014/main" id="{082D88C3-7206-4FB6-9025-0F53F877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131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B:5</a:t>
            </a:r>
          </a:p>
        </p:txBody>
      </p:sp>
      <p:sp>
        <p:nvSpPr>
          <p:cNvPr id="47120" name="Text Box 16">
            <a:extLst>
              <a:ext uri="{FF2B5EF4-FFF2-40B4-BE49-F238E27FC236}">
                <a16:creationId xmlns:a16="http://schemas.microsoft.com/office/drawing/2014/main" id="{6A45C6AF-67C8-49A9-B58B-AC4A13B4B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749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7121" name="Text Box 17">
            <a:extLst>
              <a:ext uri="{FF2B5EF4-FFF2-40B4-BE49-F238E27FC236}">
                <a16:creationId xmlns:a16="http://schemas.microsoft.com/office/drawing/2014/main" id="{4A85BE08-9B6A-4BE0-9B2A-C5DCB00A8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4893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B71160DE-EBC6-41A2-9B9B-172C863A5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2513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23" name="Oval 19">
            <a:extLst>
              <a:ext uri="{FF2B5EF4-FFF2-40B4-BE49-F238E27FC236}">
                <a16:creationId xmlns:a16="http://schemas.microsoft.com/office/drawing/2014/main" id="{AB43E543-DBD6-4B67-BC15-6737F32C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2585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Oval 20">
            <a:extLst>
              <a:ext uri="{FF2B5EF4-FFF2-40B4-BE49-F238E27FC236}">
                <a16:creationId xmlns:a16="http://schemas.microsoft.com/office/drawing/2014/main" id="{720B84B3-456F-41D2-8837-E3E7806AA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799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92E52E63-93A8-4AFA-9D5D-1A2BA1BE73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954338"/>
            <a:ext cx="1588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9B729F33-AF76-465F-8999-40F68799D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46525"/>
            <a:ext cx="304800" cy="549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FC15E193-1808-402F-B5F4-76611CF4A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65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817D4672-D91B-4462-BACC-C6AFA3B0C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6405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29" name="Oval 25">
            <a:extLst>
              <a:ext uri="{FF2B5EF4-FFF2-40B4-BE49-F238E27FC236}">
                <a16:creationId xmlns:a16="http://schemas.microsoft.com/office/drawing/2014/main" id="{DD1337A2-DC59-490B-813E-D66E8112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F8BD430F-26B1-4311-B8C9-65C30E5FE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27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7131" name="Oval 27">
            <a:extLst>
              <a:ext uri="{FF2B5EF4-FFF2-40B4-BE49-F238E27FC236}">
                <a16:creationId xmlns:a16="http://schemas.microsoft.com/office/drawing/2014/main" id="{B96729B1-3338-429D-8260-31839EAEF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943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7B48DB2E-50A1-4FD2-B226-72BBE4E4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3181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33" name="Line 29">
            <a:extLst>
              <a:ext uri="{FF2B5EF4-FFF2-40B4-BE49-F238E27FC236}">
                <a16:creationId xmlns:a16="http://schemas.microsoft.com/office/drawing/2014/main" id="{0F45E584-CB33-4FE8-B1C3-713B7C2E5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792538"/>
            <a:ext cx="304800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4" name="Line 30">
            <a:extLst>
              <a:ext uri="{FF2B5EF4-FFF2-40B4-BE49-F238E27FC236}">
                <a16:creationId xmlns:a16="http://schemas.microsoft.com/office/drawing/2014/main" id="{CD28FA63-9484-4942-BD4E-AC87349235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3" y="4708525"/>
            <a:ext cx="231775" cy="685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Oval 31">
            <a:extLst>
              <a:ext uri="{FF2B5EF4-FFF2-40B4-BE49-F238E27FC236}">
                <a16:creationId xmlns:a16="http://schemas.microsoft.com/office/drawing/2014/main" id="{461770C7-A465-41B0-82BB-33C58080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Text Box 32">
            <a:extLst>
              <a:ext uri="{FF2B5EF4-FFF2-40B4-BE49-F238E27FC236}">
                <a16:creationId xmlns:a16="http://schemas.microsoft.com/office/drawing/2014/main" id="{72F28ACC-A743-44F0-B0DF-1D8D9997E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65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37" name="Line 33">
            <a:extLst>
              <a:ext uri="{FF2B5EF4-FFF2-40B4-BE49-F238E27FC236}">
                <a16:creationId xmlns:a16="http://schemas.microsoft.com/office/drawing/2014/main" id="{1C2DC926-1BF4-4248-B5A6-8B6C2A527D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9613" y="2954338"/>
            <a:ext cx="841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A438B058-FCD5-4E4A-95E6-4437C893E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00200"/>
            <a:ext cx="3352800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Conditional Pattern base for D: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P = {(A:1,B:1,C:1),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	(A:1,B:1),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(A:1,C:1),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(A:1),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(B:1,C:1)}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Recursively apply FP-growth on P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Frequent Itemsets found (with sup &gt; 1):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AD, BD, CD, ACD, BCD</a:t>
            </a:r>
          </a:p>
        </p:txBody>
      </p:sp>
      <p:sp>
        <p:nvSpPr>
          <p:cNvPr id="47139" name="Oval 35">
            <a:extLst>
              <a:ext uri="{FF2B5EF4-FFF2-40B4-BE49-F238E27FC236}">
                <a16:creationId xmlns:a16="http://schemas.microsoft.com/office/drawing/2014/main" id="{A597F19D-ABFD-4297-9004-1973B50E7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Text Box 36">
            <a:extLst>
              <a:ext uri="{FF2B5EF4-FFF2-40B4-BE49-F238E27FC236}">
                <a16:creationId xmlns:a16="http://schemas.microsoft.com/office/drawing/2014/main" id="{CA48FC97-80FC-4F1A-9E92-9236446A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24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41" name="Line 37">
            <a:extLst>
              <a:ext uri="{FF2B5EF4-FFF2-40B4-BE49-F238E27FC236}">
                <a16:creationId xmlns:a16="http://schemas.microsoft.com/office/drawing/2014/main" id="{088F220A-2075-45E4-9F35-A38969642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0000"/>
            <a:ext cx="2286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782D0826-79F4-4739-BD7F-D104F04EF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Tree Projection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22388649-DB13-4D32-9F5F-5F1CBF477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3657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Arial" panose="020B0604020202020204" pitchFamily="34" charset="0"/>
              </a:rPr>
              <a:t>Set enumeration tree:</a:t>
            </a:r>
          </a:p>
        </p:txBody>
      </p:sp>
      <p:graphicFrame>
        <p:nvGraphicFramePr>
          <p:cNvPr id="48131" name="Object 3">
            <a:extLst>
              <a:ext uri="{FF2B5EF4-FFF2-40B4-BE49-F238E27FC236}">
                <a16:creationId xmlns:a16="http://schemas.microsoft.com/office/drawing/2014/main" id="{50D9EC3E-489D-45BE-8D62-2A2087011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033463"/>
          <a:ext cx="7034213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807480" imgH="7407000" progId="">
                  <p:embed/>
                </p:oleObj>
              </mc:Choice>
              <mc:Fallback>
                <p:oleObj r:id="rId3" imgW="9807480" imgH="7407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33463"/>
                        <a:ext cx="7034213" cy="5311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>
            <a:extLst>
              <a:ext uri="{FF2B5EF4-FFF2-40B4-BE49-F238E27FC236}">
                <a16:creationId xmlns:a16="http://schemas.microsoft.com/office/drawing/2014/main" id="{AF99BC26-DC0F-4906-BC2A-D489E216A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2438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Possible Extension: E(A) = {B,C,D,E}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CD554B54-6A2C-406C-8DD7-336B3A5882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979613"/>
            <a:ext cx="762000" cy="1555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88C614B3-52A0-466F-A540-397B2D1B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16450"/>
            <a:ext cx="2438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Possible Extension: E(ABC) = {D,E}</a:t>
            </a:r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FB0E999C-4782-4018-B8C8-ADC4F7A67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265613"/>
            <a:ext cx="685800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7C3326E-3BF4-4097-99E4-C035FDEF8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Tree Projection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8A5DD8A-6508-4F88-A42C-1118CAF9B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32606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Items are listed in lexicographic order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node P stores the following information: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Itemset for node P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List of possible lexicographic extensions of P: E(P)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Pointer to projected database of its ancestor node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Bitvector containing information about which transactions in the projected database contain the itemset</a:t>
            </a:r>
          </a:p>
          <a:p>
            <a:pPr marL="292100" indent="-2905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6DE5AE9B-07C0-471D-8A30-65E0B08CC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Projected Database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5AD2F576-14F0-41CF-B30E-F17D68CCC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8288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8760" imgH="3248280" progId="">
                  <p:embed/>
                </p:oleObj>
              </mc:Choice>
              <mc:Fallback>
                <p:oleObj r:id="rId3" imgW="2048760" imgH="32482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25479383-D7CA-41A7-B9CB-3D58E45D8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8288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48760" imgH="3248280" progId="">
                  <p:embed/>
                </p:oleObj>
              </mc:Choice>
              <mc:Fallback>
                <p:oleObj r:id="rId5" imgW="2048760" imgH="3248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>
            <a:extLst>
              <a:ext uri="{FF2B5EF4-FFF2-40B4-BE49-F238E27FC236}">
                <a16:creationId xmlns:a16="http://schemas.microsoft.com/office/drawing/2014/main" id="{FE17A0E5-787F-422F-9A3B-91396CDD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355725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Original Database: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46577786-F4BB-4F11-A659-F7F2CD143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66800"/>
            <a:ext cx="2667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Projected Database for node A: 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1986372F-27CC-4620-9069-337A7518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For each transaction T, projected transaction at node A is T </a:t>
            </a:r>
            <a:r>
              <a:rPr lang="en-US" altLang="en-US" sz="2000" b="1">
                <a:latin typeface="Symbol" panose="05050102010706020507" pitchFamily="18" charset="2"/>
              </a:rPr>
              <a:t></a:t>
            </a:r>
            <a:r>
              <a:rPr lang="en-US" altLang="en-US" sz="2000" b="1">
                <a:latin typeface="Arial" panose="020B0604020202020204" pitchFamily="34" charset="0"/>
              </a:rPr>
              <a:t> E(A)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91E71962-9B65-4CEB-A359-208B66454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ECLAT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AE2A8DD-A95F-486D-A2DB-B74EC345D8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Char char="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item, store a list of transaction ids (tids)</a:t>
            </a:r>
          </a:p>
          <a:p>
            <a:pPr marL="341313" indent="-339725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35DB1796-59EC-444A-AB4D-2E5C87496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905000"/>
          <a:ext cx="1990725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90080" imgH="4284720" progId="">
                  <p:embed/>
                </p:oleObj>
              </mc:Choice>
              <mc:Fallback>
                <p:oleObj r:id="rId3" imgW="1990080" imgH="42847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1990725" cy="42846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0C7A37F1-EF74-4C19-A2B7-32C83D927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133600"/>
          <a:ext cx="326707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267000" imgH="3189960" progId="">
                  <p:embed/>
                </p:oleObj>
              </mc:Choice>
              <mc:Fallback>
                <p:oleObj r:id="rId5" imgW="3267000" imgH="31899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3267075" cy="3189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Line 5">
            <a:extLst>
              <a:ext uri="{FF2B5EF4-FFF2-40B4-BE49-F238E27FC236}">
                <a16:creationId xmlns:a16="http://schemas.microsoft.com/office/drawing/2014/main" id="{674AD169-4A38-481D-9A75-EFE59B5AD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410200"/>
            <a:ext cx="1588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F915626F-F9C7-45D2-9B92-DAEDBB39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91200"/>
            <a:ext cx="1143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TID-list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6F67576A-C14D-4D84-8175-CC78F8E0A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ECLAT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FD4051D-F775-43F4-8CA6-773332AC14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18500" cy="61515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Determine support of any k-itemset by intersecting tid-lists of two of its (k-1) subsets.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3 traversal approaches: 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top-down, bottom-up and hybrid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Advantage: very fast support counting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Disadvantage: intermediate tid-lists may become too large for memory</a:t>
            </a:r>
          </a:p>
        </p:txBody>
      </p:sp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E1485C7D-E935-40E7-AAC4-72E303F1A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752600"/>
          <a:ext cx="5810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39360" imgH="2591280" progId="">
                  <p:embed/>
                </p:oleObj>
              </mc:Choice>
              <mc:Fallback>
                <p:oleObj r:id="rId3" imgW="639360" imgH="2591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581025" cy="2438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FF92077D-FE2A-4EFA-B0B7-FCF3D37E6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752600"/>
          <a:ext cx="5603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39360" imgH="2267280" progId="">
                  <p:embed/>
                </p:oleObj>
              </mc:Choice>
              <mc:Fallback>
                <p:oleObj r:id="rId5" imgW="639360" imgH="22672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560388" cy="205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>
            <a:extLst>
              <a:ext uri="{FF2B5EF4-FFF2-40B4-BE49-F238E27FC236}">
                <a16:creationId xmlns:a16="http://schemas.microsoft.com/office/drawing/2014/main" id="{7775B9A9-B352-4EB4-B714-11EF1EEC7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609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0"/>
              </a:spcBef>
              <a:buClrTx/>
              <a:buFontTx/>
              <a:buNone/>
            </a:pPr>
            <a:r>
              <a:rPr lang="en-US" altLang="en-US" sz="4800" b="1"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12A7BF2A-CC4B-45C4-BC40-B3B41E91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0"/>
            <a:ext cx="838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0"/>
              </a:spcBef>
              <a:buClrTx/>
              <a:buFontTx/>
              <a:buNone/>
            </a:pPr>
            <a:r>
              <a:rPr lang="en-US" altLang="en-US" sz="4800" b="1">
                <a:latin typeface="Symbol" panose="05050102010706020507" pitchFamily="18" charset="2"/>
              </a:rPr>
              <a:t></a:t>
            </a:r>
          </a:p>
        </p:txBody>
      </p:sp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081260AB-CB85-4E6A-8E6E-B95D01770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676400"/>
          <a:ext cx="6191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39360" imgH="1619640" progId="">
                  <p:embed/>
                </p:oleObj>
              </mc:Choice>
              <mc:Fallback>
                <p:oleObj r:id="rId7" imgW="639360" imgH="1619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76400"/>
                        <a:ext cx="619125" cy="1628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768F711-EB70-4298-A4CF-7C0055F21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4495799"/>
            <a:ext cx="2852737" cy="1190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2A474B0-9310-4360-89CD-68B94B9E6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921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Definition: Frequent Itemset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1A93627-312D-44E1-B3F0-3D72FBAA47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876800" cy="5334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A collection of one or more items</a:t>
            </a:r>
          </a:p>
          <a:p>
            <a:pPr lvl="2">
              <a:spcBef>
                <a:spcPts val="20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400" dirty="0"/>
              <a:t>Example: {Milk, Bread, Diaper}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k-itemset</a:t>
            </a:r>
          </a:p>
          <a:p>
            <a:pPr lvl="2">
              <a:spcBef>
                <a:spcPts val="20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400" dirty="0"/>
              <a:t>An itemset that contains k items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Support</a:t>
            </a:r>
            <a:r>
              <a:rPr lang="en-US" altLang="en-US" sz="1800" b="1" dirty="0"/>
              <a:t> count (</a:t>
            </a:r>
            <a:r>
              <a:rPr lang="en-US" altLang="en-US" sz="1800" b="1" dirty="0">
                <a:latin typeface="Symbol" panose="05050102010706020507" pitchFamily="18" charset="2"/>
              </a:rPr>
              <a:t></a:t>
            </a:r>
            <a:r>
              <a:rPr lang="en-US" altLang="en-US" sz="1800" b="1" dirty="0"/>
              <a:t>)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Frequency of occurrence of an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E.g.   </a:t>
            </a:r>
            <a:r>
              <a:rPr lang="en-US" altLang="en-US" sz="1600" dirty="0">
                <a:latin typeface="Symbol" panose="05050102010706020507" pitchFamily="18" charset="2"/>
              </a:rPr>
              <a:t></a:t>
            </a:r>
            <a:r>
              <a:rPr lang="en-US" altLang="en-US" sz="1600" dirty="0"/>
              <a:t>({Milk, Bread, Diaper}) = 2 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Support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Fraction of transactions that contain an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E.g.   s({Milk, Bread, Diaper}) </a:t>
            </a:r>
            <a:br>
              <a:rPr lang="en-US" altLang="en-US" sz="1600" dirty="0"/>
            </a:br>
            <a:r>
              <a:rPr lang="en-US" altLang="en-US" sz="1600" dirty="0"/>
              <a:t>           = </a:t>
            </a:r>
            <a:r>
              <a:rPr lang="en-US" altLang="en-US" sz="1600" dirty="0">
                <a:latin typeface="Symbol" panose="05050102010706020507" pitchFamily="18" charset="2"/>
              </a:rPr>
              <a:t></a:t>
            </a:r>
            <a:r>
              <a:rPr lang="en-US" altLang="en-US" sz="1600" dirty="0"/>
              <a:t>({Milk, Bread, Diaper}) / |T| = 2/5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Frequent</a:t>
            </a:r>
            <a:r>
              <a:rPr lang="en-US" altLang="en-US" sz="1800" b="1" dirty="0"/>
              <a:t>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An itemset whose support is greater than or equal to a </a:t>
            </a:r>
            <a:r>
              <a:rPr lang="en-US" altLang="en-US" sz="1600" i="1" dirty="0" err="1"/>
              <a:t>minsup</a:t>
            </a:r>
            <a:r>
              <a:rPr lang="en-US" altLang="en-US" sz="1600" dirty="0"/>
              <a:t> threshold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1950E4D-2538-43C5-98FB-26405F5A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59904"/>
              </p:ext>
            </p:extLst>
          </p:nvPr>
        </p:nvGraphicFramePr>
        <p:xfrm>
          <a:off x="5028819" y="1435197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CA195-A2FB-4E82-A02A-5B6C48185FCF}"/>
                  </a:ext>
                </a:extLst>
              </p:cNvPr>
              <p:cNvSpPr txBox="1"/>
              <p:nvPr/>
            </p:nvSpPr>
            <p:spPr>
              <a:xfrm>
                <a:off x="6101636" y="4626773"/>
                <a:ext cx="2222340" cy="878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0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CA195-A2FB-4E82-A02A-5B6C4818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636" y="4626773"/>
                <a:ext cx="2222340" cy="878830"/>
              </a:xfrm>
              <a:prstGeom prst="rect">
                <a:avLst/>
              </a:prstGeom>
              <a:blipFill>
                <a:blip r:embed="rId3"/>
                <a:stretch>
                  <a:fillRect l="-12637" t="-138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3252840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2A58E8-78B6-4EFA-BC4B-3ABAAA2669CA}"/>
              </a:ext>
            </a:extLst>
          </p:cNvPr>
          <p:cNvSpPr/>
          <p:nvPr/>
        </p:nvSpPr>
        <p:spPr bwMode="auto">
          <a:xfrm>
            <a:off x="1219200" y="4191000"/>
            <a:ext cx="66294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073EE446-C1FE-4298-924B-928BCBEA1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431" y="2265279"/>
            <a:ext cx="3767138" cy="10271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7499A1C-7CA2-43A9-9BC1-E551789C2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89FADF9-CE5F-416B-AE35-4D3E4D284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7843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Given a frequent itemset L, find all non-empty subsets </a:t>
            </a:r>
            <a:br>
              <a:rPr lang="en-US" altLang="en-US" sz="2400" dirty="0"/>
            </a:br>
            <a:r>
              <a:rPr lang="en-US" altLang="en-US" sz="2400" dirty="0"/>
              <a:t>X=f </a:t>
            </a:r>
            <a:r>
              <a:rPr lang="en-US" altLang="en-US" sz="2400" dirty="0">
                <a:latin typeface="Symbol" panose="05050102010706020507" pitchFamily="18" charset="2"/>
              </a:rPr>
              <a:t></a:t>
            </a:r>
            <a:r>
              <a:rPr lang="en-US" altLang="en-US" sz="2400" dirty="0"/>
              <a:t> L and Y=L – f such that X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Y satisfies the minimum confidence requirement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{A,B,C,D} is a frequent itemset, candidate rules:</a:t>
            </a:r>
          </a:p>
          <a:p>
            <a:pPr marL="914400" lvl="2" indent="0"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ABC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D, 	ABD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C, 	ACD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B, 	BCD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A, </a:t>
            </a:r>
            <a:br>
              <a:rPr lang="en-US" altLang="en-US" sz="2000" dirty="0"/>
            </a:br>
            <a:r>
              <a:rPr lang="en-US" altLang="en-US" sz="2000" dirty="0"/>
              <a:t>A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BCD,	B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ACD,	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ABD, 	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ABC</a:t>
            </a:r>
            <a:br>
              <a:rPr lang="en-US" altLang="en-US" sz="2000" dirty="0"/>
            </a:br>
            <a:r>
              <a:rPr lang="en-US" altLang="en-US" sz="2000" dirty="0"/>
              <a:t>AB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CD,	AC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 BD, 	AD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 BC, 	BC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AD, </a:t>
            </a:r>
            <a:br>
              <a:rPr lang="en-US" altLang="en-US" sz="2000" dirty="0"/>
            </a:br>
            <a:r>
              <a:rPr lang="en-US" altLang="en-US" sz="2000" dirty="0"/>
              <a:t>BD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AC, 	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AB,	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buClrTx/>
              <a:buSz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|L| = k, then there are 2</a:t>
            </a:r>
            <a:r>
              <a:rPr lang="en-US" altLang="en-US" sz="2400" baseline="30000" dirty="0"/>
              <a:t>k</a:t>
            </a:r>
            <a:r>
              <a:rPr lang="en-US" altLang="en-US" sz="2400" dirty="0"/>
              <a:t> – 2 candidate association rules (ignoring L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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Symbol" panose="05050102010706020507" pitchFamily="18" charset="2"/>
              </a:rPr>
              <a:t>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L)</a:t>
            </a:r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1BB6A46E-8E93-40EF-8948-09670B781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01553"/>
              </p:ext>
            </p:extLst>
          </p:nvPr>
        </p:nvGraphicFramePr>
        <p:xfrm>
          <a:off x="2866231" y="2257341"/>
          <a:ext cx="33147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10920" imgH="967320" progId="">
                  <p:embed/>
                </p:oleObj>
              </mc:Choice>
              <mc:Fallback>
                <p:oleObj r:id="rId3" imgW="3310920" imgH="9673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231" y="2257341"/>
                        <a:ext cx="3314700" cy="966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136AE015-F511-4797-BFEB-40424B4C5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3234489-5FBA-49B6-8AE5-4F8759AFF6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How to efficiently generate rules from frequent itemsets?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In general, confidence does not have an anti-monotone property</a:t>
            </a:r>
          </a:p>
          <a:p>
            <a:pPr marL="914400" lvl="2" indent="0">
              <a:lnSpc>
                <a:spcPct val="90000"/>
              </a:lnSpc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	c(ABC </a:t>
            </a:r>
            <a:r>
              <a:rPr lang="en-US" altLang="en-US" sz="2000">
                <a:latin typeface="Symbol" panose="05050102010706020507" pitchFamily="18" charset="2"/>
              </a:rPr>
              <a:t></a:t>
            </a:r>
            <a:r>
              <a:rPr lang="en-US" altLang="en-US" sz="2000"/>
              <a:t>D) can be larger or smaller than c(AB </a:t>
            </a:r>
            <a:r>
              <a:rPr lang="en-US" altLang="en-US" sz="2000">
                <a:latin typeface="Symbol" panose="05050102010706020507" pitchFamily="18" charset="2"/>
              </a:rPr>
              <a:t></a:t>
            </a:r>
            <a:r>
              <a:rPr lang="en-US" altLang="en-US" sz="2000"/>
              <a:t>D)</a:t>
            </a:r>
          </a:p>
          <a:p>
            <a:pPr lvl="4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But confidence of rules generated from the same itemset has an anti-monotone property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e.g., L = {A,B,C,D}:</a:t>
            </a:r>
            <a:br>
              <a:rPr lang="en-US" altLang="en-US" sz="2400"/>
            </a:b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		c(ABC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D) </a:t>
            </a:r>
            <a:r>
              <a:rPr lang="en-US" altLang="en-US" sz="2400">
                <a:latin typeface="Symbol" panose="05050102010706020507" pitchFamily="18" charset="2"/>
              </a:rPr>
              <a:t></a:t>
            </a:r>
            <a:r>
              <a:rPr lang="en-US" altLang="en-US" sz="2400"/>
              <a:t> c(AB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CD) </a:t>
            </a:r>
            <a:r>
              <a:rPr lang="en-US" altLang="en-US" sz="2400">
                <a:latin typeface="Symbol" panose="05050102010706020507" pitchFamily="18" charset="2"/>
              </a:rPr>
              <a:t></a:t>
            </a:r>
            <a:r>
              <a:rPr lang="en-US" altLang="en-US" sz="2400"/>
              <a:t> c(A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BCD)</a:t>
            </a:r>
          </a:p>
          <a:p>
            <a:pPr marL="914400" lvl="2" indent="0">
              <a:lnSpc>
                <a:spcPct val="90000"/>
              </a:lnSpc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Confidence is anti-monotone w.r.t. number of items on the RHS of the rule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20A7E000-FDBA-427B-BE1B-773120266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123825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 for Apriori Algorithm</a:t>
            </a: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EE303809-FC85-429C-B7BA-73F5DD5A5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127125"/>
            <a:ext cx="8394700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3" name="Picture 3">
            <a:extLst>
              <a:ext uri="{FF2B5EF4-FFF2-40B4-BE49-F238E27FC236}">
                <a16:creationId xmlns:a16="http://schemas.microsoft.com/office/drawing/2014/main" id="{2178796C-2D2F-4BB6-8A39-7F41BDAE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58FCFF12-506D-48F8-BB07-685DEB324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 for Apriori Algorithm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E430C192-88B6-411E-B840-174634152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5102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Candidate rule is generated by merging two rules that share the same prefix</a:t>
            </a:r>
            <a:br>
              <a:rPr lang="en-US" altLang="en-US"/>
            </a:br>
            <a:r>
              <a:rPr lang="en-US" altLang="en-US"/>
              <a:t>in the rule consequent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join(CD=&gt;AB,BD=&gt;AC)</a:t>
            </a:r>
            <a:br>
              <a:rPr lang="en-US" altLang="en-US"/>
            </a:br>
            <a:r>
              <a:rPr lang="en-US" altLang="en-US"/>
              <a:t>would produce the candidate</a:t>
            </a:r>
            <a:br>
              <a:rPr lang="en-US" altLang="en-US"/>
            </a:br>
            <a:r>
              <a:rPr lang="en-US" altLang="en-US"/>
              <a:t>rule D =&gt; ABC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Prune rule D=&gt;ABC if its</a:t>
            </a:r>
            <a:br>
              <a:rPr lang="en-US" altLang="en-US"/>
            </a:br>
            <a:r>
              <a:rPr lang="en-US" altLang="en-US"/>
              <a:t>subset AD=&gt;BC does not have</a:t>
            </a:r>
            <a:br>
              <a:rPr lang="en-US" altLang="en-US"/>
            </a:br>
            <a:r>
              <a:rPr lang="en-US" altLang="en-US"/>
              <a:t>high confidence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88E0EC3E-27E4-40E3-88A4-28DBC42C1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362200"/>
          <a:ext cx="3429000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77760" imgH="2320560" progId="">
                  <p:embed/>
                </p:oleObj>
              </mc:Choice>
              <mc:Fallback>
                <p:oleObj r:id="rId3" imgW="2777760" imgH="2320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429000" cy="2865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48" name="Picture 4">
            <a:extLst>
              <a:ext uri="{FF2B5EF4-FFF2-40B4-BE49-F238E27FC236}">
                <a16:creationId xmlns:a16="http://schemas.microsoft.com/office/drawing/2014/main" id="{C3B86C77-6220-42CE-A773-717B57AF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31876666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826CDAFE-B62B-49A8-8277-503ADA6BB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 Distribution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A4687DA0-0F0D-410F-A714-206000137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Many real data sets have skewed support distribution</a:t>
            </a:r>
          </a:p>
        </p:txBody>
      </p:sp>
      <p:grpSp>
        <p:nvGrpSpPr>
          <p:cNvPr id="59395" name="Group 3">
            <a:extLst>
              <a:ext uri="{FF2B5EF4-FFF2-40B4-BE49-F238E27FC236}">
                <a16:creationId xmlns:a16="http://schemas.microsoft.com/office/drawing/2014/main" id="{CB117B51-3E3D-4FD2-8FBB-BC11B12EE50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905000"/>
            <a:ext cx="5561013" cy="4270375"/>
            <a:chOff x="1728" y="1200"/>
            <a:chExt cx="3503" cy="2690"/>
          </a:xfrm>
        </p:grpSpPr>
        <p:pic>
          <p:nvPicPr>
            <p:cNvPr id="59396" name="Picture 4">
              <a:extLst>
                <a:ext uri="{FF2B5EF4-FFF2-40B4-BE49-F238E27FC236}">
                  <a16:creationId xmlns:a16="http://schemas.microsoft.com/office/drawing/2014/main" id="{FD0DABFF-A8DE-4133-A2A3-6A729AFBD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8"/>
            <a:stretch>
              <a:fillRect/>
            </a:stretch>
          </p:blipFill>
          <p:spPr bwMode="auto">
            <a:xfrm>
              <a:off x="1728" y="1200"/>
              <a:ext cx="3503" cy="2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274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58CCD7B2-0B56-4C67-95CD-E85AEA394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00"/>
              <a:ext cx="3503" cy="2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8" name="Text Box 6">
            <a:extLst>
              <a:ext uri="{FF2B5EF4-FFF2-40B4-BE49-F238E27FC236}">
                <a16:creationId xmlns:a16="http://schemas.microsoft.com/office/drawing/2014/main" id="{3710BA32-8534-4A95-B800-D771962E6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19050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Support distribution of a retail data set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2AC14CA9-94A6-4DBB-9FDC-25AA2AE28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 Distribution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CAA89A85-4AE0-42BE-ADD4-B145D13D8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05438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How to set the appropriate </a:t>
            </a:r>
            <a:r>
              <a:rPr lang="en-US" altLang="en-US" i="1"/>
              <a:t>minsup</a:t>
            </a:r>
            <a:r>
              <a:rPr lang="en-US" altLang="en-US"/>
              <a:t> threshold?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</a:t>
            </a:r>
            <a:r>
              <a:rPr lang="en-US" altLang="en-US" i="1"/>
              <a:t>minsup</a:t>
            </a:r>
            <a:r>
              <a:rPr lang="en-US" altLang="en-US"/>
              <a:t> is set too high, we could miss itemsets involving interesting rare items (e.g., expensive products)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</a:t>
            </a:r>
            <a:r>
              <a:rPr lang="en-US" altLang="en-US" i="1"/>
              <a:t>minsup</a:t>
            </a:r>
            <a:r>
              <a:rPr lang="en-US" altLang="en-US"/>
              <a:t> is set too low, it is computationally expensive and the number of itemsets is very large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Using a single minimum support threshold may not be effective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916CF259-0749-4065-A8CB-F64AEF06E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723F027-FD27-450C-8A93-F387CB2879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6726238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How to apply multiple minimum supports?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MS(i): minimum support for item i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e.g.:     MS(Milk)=5%,   	    MS(Coke) = 3%,</a:t>
            </a:r>
            <a:br>
              <a:rPr lang="en-US" altLang="en-US"/>
            </a:br>
            <a:r>
              <a:rPr lang="en-US" altLang="en-US"/>
              <a:t>            MS(Broccoli)=0.1%,	    MS(Salmon)=0.5%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MS({Milk, Broccoli}) = min (MS(Milk), MS(Broccoli))</a:t>
            </a:r>
            <a:br>
              <a:rPr lang="en-US" altLang="en-US"/>
            </a:br>
            <a:r>
              <a:rPr lang="en-US" altLang="en-US"/>
              <a:t>			          = 0.1%</a:t>
            </a:r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Challenge: Support is no longer anti-monotone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 Suppose: 	Support(Milk, Coke) = 1.5% and</a:t>
            </a:r>
            <a:br>
              <a:rPr lang="en-US" altLang="en-US"/>
            </a:br>
            <a:r>
              <a:rPr lang="en-US" altLang="en-US"/>
              <a:t>		Support(Milk, Coke, Broccoli) = 0.5%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{Milk,Coke} is infrequent but {Milk,Coke,Broccoli} is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7DE91375-C259-4D86-9F0D-ABFB0F63D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3C77032B-F003-433A-A0B0-19A970E96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066800"/>
          <a:ext cx="7086600" cy="518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56120" imgH="7235640" progId="">
                  <p:embed/>
                </p:oleObj>
              </mc:Choice>
              <mc:Fallback>
                <p:oleObj r:id="rId3" imgW="8556120" imgH="7235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7086600" cy="5189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>
            <a:extLst>
              <a:ext uri="{FF2B5EF4-FFF2-40B4-BE49-F238E27FC236}">
                <a16:creationId xmlns:a16="http://schemas.microsoft.com/office/drawing/2014/main" id="{2B64AA34-758D-4F21-9E61-1FA40431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" y="5497513"/>
            <a:ext cx="5380038" cy="11128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48C1720C-8A10-4847-80DA-60D5C1AED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95262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Definition: Association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26F8121-8619-49A3-897F-80D366C24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906462"/>
                <a:ext cx="4876800" cy="45037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 marL="273050" indent="-273050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 marL="741363" indent="-284163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Ubuntu" charset="0"/>
                  <a:buChar char="•"/>
                </a:pPr>
                <a:r>
                  <a:rPr lang="en-US" altLang="en-US" sz="2200" b="1" dirty="0">
                    <a:latin typeface="Arial" panose="020B0604020202020204" pitchFamily="34" charset="0"/>
                  </a:rPr>
                  <a:t>Association</a:t>
                </a:r>
                <a:r>
                  <a:rPr lang="en-US" altLang="en-US" sz="2000" b="1" dirty="0">
                    <a:latin typeface="Arial" panose="020B0604020202020204" pitchFamily="34" charset="0"/>
                  </a:rPr>
                  <a:t> Rule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An implication expression of the form X </a:t>
                </a:r>
                <a:r>
                  <a:rPr lang="en-US" altLang="en-US" sz="18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 Y, where X and Y are </a:t>
                </a:r>
                <a:r>
                  <a:rPr lang="en-US" altLang="en-US" sz="1800" dirty="0" err="1">
                    <a:latin typeface="Arial" panose="020B0604020202020204" pitchFamily="34" charset="0"/>
                  </a:rPr>
                  <a:t>itemsets</a:t>
                </a:r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Example:</a:t>
                </a:r>
                <a:br>
                  <a:rPr lang="en-US" altLang="en-US" sz="1800" dirty="0">
                    <a:latin typeface="Arial" panose="020B0604020202020204" pitchFamily="34" charset="0"/>
                  </a:rPr>
                </a:br>
                <a:r>
                  <a:rPr lang="en-US" altLang="en-US" sz="1800" dirty="0">
                    <a:latin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𝑀𝑖𝑙𝑘</m:t>
                        </m:r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𝐵𝑟𝑒𝑎𝑑</m:t>
                        </m:r>
                      </m:e>
                    </m:d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𝐷𝑖𝑎𝑝𝑒𝑟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1" indent="-282575">
                  <a:spcBef>
                    <a:spcPts val="225"/>
                  </a:spcBef>
                  <a:spcAft>
                    <a:spcPts val="400"/>
                  </a:spcAft>
                  <a:buClrTx/>
                  <a:buFontTx/>
                  <a:buNone/>
                </a:pPr>
                <a:endParaRPr lang="en-US" altLang="en-US" sz="1800" b="1" dirty="0">
                  <a:latin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Ubuntu" charset="0"/>
                  <a:buChar char="•"/>
                </a:pPr>
                <a:r>
                  <a:rPr lang="en-US" altLang="en-US" sz="2200" b="1" dirty="0">
                    <a:latin typeface="Arial" panose="020B0604020202020204" pitchFamily="34" charset="0"/>
                  </a:rPr>
                  <a:t>Rule</a:t>
                </a:r>
                <a:r>
                  <a:rPr lang="en-US" altLang="en-US" sz="2000" b="1" dirty="0">
                    <a:latin typeface="Arial" panose="020B0604020202020204" pitchFamily="34" charset="0"/>
                  </a:rPr>
                  <a:t> Evaluation Metrics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Support (s)</a:t>
                </a:r>
              </a:p>
              <a:p>
                <a:pPr lvl="2">
                  <a:spcBef>
                    <a:spcPts val="2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</a:pPr>
                <a:r>
                  <a:rPr lang="en-US" altLang="en-US" sz="1600" dirty="0">
                    <a:latin typeface="Arial" panose="020B0604020202020204" pitchFamily="34" charset="0"/>
                  </a:rPr>
                  <a:t>Fraction of transactions that contain both X and Y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Confidence (c)</a:t>
                </a:r>
              </a:p>
              <a:p>
                <a:pPr lvl="2">
                  <a:spcBef>
                    <a:spcPts val="2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</a:pPr>
                <a:r>
                  <a:rPr lang="en-US" altLang="en-US" sz="1600" dirty="0">
                    <a:latin typeface="Arial" panose="020B0604020202020204" pitchFamily="34" charset="0"/>
                  </a:rPr>
                  <a:t>Measures how often items in Y </a:t>
                </a:r>
                <a:br>
                  <a:rPr lang="en-US" altLang="en-US" sz="1600" dirty="0">
                    <a:latin typeface="Arial" panose="020B0604020202020204" pitchFamily="34" charset="0"/>
                  </a:rPr>
                </a:br>
                <a:r>
                  <a:rPr lang="en-US" altLang="en-US" sz="1600" dirty="0">
                    <a:latin typeface="Arial" panose="020B0604020202020204" pitchFamily="34" charset="0"/>
                  </a:rPr>
                  <a:t>appear in transactions that</a:t>
                </a:r>
                <a:br>
                  <a:rPr lang="en-US" altLang="en-US" sz="1600" dirty="0">
                    <a:latin typeface="Arial" panose="020B0604020202020204" pitchFamily="34" charset="0"/>
                  </a:rPr>
                </a:br>
                <a:r>
                  <a:rPr lang="en-US" altLang="en-US" sz="1600" dirty="0">
                    <a:latin typeface="Arial" panose="020B0604020202020204" pitchFamily="34" charset="0"/>
                  </a:rPr>
                  <a:t>contain X</a:t>
                </a:r>
              </a:p>
            </p:txBody>
          </p:sp>
        </mc:Choice>
        <mc:Fallback xmlns=""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26F8121-8619-49A3-897F-80D366C24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906462"/>
                <a:ext cx="4876800" cy="4503738"/>
              </a:xfrm>
              <a:prstGeom prst="rect">
                <a:avLst/>
              </a:prstGeom>
              <a:blipFill>
                <a:blip r:embed="rId4"/>
                <a:stretch>
                  <a:fillRect l="-3500" t="-5683" b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492E148E-ADE4-42C7-80FE-1F5451BE0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76704"/>
              </p:ext>
            </p:extLst>
          </p:nvPr>
        </p:nvGraphicFramePr>
        <p:xfrm>
          <a:off x="381000" y="5565775"/>
          <a:ext cx="50641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058720" imgH="967320" progId="">
                  <p:embed/>
                </p:oleObj>
              </mc:Choice>
              <mc:Fallback>
                <p:oleObj r:id="rId5" imgW="5058720" imgH="96732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65775"/>
                        <a:ext cx="5064125" cy="966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80CE271-5E8D-4CFD-82E1-B35C65C50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28629"/>
              </p:ext>
            </p:extLst>
          </p:nvPr>
        </p:nvGraphicFramePr>
        <p:xfrm>
          <a:off x="5028819" y="969962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A14D9-2E5C-4C18-A0E5-1CDA3DB402B3}"/>
                  </a:ext>
                </a:extLst>
              </p:cNvPr>
              <p:cNvSpPr txBox="1"/>
              <p:nvPr/>
            </p:nvSpPr>
            <p:spPr>
              <a:xfrm>
                <a:off x="4800600" y="4017962"/>
                <a:ext cx="4572000" cy="1228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𝑀𝑖𝑙𝑘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𝐵𝑟𝑒𝑎𝑑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altLang="en-US" sz="1600" b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457200" lvl="1" indent="0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})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ctrlP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𝑀𝑖𝑙𝑘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𝐷𝑖𝑎𝑝𝑒𝑟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altLang="en-US" sz="1600" b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A14D9-2E5C-4C18-A0E5-1CDA3DB40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017962"/>
                <a:ext cx="4572000" cy="12285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CDF6F-6379-4D1E-B8B3-38287DE8B352}"/>
                  </a:ext>
                </a:extLst>
              </p:cNvPr>
              <p:cNvSpPr txBox="1"/>
              <p:nvPr/>
            </p:nvSpPr>
            <p:spPr>
              <a:xfrm>
                <a:off x="5209674" y="3709546"/>
                <a:ext cx="29437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CDF6F-6379-4D1E-B8B3-38287DE8B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674" y="3709546"/>
                <a:ext cx="2943726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6F72ED-E449-4921-AB94-E1C08CB9E19E}"/>
              </a:ext>
            </a:extLst>
          </p:cNvPr>
          <p:cNvSpPr txBox="1"/>
          <p:nvPr/>
        </p:nvSpPr>
        <p:spPr>
          <a:xfrm>
            <a:off x="5181600" y="342360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Example: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2E2636B2-E4A2-4EA4-BDE8-99A8386D1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graphicFrame>
        <p:nvGraphicFramePr>
          <p:cNvPr id="63490" name="Object 2">
            <a:extLst>
              <a:ext uri="{FF2B5EF4-FFF2-40B4-BE49-F238E27FC236}">
                <a16:creationId xmlns:a16="http://schemas.microsoft.com/office/drawing/2014/main" id="{6973B0A7-3440-4700-AE9F-A67B20BB9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58863"/>
          <a:ext cx="7010400" cy="518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75200" imgH="7317000" progId="">
                  <p:embed/>
                </p:oleObj>
              </mc:Choice>
              <mc:Fallback>
                <p:oleObj r:id="rId3" imgW="8575200" imgH="7317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58863"/>
                        <a:ext cx="7010400" cy="5189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ABE9A1BC-13A6-48B4-A6C0-6DE102BF9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 (Liu 1999)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FB47F1B-2D2A-4CB4-8F31-975402482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7356475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Order the items according to their minimum support (in ascending order)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e.g.:     MS(Milk)=5%,   	    MS(Coke) = 3%,</a:t>
            </a:r>
            <a:br>
              <a:rPr lang="en-US" altLang="en-US"/>
            </a:br>
            <a:r>
              <a:rPr lang="en-US" altLang="en-US"/>
              <a:t>            MS(Broccoli)=0.1%,     MS(Salmon)=0.5%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Ordering:  Broccoli, Salmon, Coke, Milk</a:t>
            </a:r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Need to modify Apriori such that: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</a:t>
            </a:r>
            <a:r>
              <a:rPr lang="en-US" altLang="en-US" baseline="-25000"/>
              <a:t>1 </a:t>
            </a:r>
            <a:r>
              <a:rPr lang="en-US" altLang="en-US"/>
              <a:t>: set of frequent items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</a:t>
            </a:r>
            <a:r>
              <a:rPr lang="en-US" altLang="en-US" baseline="-25000"/>
              <a:t>1 </a:t>
            </a:r>
            <a:r>
              <a:rPr lang="en-US" altLang="en-US"/>
              <a:t>: set of items whose support is </a:t>
            </a:r>
            <a:r>
              <a:rPr lang="en-US" altLang="en-US">
                <a:latin typeface="Symbol" panose="05050102010706020507" pitchFamily="18" charset="2"/>
              </a:rPr>
              <a:t></a:t>
            </a:r>
            <a:r>
              <a:rPr lang="en-US" altLang="en-US"/>
              <a:t> MS(1)</a:t>
            </a:r>
            <a:br>
              <a:rPr lang="en-US" altLang="en-US"/>
            </a:br>
            <a:r>
              <a:rPr lang="en-US" altLang="en-US"/>
              <a:t>		where MS(1) is min</a:t>
            </a:r>
            <a:r>
              <a:rPr lang="en-US" altLang="en-US" baseline="-25000"/>
              <a:t>i</a:t>
            </a:r>
            <a:r>
              <a:rPr lang="en-US" altLang="en-US"/>
              <a:t>( MS(i) 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</a:t>
            </a:r>
            <a:r>
              <a:rPr lang="en-US" altLang="en-US" baseline="-25000"/>
              <a:t>2 </a:t>
            </a:r>
            <a:r>
              <a:rPr lang="en-US" altLang="en-US"/>
              <a:t>: candidate itemsets of size 2 is generated from F</a:t>
            </a:r>
            <a:r>
              <a:rPr lang="en-US" altLang="en-US" baseline="-25000"/>
              <a:t>1</a:t>
            </a:r>
            <a:br>
              <a:rPr lang="en-US" altLang="en-US" baseline="-25000"/>
            </a:br>
            <a:r>
              <a:rPr lang="en-US" altLang="en-US" baseline="-25000"/>
              <a:t>          </a:t>
            </a:r>
            <a:r>
              <a:rPr lang="en-US" altLang="en-US"/>
              <a:t>instead of L</a:t>
            </a:r>
            <a:r>
              <a:rPr lang="en-US" altLang="en-US" baseline="-25000"/>
              <a:t>1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baseline="-25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658A2080-E6EF-4981-B847-3D212982F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 (Liu 1999)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923B138A-A8AB-41F8-9630-C360AA9898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71421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Modifications to Apriori: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 traditional Apriori,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A candidate (k+1)-itemset is generated by merging two</a:t>
            </a:r>
            <a:br>
              <a:rPr lang="en-US" altLang="en-US"/>
            </a:br>
            <a:r>
              <a:rPr lang="en-US" altLang="en-US"/>
              <a:t>   frequent itemsets of size k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The candidate is pruned if it contains any infrequent subsets</a:t>
            </a:r>
            <a:br>
              <a:rPr lang="en-US" altLang="en-US"/>
            </a:br>
            <a:r>
              <a:rPr lang="en-US" altLang="en-US"/>
              <a:t>    of size k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Pruning step has to be modified: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Prune only if subset contains the first item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e.g.:  Candidate={Broccoli, Coke, Milk}   (ordered according to</a:t>
            </a:r>
            <a:br>
              <a:rPr lang="en-US" altLang="en-US"/>
            </a:br>
            <a:r>
              <a:rPr lang="en-US" altLang="en-US"/>
              <a:t>					     minimum support)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{Broccoli, Coke} and {Broccoli, Milk} are frequent but </a:t>
            </a:r>
            <a:br>
              <a:rPr lang="en-US" altLang="en-US"/>
            </a:br>
            <a:r>
              <a:rPr lang="en-US" altLang="en-US"/>
              <a:t>    {Coke, Milk} is infrequent</a:t>
            </a:r>
          </a:p>
          <a:p>
            <a:pPr lvl="3">
              <a:lnSpc>
                <a:spcPct val="90000"/>
              </a:lnSpc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Candidate is not pruned because {Coke,Milk} does not contain</a:t>
            </a:r>
            <a:br>
              <a:rPr lang="en-US" altLang="en-US"/>
            </a:br>
            <a:r>
              <a:rPr lang="en-US" altLang="en-US"/>
              <a:t> the first item, i.e., Broccoli.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23386606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183BB80E-9F9A-4681-8509-D3E8A96F2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Pattern Evaluation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FCB3B09-D1B9-4EE6-A86F-145B77E43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308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Association rule algorithms tend to produce </a:t>
            </a:r>
            <a:r>
              <a:rPr lang="en-US" altLang="en-US" sz="2600" b="1"/>
              <a:t>too many rules. </a:t>
            </a:r>
            <a:r>
              <a:rPr lang="en-US" altLang="en-US" sz="2600"/>
              <a:t>Many of them are 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uninteresting or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redundant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60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Interestingness measures can be used to </a:t>
            </a:r>
            <a:r>
              <a:rPr lang="en-US" altLang="en-US" sz="2600" b="1"/>
              <a:t>prune/rank</a:t>
            </a:r>
            <a:r>
              <a:rPr lang="en-US" altLang="en-US" sz="2600"/>
              <a:t> the derived patterns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600" b="1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A rule {A,B,C} </a:t>
            </a:r>
            <a:r>
              <a:rPr lang="en-US" altLang="en-US" sz="2600">
                <a:latin typeface="Symbol" panose="05050102010706020507" pitchFamily="18" charset="2"/>
              </a:rPr>
              <a:t></a:t>
            </a:r>
            <a:r>
              <a:rPr lang="en-US" altLang="en-US" sz="2600"/>
              <a:t> {D} can be considered</a:t>
            </a:r>
            <a:r>
              <a:rPr lang="en-US" altLang="en-US" sz="2600" b="1"/>
              <a:t> redundant</a:t>
            </a:r>
            <a:r>
              <a:rPr lang="en-US" altLang="en-US" sz="2600"/>
              <a:t> if {A,B} </a:t>
            </a:r>
            <a:r>
              <a:rPr lang="en-US" altLang="en-US" sz="2600">
                <a:latin typeface="Symbol" panose="05050102010706020507" pitchFamily="18" charset="2"/>
              </a:rPr>
              <a:t></a:t>
            </a:r>
            <a:r>
              <a:rPr lang="en-US" altLang="en-US" sz="2600"/>
              <a:t> {D} has the same or higher confidence.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298FE58F-AD32-4367-9EBE-EA50B3525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Application of Interestingness Measure</a:t>
            </a:r>
          </a:p>
        </p:txBody>
      </p:sp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81B135C1-EE88-4D0A-B422-DB841B219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90600"/>
          <a:ext cx="768350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9400" imgH="7830720" progId="">
                  <p:embed/>
                </p:oleObj>
              </mc:Choice>
              <mc:Fallback>
                <p:oleObj r:id="rId3" imgW="9959400" imgH="7830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7683500" cy="5321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1" name="Group 3">
            <a:extLst>
              <a:ext uri="{FF2B5EF4-FFF2-40B4-BE49-F238E27FC236}">
                <a16:creationId xmlns:a16="http://schemas.microsoft.com/office/drawing/2014/main" id="{D16C14FC-D370-4117-8789-45EDDAB5AFB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43000"/>
            <a:ext cx="4875213" cy="2970213"/>
            <a:chOff x="624" y="720"/>
            <a:chExt cx="3071" cy="1871"/>
          </a:xfrm>
        </p:grpSpPr>
        <p:sp>
          <p:nvSpPr>
            <p:cNvPr id="68612" name="Text Box 4">
              <a:extLst>
                <a:ext uri="{FF2B5EF4-FFF2-40B4-BE49-F238E27FC236}">
                  <a16:creationId xmlns:a16="http://schemas.microsoft.com/office/drawing/2014/main" id="{E08BB465-DF78-4312-904C-1D58A8D9F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720"/>
              <a:ext cx="1487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500"/>
                </a:spcBef>
                <a:buClrTx/>
                <a:buSzPct val="75000"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Interestingness Measures</a:t>
              </a:r>
            </a:p>
          </p:txBody>
        </p:sp>
        <p:sp>
          <p:nvSpPr>
            <p:cNvPr id="68613" name="Line 5">
              <a:extLst>
                <a:ext uri="{FF2B5EF4-FFF2-40B4-BE49-F238E27FC236}">
                  <a16:creationId xmlns:a16="http://schemas.microsoft.com/office/drawing/2014/main" id="{E6E85727-B2AA-4F3D-8434-2E6994D59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296"/>
              <a:ext cx="767" cy="1295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4" name="Line 6">
              <a:extLst>
                <a:ext uri="{FF2B5EF4-FFF2-40B4-BE49-F238E27FC236}">
                  <a16:creationId xmlns:a16="http://schemas.microsoft.com/office/drawing/2014/main" id="{062D3544-EF67-4139-AB24-47F6A4C7A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056"/>
              <a:ext cx="959" cy="767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5" name="Line 7">
              <a:extLst>
                <a:ext uri="{FF2B5EF4-FFF2-40B4-BE49-F238E27FC236}">
                  <a16:creationId xmlns:a16="http://schemas.microsoft.com/office/drawing/2014/main" id="{670F3C37-8F66-4F03-BB89-E33916FB4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535" cy="287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8D4B02B-B68C-48B6-9B17-E3757DB4A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Computing Interestingness Measure</a:t>
            </a: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F3FE5C1D-9DA8-4601-B097-684890F42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8300" y="1143000"/>
            <a:ext cx="8610600" cy="914400"/>
          </a:xfrm>
          <a:ln/>
        </p:spPr>
        <p:txBody>
          <a:bodyPr/>
          <a:lstStyle/>
          <a:p>
            <a:pPr marL="0" indent="0">
              <a:spcBef>
                <a:spcPts val="30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Given a rule X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Y, information needed to compute rule interestingness can be obtained from a contingency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635" name="Group 3">
                <a:extLst>
                  <a:ext uri="{FF2B5EF4-FFF2-40B4-BE49-F238E27FC236}">
                    <a16:creationId xmlns:a16="http://schemas.microsoft.com/office/drawing/2014/main" id="{9C6E0E60-ED69-4946-A5DA-022DCF3CA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582088"/>
                  </p:ext>
                </p:extLst>
              </p:nvPr>
            </p:nvGraphicFramePr>
            <p:xfrm>
              <a:off x="533400" y="2595563"/>
              <a:ext cx="3582988" cy="1733550"/>
            </p:xfrm>
            <a:graphic>
              <a:graphicData uri="http://schemas.openxmlformats.org/drawingml/2006/table">
                <a:tbl>
                  <a:tblPr/>
                  <a:tblGrid>
                    <a:gridCol w="895350">
                      <a:extLst>
                        <a:ext uri="{9D8B030D-6E8A-4147-A177-3AD203B41FA5}">
                          <a16:colId xmlns:a16="http://schemas.microsoft.com/office/drawing/2014/main" val="2322024449"/>
                        </a:ext>
                      </a:extLst>
                    </a:gridCol>
                    <a:gridCol w="935038">
                      <a:extLst>
                        <a:ext uri="{9D8B030D-6E8A-4147-A177-3AD203B41FA5}">
                          <a16:colId xmlns:a16="http://schemas.microsoft.com/office/drawing/2014/main" val="2296132757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1941896318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1355892481"/>
                        </a:ext>
                      </a:extLst>
                    </a:gridCol>
                  </a:tblGrid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7291033"/>
                      </a:ext>
                    </a:extLst>
                  </a:tr>
                  <a:tr h="406400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094417"/>
                      </a:ext>
                    </a:extLst>
                  </a:tr>
                  <a:tr h="406400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US" altLang="en-US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en-US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 </a:t>
                          </a: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o+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73853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|T|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709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635" name="Group 3">
                <a:extLst>
                  <a:ext uri="{FF2B5EF4-FFF2-40B4-BE49-F238E27FC236}">
                    <a16:creationId xmlns:a16="http://schemas.microsoft.com/office/drawing/2014/main" id="{9C6E0E60-ED69-4946-A5DA-022DCF3CA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582088"/>
                  </p:ext>
                </p:extLst>
              </p:nvPr>
            </p:nvGraphicFramePr>
            <p:xfrm>
              <a:off x="533400" y="2595563"/>
              <a:ext cx="3582988" cy="1733550"/>
            </p:xfrm>
            <a:graphic>
              <a:graphicData uri="http://schemas.openxmlformats.org/drawingml/2006/table">
                <a:tbl>
                  <a:tblPr/>
                  <a:tblGrid>
                    <a:gridCol w="895350">
                      <a:extLst>
                        <a:ext uri="{9D8B030D-6E8A-4147-A177-3AD203B41FA5}">
                          <a16:colId xmlns:a16="http://schemas.microsoft.com/office/drawing/2014/main" val="2322024449"/>
                        </a:ext>
                      </a:extLst>
                    </a:gridCol>
                    <a:gridCol w="935038">
                      <a:extLst>
                        <a:ext uri="{9D8B030D-6E8A-4147-A177-3AD203B41FA5}">
                          <a16:colId xmlns:a16="http://schemas.microsoft.com/office/drawing/2014/main" val="2296132757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1941896318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1355892481"/>
                        </a:ext>
                      </a:extLst>
                    </a:gridCol>
                  </a:tblGrid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6104" t="-1316" r="-188312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14184" t="-1316" r="-105674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729103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0" t="-114925" r="-302041" b="-2164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094417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0" t="-214925" r="-302041" b="-1164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o+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73853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|T|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7092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692" name="Text Box 60">
            <a:extLst>
              <a:ext uri="{FF2B5EF4-FFF2-40B4-BE49-F238E27FC236}">
                <a16:creationId xmlns:a16="http://schemas.microsoft.com/office/drawing/2014/main" id="{D5EECBDB-40A0-41C3-9C0A-3C5081AFA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419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Arial" panose="020B0604020202020204" pitchFamily="34" charset="0"/>
              </a:rPr>
              <a:t>Contingency table</a:t>
            </a:r>
            <a:r>
              <a:rPr lang="en-US" altLang="en-US" sz="2000" dirty="0">
                <a:latin typeface="Arial" panose="020B0604020202020204" pitchFamily="34" charset="0"/>
              </a:rPr>
              <a:t> for </a:t>
            </a:r>
            <a:r>
              <a:rPr lang="en-US" altLang="en-US" dirty="0">
                <a:latin typeface="Arial" panose="020B0604020202020204" pitchFamily="34" charset="0"/>
              </a:rPr>
              <a:t>X </a:t>
            </a:r>
            <a:r>
              <a:rPr lang="en-US" altLang="en-US" dirty="0">
                <a:latin typeface="Symbol" panose="05050102010706020507" pitchFamily="18" charset="2"/>
              </a:rPr>
              <a:t></a:t>
            </a:r>
            <a:r>
              <a:rPr lang="en-US" altLang="en-US" dirty="0">
                <a:latin typeface="Arial" panose="020B0604020202020204" pitchFamily="34" charset="0"/>
              </a:rPr>
              <a:t> Y</a:t>
            </a:r>
          </a:p>
        </p:txBody>
      </p:sp>
      <p:sp>
        <p:nvSpPr>
          <p:cNvPr id="69693" name="Text Box 61">
            <a:extLst>
              <a:ext uri="{FF2B5EF4-FFF2-40B4-BE49-F238E27FC236}">
                <a16:creationId xmlns:a16="http://schemas.microsoft.com/office/drawing/2014/main" id="{D12756B9-89A0-4053-A98B-460F602DA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2" y="2527300"/>
            <a:ext cx="4351337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11</a:t>
            </a:r>
            <a:r>
              <a:rPr lang="en-US" altLang="en-US" dirty="0">
                <a:latin typeface="Arial" panose="020B0604020202020204" pitchFamily="34" charset="0"/>
              </a:rPr>
              <a:t>: support of X and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10</a:t>
            </a:r>
            <a:r>
              <a:rPr lang="en-US" altLang="en-US" dirty="0">
                <a:latin typeface="Arial" panose="020B0604020202020204" pitchFamily="34" charset="0"/>
              </a:rPr>
              <a:t>: support of X and not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01</a:t>
            </a:r>
            <a:r>
              <a:rPr lang="en-US" altLang="en-US" dirty="0">
                <a:latin typeface="Arial" panose="020B0604020202020204" pitchFamily="34" charset="0"/>
              </a:rPr>
              <a:t>: support of not X and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00</a:t>
            </a:r>
            <a:r>
              <a:rPr lang="en-US" altLang="en-US" dirty="0">
                <a:latin typeface="Arial" panose="020B0604020202020204" pitchFamily="34" charset="0"/>
              </a:rPr>
              <a:t>: support of not X and not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94" name="Text Box 62">
                <a:extLst>
                  <a:ext uri="{FF2B5EF4-FFF2-40B4-BE49-F238E27FC236}">
                    <a16:creationId xmlns:a16="http://schemas.microsoft.com/office/drawing/2014/main" id="{2D93AAE5-2C91-43B2-95CD-976B2A907D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6900" y="4419600"/>
                <a:ext cx="5778500" cy="2335320"/>
              </a:xfrm>
              <a:prstGeom prst="rect">
                <a:avLst/>
              </a:prstGeom>
              <a:noFill/>
              <a:ln w="1260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50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Used to define various measures</a:t>
                </a:r>
                <a:b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</a:br>
                <a:r>
                  <a:rPr lang="en-US" altLang="en-US" sz="2000" dirty="0">
                    <a:latin typeface="Arial" panose="020B0604020202020204" pitchFamily="34" charset="0"/>
                  </a:rPr>
                  <a:t>e.g., support, confidence, lift, Gini,</a:t>
                </a:r>
                <a:br>
                  <a:rPr lang="en-US" altLang="en-US" sz="2000" dirty="0">
                    <a:latin typeface="Arial" panose="020B0604020202020204" pitchFamily="34" charset="0"/>
                  </a:rPr>
                </a:br>
                <a:r>
                  <a:rPr lang="en-US" altLang="en-US" sz="2000" dirty="0">
                    <a:latin typeface="Arial" panose="020B0604020202020204" pitchFamily="34" charset="0"/>
                  </a:rPr>
                  <a:t>   J-measure, etc.</a:t>
                </a:r>
              </a:p>
              <a:p>
                <a:endParaRPr lang="en-US" altLang="en-US" sz="2000" dirty="0">
                  <a:latin typeface="Arial" panose="020B0604020202020204" pitchFamily="34" charset="0"/>
                </a:endParaRPr>
              </a:p>
              <a:p>
                <a:r>
                  <a:rPr lang="en-US" altLang="en-US" sz="2000" dirty="0">
                    <a:latin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i="0" dirty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latin typeface="Arial" panose="020B0604020202020204" pitchFamily="34" charset="0"/>
                  </a:rPr>
                  <a:t>    estimates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  <a:p>
                <a:r>
                  <a:rPr lang="en-US" altLang="en-US" sz="2000" dirty="0">
                    <a:latin typeface="Arial" panose="020B0604020202020204" pitchFamily="34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𝑐𝑜𝑛𝑓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sz="2000" dirty="0">
                    <a:latin typeface="Arial" panose="020B0604020202020204" pitchFamily="34" charset="0"/>
                  </a:rPr>
                  <a:t>estimates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694" name="Text Box 62">
                <a:extLst>
                  <a:ext uri="{FF2B5EF4-FFF2-40B4-BE49-F238E27FC236}">
                    <a16:creationId xmlns:a16="http://schemas.microsoft.com/office/drawing/2014/main" id="{2D93AAE5-2C91-43B2-95CD-976B2A907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6900" y="4419600"/>
                <a:ext cx="5778500" cy="2335320"/>
              </a:xfrm>
              <a:prstGeom prst="rect">
                <a:avLst/>
              </a:prstGeom>
              <a:blipFill>
                <a:blip r:embed="rId4"/>
                <a:stretch>
                  <a:fillRect l="-1579" t="-1558"/>
                </a:stretch>
              </a:blipFill>
              <a:ln w="1260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695" name="Line 63">
            <a:extLst>
              <a:ext uri="{FF2B5EF4-FFF2-40B4-BE49-F238E27FC236}">
                <a16:creationId xmlns:a16="http://schemas.microsoft.com/office/drawing/2014/main" id="{DE7AB0CA-81F6-42C0-8D20-E717B597D4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2213" y="3857625"/>
            <a:ext cx="520700" cy="561975"/>
          </a:xfrm>
          <a:prstGeom prst="line">
            <a:avLst/>
          </a:prstGeom>
          <a:noFill/>
          <a:ln w="45720" cap="flat">
            <a:solidFill>
              <a:srgbClr val="FF0000"/>
            </a:solidFill>
            <a:miter lim="800000"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6" name="Text Box 64">
            <a:extLst>
              <a:ext uri="{FF2B5EF4-FFF2-40B4-BE49-F238E27FC236}">
                <a16:creationId xmlns:a16="http://schemas.microsoft.com/office/drawing/2014/main" id="{77877FAB-FC17-49B1-96C7-52803402B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700" y="1920206"/>
            <a:ext cx="7747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69697" name="Line 65">
            <a:extLst>
              <a:ext uri="{FF2B5EF4-FFF2-40B4-BE49-F238E27FC236}">
                <a16:creationId xmlns:a16="http://schemas.microsoft.com/office/drawing/2014/main" id="{23D9C3F9-B0A2-4490-BA66-E585C7B9EF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4274" y="2360396"/>
            <a:ext cx="847724" cy="611404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8" name="Line 66">
            <a:extLst>
              <a:ext uri="{FF2B5EF4-FFF2-40B4-BE49-F238E27FC236}">
                <a16:creationId xmlns:a16="http://schemas.microsoft.com/office/drawing/2014/main" id="{6A968BCB-FDE9-4E2F-A63F-F35ED16521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7011" y="2360396"/>
            <a:ext cx="534987" cy="1068604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B55A0147-90CE-4810-A4CA-3B9C86692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Drawback of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658" name="Group 2">
                <a:extLst>
                  <a:ext uri="{FF2B5EF4-FFF2-40B4-BE49-F238E27FC236}">
                    <a16:creationId xmlns:a16="http://schemas.microsoft.com/office/drawing/2014/main" id="{FC9D9A6C-8ABE-4A54-BEA0-67ADAAF68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42514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Coffee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Coffee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Tea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Tea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658" name="Group 2">
                <a:extLst>
                  <a:ext uri="{FF2B5EF4-FFF2-40B4-BE49-F238E27FC236}">
                    <a16:creationId xmlns:a16="http://schemas.microsoft.com/office/drawing/2014/main" id="{FC9D9A6C-8ABE-4A54-BEA0-67ADAAF68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42514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602" t="-1550" r="-201205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818" t="-1550" r="-102424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187143" r="-30120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287143" r="-3012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15" name="Text Box 59">
                <a:extLst>
                  <a:ext uri="{FF2B5EF4-FFF2-40B4-BE49-F238E27FC236}">
                    <a16:creationId xmlns:a16="http://schemas.microsoft.com/office/drawing/2014/main" id="{06B2AA44-2AC7-4FB1-917A-E10653A85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3375025"/>
                <a:ext cx="7848600" cy="32056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 marL="4572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 algn="ctr" eaLnBrk="1" hangingPunct="1">
                  <a:spcBef>
                    <a:spcPts val="1500"/>
                  </a:spcBef>
                  <a:buClrTx/>
                  <a:buFontTx/>
                  <a:buNone/>
                </a:pPr>
                <a: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  <a:t>Association Rule: Tea </a:t>
                </a:r>
                <a:r>
                  <a:rPr lang="en-US" altLang="en-US" dirty="0">
                    <a:solidFill>
                      <a:srgbClr val="CC3300"/>
                    </a:solidFill>
                    <a:latin typeface="Symbol" panose="05050102010706020507" pitchFamily="18" charset="2"/>
                  </a:rPr>
                  <a:t></a:t>
                </a:r>
                <a: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  <a:t> Coffee</a:t>
                </a:r>
                <a:b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</a:br>
                <a:endParaRPr lang="en-US" altLang="en-US" dirty="0">
                  <a:solidFill>
                    <a:srgbClr val="CC3300"/>
                  </a:solidFill>
                  <a:latin typeface="Tahoma" panose="020B0604030504040204" pitchFamily="34" charset="0"/>
                </a:endParaRPr>
              </a:p>
              <a:p>
                <a:pPr eaLnBrk="1" hangingPunct="1"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Support = P(Coffee, Tea) = 15/100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0.15</a:t>
                </a:r>
              </a:p>
              <a:p>
                <a:pPr eaLnBrk="1" hangingPunct="1"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Confidence= P(Coffee | Tea) = 15/20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0.75</a:t>
                </a:r>
              </a:p>
              <a:p>
                <a:pPr lvl="1" indent="0" eaLnBrk="1" hangingPunct="1">
                  <a:spcBef>
                    <a:spcPts val="1250"/>
                  </a:spcBef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but P(Coffee) = 90/100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0.9</a:t>
                </a:r>
              </a:p>
              <a:p>
                <a:pPr eaLnBrk="1" hangingPunct="1">
                  <a:spcBef>
                    <a:spcPts val="1250"/>
                  </a:spcBef>
                  <a:buFont typeface="Symbol" panose="05050102010706020507" pitchFamily="18" charset="2"/>
                  <a:buChar char=""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 Although confidence is high, rule is misleading</a:t>
                </a:r>
              </a:p>
              <a:p>
                <a:pPr eaLnBrk="1" hangingPunct="1">
                  <a:spcBef>
                    <a:spcPts val="1250"/>
                  </a:spcBef>
                  <a:buFont typeface="Symbol" panose="05050102010706020507" pitchFamily="18" charset="2"/>
                  <a:buChar char=""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i="0" dirty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</m:acc>
                  </m:oMath>
                </a14:m>
                <a:r>
                  <a:rPr lang="en-US" altLang="en-US" sz="2000" dirty="0" err="1">
                    <a:latin typeface="Tahoma" panose="020B0604030504040204" pitchFamily="34" charset="0"/>
                  </a:rPr>
                  <a:t>|Tea</a:t>
                </a:r>
                <a:r>
                  <a:rPr lang="en-US" altLang="en-US" sz="2000" dirty="0">
                    <a:latin typeface="Tahoma" panose="020B0604030504040204" pitchFamily="34" charset="0"/>
                  </a:rPr>
                  <a:t>) = 75/80 = </a:t>
                </a:r>
                <a:r>
                  <a:rPr lang="en-US" altLang="en-US" sz="20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0.9375</a:t>
                </a:r>
              </a:p>
            </p:txBody>
          </p:sp>
        </mc:Choice>
        <mc:Fallback xmlns="">
          <p:sp>
            <p:nvSpPr>
              <p:cNvPr id="70715" name="Text Box 59">
                <a:extLst>
                  <a:ext uri="{FF2B5EF4-FFF2-40B4-BE49-F238E27FC236}">
                    <a16:creationId xmlns:a16="http://schemas.microsoft.com/office/drawing/2014/main" id="{06B2AA44-2AC7-4FB1-917A-E10653A85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375025"/>
                <a:ext cx="7848600" cy="3205622"/>
              </a:xfrm>
              <a:prstGeom prst="rect">
                <a:avLst/>
              </a:prstGeom>
              <a:blipFill>
                <a:blip r:embed="rId4"/>
                <a:stretch>
                  <a:fillRect l="-932" t="-1711" b="-2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6F2E4382-A86A-4E3D-8476-EE248F45D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Statistical Independence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653E84C8-F6A7-4C17-966A-084B76F4B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844550"/>
            <a:ext cx="8318500" cy="555148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Population of 1000 students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600 students know how to swim (S)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700 students know how to bike (B)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450 students know how to swim and bike (S,B)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= 450/1000 = 0.45	  </a:t>
            </a:r>
            <a:r>
              <a:rPr lang="en-US" altLang="en-US" sz="2200">
                <a:solidFill>
                  <a:srgbClr val="808080"/>
                </a:solidFill>
              </a:rPr>
              <a:t>(observed joint prob.)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 0.6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0.7 = 0.42 </a:t>
            </a:r>
            <a:r>
              <a:rPr lang="en-US" altLang="en-US" sz="2200">
                <a:solidFill>
                  <a:srgbClr val="808080"/>
                </a:solidFill>
              </a:rPr>
              <a:t>(expected under indep.)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=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Statistical independence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&gt;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Positively correlated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&lt;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Negatively correlated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4A65E124-2D69-43AF-95E9-611521080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Statistical-based Measures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DF038D75-1840-46A2-BDD0-45E28DA06E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831850"/>
            <a:ext cx="8318500" cy="5181600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Measures that take statistical dependence into account for rule: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862FE34C-F9BA-4A59-A150-5A31BD650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3" y="1181100"/>
            <a:ext cx="171608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en-US" altLang="en-US" sz="4000" i="1"/>
              <a:t>X </a:t>
            </a:r>
            <a:r>
              <a:rPr lang="en-US" altLang="en-US" sz="4000">
                <a:latin typeface="Symbol" panose="05050102010706020507" pitchFamily="18" charset="2"/>
              </a:rPr>
              <a:t></a:t>
            </a:r>
            <a:r>
              <a:rPr lang="en-US" altLang="en-US" sz="4000" i="1"/>
              <a:t> Y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FD9EEFF1-15DF-4DEE-B439-6EFD79DCC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199" y="5449094"/>
            <a:ext cx="15478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200" dirty="0">
                <a:latin typeface="Arial" panose="020B0604020202020204" pitchFamily="34" charset="0"/>
              </a:rPr>
              <a:t>Correlation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24AF8CBD-0BF2-4350-8576-919917868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818" y="3343984"/>
            <a:ext cx="2060575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200" dirty="0">
                <a:latin typeface="Arial" panose="020B0604020202020204" pitchFamily="34" charset="0"/>
              </a:rPr>
              <a:t>Deviation from </a:t>
            </a:r>
            <a:br>
              <a:rPr lang="en-US" altLang="en-US" sz="2200" dirty="0">
                <a:latin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</a:rPr>
              <a:t>independence</a:t>
            </a:r>
          </a:p>
        </p:txBody>
      </p:sp>
      <p:sp>
        <p:nvSpPr>
          <p:cNvPr id="72711" name="AutoShape 7">
            <a:extLst>
              <a:ext uri="{FF2B5EF4-FFF2-40B4-BE49-F238E27FC236}">
                <a16:creationId xmlns:a16="http://schemas.microsoft.com/office/drawing/2014/main" id="{8D952290-08A8-4DEF-9B2E-42F49BDADE76}"/>
              </a:ext>
            </a:extLst>
          </p:cNvPr>
          <p:cNvSpPr>
            <a:spLocks/>
          </p:cNvSpPr>
          <p:nvPr/>
        </p:nvSpPr>
        <p:spPr bwMode="auto">
          <a:xfrm>
            <a:off x="5936123" y="3005054"/>
            <a:ext cx="352425" cy="1438275"/>
          </a:xfrm>
          <a:prstGeom prst="rightBrace">
            <a:avLst>
              <a:gd name="adj1" fmla="val 34009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>
            <a:extLst>
              <a:ext uri="{FF2B5EF4-FFF2-40B4-BE49-F238E27FC236}">
                <a16:creationId xmlns:a16="http://schemas.microsoft.com/office/drawing/2014/main" id="{5C05D1DB-EBB4-445F-BBD3-702F2AD2D3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1132" y="5310188"/>
            <a:ext cx="708025" cy="325437"/>
          </a:xfrm>
          <a:prstGeom prst="line">
            <a:avLst/>
          </a:prstGeom>
          <a:noFill/>
          <a:ln w="18360" cap="flat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C4F7B-0EDB-4FCB-9B15-0527B88189A7}"/>
                  </a:ext>
                </a:extLst>
              </p:cNvPr>
              <p:cNvSpPr txBox="1"/>
              <p:nvPr/>
            </p:nvSpPr>
            <p:spPr>
              <a:xfrm>
                <a:off x="610062" y="2907681"/>
                <a:ext cx="5303375" cy="274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𝐿𝑖𝑓𝑡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C4F7B-0EDB-4FCB-9B15-0527B8818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62" y="2907681"/>
                <a:ext cx="5303375" cy="2748766"/>
              </a:xfrm>
              <a:prstGeom prst="rect">
                <a:avLst/>
              </a:prstGeom>
              <a:blipFill>
                <a:blip r:embed="rId3"/>
                <a:stretch>
                  <a:fillRect l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Mining Frequent </a:t>
            </a:r>
            <a:r>
              <a:rPr lang="en-US" altLang="en-US" sz="1500" b="1" dirty="0" err="1"/>
              <a:t>Itemsets</a:t>
            </a:r>
            <a:r>
              <a:rPr lang="en-US" altLang="en-US" sz="1500" b="1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260417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897E2C41-2FE1-45D1-B9E3-7F48D0749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Lift/Interest</a:t>
            </a:r>
          </a:p>
        </p:txBody>
      </p:sp>
      <p:sp>
        <p:nvSpPr>
          <p:cNvPr id="73787" name="Text Box 59">
            <a:extLst>
              <a:ext uri="{FF2B5EF4-FFF2-40B4-BE49-F238E27FC236}">
                <a16:creationId xmlns:a16="http://schemas.microsoft.com/office/drawing/2014/main" id="{D763F3D2-457D-4D06-9246-17CB0557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73438"/>
            <a:ext cx="8699500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           	</a:t>
            </a: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Association Rule: Tea </a:t>
            </a:r>
            <a:r>
              <a:rPr lang="en-US" altLang="en-US">
                <a:solidFill>
                  <a:srgbClr val="CC33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 Coffee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Conf(Tea → Coffee)= P(Coffee|Tea) = P(Coffee,Tea)/P(Tea) 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		                                 = .15/.2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0.75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but P(Coffee)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0.9</a:t>
            </a:r>
          </a:p>
          <a:p>
            <a:pPr eaLnBrk="1" hangingPunct="1">
              <a:spcBef>
                <a:spcPts val="1250"/>
              </a:spcBef>
              <a:buFont typeface="Symbol" panose="05050102010706020507" pitchFamily="18" charset="2"/>
              <a:buChar char=""/>
            </a:pPr>
            <a:r>
              <a:rPr lang="en-US" altLang="en-US" sz="2000">
                <a:latin typeface="Tahoma" panose="020B0604030504040204" pitchFamily="34" charset="0"/>
              </a:rPr>
              <a:t> Lift(Tea → Coffee) = P(Coffee,Tee)/(P(Coffee)P(Tee)) 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		          = .15/(.9 x .2) = </a:t>
            </a:r>
            <a:r>
              <a:rPr lang="en-US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0.8333 </a:t>
            </a:r>
            <a:br>
              <a:rPr lang="en-US" altLang="en-US" sz="2000">
                <a:latin typeface="Tahoma" panose="020B0604030504040204" pitchFamily="34" charset="0"/>
              </a:rPr>
            </a:b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 b="1">
                <a:latin typeface="Tahoma" panose="020B0604030504040204" pitchFamily="34" charset="0"/>
              </a:rPr>
              <a:t>Note:</a:t>
            </a:r>
            <a:r>
              <a:rPr lang="en-US" altLang="en-US" sz="2000">
                <a:latin typeface="Tahoma" panose="020B0604030504040204" pitchFamily="34" charset="0"/>
              </a:rPr>
              <a:t> Lift &lt; 1, therefore Coffee and Tea are negatively associated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">
                <a:extLst>
                  <a:ext uri="{FF2B5EF4-FFF2-40B4-BE49-F238E27FC236}">
                    <a16:creationId xmlns:a16="http://schemas.microsoft.com/office/drawing/2014/main" id="{EFD14352-A525-43BE-98EA-E86FADA684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02733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Coffee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Coffee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Tea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Tea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">
                <a:extLst>
                  <a:ext uri="{FF2B5EF4-FFF2-40B4-BE49-F238E27FC236}">
                    <a16:creationId xmlns:a16="http://schemas.microsoft.com/office/drawing/2014/main" id="{EFD14352-A525-43BE-98EA-E86FADA684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02733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602" t="-1550" r="-201205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818" t="-1550" r="-102424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187143" r="-30120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287143" r="-3012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2ACF32E6-7A47-4ECA-879D-A12D598FB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Drawback of Lift/Interest</a:t>
            </a:r>
          </a:p>
        </p:txBody>
      </p:sp>
      <p:graphicFrame>
        <p:nvGraphicFramePr>
          <p:cNvPr id="74754" name="Group 2">
            <a:extLst>
              <a:ext uri="{FF2B5EF4-FFF2-40B4-BE49-F238E27FC236}">
                <a16:creationId xmlns:a16="http://schemas.microsoft.com/office/drawing/2014/main" id="{7DC54E97-184C-4368-A7FB-EB7B158DBCA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76400"/>
          <a:ext cx="3582988" cy="1717676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98204743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50019773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5896137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180241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897995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9683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220266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207820"/>
                  </a:ext>
                </a:extLst>
              </a:tr>
            </a:tbl>
          </a:graphicData>
        </a:graphic>
      </p:graphicFrame>
      <p:graphicFrame>
        <p:nvGraphicFramePr>
          <p:cNvPr id="74811" name="Group 59">
            <a:extLst>
              <a:ext uri="{FF2B5EF4-FFF2-40B4-BE49-F238E27FC236}">
                <a16:creationId xmlns:a16="http://schemas.microsoft.com/office/drawing/2014/main" id="{1FA7004B-19EF-4E5E-815A-A03FA249CC7F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1676400"/>
          <a:ext cx="3582988" cy="1717676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680451213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3124411569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4235749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4290452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169363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13880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730220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386595"/>
                  </a:ext>
                </a:extLst>
              </a:tr>
            </a:tbl>
          </a:graphicData>
        </a:graphic>
      </p:graphicFrame>
      <p:graphicFrame>
        <p:nvGraphicFramePr>
          <p:cNvPr id="74868" name="Object 116">
            <a:extLst>
              <a:ext uri="{FF2B5EF4-FFF2-40B4-BE49-F238E27FC236}">
                <a16:creationId xmlns:a16="http://schemas.microsoft.com/office/drawing/2014/main" id="{07A6903B-F25C-40F5-8BF9-3AD7D57BD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3657600"/>
          <a:ext cx="30718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81040" imgH="376920" progId="">
                  <p:embed/>
                </p:oleObj>
              </mc:Choice>
              <mc:Fallback>
                <p:oleObj r:id="rId3" imgW="1481040" imgH="376920" progId="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657600"/>
                        <a:ext cx="3071813" cy="957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69" name="Object 117">
            <a:extLst>
              <a:ext uri="{FF2B5EF4-FFF2-40B4-BE49-F238E27FC236}">
                <a16:creationId xmlns:a16="http://schemas.microsoft.com/office/drawing/2014/main" id="{B2E71257-815F-41F8-8754-D719B84FA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733800"/>
          <a:ext cx="33813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31520" imgH="376920" progId="">
                  <p:embed/>
                </p:oleObj>
              </mc:Choice>
              <mc:Fallback>
                <p:oleObj r:id="rId5" imgW="1631520" imgH="376920" progId="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33800"/>
                        <a:ext cx="3381375" cy="957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4870" name="Text Box 118">
                <a:extLst>
                  <a:ext uri="{FF2B5EF4-FFF2-40B4-BE49-F238E27FC236}">
                    <a16:creationId xmlns:a16="http://schemas.microsoft.com/office/drawing/2014/main" id="{239C488C-F3CC-4620-9C64-BC95C7CE7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63" y="5502275"/>
                <a:ext cx="4419600" cy="876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b="1" dirty="0">
                    <a:latin typeface="Arial" panose="020B0604020202020204" pitchFamily="34" charset="0"/>
                  </a:rPr>
                  <a:t>Statistical independence:</a:t>
                </a:r>
              </a:p>
              <a:p>
                <a:pPr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⇒  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𝐿𝑖𝑓𝑡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870" name="Text Box 118">
                <a:extLst>
                  <a:ext uri="{FF2B5EF4-FFF2-40B4-BE49-F238E27FC236}">
                    <a16:creationId xmlns:a16="http://schemas.microsoft.com/office/drawing/2014/main" id="{239C488C-F3CC-4620-9C64-BC95C7CE7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63" y="5502275"/>
                <a:ext cx="4419600" cy="876779"/>
              </a:xfrm>
              <a:prstGeom prst="rect">
                <a:avLst/>
              </a:prstGeom>
              <a:blipFill>
                <a:blip r:embed="rId8"/>
                <a:stretch>
                  <a:fillRect l="-1379" t="-3497" b="-125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871" name="Text Box 119">
                <a:extLst>
                  <a:ext uri="{FF2B5EF4-FFF2-40B4-BE49-F238E27FC236}">
                    <a16:creationId xmlns:a16="http://schemas.microsoft.com/office/drawing/2014/main" id="{553B2D4C-96C5-47A3-AA27-124CA7181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138" y="685800"/>
                <a:ext cx="2176462" cy="700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3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en-US" sz="4000" i="1" dirty="0"/>
              </a:p>
            </p:txBody>
          </p:sp>
        </mc:Choice>
        <mc:Fallback xmlns="">
          <p:sp>
            <p:nvSpPr>
              <p:cNvPr id="74871" name="Text Box 119">
                <a:extLst>
                  <a:ext uri="{FF2B5EF4-FFF2-40B4-BE49-F238E27FC236}">
                    <a16:creationId xmlns:a16="http://schemas.microsoft.com/office/drawing/2014/main" id="{553B2D4C-96C5-47A3-AA27-124CA7181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138" y="685800"/>
                <a:ext cx="2176462" cy="7000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872" name="Text Box 120">
            <a:extLst>
              <a:ext uri="{FF2B5EF4-FFF2-40B4-BE49-F238E27FC236}">
                <a16:creationId xmlns:a16="http://schemas.microsoft.com/office/drawing/2014/main" id="{5E948A99-E81F-463F-A58C-1144C602D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43538"/>
            <a:ext cx="3254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</a:rPr>
              <a:t>It is more likely that this 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happens by chance!</a:t>
            </a:r>
          </a:p>
        </p:txBody>
      </p:sp>
      <p:sp>
        <p:nvSpPr>
          <p:cNvPr id="74873" name="Line 121">
            <a:extLst>
              <a:ext uri="{FF2B5EF4-FFF2-40B4-BE49-F238E27FC236}">
                <a16:creationId xmlns:a16="http://schemas.microsoft.com/office/drawing/2014/main" id="{A8E9AA84-D6C9-493D-BC8F-9B7C3700E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8288" y="4767263"/>
            <a:ext cx="1587" cy="5603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328F2C31-5D3B-44BD-A080-405D8FC6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77825"/>
            <a:ext cx="2209800" cy="668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Many measures have been  proposed in the literature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Some measures are good for certain applications, but not for others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What criteria should we use to determine whether a measure is good or bad?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What about </a:t>
            </a:r>
            <a:r>
              <a:rPr lang="en-US" altLang="en-US" sz="1400" dirty="0" err="1">
                <a:latin typeface="+mn-lt"/>
              </a:rPr>
              <a:t>Apriori</a:t>
            </a:r>
            <a:r>
              <a:rPr lang="en-US" altLang="en-US" sz="1400" dirty="0">
                <a:latin typeface="+mn-lt"/>
              </a:rPr>
              <a:t>-style support-based pruning? How does it affect these measures?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altLang="en-US" sz="1400" dirty="0">
              <a:latin typeface="+mn-lt"/>
            </a:endParaRP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400" b="1" dirty="0">
                <a:latin typeface="+mn-lt"/>
              </a:rPr>
              <a:t>Source</a:t>
            </a:r>
            <a:r>
              <a:rPr lang="en-US" altLang="en-US" sz="1400" dirty="0">
                <a:latin typeface="+mn-lt"/>
              </a:rPr>
              <a:t>: The list is from Pang-Ning Tan, Vipin Kumar, and Jaideep Srivastava. Selecting the right objective measure for association analysis. Information Systems, 29(4):293--313, 2004.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400" dirty="0">
                <a:latin typeface="+mn-lt"/>
              </a:rPr>
              <a:t>A larger list of measures is available at: </a:t>
            </a:r>
            <a:r>
              <a:rPr lang="en-US" sz="1400" dirty="0">
                <a:latin typeface="+mn-lt"/>
                <a:hlinkClick r:id="rId3"/>
              </a:rPr>
              <a:t>A Probabilistic Comparison of Commonly Used Interest Measures for Association Rules</a:t>
            </a:r>
            <a:endParaRPr lang="en-US" altLang="en-US" sz="14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3EC2D-AC85-449B-A1D3-8E2A88E5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11" y="152400"/>
            <a:ext cx="6704390" cy="659963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E631A94C-5CD0-4035-BF0C-E955522BD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Properties of A Good Measure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0AE2A21-617B-48A3-9BA2-1B0E641B95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62025"/>
            <a:ext cx="6207125" cy="54213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 b="1" dirty="0" err="1"/>
              <a:t>Piatetsky</a:t>
            </a:r>
            <a:r>
              <a:rPr lang="en-US" altLang="en-US" sz="2600" b="1" dirty="0"/>
              <a:t>-Shapiro</a:t>
            </a:r>
            <a:r>
              <a:rPr lang="en-US" altLang="en-US" sz="2600" dirty="0"/>
              <a:t>: </a:t>
            </a:r>
            <a:r>
              <a:rPr lang="en-US" altLang="en-US" sz="2400" dirty="0"/>
              <a:t>3 properties a good measure M must satisfy: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M(A,B) = 0 if A and B are statistically independent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M(A,B) increase monotonically with P(A,B) when P(A) and P(B) remain unchanged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M(A,B) decreases monotonically with P(A) [or P(B)] when P(A,B) and P(B) [or P(A)] remain unchanged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5C88DD0A-ED9F-4B24-9198-9F54966E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792163"/>
            <a:ext cx="2095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Example: Lift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40FBD81D-A2B6-4549-8FBD-18EE4D76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1784350"/>
            <a:ext cx="5857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ED927FB7-A4B9-4F93-8F88-FF0A78115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3476625"/>
            <a:ext cx="7223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497C9778-58DC-4FF8-9A93-FA61C104B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5529263"/>
            <a:ext cx="7223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AEE9EA11-6B08-4B9A-B0EC-8EB6DF062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9725" y="854075"/>
            <a:ext cx="1588" cy="5410200"/>
          </a:xfrm>
          <a:prstGeom prst="line">
            <a:avLst/>
          </a:prstGeom>
          <a:noFill/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17006634-43FC-498F-AC49-C16B8E288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Comparing Different Measures</a:t>
            </a:r>
          </a:p>
        </p:txBody>
      </p:sp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2F63A52E-08A7-40BD-B64F-466218AC0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719138"/>
          <a:ext cx="33528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99120" imgH="3343680" progId="">
                  <p:embed/>
                </p:oleObj>
              </mc:Choice>
              <mc:Fallback>
                <p:oleObj r:id="rId3" imgW="4299120" imgH="33436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19138"/>
                        <a:ext cx="3352800" cy="2679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Text Box 3">
            <a:extLst>
              <a:ext uri="{FF2B5EF4-FFF2-40B4-BE49-F238E27FC236}">
                <a16:creationId xmlns:a16="http://schemas.microsoft.com/office/drawing/2014/main" id="{BFEA56EE-5FBB-4033-96CE-C9CB1E68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43000"/>
            <a:ext cx="2819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10 examples of contingency tables:</a:t>
            </a:r>
          </a:p>
        </p:txBody>
      </p:sp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1A911375-1050-41CE-9E4C-E34F94CA3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917950"/>
          <a:ext cx="8839200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402752" imgH="2838846" progId="">
                  <p:embed/>
                </p:oleObj>
              </mc:Choice>
              <mc:Fallback>
                <p:oleObj r:id="rId5" imgW="10402752" imgH="283884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917950"/>
                        <a:ext cx="8839200" cy="2522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5">
            <a:extLst>
              <a:ext uri="{FF2B5EF4-FFF2-40B4-BE49-F238E27FC236}">
                <a16:creationId xmlns:a16="http://schemas.microsoft.com/office/drawing/2014/main" id="{0E07F213-F717-4C60-89C8-3A3363C2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55950"/>
            <a:ext cx="3962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Rankings of contingency tables using various measures:</a:t>
            </a:r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FB48AECA-6C6E-4156-8A90-F6781D8D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4122738"/>
            <a:ext cx="381000" cy="381000"/>
          </a:xfrm>
          <a:prstGeom prst="ellipse">
            <a:avLst/>
          </a:prstGeom>
          <a:noFill/>
          <a:ln w="255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Oval 7">
            <a:extLst>
              <a:ext uri="{FF2B5EF4-FFF2-40B4-BE49-F238E27FC236}">
                <a16:creationId xmlns:a16="http://schemas.microsoft.com/office/drawing/2014/main" id="{0A249B38-3F5B-4669-8813-0D4DDECA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5" y="6127750"/>
            <a:ext cx="381000" cy="381000"/>
          </a:xfrm>
          <a:prstGeom prst="ellipse">
            <a:avLst/>
          </a:prstGeom>
          <a:noFill/>
          <a:ln w="255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Rectangle 8">
            <a:extLst>
              <a:ext uri="{FF2B5EF4-FFF2-40B4-BE49-F238E27FC236}">
                <a16:creationId xmlns:a16="http://schemas.microsoft.com/office/drawing/2014/main" id="{0C25855F-87D3-4931-BA5B-523B9FC4B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827463"/>
            <a:ext cx="942975" cy="2682875"/>
          </a:xfrm>
          <a:prstGeom prst="rect">
            <a:avLst/>
          </a:prstGeom>
          <a:solidFill>
            <a:srgbClr val="C5000B">
              <a:alpha val="9999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04B1FEEB-CF01-4FE9-97BD-EAA7D899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487738"/>
            <a:ext cx="2324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support &amp; confidence</a:t>
            </a:r>
          </a:p>
        </p:txBody>
      </p:sp>
      <p:sp>
        <p:nvSpPr>
          <p:cNvPr id="77834" name="Line 10">
            <a:extLst>
              <a:ext uri="{FF2B5EF4-FFF2-40B4-BE49-F238E27FC236}">
                <a16:creationId xmlns:a16="http://schemas.microsoft.com/office/drawing/2014/main" id="{7538F137-FCAA-43FC-BFA6-9C47DB827C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075" y="3681413"/>
            <a:ext cx="646113" cy="1460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Text Box 11">
            <a:extLst>
              <a:ext uri="{FF2B5EF4-FFF2-40B4-BE49-F238E27FC236}">
                <a16:creationId xmlns:a16="http://schemas.microsoft.com/office/drawing/2014/main" id="{49024CF1-862B-4655-99F3-FC7B13282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6477000"/>
            <a:ext cx="409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lift</a:t>
            </a:r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BA13E824-7DA3-4C3B-B44D-4428015C8A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62650" y="6308725"/>
            <a:ext cx="465138" cy="3349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7" name="Rectangle 13">
            <a:extLst>
              <a:ext uri="{FF2B5EF4-FFF2-40B4-BE49-F238E27FC236}">
                <a16:creationId xmlns:a16="http://schemas.microsoft.com/office/drawing/2014/main" id="{0ADC142E-3536-491B-B40C-C679E1CAA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3827463"/>
            <a:ext cx="558800" cy="2682875"/>
          </a:xfrm>
          <a:prstGeom prst="rect">
            <a:avLst/>
          </a:prstGeom>
          <a:solidFill>
            <a:srgbClr val="C5000B">
              <a:alpha val="9999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7838" name="Picture 14">
            <a:extLst>
              <a:ext uri="{FF2B5EF4-FFF2-40B4-BE49-F238E27FC236}">
                <a16:creationId xmlns:a16="http://schemas.microsoft.com/office/drawing/2014/main" id="{D103BA2B-6344-442B-AE74-ACA04569E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13" y="6130925"/>
            <a:ext cx="7016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05292AF7-62ED-4386-8B6A-2FB604B30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Property under Variable Permutation</a:t>
            </a:r>
          </a:p>
        </p:txBody>
      </p:sp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37BA27F1-88F1-4345-96F6-24DEB563A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1543050"/>
          <a:ext cx="72485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48960" imgH="1276920" progId="">
                  <p:embed/>
                </p:oleObj>
              </mc:Choice>
              <mc:Fallback>
                <p:oleObj r:id="rId3" imgW="7248960" imgH="1276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543050"/>
                        <a:ext cx="7248525" cy="1276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Text Box 3">
            <a:extLst>
              <a:ext uri="{FF2B5EF4-FFF2-40B4-BE49-F238E27FC236}">
                <a16:creationId xmlns:a16="http://schemas.microsoft.com/office/drawing/2014/main" id="{5BFD5740-65E9-44BB-BBC3-E040C2631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7924800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Does M(A,B) = M(B,A)?</a:t>
            </a:r>
          </a:p>
          <a:p>
            <a:pPr algn="ctr">
              <a:spcBef>
                <a:spcPts val="625"/>
              </a:spcBef>
              <a:buClrTx/>
              <a:buSzPct val="75000"/>
              <a:buFontTx/>
              <a:buNone/>
            </a:pPr>
            <a:endParaRPr lang="en-US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Symmetric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support, lift, collective strength, cosine, Jaccard, etc</a:t>
            </a: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Asymmetric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confidence, conviction, Laplace, J-measure, etc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AA25EB4-CA18-42B8-B3B9-46CDAEB87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Row/Column Scaling</a:t>
            </a:r>
          </a:p>
        </p:txBody>
      </p:sp>
      <p:graphicFrame>
        <p:nvGraphicFramePr>
          <p:cNvPr id="79874" name="Group 2">
            <a:extLst>
              <a:ext uri="{FF2B5EF4-FFF2-40B4-BE49-F238E27FC236}">
                <a16:creationId xmlns:a16="http://schemas.microsoft.com/office/drawing/2014/main" id="{DB4C7649-96C9-4F19-A8A4-EC38E7C891F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1200"/>
          <a:ext cx="3582988" cy="16779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1703963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14462035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381852108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597155297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Female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92033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High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02302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Low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476399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92880"/>
                  </a:ext>
                </a:extLst>
              </a:tr>
            </a:tbl>
          </a:graphicData>
        </a:graphic>
      </p:graphicFrame>
      <p:graphicFrame>
        <p:nvGraphicFramePr>
          <p:cNvPr id="79931" name="Group 59">
            <a:extLst>
              <a:ext uri="{FF2B5EF4-FFF2-40B4-BE49-F238E27FC236}">
                <a16:creationId xmlns:a16="http://schemas.microsoft.com/office/drawing/2014/main" id="{087CF3BB-95CC-440D-BD49-84449CB9D794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981200"/>
          <a:ext cx="3582988" cy="16779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0365603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911777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84839714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64435440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Female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16352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High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062099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Low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479851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425075"/>
                  </a:ext>
                </a:extLst>
              </a:tr>
            </a:tbl>
          </a:graphicData>
        </a:graphic>
      </p:graphicFrame>
      <p:sp>
        <p:nvSpPr>
          <p:cNvPr id="79988" name="Text Box 116">
            <a:extLst>
              <a:ext uri="{FF2B5EF4-FFF2-40B4-BE49-F238E27FC236}">
                <a16:creationId xmlns:a16="http://schemas.microsoft.com/office/drawing/2014/main" id="{1B2C9B24-F12A-4404-BF5D-EF1C376A6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7696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Grade-Gender Example (Mosteller, 1968):</a:t>
            </a:r>
          </a:p>
        </p:txBody>
      </p:sp>
      <p:sp>
        <p:nvSpPr>
          <p:cNvPr id="79989" name="Text Box 117">
            <a:extLst>
              <a:ext uri="{FF2B5EF4-FFF2-40B4-BE49-F238E27FC236}">
                <a16:creationId xmlns:a16="http://schemas.microsoft.com/office/drawing/2014/main" id="{C262DCE8-1DDD-4B28-9D44-2FFEFBF00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43400"/>
            <a:ext cx="76962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Mosteller: 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Underlying association should be independent of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the relative number of male and female students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in the samples</a:t>
            </a:r>
          </a:p>
        </p:txBody>
      </p:sp>
      <p:sp>
        <p:nvSpPr>
          <p:cNvPr id="79990" name="Line 118">
            <a:extLst>
              <a:ext uri="{FF2B5EF4-FFF2-40B4-BE49-F238E27FC236}">
                <a16:creationId xmlns:a16="http://schemas.microsoft.com/office/drawing/2014/main" id="{FAC150A2-0ADE-456D-971C-F9CB2B53B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3729038"/>
            <a:ext cx="1587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91" name="Line 119">
            <a:extLst>
              <a:ext uri="{FF2B5EF4-FFF2-40B4-BE49-F238E27FC236}">
                <a16:creationId xmlns:a16="http://schemas.microsoft.com/office/drawing/2014/main" id="{2DEEE1AB-1746-4DA8-AAD1-B05930325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733800"/>
            <a:ext cx="1588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92" name="Text Box 120">
            <a:extLst>
              <a:ext uri="{FF2B5EF4-FFF2-40B4-BE49-F238E27FC236}">
                <a16:creationId xmlns:a16="http://schemas.microsoft.com/office/drawing/2014/main" id="{64EDDB39-EB53-4259-B62F-3C8E08A59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2x</a:t>
            </a:r>
          </a:p>
        </p:txBody>
      </p:sp>
      <p:sp>
        <p:nvSpPr>
          <p:cNvPr id="79993" name="Text Box 121">
            <a:extLst>
              <a:ext uri="{FF2B5EF4-FFF2-40B4-BE49-F238E27FC236}">
                <a16:creationId xmlns:a16="http://schemas.microsoft.com/office/drawing/2014/main" id="{B5766764-3DFA-4144-8348-CF3839878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14CA3813-126B-4C6D-8631-D59C2EAED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Inversion Operation</a:t>
            </a:r>
          </a:p>
        </p:txBody>
      </p:sp>
      <p:graphicFrame>
        <p:nvGraphicFramePr>
          <p:cNvPr id="80898" name="Object 2">
            <a:extLst>
              <a:ext uri="{FF2B5EF4-FFF2-40B4-BE49-F238E27FC236}">
                <a16:creationId xmlns:a16="http://schemas.microsoft.com/office/drawing/2014/main" id="{457E735A-B981-415A-9AED-96EF5B53A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6163" y="1143000"/>
          <a:ext cx="5761037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761800" imgH="5190480" progId="">
                  <p:embed/>
                </p:oleObj>
              </mc:Choice>
              <mc:Fallback>
                <p:oleObj r:id="rId3" imgW="5761800" imgH="5190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143000"/>
                        <a:ext cx="5761037" cy="5191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Text Box 3">
            <a:extLst>
              <a:ext uri="{FF2B5EF4-FFF2-40B4-BE49-F238E27FC236}">
                <a16:creationId xmlns:a16="http://schemas.microsoft.com/office/drawing/2014/main" id="{88E9AE85-316F-48FD-A7CC-1A45FC8D1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76400"/>
            <a:ext cx="1295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Transaction 1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797D4CBA-AEAF-4398-A14E-FC43FF11D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029200"/>
            <a:ext cx="1295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Transaction N</a:t>
            </a:r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id="{742D7094-6E6D-4C90-B8CA-90BED5BC4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1828800"/>
            <a:ext cx="381000" cy="1588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8FCFF3B5-F2F9-45A2-AF1D-F2AB90D8A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5181600"/>
            <a:ext cx="381000" cy="1588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477A9E7C-4F3F-4287-B379-F2ABEF6E2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533400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7365F654-F7AA-4952-B2DD-C2FA7227C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</a:t>
            </a:r>
            <a:r>
              <a:rPr lang="en-US" altLang="en-US">
                <a:latin typeface="Symbol" panose="05050102010706020507" pitchFamily="18" charset="2"/>
              </a:rPr>
              <a:t></a:t>
            </a:r>
            <a:r>
              <a:rPr lang="en-US" altLang="en-US"/>
              <a:t>-Coefficient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4235D961-E80C-408D-BA8A-01FC71B5E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424863" cy="990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latin typeface="Symbol" panose="05050102010706020507" pitchFamily="18" charset="2"/>
              </a:rPr>
              <a:t></a:t>
            </a:r>
            <a:r>
              <a:rPr lang="en-US" altLang="en-US"/>
              <a:t>-coefficient is analogous to correlation coefficient for continuous variables</a:t>
            </a:r>
          </a:p>
        </p:txBody>
      </p:sp>
      <p:graphicFrame>
        <p:nvGraphicFramePr>
          <p:cNvPr id="81923" name="Group 3">
            <a:extLst>
              <a:ext uri="{FF2B5EF4-FFF2-40B4-BE49-F238E27FC236}">
                <a16:creationId xmlns:a16="http://schemas.microsoft.com/office/drawing/2014/main" id="{9250E2A5-AAA8-4A0B-AEFA-0279053D0BA5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133600"/>
          <a:ext cx="3354388" cy="171926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621407636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145605552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194578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47041413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06082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83882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846223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015726"/>
                  </a:ext>
                </a:extLst>
              </a:tr>
            </a:tbl>
          </a:graphicData>
        </a:graphic>
      </p:graphicFrame>
      <p:graphicFrame>
        <p:nvGraphicFramePr>
          <p:cNvPr id="81980" name="Group 60">
            <a:extLst>
              <a:ext uri="{FF2B5EF4-FFF2-40B4-BE49-F238E27FC236}">
                <a16:creationId xmlns:a16="http://schemas.microsoft.com/office/drawing/2014/main" id="{6201267B-AB95-4A7F-80D6-B84254F4398C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133600"/>
          <a:ext cx="3354388" cy="171926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542061462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35674596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54819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60787294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659602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78380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159074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460438"/>
                  </a:ext>
                </a:extLst>
              </a:tr>
            </a:tbl>
          </a:graphicData>
        </a:graphic>
      </p:graphicFrame>
      <p:graphicFrame>
        <p:nvGraphicFramePr>
          <p:cNvPr id="82037" name="Object 117">
            <a:extLst>
              <a:ext uri="{FF2B5EF4-FFF2-40B4-BE49-F238E27FC236}">
                <a16:creationId xmlns:a16="http://schemas.microsoft.com/office/drawing/2014/main" id="{99FD0E82-63AA-4DCB-951C-1EB0BD9DD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5440" imgH="552240" progId="">
                  <p:embed/>
                </p:oleObj>
              </mc:Choice>
              <mc:Fallback>
                <p:oleObj r:id="rId3" imgW="1765440" imgH="552240" progId="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8" name="Text Box 118">
            <a:extLst>
              <a:ext uri="{FF2B5EF4-FFF2-40B4-BE49-F238E27FC236}">
                <a16:creationId xmlns:a16="http://schemas.microsoft.com/office/drawing/2014/main" id="{DBD41E42-4B11-4D8D-A3ED-9192AF5BA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553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Symbol" panose="05050102010706020507" pitchFamily="18" charset="2"/>
              </a:rPr>
              <a:t>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 Coefficient is the same for both tables</a:t>
            </a:r>
          </a:p>
        </p:txBody>
      </p:sp>
      <p:graphicFrame>
        <p:nvGraphicFramePr>
          <p:cNvPr id="82039" name="Object 119">
            <a:extLst>
              <a:ext uri="{FF2B5EF4-FFF2-40B4-BE49-F238E27FC236}">
                <a16:creationId xmlns:a16="http://schemas.microsoft.com/office/drawing/2014/main" id="{3BE85804-9207-486F-A275-56FA8368F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91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65440" imgH="552240" progId="">
                  <p:embed/>
                </p:oleObj>
              </mc:Choice>
              <mc:Fallback>
                <p:oleObj r:id="rId5" imgW="1765440" imgH="552240" progId="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0" name="Line 120">
            <a:extLst>
              <a:ext uri="{FF2B5EF4-FFF2-40B4-BE49-F238E27FC236}">
                <a16:creationId xmlns:a16="http://schemas.microsoft.com/office/drawing/2014/main" id="{0E06DFAF-DD32-4E32-A204-B5D4962E9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209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1" name="Line 121">
            <a:extLst>
              <a:ext uri="{FF2B5EF4-FFF2-40B4-BE49-F238E27FC236}">
                <a16:creationId xmlns:a16="http://schemas.microsoft.com/office/drawing/2014/main" id="{8B7BC71B-1FFA-467E-B20D-F2F225833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971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2" name="Line 122">
            <a:extLst>
              <a:ext uri="{FF2B5EF4-FFF2-40B4-BE49-F238E27FC236}">
                <a16:creationId xmlns:a16="http://schemas.microsoft.com/office/drawing/2014/main" id="{9DB26836-965F-447D-A496-FC5F9B571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209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3" name="Line 123">
            <a:extLst>
              <a:ext uri="{FF2B5EF4-FFF2-40B4-BE49-F238E27FC236}">
                <a16:creationId xmlns:a16="http://schemas.microsoft.com/office/drawing/2014/main" id="{27777AB9-EE08-4951-994D-36F1105CB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71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BF16D1A8-1F65-4148-8B2F-94629997D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Null Addition</a:t>
            </a:r>
          </a:p>
        </p:txBody>
      </p:sp>
      <p:graphicFrame>
        <p:nvGraphicFramePr>
          <p:cNvPr id="82946" name="Object 2">
            <a:extLst>
              <a:ext uri="{FF2B5EF4-FFF2-40B4-BE49-F238E27FC236}">
                <a16:creationId xmlns:a16="http://schemas.microsoft.com/office/drawing/2014/main" id="{FF4FB7B3-5856-44FE-8464-BDEC3A799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1524000"/>
          <a:ext cx="724852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48960" imgH="1274040" progId="">
                  <p:embed/>
                </p:oleObj>
              </mc:Choice>
              <mc:Fallback>
                <p:oleObj r:id="rId3" imgW="7248960" imgH="1274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524000"/>
                        <a:ext cx="7248525" cy="1274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Text Box 3">
            <a:extLst>
              <a:ext uri="{FF2B5EF4-FFF2-40B4-BE49-F238E27FC236}">
                <a16:creationId xmlns:a16="http://schemas.microsoft.com/office/drawing/2014/main" id="{9DAEDCE3-DA45-4B11-91E0-EBEB16B81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807720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Invariant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support, cosine, Jaccard, etc</a:t>
            </a: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Non-invariant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correlation, Gini, mutual information, odds ratio, etc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1DA8655F-ECCE-4809-A137-59204C450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0837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Association Rule Mining Task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662E39F-3839-44A5-9791-28145AAA4D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265237"/>
            <a:ext cx="8318500" cy="536416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Given a set of transactions T, the goal of association rule mining is to find all rules having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support </a:t>
            </a:r>
            <a:r>
              <a:rPr lang="en-US" altLang="en-US" sz="2600">
                <a:cs typeface="Arial" panose="020B0604020202020204" pitchFamily="34" charset="0"/>
              </a:rPr>
              <a:t>≥ </a:t>
            </a:r>
            <a:r>
              <a:rPr lang="en-US" altLang="en-US" sz="2600" i="1">
                <a:cs typeface="Arial" panose="020B0604020202020204" pitchFamily="34" charset="0"/>
              </a:rPr>
              <a:t>minsup </a:t>
            </a:r>
            <a:r>
              <a:rPr lang="en-US" altLang="en-US" sz="2600">
                <a:cs typeface="Arial" panose="020B0604020202020204" pitchFamily="34" charset="0"/>
              </a:rPr>
              <a:t>threshold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confidence ≥ </a:t>
            </a:r>
            <a:r>
              <a:rPr lang="en-US" altLang="en-US" sz="2600" i="1">
                <a:cs typeface="Arial" panose="020B0604020202020204" pitchFamily="34" charset="0"/>
              </a:rPr>
              <a:t>minconf </a:t>
            </a:r>
            <a:r>
              <a:rPr lang="en-US" altLang="en-US" sz="2600">
                <a:cs typeface="Arial" panose="020B0604020202020204" pitchFamily="34" charset="0"/>
              </a:rPr>
              <a:t>threshold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>
              <a:cs typeface="Arial" panose="020B0604020202020204" pitchFamily="34" charset="0"/>
            </a:endParaRP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Brute-force approach: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List all possible association rules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Compute the support and confidence for each rule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Prune rules that fail the </a:t>
            </a:r>
            <a:r>
              <a:rPr lang="en-US" altLang="en-US" sz="2600" i="1">
                <a:cs typeface="Arial" panose="020B0604020202020204" pitchFamily="34" charset="0"/>
              </a:rPr>
              <a:t>minsup</a:t>
            </a:r>
            <a:r>
              <a:rPr lang="en-US" altLang="en-US" sz="2600">
                <a:cs typeface="Arial" panose="020B0604020202020204" pitchFamily="34" charset="0"/>
              </a:rPr>
              <a:t> and </a:t>
            </a:r>
            <a:r>
              <a:rPr lang="en-US" altLang="en-US" sz="2600" i="1">
                <a:cs typeface="Arial" panose="020B0604020202020204" pitchFamily="34" charset="0"/>
              </a:rPr>
              <a:t>minconf</a:t>
            </a:r>
            <a:r>
              <a:rPr lang="en-US" altLang="en-US" sz="2600">
                <a:cs typeface="Arial" panose="020B0604020202020204" pitchFamily="34" charset="0"/>
              </a:rPr>
              <a:t> thresholds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2600">
                <a:cs typeface="Arial" panose="020B0604020202020204" pitchFamily="34" charset="0"/>
              </a:rPr>
              <a:t> </a:t>
            </a:r>
            <a:r>
              <a:rPr lang="en-US" altLang="en-US" sz="2600">
                <a:solidFill>
                  <a:srgbClr val="FF0000"/>
                </a:solidFill>
                <a:cs typeface="Arial" panose="020B0604020202020204" pitchFamily="34" charset="0"/>
              </a:rPr>
              <a:t>Computationally prohibitive</a:t>
            </a:r>
            <a:r>
              <a:rPr lang="en-US" altLang="en-US" sz="2600">
                <a:cs typeface="Arial" panose="020B0604020202020204" pitchFamily="34" charset="0"/>
              </a:rPr>
              <a:t>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FD6F1193-A4B8-41C4-8314-86D77C633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65100"/>
            <a:ext cx="87630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Different Measures have Different Properties</a:t>
            </a:r>
          </a:p>
        </p:txBody>
      </p:sp>
      <p:graphicFrame>
        <p:nvGraphicFramePr>
          <p:cNvPr id="83970" name="Object 2">
            <a:extLst>
              <a:ext uri="{FF2B5EF4-FFF2-40B4-BE49-F238E27FC236}">
                <a16:creationId xmlns:a16="http://schemas.microsoft.com/office/drawing/2014/main" id="{FE137796-E418-4137-8F79-7E1602840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066800"/>
          <a:ext cx="8915400" cy="567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29200" imgH="3810240" progId="">
                  <p:embed/>
                </p:oleObj>
              </mc:Choice>
              <mc:Fallback>
                <p:oleObj r:id="rId3" imgW="5929200" imgH="38102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915400" cy="5675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A67379F5-77D8-44C4-AF81-D2D888692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Support-based Pruning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8583CCE-FE18-493A-BE71-513B14C90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Most of the association rule mining algorithms use support measure to prune rules and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Study effect of support pruning on correlation of itemsets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10,000 random contingency tables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support and pairwise correlation for each table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Apply support-based pruning and examine the tables that are removed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B9AC15E5-C73C-4E87-88C2-1BDA6B875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E5DE4358-81CC-4BAF-8EDE-CF7AECFCA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43000"/>
          <a:ext cx="7239000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40960" imgH="6014880" progId="">
                  <p:embed/>
                </p:oleObj>
              </mc:Choice>
              <mc:Fallback>
                <p:oleObj r:id="rId3" imgW="8940960" imgH="60148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39000" cy="5118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CBCDFACD-3AA3-4C23-ABEB-41E6BE4AB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graphicFrame>
        <p:nvGraphicFramePr>
          <p:cNvPr id="87042" name="Object 2">
            <a:extLst>
              <a:ext uri="{FF2B5EF4-FFF2-40B4-BE49-F238E27FC236}">
                <a16:creationId xmlns:a16="http://schemas.microsoft.com/office/drawing/2014/main" id="{D64C3842-50DD-444F-A21A-91B0FE24C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8688" y="808038"/>
          <a:ext cx="4191000" cy="283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128080" imgH="5527080" progId="">
                  <p:embed/>
                </p:oleObj>
              </mc:Choice>
              <mc:Fallback>
                <p:oleObj r:id="rId3" imgW="8128080" imgH="5527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808038"/>
                        <a:ext cx="4191000" cy="2836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2881A3CD-0FB8-419E-BBBB-5A12BA54B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463" y="3622675"/>
          <a:ext cx="41910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940960" imgH="6014880" progId="">
                  <p:embed/>
                </p:oleObj>
              </mc:Choice>
              <mc:Fallback>
                <p:oleObj r:id="rId5" imgW="8940960" imgH="6014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3622675"/>
                        <a:ext cx="4191000" cy="2836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1B543878-9160-4FA0-9643-E09DAE5D6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644900"/>
          <a:ext cx="4191000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128080" imgH="5364720" progId="">
                  <p:embed/>
                </p:oleObj>
              </mc:Choice>
              <mc:Fallback>
                <p:oleObj r:id="rId7" imgW="8128080" imgH="5364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44900"/>
                        <a:ext cx="4191000" cy="2832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5">
            <a:extLst>
              <a:ext uri="{FF2B5EF4-FFF2-40B4-BE49-F238E27FC236}">
                <a16:creationId xmlns:a16="http://schemas.microsoft.com/office/drawing/2014/main" id="{679B1B7A-E9BF-4F78-926F-E7CCA51A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6245225"/>
            <a:ext cx="86629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Support-based pruning eliminates mostly negatively correlated itemsets</a:t>
            </a:r>
          </a:p>
        </p:txBody>
      </p:sp>
      <p:sp>
        <p:nvSpPr>
          <p:cNvPr id="87046" name="Line 6">
            <a:extLst>
              <a:ext uri="{FF2B5EF4-FFF2-40B4-BE49-F238E27FC236}">
                <a16:creationId xmlns:a16="http://schemas.microsoft.com/office/drawing/2014/main" id="{D4678B05-823F-49EE-91D9-FEBFE1F470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370013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D4775375-EF5E-495E-9243-CB8AACF52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1298575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943954CA-9FF4-48F6-A994-93323E5C6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113213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A189A880-956B-4ADD-A909-2DE6E163F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" y="790575"/>
          <a:ext cx="3998913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940960" imgH="6014880" progId="">
                  <p:embed/>
                </p:oleObj>
              </mc:Choice>
              <mc:Fallback>
                <p:oleObj r:id="rId9" imgW="8940960" imgH="60148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790575"/>
                        <a:ext cx="3998913" cy="2814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Line 10">
            <a:extLst>
              <a:ext uri="{FF2B5EF4-FFF2-40B4-BE49-F238E27FC236}">
                <a16:creationId xmlns:a16="http://schemas.microsoft.com/office/drawing/2014/main" id="{82B089AE-B1D1-47F1-B156-1E1ED0BDE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298575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2FCDCAB2-7373-45F5-9711-722953AAC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070350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6558EE4E-9861-4A7E-BC88-07A2C137C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1FD5E6A-C815-47F7-AC32-433547919E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5880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Investigate how support-based pruning affects other measures</a:t>
            </a:r>
          </a:p>
          <a:p>
            <a:pPr marL="292100" indent="-2905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Steps: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10,000 contingency tables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Rank each table according to the different measures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the pair-wise correlation between the measures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D3F29F94-91C1-43B9-B3C5-DBBAAD9F8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pic>
        <p:nvPicPr>
          <p:cNvPr id="89090" name="Picture 2">
            <a:extLst>
              <a:ext uri="{FF2B5EF4-FFF2-40B4-BE49-F238E27FC236}">
                <a16:creationId xmlns:a16="http://schemas.microsoft.com/office/drawing/2014/main" id="{E7296541-2B9C-4E35-89AE-A941521B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1" name="Text Box 3">
            <a:extLst>
              <a:ext uri="{FF2B5EF4-FFF2-40B4-BE49-F238E27FC236}">
                <a16:creationId xmlns:a16="http://schemas.microsoft.com/office/drawing/2014/main" id="{5687D091-BD32-48A6-A1A6-D7C79ECE8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Without Support Pruning (All Pairs)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81F85971-F233-4FEE-847D-5BE21E3AE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44196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Red cells indicate correlation between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    the pair of measures &gt; 0.85 </a:t>
            </a:r>
          </a:p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40.14% pairs have correlation &gt; 0.85</a:t>
            </a:r>
          </a:p>
        </p:txBody>
      </p:sp>
      <p:pic>
        <p:nvPicPr>
          <p:cNvPr id="89093" name="Picture 5">
            <a:extLst>
              <a:ext uri="{FF2B5EF4-FFF2-40B4-BE49-F238E27FC236}">
                <a16:creationId xmlns:a16="http://schemas.microsoft.com/office/drawing/2014/main" id="{0AC75BA7-F564-4072-BBE9-68E54617A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4040188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4" name="Text Box 6">
            <a:extLst>
              <a:ext uri="{FF2B5EF4-FFF2-40B4-BE49-F238E27FC236}">
                <a16:creationId xmlns:a16="http://schemas.microsoft.com/office/drawing/2014/main" id="{54294AB7-F76F-4C46-955E-0F2CAC515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006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</a:t>
            </a:r>
          </a:p>
        </p:txBody>
      </p:sp>
      <p:sp>
        <p:nvSpPr>
          <p:cNvPr id="89095" name="Line 7">
            <a:extLst>
              <a:ext uri="{FF2B5EF4-FFF2-40B4-BE49-F238E27FC236}">
                <a16:creationId xmlns:a16="http://schemas.microsoft.com/office/drawing/2014/main" id="{55EBE289-A119-44FB-A9C0-C8E14A795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7888" y="3381375"/>
            <a:ext cx="1022350" cy="760413"/>
          </a:xfrm>
          <a:prstGeom prst="line">
            <a:avLst/>
          </a:prstGeom>
          <a:noFill/>
          <a:ln w="3672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BB96A90D-35E1-4582-93BD-6F389740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4130675"/>
            <a:ext cx="4368800" cy="146050"/>
          </a:xfrm>
          <a:prstGeom prst="rect">
            <a:avLst/>
          </a:prstGeom>
          <a:solidFill>
            <a:srgbClr val="CFE7F5">
              <a:alpha val="9999"/>
            </a:srgbClr>
          </a:solidFill>
          <a:ln w="18360" cap="flat">
            <a:solidFill>
              <a:srgbClr val="33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F3146D71-8293-4B01-B5FF-57E6D1895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90114" name="Text Box 2">
            <a:extLst>
              <a:ext uri="{FF2B5EF4-FFF2-40B4-BE49-F238E27FC236}">
                <a16:creationId xmlns:a16="http://schemas.microsoft.com/office/drawing/2014/main" id="{5278B2C6-D49E-4ECF-B8F4-0D3977BF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0.5%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support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50%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160B7701-60DB-41D5-8186-2205F090F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419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61.45% pairs have correlation &gt; 0.85</a:t>
            </a:r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DDCA8463-5664-462D-BDC9-9DA08A2A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654175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0117" name="Picture 5">
            <a:extLst>
              <a:ext uri="{FF2B5EF4-FFF2-40B4-BE49-F238E27FC236}">
                <a16:creationId xmlns:a16="http://schemas.microsoft.com/office/drawing/2014/main" id="{7A40A024-31AB-4EF5-A5F5-C31E54224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1752600"/>
            <a:ext cx="4040188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0118" name="Text Box 6">
            <a:extLst>
              <a:ext uri="{FF2B5EF4-FFF2-40B4-BE49-F238E27FC236}">
                <a16:creationId xmlns:a16="http://schemas.microsoft.com/office/drawing/2014/main" id="{B21B0C1B-BA2B-4851-B85A-65CA5D0B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69265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Picture 1">
            <a:extLst>
              <a:ext uri="{FF2B5EF4-FFF2-40B4-BE49-F238E27FC236}">
                <a16:creationId xmlns:a16="http://schemas.microsoft.com/office/drawing/2014/main" id="{12079821-21D7-4B62-937F-ADF4238E6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38" name="Rectangle 2">
            <a:extLst>
              <a:ext uri="{FF2B5EF4-FFF2-40B4-BE49-F238E27FC236}">
                <a16:creationId xmlns:a16="http://schemas.microsoft.com/office/drawing/2014/main" id="{E21D43F0-5643-44E0-BDF9-95EC7596C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88ED52A2-8B73-448F-B906-9E30D2EA4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0.5%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support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30%</a:t>
            </a: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9C226F79-D0AA-44B5-B327-A6F4D6C7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419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76.42% pairs have correlation &gt; 0.85</a:t>
            </a:r>
          </a:p>
        </p:txBody>
      </p:sp>
      <p:pic>
        <p:nvPicPr>
          <p:cNvPr id="91141" name="Picture 5">
            <a:extLst>
              <a:ext uri="{FF2B5EF4-FFF2-40B4-BE49-F238E27FC236}">
                <a16:creationId xmlns:a16="http://schemas.microsoft.com/office/drawing/2014/main" id="{00DB9A50-87C6-421B-9257-ABEA322E6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4040188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42" name="Text Box 6">
            <a:extLst>
              <a:ext uri="{FF2B5EF4-FFF2-40B4-BE49-F238E27FC236}">
                <a16:creationId xmlns:a16="http://schemas.microsoft.com/office/drawing/2014/main" id="{5B0A8F67-FC09-4AFA-A3D5-DE32F3D82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74A7A962-CD91-4A37-8CAD-298554A3C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139700"/>
            <a:ext cx="82550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Subjective Interestingness Measure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B01A2CE7-D1A9-421C-9253-F354B82866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Objective measure: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Rank patterns based on statistics computed from data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e.g., 21 measures of association (support, confidence, Laplace, Gini, mutual information, Jaccard, etc).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Subjective measure: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Rank patterns according to user’s interpretation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A pattern is subjectively interesting if it </a:t>
            </a:r>
            <a:r>
              <a:rPr lang="en-US" altLang="en-US" sz="2000" b="1"/>
              <a:t>contradicts the</a:t>
            </a:r>
            <a:br>
              <a:rPr lang="en-US" altLang="en-US" sz="2000" b="1"/>
            </a:br>
            <a:r>
              <a:rPr lang="en-US" altLang="en-US" sz="2000" b="1"/>
              <a:t>   expectation</a:t>
            </a:r>
            <a:r>
              <a:rPr lang="en-US" altLang="en-US" sz="2000"/>
              <a:t> of a user (Silberschatz &amp; Tuzhilin)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A pattern is subjectively interesting if it is </a:t>
            </a:r>
            <a:r>
              <a:rPr lang="en-US" altLang="en-US" sz="2000" b="1"/>
              <a:t>actionable</a:t>
            </a:r>
            <a:br>
              <a:rPr lang="en-US" altLang="en-US" sz="2000"/>
            </a:br>
            <a:r>
              <a:rPr lang="en-US" altLang="en-US" sz="2000"/>
              <a:t>   (Silberschatz &amp; Tuzhilin)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22435B41-501C-47BA-A62E-E63E6A48F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Interestingness via Unexpectedness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C870FDC-5F21-4390-B4DC-AE1D45833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334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Need to model expectation of users (domain knowledge)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Need to combine expectation of users with evidence from data (i.e., extracted patterns)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DF081FF-C15A-4919-8084-80B2C2AEB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194786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D44F2B53-7132-4A52-870E-11247830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033588"/>
            <a:ext cx="26876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expected to be frequent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52629998-8DC7-4C67-ABD4-6A08B2F3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2368550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6121AA83-4A7E-4221-B4BA-F6F5EA210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2473325"/>
            <a:ext cx="28368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expected to be infrequent</a:t>
            </a:r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8ACB7B0F-993E-4065-8F88-40F02B79D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840038"/>
            <a:ext cx="23891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found to be frequent</a:t>
            </a:r>
          </a:p>
        </p:txBody>
      </p:sp>
      <p:sp>
        <p:nvSpPr>
          <p:cNvPr id="93192" name="Rectangle 8">
            <a:extLst>
              <a:ext uri="{FF2B5EF4-FFF2-40B4-BE49-F238E27FC236}">
                <a16:creationId xmlns:a16="http://schemas.microsoft.com/office/drawing/2014/main" id="{A9979707-9E59-4940-9B60-BEBF0F2D9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2824163"/>
            <a:ext cx="250825" cy="252412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Rectangle 9">
            <a:extLst>
              <a:ext uri="{FF2B5EF4-FFF2-40B4-BE49-F238E27FC236}">
                <a16:creationId xmlns:a16="http://schemas.microsoft.com/office/drawing/2014/main" id="{B9568796-6C7A-49B4-B351-05643561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3284538"/>
            <a:ext cx="25384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found to be infrequent</a:t>
            </a:r>
          </a:p>
        </p:txBody>
      </p:sp>
      <p:sp>
        <p:nvSpPr>
          <p:cNvPr id="93194" name="Rectangle 10">
            <a:extLst>
              <a:ext uri="{FF2B5EF4-FFF2-40B4-BE49-F238E27FC236}">
                <a16:creationId xmlns:a16="http://schemas.microsoft.com/office/drawing/2014/main" id="{E151C2EB-66A6-472A-A21B-296D8868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93541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195" name="Rectangle 11">
            <a:extLst>
              <a:ext uri="{FF2B5EF4-FFF2-40B4-BE49-F238E27FC236}">
                <a16:creationId xmlns:a16="http://schemas.microsoft.com/office/drawing/2014/main" id="{8FE8CF5A-FB59-48B4-9BFA-ACD581628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8" y="4456113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196" name="Rectangle 12">
            <a:extLst>
              <a:ext uri="{FF2B5EF4-FFF2-40B4-BE49-F238E27FC236}">
                <a16:creationId xmlns:a16="http://schemas.microsoft.com/office/drawing/2014/main" id="{715A85AC-F441-4D9B-B0E2-BB629766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014788"/>
            <a:ext cx="250825" cy="254000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Rectangle 13">
            <a:extLst>
              <a:ext uri="{FF2B5EF4-FFF2-40B4-BE49-F238E27FC236}">
                <a16:creationId xmlns:a16="http://schemas.microsoft.com/office/drawing/2014/main" id="{6C1CC2A9-AF05-4C1D-BC96-4064C0FE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54538"/>
            <a:ext cx="250825" cy="250825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Rectangle 14">
            <a:extLst>
              <a:ext uri="{FF2B5EF4-FFF2-40B4-BE49-F238E27FC236}">
                <a16:creationId xmlns:a16="http://schemas.microsoft.com/office/drawing/2014/main" id="{7ACA9C6E-D1E3-4365-8CF7-A5D03D37D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051300"/>
            <a:ext cx="1565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Expected Patterns</a:t>
            </a:r>
          </a:p>
        </p:txBody>
      </p:sp>
      <p:sp>
        <p:nvSpPr>
          <p:cNvPr id="93199" name="Rectangle 15">
            <a:extLst>
              <a:ext uri="{FF2B5EF4-FFF2-40B4-BE49-F238E27FC236}">
                <a16:creationId xmlns:a16="http://schemas.microsoft.com/office/drawing/2014/main" id="{11848C4E-7924-4676-9184-A4DBD9D6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3916363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200" name="Freeform 16">
            <a:extLst>
              <a:ext uri="{FF2B5EF4-FFF2-40B4-BE49-F238E27FC236}">
                <a16:creationId xmlns:a16="http://schemas.microsoft.com/office/drawing/2014/main" id="{F3AD50AF-A4A1-4BC6-BBD3-E2AE5BC3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4016375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Rectangle 17">
            <a:extLst>
              <a:ext uri="{FF2B5EF4-FFF2-40B4-BE49-F238E27FC236}">
                <a16:creationId xmlns:a16="http://schemas.microsoft.com/office/drawing/2014/main" id="{FB20EB51-2AF7-42EE-B693-19059FDC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445611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202" name="Freeform 18">
            <a:extLst>
              <a:ext uri="{FF2B5EF4-FFF2-40B4-BE49-F238E27FC236}">
                <a16:creationId xmlns:a16="http://schemas.microsoft.com/office/drawing/2014/main" id="{B258B4DE-5BC6-44C1-92BD-D317EA2AC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4540250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1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3 w 316"/>
              <a:gd name="T11" fmla="*/ 31 h 316"/>
              <a:gd name="T12" fmla="*/ 87 w 316"/>
              <a:gd name="T13" fmla="*/ 15 h 316"/>
              <a:gd name="T14" fmla="*/ 115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9 w 316"/>
              <a:gd name="T23" fmla="*/ 15 h 316"/>
              <a:gd name="T24" fmla="*/ 253 w 316"/>
              <a:gd name="T25" fmla="*/ 31 h 316"/>
              <a:gd name="T26" fmla="*/ 276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4 h 316"/>
              <a:gd name="T40" fmla="*/ 292 w 316"/>
              <a:gd name="T41" fmla="*/ 241 h 316"/>
              <a:gd name="T42" fmla="*/ 276 w 316"/>
              <a:gd name="T43" fmla="*/ 265 h 316"/>
              <a:gd name="T44" fmla="*/ 253 w 316"/>
              <a:gd name="T45" fmla="*/ 285 h 316"/>
              <a:gd name="T46" fmla="*/ 229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5 w 316"/>
              <a:gd name="T55" fmla="*/ 310 h 316"/>
              <a:gd name="T56" fmla="*/ 87 w 316"/>
              <a:gd name="T57" fmla="*/ 300 h 316"/>
              <a:gd name="T58" fmla="*/ 63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1 w 316"/>
              <a:gd name="T65" fmla="*/ 214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1" y="100"/>
                </a:lnTo>
                <a:lnTo>
                  <a:pt x="24" y="75"/>
                </a:lnTo>
                <a:lnTo>
                  <a:pt x="41" y="51"/>
                </a:lnTo>
                <a:lnTo>
                  <a:pt x="63" y="31"/>
                </a:lnTo>
                <a:lnTo>
                  <a:pt x="87" y="15"/>
                </a:lnTo>
                <a:lnTo>
                  <a:pt x="115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9" y="15"/>
                </a:lnTo>
                <a:lnTo>
                  <a:pt x="253" y="31"/>
                </a:lnTo>
                <a:lnTo>
                  <a:pt x="276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4"/>
                </a:lnTo>
                <a:lnTo>
                  <a:pt x="292" y="241"/>
                </a:lnTo>
                <a:lnTo>
                  <a:pt x="276" y="265"/>
                </a:lnTo>
                <a:lnTo>
                  <a:pt x="253" y="285"/>
                </a:lnTo>
                <a:lnTo>
                  <a:pt x="229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5" y="310"/>
                </a:lnTo>
                <a:lnTo>
                  <a:pt x="87" y="300"/>
                </a:lnTo>
                <a:lnTo>
                  <a:pt x="63" y="285"/>
                </a:lnTo>
                <a:lnTo>
                  <a:pt x="41" y="265"/>
                </a:lnTo>
                <a:lnTo>
                  <a:pt x="24" y="241"/>
                </a:lnTo>
                <a:lnTo>
                  <a:pt x="11" y="214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Rectangle 19">
            <a:extLst>
              <a:ext uri="{FF2B5EF4-FFF2-40B4-BE49-F238E27FC236}">
                <a16:creationId xmlns:a16="http://schemas.microsoft.com/office/drawing/2014/main" id="{FAF25C75-961F-4DCD-9763-EFEFAC50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554538"/>
            <a:ext cx="1790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Unexpected Patterns</a:t>
            </a:r>
          </a:p>
        </p:txBody>
      </p:sp>
      <p:sp>
        <p:nvSpPr>
          <p:cNvPr id="93204" name="Freeform 20">
            <a:extLst>
              <a:ext uri="{FF2B5EF4-FFF2-40B4-BE49-F238E27FC236}">
                <a16:creationId xmlns:a16="http://schemas.microsoft.com/office/drawing/2014/main" id="{14C05B8D-9494-49C4-8B9E-C73FC5112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5" name="Object 21">
            <a:extLst>
              <a:ext uri="{FF2B5EF4-FFF2-40B4-BE49-F238E27FC236}">
                <a16:creationId xmlns:a16="http://schemas.microsoft.com/office/drawing/2014/main" id="{D54C5A5C-770A-4806-9A44-4EFF1455B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752600"/>
          <a:ext cx="3609975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695238" imgH="5638095" progId="">
                  <p:embed/>
                </p:oleObj>
              </mc:Choice>
              <mc:Fallback>
                <p:oleObj r:id="rId3" imgW="5695238" imgH="5638095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3609975" cy="357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6" name="Oval 22">
            <a:extLst>
              <a:ext uri="{FF2B5EF4-FFF2-40B4-BE49-F238E27FC236}">
                <a16:creationId xmlns:a16="http://schemas.microsoft.com/office/drawing/2014/main" id="{9E83F004-12EB-4772-A5E8-F426F7EF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3652838"/>
            <a:ext cx="411163" cy="398462"/>
          </a:xfrm>
          <a:prstGeom prst="ellipse">
            <a:avLst/>
          </a:prstGeom>
          <a:solidFill>
            <a:srgbClr val="CFE7F5">
              <a:alpha val="9999"/>
            </a:srgbClr>
          </a:solidFill>
          <a:ln w="3672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Oval 23">
            <a:extLst>
              <a:ext uri="{FF2B5EF4-FFF2-40B4-BE49-F238E27FC236}">
                <a16:creationId xmlns:a16="http://schemas.microsoft.com/office/drawing/2014/main" id="{9886D51A-43DF-4E46-BE09-4CC94DDF7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3976688"/>
            <a:ext cx="411162" cy="398462"/>
          </a:xfrm>
          <a:prstGeom prst="ellipse">
            <a:avLst/>
          </a:prstGeom>
          <a:solidFill>
            <a:srgbClr val="CFE7F5">
              <a:alpha val="9999"/>
            </a:srgbClr>
          </a:solidFill>
          <a:ln w="3672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AA57DA56-2CB9-43FF-846F-0985649B6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5587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Mining Association Rules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8FFCCF7F-CE6B-4405-A7EE-1F16F320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335087"/>
            <a:ext cx="4724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latin typeface="Arial" panose="020B0604020202020204" pitchFamily="34" charset="0"/>
              </a:rPr>
              <a:t>Example of Rules:</a:t>
            </a:r>
            <a:br>
              <a:rPr lang="en-US" altLang="en-US" dirty="0">
                <a:solidFill>
                  <a:srgbClr val="CC3300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Milk,Diaper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{Beer} (s=0.4, c=0.67)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Milk,Beer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{Diaper} (s=0.4, c=1.0)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Diaper,Beer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{Milk} (s=0.4, c=0.67)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{Beer}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Milk,Diaper</a:t>
            </a:r>
            <a:r>
              <a:rPr lang="en-US" altLang="en-US" sz="2000" dirty="0">
                <a:latin typeface="Arial" panose="020B0604020202020204" pitchFamily="34" charset="0"/>
              </a:rPr>
              <a:t>} (s=0.4, c=0.67)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{Diaper}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Milk,Beer</a:t>
            </a:r>
            <a:r>
              <a:rPr lang="en-US" altLang="en-US" sz="2000" dirty="0">
                <a:latin typeface="Arial" panose="020B0604020202020204" pitchFamily="34" charset="0"/>
              </a:rPr>
              <a:t>} (s=0.4, c=0.5) 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{Milk}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Diaper,Beer</a:t>
            </a:r>
            <a:r>
              <a:rPr lang="en-US" altLang="en-US" sz="2000" dirty="0">
                <a:latin typeface="Arial" panose="020B0604020202020204" pitchFamily="34" charset="0"/>
              </a:rPr>
              <a:t>} (s=0.4, c=0.5)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6E8DC40D-AB68-4752-92DF-1C14E56AA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81475"/>
            <a:ext cx="7924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CC3300"/>
                </a:solidFill>
                <a:latin typeface="Arial" panose="020B0604020202020204" pitchFamily="34" charset="0"/>
              </a:rPr>
              <a:t>Observations: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All the above rules are binary partitions of the same itemset: 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	{Milk, Diaper, Beer}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Rules originating from the same itemset have identical support but can have different confidence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Thus, we may decouple the support and confidence requirements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FFCBF4A-5584-4D0F-9D0F-DED427F63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07721"/>
              </p:ext>
            </p:extLst>
          </p:nvPr>
        </p:nvGraphicFramePr>
        <p:xfrm>
          <a:off x="304800" y="1549717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2D2A3C9C-1AC4-4E04-BFD7-079AB5238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Interestingness via Unexpectedness</a:t>
            </a: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01DF5C7-BB11-4F0A-BC5A-1F72697DA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6459538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Web Data (Cooley et al 2001)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Domain knowledge in the form of site structure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Given an itemset F = {X</a:t>
            </a:r>
            <a:r>
              <a:rPr lang="en-US" altLang="en-US" baseline="-25000"/>
              <a:t>1</a:t>
            </a:r>
            <a:r>
              <a:rPr lang="en-US" altLang="en-US"/>
              <a:t>,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k</a:t>
            </a:r>
            <a:r>
              <a:rPr lang="en-US" altLang="en-US"/>
              <a:t>}  (X</a:t>
            </a:r>
            <a:r>
              <a:rPr lang="en-US" altLang="en-US" baseline="-25000"/>
              <a:t>i</a:t>
            </a:r>
            <a:r>
              <a:rPr lang="en-US" altLang="en-US"/>
              <a:t> : Web pages)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L: number of links connecting the pages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lfactor = L / (k </a:t>
            </a:r>
            <a:r>
              <a:rPr lang="en-US" altLang="en-US">
                <a:latin typeface="Symbol" panose="05050102010706020507" pitchFamily="18" charset="2"/>
              </a:rPr>
              <a:t></a:t>
            </a:r>
            <a:r>
              <a:rPr lang="en-US" altLang="en-US"/>
              <a:t> k-1)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cfactor = 1 (if graph is connected), 0 (disconnected graph)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Structure evidence = cfactor </a:t>
            </a:r>
            <a:r>
              <a:rPr lang="en-US" altLang="en-US">
                <a:latin typeface="Symbol" panose="05050102010706020507" pitchFamily="18" charset="2"/>
              </a:rPr>
              <a:t></a:t>
            </a:r>
            <a:r>
              <a:rPr lang="en-US" altLang="en-US"/>
              <a:t> lfactor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Usage evidence </a:t>
            </a:r>
          </a:p>
          <a:p>
            <a:pPr marL="800100" lvl="1" indent="-341313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Dempster-Shafer theory to combine domain knowledge and evidence from data</a:t>
            </a:r>
          </a:p>
        </p:txBody>
      </p:sp>
      <p:graphicFrame>
        <p:nvGraphicFramePr>
          <p:cNvPr id="94211" name="Object 3">
            <a:extLst>
              <a:ext uri="{FF2B5EF4-FFF2-40B4-BE49-F238E27FC236}">
                <a16:creationId xmlns:a16="http://schemas.microsoft.com/office/drawing/2014/main" id="{1D568B9D-9982-427E-AAD0-4E516E43C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343400"/>
          <a:ext cx="2882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46560" imgH="434880" progId="">
                  <p:embed/>
                </p:oleObj>
              </mc:Choice>
              <mc:Fallback>
                <p:oleObj r:id="rId3" imgW="1546560" imgH="434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2882900" cy="800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251" name="Rectangle 9525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236" name="Picture 95235" descr="Graph">
            <a:extLst>
              <a:ext uri="{FF2B5EF4-FFF2-40B4-BE49-F238E27FC236}">
                <a16:creationId xmlns:a16="http://schemas.microsoft.com/office/drawing/2014/main" id="{48BB8A5A-44F2-6AD2-BFDC-5C9B637A9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54" r="45317" b="65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95253" name="Rectangle 9525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3466A648-E00B-40B9-9321-F9CF27837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Conclusion</a:t>
            </a:r>
          </a:p>
        </p:txBody>
      </p:sp>
      <p:sp>
        <p:nvSpPr>
          <p:cNvPr id="95258" name="Rectangle 9525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257" name="Rectangle 9525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A095713-5C1A-4CC8-B91C-89C34660A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4598480" cy="383514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Clr>
                <a:srgbClr val="0C7B9C"/>
              </a:buClr>
              <a:buSzPct val="15000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900" b="1" dirty="0"/>
              <a:t>Association rule mining has many applications where data can be seen as large transaction data sets.</a:t>
            </a:r>
          </a:p>
          <a:p>
            <a:pPr marL="0" indent="0">
              <a:buClr>
                <a:srgbClr val="0C7B9C"/>
              </a:buClr>
              <a:buSzPct val="15000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600" b="1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Market Basket Analysis</a:t>
            </a:r>
            <a:br>
              <a:rPr lang="en-US" altLang="en-US" sz="1600" b="1" dirty="0"/>
            </a:br>
            <a:r>
              <a:rPr lang="en-US" altLang="en-US" sz="1600" dirty="0"/>
              <a:t>Marketing &amp; Retail. E.g., frequent </a:t>
            </a:r>
            <a:r>
              <a:rPr lang="en-US" altLang="en-US" sz="1600" dirty="0" err="1"/>
              <a:t>itemsets</a:t>
            </a:r>
            <a:r>
              <a:rPr lang="en-US" altLang="en-US" sz="1600" dirty="0"/>
              <a:t> give information about "other customer who bought this item also bought X"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Exploratory Data Analysis</a:t>
            </a:r>
            <a:br>
              <a:rPr lang="en-US" altLang="en-US" sz="1600" b="1" dirty="0"/>
            </a:br>
            <a:r>
              <a:rPr lang="en-US" altLang="en-US" sz="1600" dirty="0"/>
              <a:t>Find correlation in very large (= many transactions), high-dimensional (= many items) data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Intrusion Detection</a:t>
            </a:r>
            <a:r>
              <a:rPr lang="en-US" altLang="en-US" sz="1600" dirty="0"/>
              <a:t> </a:t>
            </a:r>
            <a:br>
              <a:rPr lang="en-US" altLang="en-US" sz="1600" dirty="0"/>
            </a:br>
            <a:r>
              <a:rPr lang="en-US" altLang="en-US" sz="1600" dirty="0"/>
              <a:t>Rules with low support but very high lift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Build Rule-based Classifiers</a:t>
            </a:r>
            <a:br>
              <a:rPr lang="en-US" altLang="en-US" sz="1600" b="1" dirty="0"/>
            </a:br>
            <a:r>
              <a:rPr lang="en-US" altLang="en-US" sz="1600" dirty="0"/>
              <a:t>Class association rules (CARs)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5121</Words>
  <Application>Microsoft Office PowerPoint</Application>
  <PresentationFormat>On-screen Show (4:3)</PresentationFormat>
  <Paragraphs>955</Paragraphs>
  <Slides>91</Slides>
  <Notes>90</Notes>
  <HiddenSlides>43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91</vt:i4>
      </vt:variant>
    </vt:vector>
  </HeadingPairs>
  <TitlesOfParts>
    <vt:vector size="105" baseType="lpstr">
      <vt:lpstr>Arial</vt:lpstr>
      <vt:lpstr>Calibri</vt:lpstr>
      <vt:lpstr>Calibri Light</vt:lpstr>
      <vt:lpstr>Cambria Math</vt:lpstr>
      <vt:lpstr>Monotype Sorts</vt:lpstr>
      <vt:lpstr>StarSymbol</vt:lpstr>
      <vt:lpstr>Symbol</vt:lpstr>
      <vt:lpstr>Tahoma</vt:lpstr>
      <vt:lpstr>Times New Roman</vt:lpstr>
      <vt:lpstr>Ubuntu</vt:lpstr>
      <vt:lpstr>Ubuntu Light</vt:lpstr>
      <vt:lpstr>Wingdings</vt:lpstr>
      <vt:lpstr>Office Theme</vt:lpstr>
      <vt:lpstr>1_Office Theme</vt:lpstr>
      <vt:lpstr>Introduction to Data Mining    Chapter 6 Association Analysis – Basic Concepts and Algorithms </vt:lpstr>
      <vt:lpstr>R Code Examples</vt:lpstr>
      <vt:lpstr>Topics</vt:lpstr>
      <vt:lpstr>Association Rule Mining</vt:lpstr>
      <vt:lpstr>Definition: Frequent Itemset</vt:lpstr>
      <vt:lpstr>Definition: Association Rule</vt:lpstr>
      <vt:lpstr>Topics</vt:lpstr>
      <vt:lpstr>Association Rule Mining Task</vt:lpstr>
      <vt:lpstr>Mining Association Rules</vt:lpstr>
      <vt:lpstr>Mining Association Rules</vt:lpstr>
      <vt:lpstr>Frequent Itemset Generation</vt:lpstr>
      <vt:lpstr>Frequent Itemset Generation</vt:lpstr>
      <vt:lpstr>Computational Complexity</vt:lpstr>
      <vt:lpstr>Frequent Itemset Generation Strategies</vt:lpstr>
      <vt:lpstr>Reducing Number of Candidates</vt:lpstr>
      <vt:lpstr>PowerPoint Presentation</vt:lpstr>
      <vt:lpstr>Illustrating Apriori Principle</vt:lpstr>
      <vt:lpstr>Apriori Algorithm</vt:lpstr>
      <vt:lpstr>Reducing Number of Comparisons</vt:lpstr>
      <vt:lpstr>PowerPoint Presentation</vt:lpstr>
      <vt:lpstr>Association Rule Discovery: Hash tree</vt:lpstr>
      <vt:lpstr>Association Rule Discovery: Hash tree</vt:lpstr>
      <vt:lpstr>Association Rule Discovery: Hash tree</vt:lpstr>
      <vt:lpstr>Subset Operation</vt:lpstr>
      <vt:lpstr>Subset Operation Using Hash Tree</vt:lpstr>
      <vt:lpstr>Subset Operation Using Hash Tree</vt:lpstr>
      <vt:lpstr>Subset Operation Using Hash Tree</vt:lpstr>
      <vt:lpstr>Factors Affecting Complexity</vt:lpstr>
      <vt:lpstr>Topics</vt:lpstr>
      <vt:lpstr>Compact Representation of Frequent Itemsets</vt:lpstr>
      <vt:lpstr>Maximal Frequent Itemset</vt:lpstr>
      <vt:lpstr>Closed Itemset</vt:lpstr>
      <vt:lpstr>Maximal vs Closed Itemsets</vt:lpstr>
      <vt:lpstr>Maximal vs Closed Frequent Itemsets</vt:lpstr>
      <vt:lpstr>Maximal vs Closed Itemsets</vt:lpstr>
      <vt:lpstr>Topics</vt:lpstr>
      <vt:lpstr>Alternative Methods for Frequent Itemset Generation</vt:lpstr>
      <vt:lpstr>Alternative Methods for Frequent Itemset Generation</vt:lpstr>
      <vt:lpstr>Alternative Methods for Frequent Itemset Generation</vt:lpstr>
      <vt:lpstr>Alternative Methods for Frequent Itemset Generation</vt:lpstr>
      <vt:lpstr>Alternative Algorithms</vt:lpstr>
      <vt:lpstr>FP-tree construction</vt:lpstr>
      <vt:lpstr>FP-Tree Construction</vt:lpstr>
      <vt:lpstr>FP-growth</vt:lpstr>
      <vt:lpstr>Tree Projection</vt:lpstr>
      <vt:lpstr>Tree Projection</vt:lpstr>
      <vt:lpstr>Projected Database</vt:lpstr>
      <vt:lpstr>ECLAT</vt:lpstr>
      <vt:lpstr>ECLAT</vt:lpstr>
      <vt:lpstr>Topics</vt:lpstr>
      <vt:lpstr>Rule Generation</vt:lpstr>
      <vt:lpstr>Rule Generation</vt:lpstr>
      <vt:lpstr>Rule Generation for Apriori Algorithm</vt:lpstr>
      <vt:lpstr>Rule Generation for Apriori Algorithm</vt:lpstr>
      <vt:lpstr>Topics</vt:lpstr>
      <vt:lpstr>Effect of Support Distribution</vt:lpstr>
      <vt:lpstr>Effect of Support Distribution</vt:lpstr>
      <vt:lpstr>Multiple Minimum Support</vt:lpstr>
      <vt:lpstr>Multiple Minimum Support</vt:lpstr>
      <vt:lpstr>Multiple Minimum Support</vt:lpstr>
      <vt:lpstr>Multiple Minimum Support (Liu 1999)</vt:lpstr>
      <vt:lpstr>Multiple Minimum Support (Liu 1999)</vt:lpstr>
      <vt:lpstr>Topics</vt:lpstr>
      <vt:lpstr>Pattern Evaluation</vt:lpstr>
      <vt:lpstr>Application of Interestingness Measure</vt:lpstr>
      <vt:lpstr>Computing Interestingness Measure</vt:lpstr>
      <vt:lpstr>Drawback of Confidence</vt:lpstr>
      <vt:lpstr>Statistical Independence</vt:lpstr>
      <vt:lpstr>Statistical-based Measures</vt:lpstr>
      <vt:lpstr>Example: Lift/Interest</vt:lpstr>
      <vt:lpstr>Drawback of Lift/Interest</vt:lpstr>
      <vt:lpstr>PowerPoint Presentation</vt:lpstr>
      <vt:lpstr>Properties of A Good Measure</vt:lpstr>
      <vt:lpstr>Comparing Different Measures</vt:lpstr>
      <vt:lpstr>Property under Variable Permutation</vt:lpstr>
      <vt:lpstr>Property under Row/Column Scaling</vt:lpstr>
      <vt:lpstr>Property under Inversion Operation</vt:lpstr>
      <vt:lpstr>Example: -Coefficient</vt:lpstr>
      <vt:lpstr>Property under Null Addition</vt:lpstr>
      <vt:lpstr>Different Measures have Different Properties</vt:lpstr>
      <vt:lpstr>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Subjective Interestingness Measure</vt:lpstr>
      <vt:lpstr>Interestingness via Unexpectedness</vt:lpstr>
      <vt:lpstr>Interestingness via Unexpectedness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Analysis: Basic Concepts and Algorithms</dc:title>
  <dc:creator>Computations</dc:creator>
  <cp:lastModifiedBy>Hahsler, Michael</cp:lastModifiedBy>
  <cp:revision>429</cp:revision>
  <cp:lastPrinted>2001-08-28T17:59:37Z</cp:lastPrinted>
  <dcterms:created xsi:type="dcterms:W3CDTF">1998-03-18T13:44:31Z</dcterms:created>
  <dcterms:modified xsi:type="dcterms:W3CDTF">2024-06-18T20:39:23Z</dcterms:modified>
</cp:coreProperties>
</file>