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7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F78E07-1C9B-4126-A4D9-8EA56F38A46B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BC8744-3CF6-41A2-BA9E-D7ACDE66A19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439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8E07-1C9B-4126-A4D9-8EA56F38A46B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8744-3CF6-41A2-BA9E-D7ACDE66A19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622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F78E07-1C9B-4126-A4D9-8EA56F38A46B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BC8744-3CF6-41A2-BA9E-D7ACDE66A19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317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8E07-1C9B-4126-A4D9-8EA56F38A46B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9BC8744-3CF6-41A2-BA9E-D7ACDE66A19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945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F78E07-1C9B-4126-A4D9-8EA56F38A46B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BC8744-3CF6-41A2-BA9E-D7ACDE66A19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108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8E07-1C9B-4126-A4D9-8EA56F38A46B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8744-3CF6-41A2-BA9E-D7ACDE66A19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922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8E07-1C9B-4126-A4D9-8EA56F38A46B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8744-3CF6-41A2-BA9E-D7ACDE66A19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485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8E07-1C9B-4126-A4D9-8EA56F38A46B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8744-3CF6-41A2-BA9E-D7ACDE66A19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040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8E07-1C9B-4126-A4D9-8EA56F38A46B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8744-3CF6-41A2-BA9E-D7ACDE66A19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983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F78E07-1C9B-4126-A4D9-8EA56F38A46B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BC8744-3CF6-41A2-BA9E-D7ACDE66A19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495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8E07-1C9B-4126-A4D9-8EA56F38A46B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8744-3CF6-41A2-BA9E-D7ACDE66A19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352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8F78E07-1C9B-4126-A4D9-8EA56F38A46B}" type="datetimeFigureOut">
              <a:rPr lang="de-AT" smtClean="0"/>
              <a:t>09.01.2015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9BC8744-3CF6-41A2-BA9E-D7ACDE66A196}" type="slidenum">
              <a:rPr lang="de-AT" smtClean="0"/>
              <a:t>‹#›</a:t>
            </a:fld>
            <a:endParaRPr lang="de-AT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718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 mit Mysql und Postgresql</a:t>
            </a:r>
            <a:br>
              <a:rPr lang="de-AT" dirty="0"/>
            </a:b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Von: martin Haidn und hannah siegel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283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Postgres backups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3678303"/>
          </a:xfrm>
        </p:spPr>
        <p:txBody>
          <a:bodyPr/>
          <a:lstStyle/>
          <a:p>
            <a:r>
              <a:rPr lang="de-AT" sz="2400" dirty="0" smtClean="0"/>
              <a:t>pg dump</a:t>
            </a:r>
          </a:p>
          <a:p>
            <a:r>
              <a:rPr lang="de-AT" sz="2400" dirty="0" smtClean="0"/>
              <a:t>Physische backups </a:t>
            </a:r>
            <a:endParaRPr lang="de-AT" sz="2400" dirty="0"/>
          </a:p>
          <a:p>
            <a:r>
              <a:rPr lang="de-AT" sz="2400" dirty="0" smtClean="0"/>
              <a:t>Automatisierte Backups</a:t>
            </a:r>
          </a:p>
          <a:p>
            <a:pPr marL="0" indent="0">
              <a:buNone/>
            </a:pP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34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pg dump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39036"/>
            <a:ext cx="11029615" cy="3678303"/>
          </a:xfrm>
        </p:spPr>
        <p:txBody>
          <a:bodyPr/>
          <a:lstStyle/>
          <a:p>
            <a:r>
              <a:rPr lang="de-AT" sz="2400" dirty="0"/>
              <a:t>pg dump -U [user] [database name] -f </a:t>
            </a:r>
            <a:r>
              <a:rPr lang="de-AT" sz="2400" dirty="0" smtClean="0"/>
              <a:t>dumpfilename.sql</a:t>
            </a:r>
          </a:p>
          <a:p>
            <a:r>
              <a:rPr lang="de-AT" sz="2400" dirty="0"/>
              <a:t>pg dumpall -U [user] -f </a:t>
            </a:r>
            <a:r>
              <a:rPr lang="de-AT" sz="2400" dirty="0" smtClean="0"/>
              <a:t>dumpfilename.sql</a:t>
            </a:r>
          </a:p>
          <a:p>
            <a:r>
              <a:rPr lang="de-AT" sz="2400" dirty="0"/>
              <a:t>pg dump -U [user] -f dumpfilename.sql -t </a:t>
            </a:r>
            <a:r>
              <a:rPr lang="de-AT" sz="2400" dirty="0" smtClean="0"/>
              <a:t>mitarbeiter</a:t>
            </a:r>
          </a:p>
          <a:p>
            <a:r>
              <a:rPr lang="de-AT" dirty="0"/>
              <a:t>–data-only </a:t>
            </a:r>
            <a:endParaRPr lang="de-AT" dirty="0" smtClean="0"/>
          </a:p>
          <a:p>
            <a:r>
              <a:rPr lang="de-AT" dirty="0"/>
              <a:t>–inserts </a:t>
            </a:r>
            <a:endParaRPr lang="de-AT" dirty="0" smtClean="0"/>
          </a:p>
          <a:p>
            <a:r>
              <a:rPr lang="de-AT" dirty="0" smtClean="0"/>
              <a:t>--clean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046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postgres </a:t>
            </a:r>
            <a:r>
              <a:rPr lang="de-AT" dirty="0" smtClean="0"/>
              <a:t>RESTORE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39036"/>
            <a:ext cx="11029615" cy="36783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dirty="0" err="1" smtClean="0"/>
              <a:t>Datenbank</a:t>
            </a:r>
            <a:r>
              <a:rPr lang="en-US" sz="2400" dirty="0" smtClean="0"/>
              <a:t> </a:t>
            </a:r>
            <a:r>
              <a:rPr lang="en-US" sz="2400" dirty="0" err="1" smtClean="0"/>
              <a:t>einloggen</a:t>
            </a:r>
            <a:endParaRPr lang="en-US" sz="2400" dirty="0" smtClean="0"/>
          </a:p>
          <a:p>
            <a:r>
              <a:rPr lang="en-US" sz="2400" dirty="0" smtClean="0"/>
              <a:t>\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filename.sql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3514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Physische backups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3678303"/>
          </a:xfrm>
        </p:spPr>
        <p:txBody>
          <a:bodyPr/>
          <a:lstStyle/>
          <a:p>
            <a:r>
              <a:rPr lang="de-AT" sz="2400" dirty="0"/>
              <a:t>tar -cf backup.tar /</a:t>
            </a:r>
            <a:r>
              <a:rPr lang="de-AT" sz="2400" dirty="0" smtClean="0"/>
              <a:t>usr/local/pgsql/data</a:t>
            </a:r>
          </a:p>
          <a:p>
            <a:pPr marL="0" indent="0">
              <a:buNone/>
            </a:pP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520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crontab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3678303"/>
          </a:xfrm>
        </p:spPr>
        <p:txBody>
          <a:bodyPr/>
          <a:lstStyle/>
          <a:p>
            <a:r>
              <a:rPr lang="de-AT" sz="2400" dirty="0"/>
              <a:t>crontab -e </a:t>
            </a:r>
          </a:p>
          <a:p>
            <a:r>
              <a:rPr lang="de-AT" sz="2400" dirty="0" smtClean="0"/>
              <a:t>40 </a:t>
            </a:r>
            <a:r>
              <a:rPr lang="de-AT" sz="2400" dirty="0"/>
              <a:t>15 * * * /</a:t>
            </a:r>
            <a:r>
              <a:rPr lang="de-AT" sz="2400" dirty="0" smtClean="0"/>
              <a:t>home/hsiegel/Documents/sync_het_db/autopgbackup.sh</a:t>
            </a:r>
          </a:p>
          <a:p>
            <a:pPr marL="0" indent="0">
              <a:buNone/>
            </a:pP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683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Backups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dirty="0" smtClean="0"/>
              <a:t>Warum sollte man Backups machen?</a:t>
            </a:r>
          </a:p>
          <a:p>
            <a:r>
              <a:rPr lang="de-AT" sz="2400" dirty="0" smtClean="0"/>
              <a:t>Logische vs. Physische Backups</a:t>
            </a:r>
          </a:p>
          <a:p>
            <a:r>
              <a:rPr lang="de-AT" sz="2400" dirty="0" smtClean="0"/>
              <a:t>Volle vs. Inkrementelle Backups</a:t>
            </a:r>
          </a:p>
          <a:p>
            <a:r>
              <a:rPr lang="de-AT" sz="2400" dirty="0" smtClean="0"/>
              <a:t>Online vs. Offline Backups</a:t>
            </a:r>
          </a:p>
          <a:p>
            <a:pPr marL="0" indent="0">
              <a:buNone/>
            </a:pP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742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Mysql backups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dirty="0"/>
              <a:t>M</a:t>
            </a:r>
            <a:r>
              <a:rPr lang="de-AT" sz="2400" dirty="0" smtClean="0"/>
              <a:t>ysqldump</a:t>
            </a:r>
          </a:p>
          <a:p>
            <a:r>
              <a:rPr lang="de-AT" sz="2400" dirty="0" smtClean="0"/>
              <a:t>Mysqlbackup</a:t>
            </a:r>
            <a:endParaRPr lang="de-AT" sz="2400" dirty="0"/>
          </a:p>
          <a:p>
            <a:r>
              <a:rPr lang="en-US" sz="2400" dirty="0" smtClean="0"/>
              <a:t>Backup </a:t>
            </a:r>
            <a:r>
              <a:rPr lang="en-US" sz="2400" dirty="0" err="1" smtClean="0"/>
              <a:t>mittels</a:t>
            </a:r>
            <a:r>
              <a:rPr lang="en-US" sz="2400" dirty="0" smtClean="0"/>
              <a:t> </a:t>
            </a:r>
            <a:r>
              <a:rPr lang="en-US" sz="2400" dirty="0" err="1" smtClean="0"/>
              <a:t>cp</a:t>
            </a:r>
            <a:r>
              <a:rPr lang="en-US" sz="2400" dirty="0" smtClean="0"/>
              <a:t> command</a:t>
            </a:r>
            <a:endParaRPr lang="de-AT" sz="2400" dirty="0"/>
          </a:p>
          <a:p>
            <a:r>
              <a:rPr lang="de-AT" sz="2400" dirty="0" smtClean="0"/>
              <a:t>Mysqlhotcopy</a:t>
            </a:r>
          </a:p>
          <a:p>
            <a:r>
              <a:rPr lang="de-AT" sz="2400" dirty="0" smtClean="0"/>
              <a:t>Automatisierte Backups</a:t>
            </a:r>
          </a:p>
          <a:p>
            <a:pPr marL="0" indent="0">
              <a:buNone/>
            </a:pP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839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Mysqldump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85212"/>
            <a:ext cx="11029615" cy="3678303"/>
          </a:xfrm>
        </p:spPr>
        <p:txBody>
          <a:bodyPr>
            <a:normAutofit/>
          </a:bodyPr>
          <a:lstStyle/>
          <a:p>
            <a:r>
              <a:rPr lang="de-AT" sz="2400" dirty="0"/>
              <a:t>mysqldump -u [user] -p </a:t>
            </a:r>
            <a:r>
              <a:rPr lang="de-AT" sz="2400" dirty="0" smtClean="0"/>
              <a:t>[dbname</a:t>
            </a:r>
            <a:r>
              <a:rPr lang="de-AT" sz="2400" dirty="0"/>
              <a:t>] &gt; dumpfilename.sql</a:t>
            </a:r>
            <a:endParaRPr lang="de-AT" sz="2400" dirty="0" smtClean="0"/>
          </a:p>
          <a:p>
            <a:r>
              <a:rPr lang="de-AT" sz="2400" dirty="0" smtClean="0"/>
              <a:t>mysqldump </a:t>
            </a:r>
            <a:r>
              <a:rPr lang="de-AT" sz="2400" dirty="0"/>
              <a:t>-u [user] -p </a:t>
            </a:r>
            <a:r>
              <a:rPr lang="de-AT" sz="2400" dirty="0" smtClean="0"/>
              <a:t>[dbname</a:t>
            </a:r>
            <a:r>
              <a:rPr lang="de-AT" sz="2400" dirty="0"/>
              <a:t>] [table name] &gt; dumpfilename.sql</a:t>
            </a:r>
          </a:p>
          <a:p>
            <a:r>
              <a:rPr lang="de-AT" sz="2400" dirty="0" smtClean="0"/>
              <a:t>mysqldump </a:t>
            </a:r>
            <a:r>
              <a:rPr lang="de-AT" sz="2400" dirty="0"/>
              <a:t>-u [user] -p --databases </a:t>
            </a:r>
            <a:r>
              <a:rPr lang="de-AT" sz="2400" dirty="0" smtClean="0"/>
              <a:t>[dbname1</a:t>
            </a:r>
            <a:r>
              <a:rPr lang="de-AT" sz="2400" dirty="0"/>
              <a:t>] </a:t>
            </a:r>
            <a:r>
              <a:rPr lang="de-AT" sz="2400" dirty="0" smtClean="0"/>
              <a:t>[dbname2</a:t>
            </a:r>
            <a:r>
              <a:rPr lang="de-AT" sz="2400" dirty="0"/>
              <a:t>] &gt; dumpfilename.sql</a:t>
            </a:r>
          </a:p>
          <a:p>
            <a:r>
              <a:rPr lang="de-AT" sz="2400" dirty="0" smtClean="0"/>
              <a:t>mysqldump </a:t>
            </a:r>
            <a:r>
              <a:rPr lang="de-AT" sz="2400" dirty="0"/>
              <a:t>-u [user] -p --all-databases &gt; dumpfilename.sql</a:t>
            </a:r>
          </a:p>
          <a:p>
            <a:r>
              <a:rPr lang="de-AT" sz="2400" dirty="0" smtClean="0"/>
              <a:t>mysqldump </a:t>
            </a:r>
            <a:r>
              <a:rPr lang="de-AT" sz="2400" dirty="0"/>
              <a:t>-u [user] -p [-d|--no-data] </a:t>
            </a:r>
            <a:r>
              <a:rPr lang="de-AT" sz="2400" dirty="0" smtClean="0"/>
              <a:t>[dbname</a:t>
            </a:r>
            <a:r>
              <a:rPr lang="de-AT" sz="2400" dirty="0"/>
              <a:t>] &gt; </a:t>
            </a:r>
            <a:r>
              <a:rPr lang="de-AT" sz="2400" dirty="0" smtClean="0"/>
              <a:t>dumpfilename.sql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465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Mysql RESTORE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39036"/>
            <a:ext cx="11029615" cy="3678303"/>
          </a:xfrm>
        </p:spPr>
        <p:txBody>
          <a:bodyPr/>
          <a:lstStyle/>
          <a:p>
            <a:r>
              <a:rPr lang="en-US" sz="2400" dirty="0" err="1" smtClean="0"/>
              <a:t>mysql</a:t>
            </a:r>
            <a:r>
              <a:rPr lang="en-US" sz="2400" dirty="0" smtClean="0"/>
              <a:t> </a:t>
            </a:r>
            <a:r>
              <a:rPr lang="en-US" sz="2400" dirty="0"/>
              <a:t>-u root -p [database name] </a:t>
            </a:r>
            <a:r>
              <a:rPr lang="en-US" sz="2400" dirty="0" smtClean="0"/>
              <a:t>&lt; </a:t>
            </a:r>
            <a:r>
              <a:rPr lang="en-US" sz="2400" dirty="0" err="1" smtClean="0"/>
              <a:t>dumpfilename.sql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762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Mysqlbackup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73" y="32481"/>
            <a:ext cx="5886734" cy="682551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885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</a:t>
            </a:r>
            <a:r>
              <a:rPr lang="en-US" dirty="0" err="1"/>
              <a:t>mittels</a:t>
            </a:r>
            <a:r>
              <a:rPr lang="en-US" dirty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-command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34837"/>
            <a:ext cx="11029615" cy="3678303"/>
          </a:xfrm>
        </p:spPr>
        <p:txBody>
          <a:bodyPr/>
          <a:lstStyle/>
          <a:p>
            <a:r>
              <a:rPr lang="de-AT" sz="2400" dirty="0" smtClean="0"/>
              <a:t>SELECT </a:t>
            </a:r>
            <a:r>
              <a:rPr lang="de-AT" sz="2400" dirty="0"/>
              <a:t>@@datadir </a:t>
            </a:r>
            <a:endParaRPr lang="de-AT" sz="2400" dirty="0" smtClean="0"/>
          </a:p>
          <a:p>
            <a:r>
              <a:rPr lang="de-AT" sz="2400" dirty="0" smtClean="0"/>
              <a:t>Normalerweise: var/etc/mysql </a:t>
            </a:r>
            <a:endParaRPr lang="de-AT" sz="2400" dirty="0"/>
          </a:p>
          <a:p>
            <a:r>
              <a:rPr lang="de-AT" sz="2400" dirty="0" smtClean="0"/>
              <a:t>Funktioniert mit MyISAM, nicht mit InnoDB</a:t>
            </a:r>
          </a:p>
          <a:p>
            <a:pPr marL="0" indent="0">
              <a:buNone/>
            </a:pP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590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Mysqlhotcopy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dirty="0"/>
              <a:t>sudo /usr/bin/mysqlhotcopy -u root -p secret_password insy1 /home/hsiegel/Desktop --allowold --keepold </a:t>
            </a:r>
            <a:endParaRPr lang="de-AT" sz="2400" dirty="0" smtClean="0"/>
          </a:p>
          <a:p>
            <a:pPr marL="0" indent="0">
              <a:buNone/>
            </a:pP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995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Automatisierte Backups</a:t>
            </a:r>
            <a:br>
              <a:rPr lang="de-AT" dirty="0"/>
            </a:b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dirty="0"/>
              <a:t>sudo apt-get install automysqlbackup </a:t>
            </a:r>
            <a:endParaRPr lang="de-AT" sz="2400" dirty="0" smtClean="0"/>
          </a:p>
          <a:p>
            <a:r>
              <a:rPr lang="de-AT" sz="2400" dirty="0" smtClean="0"/>
              <a:t>sudo automysqlbackup</a:t>
            </a:r>
          </a:p>
          <a:p>
            <a:r>
              <a:rPr lang="de-AT" sz="2400" dirty="0" smtClean="0"/>
              <a:t>/</a:t>
            </a:r>
            <a:r>
              <a:rPr lang="de-AT" sz="2400" dirty="0"/>
              <a:t>var/lib/automysqlbackup </a:t>
            </a:r>
            <a:endParaRPr lang="de-AT" sz="2400" dirty="0" smtClean="0"/>
          </a:p>
          <a:p>
            <a:pPr marL="0" indent="0">
              <a:buNone/>
            </a:pP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725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262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Gill Sans MT</vt:lpstr>
      <vt:lpstr>Wingdings 2</vt:lpstr>
      <vt:lpstr>Dividend</vt:lpstr>
      <vt:lpstr>Backup mit Mysql und Postgresql </vt:lpstr>
      <vt:lpstr>Backups</vt:lpstr>
      <vt:lpstr>Mysql backups</vt:lpstr>
      <vt:lpstr>Mysqldump</vt:lpstr>
      <vt:lpstr>Mysql RESTORE</vt:lpstr>
      <vt:lpstr>Mysqlbackup</vt:lpstr>
      <vt:lpstr>Backup mittels cp-command</vt:lpstr>
      <vt:lpstr>Mysqlhotcopy</vt:lpstr>
      <vt:lpstr>Automatisierte Backups </vt:lpstr>
      <vt:lpstr>Postgres backups</vt:lpstr>
      <vt:lpstr>pg dump</vt:lpstr>
      <vt:lpstr>postgres RESTORE</vt:lpstr>
      <vt:lpstr>Physische backups </vt:lpstr>
      <vt:lpstr>crontab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mit Mysql und Postgresql </dc:title>
  <dc:creator>Hannah Siegel</dc:creator>
  <cp:lastModifiedBy>Hannah Siegel</cp:lastModifiedBy>
  <cp:revision>14</cp:revision>
  <dcterms:created xsi:type="dcterms:W3CDTF">2015-01-04T17:27:21Z</dcterms:created>
  <dcterms:modified xsi:type="dcterms:W3CDTF">2015-01-09T11:35:01Z</dcterms:modified>
</cp:coreProperties>
</file>