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9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E1CFE5-701E-4CF8-9E34-6DCEBC9460BB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Caches are faster then a DB query. advantage of idea: „Recently requested data is likely to be requested again.“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But what if we need more servers?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Load Balancer distributes request -&gt; same request different node.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—</a:t>
            </a:r>
            <a:r>
              <a:rPr lang="en-GB" sz="1400">
                <a:latin typeface="Arial"/>
              </a:rPr>
              <a:t>&gt; would have cache misses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two strategies: Global and Distributed Caches.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all servers-&gt; one cache</a:t>
            </a:r>
            <a:endParaRPr/>
          </a:p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cache pulls the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(specialized hardware that make the cache very fast, or a fixed data sheet that is cached. )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Server requests the Data 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every node has its own part of the cache. the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writing data, saving some into a database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small systems-&gt; no problem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Client waits for response. he is not working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under load -&gt; performance client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synchronized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(written in several places or indexes)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scaling: capcity, to grow with the popularity of the business, old days-&gt; bigger better server, now -&gt; many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availability: if one server fails, the others can manage the traffic. -&gt; keeping the site up (reputation,functionality of the company, e-commerce -&gt; money loss) , to have redundancy.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performance: How fast is my application, again money loss, angry customers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manageability: how difficult operate the system, updates , to maintain and update, finding and understanding problems, health checks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security: since the Load Balancer is front end, easy point to protect from malicious users., security features</a:t>
            </a: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solution-&gt;queue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tasks are in a queu. abstraction between the client’s request and the actual work performed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acknowledgement and asks periodically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protection outages failure -&gt; easy robust queue, retry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Multiple Queue Scheduling !!!!!!!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Software: on different levels of the application, runs on load balancers, algorithms to coordinate traffic, FE: nginx, mod_proxy which is a popular tool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Appliances: all-in-one products, hardware and software, Cisco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Switches: high end switches, Zen Load Balancer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Google -&gt; software components on every level, high end switches in their data centers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270080" y="1638360"/>
            <a:ext cx="10464120" cy="330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Load Balancing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270080" y="5029200"/>
            <a:ext cx="10464120" cy="112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>
                <a:latin typeface="Helvetica Light"/>
                <a:ea typeface="Helvetica Light"/>
              </a:rPr>
              <a:t>Martin Haiden &amp; Nikolaus Schrack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Content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2000" y="2722320"/>
            <a:ext cx="8280000" cy="53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Service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See everey component as own service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Define clear interfaces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Service Oriented Architectures (SOA)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Public-Facing API's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Service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520000"/>
            <a:ext cx="8674560" cy="54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Scheduling Algorithm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Round Robin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Weighed Round Robin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Last Connection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Least Connected Slow Start Time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Weighed Least Connected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Agent Based Adaptive 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Caches</a:t>
            </a:r>
            <a:endParaRPr/>
          </a:p>
        </p:txBody>
      </p:sp>
      <p:pic>
        <p:nvPicPr>
          <p:cNvPr id="157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1640" y="2471400"/>
            <a:ext cx="8698680" cy="5807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Caches</a:t>
            </a:r>
            <a:endParaRPr/>
          </a:p>
        </p:txBody>
      </p:sp>
      <p:pic>
        <p:nvPicPr>
          <p:cNvPr id="160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8160" y="2187000"/>
            <a:ext cx="6267600" cy="6339240"/>
          </a:xfrm>
          <a:prstGeom prst="rect">
            <a:avLst/>
          </a:prstGeom>
          <a:ln w="12600"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3140640" y="1962000"/>
            <a:ext cx="3472920" cy="11800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Global Caches</a:t>
            </a:r>
            <a:endParaRPr/>
          </a:p>
        </p:txBody>
      </p:sp>
      <p:pic>
        <p:nvPicPr>
          <p:cNvPr id="164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120" y="2749680"/>
            <a:ext cx="10057680" cy="6006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Global Cache</a:t>
            </a:r>
            <a:endParaRPr/>
          </a:p>
        </p:txBody>
      </p:sp>
      <p:pic>
        <p:nvPicPr>
          <p:cNvPr id="167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6160" y="2326680"/>
            <a:ext cx="7835040" cy="6006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311880" y="9252000"/>
            <a:ext cx="36792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Distributed Cache</a:t>
            </a:r>
            <a:endParaRPr/>
          </a:p>
        </p:txBody>
      </p:sp>
      <p:pic>
        <p:nvPicPr>
          <p:cNvPr id="170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0600" y="2343600"/>
            <a:ext cx="6642720" cy="68180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311880" y="9252000"/>
            <a:ext cx="36792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Queue</a:t>
            </a:r>
            <a:endParaRPr/>
          </a:p>
        </p:txBody>
      </p:sp>
      <p:pic>
        <p:nvPicPr>
          <p:cNvPr id="173" name="queue1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11320" y="2074320"/>
            <a:ext cx="8299080" cy="669996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7862040" y="2218320"/>
            <a:ext cx="3715560" cy="1602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Need and Goals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Scalability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Availability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Performance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Manageability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Security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Costs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4"/>
          <p:cNvSpPr/>
          <p:nvPr/>
        </p:nvSpPr>
        <p:spPr>
          <a:xfrm>
            <a:off x="9102960" y="8879760"/>
            <a:ext cx="3081600" cy="64908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GB" sz="3600">
                <a:latin typeface="Helvetica Light"/>
                <a:ea typeface="Helvetica Light"/>
              </a:rPr>
              <a:t>Fusnote fehlt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311880" y="9252000"/>
            <a:ext cx="367920" cy="38016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Queue</a:t>
            </a:r>
            <a:endParaRPr/>
          </a:p>
        </p:txBody>
      </p:sp>
      <p:pic>
        <p:nvPicPr>
          <p:cNvPr id="177" name="queue2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1120" y="2425680"/>
            <a:ext cx="9498240" cy="5847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Mega Proxy Problem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Load Balancing Problem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Proxy Server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Single source IP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Group virtual sources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Mega Proxy Problem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3096000"/>
            <a:ext cx="10014840" cy="51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Mega Proxy Problem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7600" y="2736000"/>
            <a:ext cx="9482400" cy="50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Products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Software Load Balancing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Appliances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Switches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OSI-Model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40240" y="3096000"/>
            <a:ext cx="5891400" cy="49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Fundamentals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Low Layer (1-4)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IP- / MAC-Addresses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Making a decition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Distrinute load based on required performance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Layer-7 LB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Content based decition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Applicatin Delivery Controllers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Parsing application data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LB Policy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Heavy processing time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Advanced Concepts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Session Persistance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2800">
                <a:latin typeface="Helvetica Light"/>
                <a:ea typeface="Helvetica Light"/>
              </a:rPr>
              <a:t>TCP-SYN Packet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2800">
                <a:latin typeface="Helvetica Light"/>
                <a:ea typeface="Helvetica Light"/>
              </a:rPr>
              <a:t>Application Request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URL Switching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2800">
                <a:latin typeface="Helvetica Light"/>
                <a:ea typeface="Helvetica Light"/>
              </a:rPr>
              <a:t>Seperating content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2800">
                <a:latin typeface="Helvetica Light"/>
                <a:ea typeface="Helvetica Light"/>
              </a:rPr>
              <a:t>Coockie Swithing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SSL Termination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Web-App. Design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Same goals as load balancing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Content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Service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Redundancy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Partitions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Content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Distribute request handler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Shorten querying time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3600">
                <a:latin typeface="Helvetica Light"/>
                <a:ea typeface="Helvetica Light"/>
              </a:rPr>
              <a:t>Raise scalebility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375240" y="9252000"/>
            <a:ext cx="240840" cy="380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