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8" d="100"/>
          <a:sy n="38" d="100"/>
        </p:scale>
        <p:origin x="-2316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F4CA-54B0-4705-93C6-F4D9C72532A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D54F-7D24-4D57-BD31-AB791D31B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F4CA-54B0-4705-93C6-F4D9C72532A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D54F-7D24-4D57-BD31-AB791D31B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F4CA-54B0-4705-93C6-F4D9C72532A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D54F-7D24-4D57-BD31-AB791D31B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F4CA-54B0-4705-93C6-F4D9C72532A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D54F-7D24-4D57-BD31-AB791D31B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F4CA-54B0-4705-93C6-F4D9C72532A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D54F-7D24-4D57-BD31-AB791D31B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F4CA-54B0-4705-93C6-F4D9C72532A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D54F-7D24-4D57-BD31-AB791D31B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F4CA-54B0-4705-93C6-F4D9C72532A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D54F-7D24-4D57-BD31-AB791D31B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F4CA-54B0-4705-93C6-F4D9C72532A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D54F-7D24-4D57-BD31-AB791D31B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F4CA-54B0-4705-93C6-F4D9C72532A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D54F-7D24-4D57-BD31-AB791D31B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F4CA-54B0-4705-93C6-F4D9C72532A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D54F-7D24-4D57-BD31-AB791D31B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F4CA-54B0-4705-93C6-F4D9C72532A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D54F-7D24-4D57-BD31-AB791D31B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6F4CA-54B0-4705-93C6-F4D9C72532A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ED54F-7D24-4D57-BD31-AB791D31B3D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33739" y="71414"/>
            <a:ext cx="8963877" cy="6557986"/>
            <a:chOff x="133739" y="71414"/>
            <a:chExt cx="8963877" cy="6557986"/>
          </a:xfrm>
        </p:grpSpPr>
        <p:sp>
          <p:nvSpPr>
            <p:cNvPr id="8" name="Rectangle 7"/>
            <p:cNvSpPr/>
            <p:nvPr userDrawn="1"/>
          </p:nvSpPr>
          <p:spPr>
            <a:xfrm>
              <a:off x="133739" y="247650"/>
              <a:ext cx="8839200" cy="638175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8686800" y="71414"/>
              <a:ext cx="410816" cy="304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1066800"/>
            <a:ext cx="4038600" cy="2743200"/>
          </a:xfrm>
        </p:spPr>
        <p:txBody>
          <a:bodyPr>
            <a:noAutofit/>
          </a:bodyPr>
          <a:lstStyle/>
          <a:p>
            <a:pPr algn="l"/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Kemampuan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anda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miliki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setelah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mempelajari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bab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31775" indent="-231775" algn="l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menerapkan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induksi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magnetik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gaya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magnet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beberapa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produk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4648200"/>
            <a:ext cx="373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Medan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Megnetik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sekitar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Kawat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Berarus</a:t>
            </a:r>
            <a:endParaRPr lang="en-US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lphaUcPeriod"/>
            </a:pP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Gaya Lorentz</a:t>
            </a:r>
          </a:p>
          <a:p>
            <a:pPr marL="342900" indent="-342900">
              <a:buAutoNum type="alphaUcPeriod"/>
            </a:pPr>
            <a:r>
              <a:rPr lang="en-US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Gaya Lorentz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4388370" cy="622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93344" y="304800"/>
            <a:ext cx="8915400" cy="53340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Gaya Lorentz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antara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Dua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Konduktor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Lurus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Panjang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Sejajar</a:t>
            </a:r>
            <a:endParaRPr lang="en-US" sz="20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8600" y="5100935"/>
            <a:ext cx="4648200" cy="1452265"/>
            <a:chOff x="-2438400" y="4648200"/>
            <a:chExt cx="4648200" cy="1452265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2438400" y="4648200"/>
              <a:ext cx="1660878" cy="838200"/>
            </a:xfrm>
            <a:prstGeom prst="rect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-2438400" y="5638800"/>
              <a:ext cx="1903085" cy="461665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txBody>
            <a:bodyPr wrap="none">
              <a:spAutoFit/>
            </a:bodyPr>
            <a:lstStyle/>
            <a:p>
              <a:pPr marL="514350" lvl="0" indent="-514350">
                <a:spcBef>
                  <a:spcPct val="20000"/>
                </a:spcBef>
                <a:defRPr/>
              </a:pP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F = </a:t>
              </a:r>
              <a:r>
                <a:rPr lang="en-US" sz="2400" i="1" dirty="0" err="1" smtClean="0">
                  <a:latin typeface="Arial" pitchFamily="34" charset="0"/>
                  <a:cs typeface="Arial" pitchFamily="34" charset="0"/>
                </a:rPr>
                <a:t>iLB</a:t>
              </a:r>
              <a:r>
                <a:rPr lang="en-US" sz="2400" i="1" dirty="0" smtClean="0">
                  <a:latin typeface="Arial" pitchFamily="34" charset="0"/>
                  <a:cs typeface="Arial" pitchFamily="34" charset="0"/>
                </a:rPr>
                <a:t> sin </a:t>
              </a:r>
              <a:r>
                <a:rPr lang="el-GR" sz="2400" dirty="0" smtClean="0">
                  <a:latin typeface="Arial" pitchFamily="34" charset="0"/>
                  <a:cs typeface="Arial" pitchFamily="34" charset="0"/>
                </a:rPr>
                <a:t>θ</a:t>
              </a:r>
              <a:endParaRPr lang="en-US" sz="2400" i="1" dirty="0" smtClean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381000" y="4648200"/>
              <a:ext cx="25908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" name="Group 11"/>
          <p:cNvGrpSpPr/>
          <p:nvPr/>
        </p:nvGrpSpPr>
        <p:grpSpPr>
          <a:xfrm>
            <a:off x="5257800" y="3339194"/>
            <a:ext cx="3810000" cy="2528206"/>
            <a:chOff x="304800" y="4800600"/>
            <a:chExt cx="3810000" cy="2528206"/>
          </a:xfrm>
        </p:grpSpPr>
        <p:sp>
          <p:nvSpPr>
            <p:cNvPr id="3" name="Rectangle 2"/>
            <p:cNvSpPr/>
            <p:nvPr/>
          </p:nvSpPr>
          <p:spPr>
            <a:xfrm>
              <a:off x="304800" y="4800600"/>
              <a:ext cx="3810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ts val="1200"/>
                </a:spcBef>
                <a:defRPr/>
              </a:pP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Besar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gaya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tarik-menarik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antar</a:t>
              </a:r>
              <a:r>
                <a:rPr lang="id-ID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kedua</a:t>
              </a:r>
              <a:r>
                <a:rPr lang="id-ID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kawat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lurus</a:t>
              </a:r>
              <a:endParaRPr lang="en-US" sz="2400" dirty="0" smtClean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22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5638799"/>
              <a:ext cx="2743200" cy="1690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4438" y="1371600"/>
            <a:ext cx="200061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99296" y="1355680"/>
            <a:ext cx="42862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01916" y="1295400"/>
            <a:ext cx="24466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6200" y="328864"/>
            <a:ext cx="8686800" cy="1042736"/>
          </a:xfrm>
          <a:prstGeom prst="rect">
            <a:avLst/>
          </a:prstGeom>
        </p:spPr>
        <p:txBody>
          <a:bodyPr/>
          <a:lstStyle/>
          <a:p>
            <a:pPr marL="514350"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Momem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Kopel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pada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Simpal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Pengantar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Berarus</a:t>
            </a:r>
            <a:endParaRPr lang="en-US" sz="32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4191000"/>
            <a:ext cx="8001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200"/>
              </a:spcBef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Besar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momen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kopel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dialami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simpal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(loop)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penghantar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berarus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magnetik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ctr">
              <a:spcBef>
                <a:spcPts val="1200"/>
              </a:spcBef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N I B A sin 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θ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344" y="1600200"/>
            <a:ext cx="868680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04800" y="405064"/>
            <a:ext cx="8229600" cy="1118936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Gaya Lorentz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pada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Partikel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Bermuatan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Listrik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447800"/>
            <a:ext cx="79248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Kawat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berarus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magnetik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mengalami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gaya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Lorentz.</a:t>
            </a:r>
          </a:p>
          <a:p>
            <a:pPr lvl="0">
              <a:spcBef>
                <a:spcPts val="1200"/>
              </a:spcBef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Lintasan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ditempuh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muatan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selang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sama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besar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kecepatan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667000"/>
            <a:ext cx="114992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553178"/>
            <a:ext cx="1752600" cy="71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267200"/>
            <a:ext cx="8077200" cy="96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33400" y="5537537"/>
            <a:ext cx="792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q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muatan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listrik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(C)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v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kecepatan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partikel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(m s</a:t>
            </a:r>
            <a:r>
              <a:rPr lang="id-ID" sz="2000" baseline="30000" dirty="0" smtClean="0">
                <a:latin typeface="Arial" pitchFamily="34" charset="0"/>
                <a:cs typeface="Arial" pitchFamily="34" charset="0"/>
                <a:sym typeface="Symbol"/>
              </a:rPr>
              <a:t>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B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besar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induksi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magnetik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</a:t>
            </a:r>
            <a:r>
              <a:rPr lang="id-ID" sz="2000" baseline="30000" dirty="0" smtClean="0">
                <a:latin typeface="Arial" pitchFamily="34" charset="0"/>
                <a:cs typeface="Arial" pitchFamily="34" charset="0"/>
                <a:sym typeface="Symbol"/>
              </a:rPr>
              <a:t>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  <a:sym typeface="Symbol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 T) 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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sudut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antara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v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B.</a:t>
            </a:r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27038"/>
            <a:ext cx="8229600" cy="563562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Aplikasi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Gaya</a:t>
            </a:r>
            <a:r>
              <a:rPr kumimoji="0" lang="id-ID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Lorentz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761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200" dirty="0" smtClean="0">
                <a:latin typeface="Arial" pitchFamily="34" charset="0"/>
                <a:cs typeface="Arial" pitchFamily="34" charset="0"/>
              </a:rPr>
              <a:t>Galvanometer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57710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Galvanometer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komponen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dasar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amperemeter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voltmeter analog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24110"/>
            <a:ext cx="493069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3882" y="2609910"/>
            <a:ext cx="372151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82025"/>
            <a:ext cx="761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2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Motor </a:t>
            </a:r>
            <a:r>
              <a:rPr lang="en-US" sz="32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Listrik</a:t>
            </a:r>
            <a:endParaRPr lang="en-US" sz="32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4102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Motor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listrik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alat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mengubah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energi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listrik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energi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putaran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307" y="1295400"/>
            <a:ext cx="8522893" cy="386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1" y="381000"/>
            <a:ext cx="761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id-ID" sz="32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Sp</a:t>
            </a:r>
            <a:r>
              <a:rPr lang="en-US" sz="32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ektrometer</a:t>
            </a:r>
            <a:r>
              <a:rPr lang="en-US" sz="32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Massa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19199"/>
            <a:ext cx="3962400" cy="2713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219199"/>
            <a:ext cx="3657600" cy="290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4038600"/>
            <a:ext cx="229164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22171" y="5105400"/>
            <a:ext cx="19594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4200" y="5562600"/>
            <a:ext cx="2133600" cy="85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761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Siklotron</a:t>
            </a:r>
            <a:endParaRPr lang="en-US" sz="32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069" y="762000"/>
            <a:ext cx="6223331" cy="301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787914"/>
            <a:ext cx="565302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4724400"/>
            <a:ext cx="2133600" cy="803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1143000" y="5638800"/>
            <a:ext cx="7544900" cy="827629"/>
            <a:chOff x="1143000" y="5649371"/>
            <a:chExt cx="7544900" cy="827629"/>
          </a:xfrm>
        </p:grpSpPr>
        <p:sp>
          <p:nvSpPr>
            <p:cNvPr id="4" name="Rectangle 3"/>
            <p:cNvSpPr/>
            <p:nvPr/>
          </p:nvSpPr>
          <p:spPr>
            <a:xfrm>
              <a:off x="1143000" y="5769114"/>
              <a:ext cx="4572000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i="1" dirty="0" err="1" smtClean="0">
                  <a:latin typeface="Arial" pitchFamily="34" charset="0"/>
                  <a:cs typeface="Arial" pitchFamily="34" charset="0"/>
                </a:rPr>
                <a:t>Energi</a:t>
              </a:r>
              <a:r>
                <a:rPr lang="en-US" sz="20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i="1" dirty="0" err="1" smtClean="0">
                  <a:latin typeface="Arial" pitchFamily="34" charset="0"/>
                  <a:cs typeface="Arial" pitchFamily="34" charset="0"/>
                </a:rPr>
                <a:t>kinetik</a:t>
              </a:r>
              <a:r>
                <a:rPr lang="en-US" sz="20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i="1" dirty="0" err="1" smtClean="0">
                  <a:latin typeface="Arial" pitchFamily="34" charset="0"/>
                  <a:cs typeface="Arial" pitchFamily="34" charset="0"/>
                </a:rPr>
                <a:t>maksimum</a:t>
              </a:r>
              <a:r>
                <a:rPr lang="en-US" sz="20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parikel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bermuatan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ketika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keluar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dari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siklotron</a:t>
              </a:r>
              <a:endParaRPr lang="en-US" sz="2000" i="1" dirty="0" smtClean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536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91199" y="5649371"/>
              <a:ext cx="2896701" cy="827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667642"/>
            <a:ext cx="2133600" cy="219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761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2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Pengeras</a:t>
            </a:r>
            <a:r>
              <a:rPr lang="en-US" sz="32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Suara</a:t>
            </a:r>
            <a:endParaRPr lang="en-US" sz="32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421338" cy="372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Medan </a:t>
            </a:r>
            <a:r>
              <a:rPr lang="en-US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Magnetik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sekitar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Kawat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Berarus</a:t>
            </a:r>
            <a:endParaRPr 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Bagaimanakah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Arah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Induksi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Magnetik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76225"/>
            <a:ext cx="6172200" cy="208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275" y="4286025"/>
            <a:ext cx="6410325" cy="22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28144" y="794113"/>
            <a:ext cx="3429000" cy="1720487"/>
            <a:chOff x="762000" y="1371600"/>
            <a:chExt cx="1990725" cy="97680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1371600"/>
              <a:ext cx="16573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1729282"/>
              <a:ext cx="1990725" cy="619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9144000" cy="8382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Bagaimanakah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Besar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Induksi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Magnetik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28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9544" y="1121392"/>
            <a:ext cx="4805856" cy="86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4" name="Group 33"/>
          <p:cNvGrpSpPr/>
          <p:nvPr/>
        </p:nvGrpSpPr>
        <p:grpSpPr>
          <a:xfrm>
            <a:off x="381000" y="2645392"/>
            <a:ext cx="7696200" cy="3886200"/>
            <a:chOff x="0" y="2438400"/>
            <a:chExt cx="8991600" cy="441960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2971800"/>
              <a:ext cx="4738255" cy="388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228600" y="2438400"/>
              <a:ext cx="766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i="1" dirty="0" smtClean="0">
                  <a:latin typeface="Arial" pitchFamily="34" charset="0"/>
                  <a:cs typeface="Arial" pitchFamily="34" charset="0"/>
                </a:rPr>
                <a:t>Besar Induksi Magnetik di sekitar Kawat Lurus Berarus</a:t>
              </a:r>
              <a:endParaRPr lang="id-ID" sz="2400" i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876800" y="3048000"/>
              <a:ext cx="4114800" cy="3657600"/>
              <a:chOff x="4876800" y="3048000"/>
              <a:chExt cx="4114800" cy="36576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4876800" y="4876800"/>
                <a:ext cx="4114800" cy="1828800"/>
                <a:chOff x="5486400" y="5410200"/>
                <a:chExt cx="2943225" cy="1123950"/>
              </a:xfrm>
            </p:grpSpPr>
            <p:pic>
              <p:nvPicPr>
                <p:cNvPr id="2056" name="Picture 8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486400" y="5410200"/>
                  <a:ext cx="2943225" cy="514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57" name="Picture 9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6400800" y="5943600"/>
                  <a:ext cx="1038225" cy="590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4876800" y="3048000"/>
                <a:ext cx="4038600" cy="1752600"/>
                <a:chOff x="5486400" y="3886200"/>
                <a:chExt cx="2562225" cy="1362075"/>
              </a:xfrm>
            </p:grpSpPr>
            <p:pic>
              <p:nvPicPr>
                <p:cNvPr id="2054" name="Picture 6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5486400" y="3886200"/>
                  <a:ext cx="2257425" cy="7429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55" name="Picture 7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5486400" y="4648200"/>
                  <a:ext cx="2562225" cy="6000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Besar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Induksi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Magnetik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Kawat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Lingkaran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Berarus</a:t>
            </a:r>
            <a:endParaRPr lang="en-US" sz="24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8087" y="1371600"/>
            <a:ext cx="401111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1219200"/>
            <a:ext cx="443807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0322" y="5791200"/>
            <a:ext cx="545840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8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Hukum</a:t>
            </a:r>
            <a:r>
              <a:rPr lang="en-US" sz="3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Ampere</a:t>
            </a:r>
            <a:endParaRPr lang="en-US" sz="36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49" y="1066800"/>
            <a:ext cx="597818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295400"/>
            <a:ext cx="244331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895600"/>
            <a:ext cx="289675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4190999"/>
            <a:ext cx="2286000" cy="107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5334000"/>
            <a:ext cx="145983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-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Besar</a:t>
            </a:r>
            <a:r>
              <a:rPr lang="en-US" sz="3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Induksi</a:t>
            </a:r>
            <a:r>
              <a:rPr lang="en-US" sz="3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Magnetik</a:t>
            </a:r>
            <a:r>
              <a:rPr lang="en-US" sz="3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3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Solenoida</a:t>
            </a:r>
            <a:endParaRPr lang="en-US" sz="32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8382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Solenoida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sautas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kawat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dililitkan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mengitari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sebuah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penampang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berbentuk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silinder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 smtClean="0">
              <a:latin typeface="Arial" pitchFamily="34" charset="0"/>
              <a:ea typeface="Adobe Fangsong Std R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559256"/>
            <a:ext cx="4876800" cy="313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3" y="4683456"/>
            <a:ext cx="785812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04531" cy="2209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191000"/>
            <a:ext cx="8232140" cy="1066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Besar</a:t>
            </a:r>
            <a:r>
              <a:rPr lang="en-US" sz="32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Induksi</a:t>
            </a:r>
            <a:r>
              <a:rPr lang="en-US" sz="32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Magnetik</a:t>
            </a:r>
            <a:r>
              <a:rPr lang="en-US" sz="32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US" sz="32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Sumbu</a:t>
            </a:r>
            <a:r>
              <a:rPr lang="en-US" sz="32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Toroida</a:t>
            </a:r>
            <a:endParaRPr lang="en-US" sz="32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51953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Besar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induksi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magnetik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sumbu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toroida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4343400"/>
            <a:ext cx="388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banyak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lilitan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toroida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a =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jari-jari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 m 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02490"/>
            <a:ext cx="4267200" cy="361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402490"/>
            <a:ext cx="3327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rgbClr val="00206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Gaya Lorentz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Gaya Lorentz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Penghantar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Berarus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4571999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Besar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gaya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Lorentz 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F =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iLB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sin 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θ</a:t>
            </a:r>
            <a:endParaRPr lang="id-ID" sz="24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i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i="1" dirty="0" smtClean="0">
                <a:latin typeface="Arial" pitchFamily="34" charset="0"/>
                <a:cs typeface="Arial" pitchFamily="34" charset="0"/>
              </a:rPr>
            </a:b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konduktor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θ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sudut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apit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terkecil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arah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arus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arah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induksi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magnetik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</a:t>
            </a:r>
            <a:endParaRPr lang="id-ID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907" y="2057399"/>
            <a:ext cx="876469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282</Words>
  <Application>Microsoft Office PowerPoint</Application>
  <PresentationFormat>On-screen Show (4:3)</PresentationFormat>
  <Paragraphs>40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Medan Magnetik di sekitar Kawat Berarus</vt:lpstr>
      <vt:lpstr>Bagaimanakah dengan Besar Induksi Magnetik?</vt:lpstr>
      <vt:lpstr>Besar Induksi Magnetik Kawat Lingkaran Berarus</vt:lpstr>
      <vt:lpstr>Hukum Ampere</vt:lpstr>
      <vt:lpstr>Besar Induksi Magnetik pada Solenoida</vt:lpstr>
      <vt:lpstr>PowerPoint Presentation</vt:lpstr>
      <vt:lpstr>Besar Induksi Magnetik di Sumbu Toroida</vt:lpstr>
      <vt:lpstr>Gaya Lorentz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PKD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5 Medan Magnetik</dc:title>
  <dc:creator>BAMBANG</dc:creator>
  <cp:lastModifiedBy>Alek Sander</cp:lastModifiedBy>
  <cp:revision>34</cp:revision>
  <dcterms:created xsi:type="dcterms:W3CDTF">2012-01-15T07:43:25Z</dcterms:created>
  <dcterms:modified xsi:type="dcterms:W3CDTF">2020-09-17T23:47:42Z</dcterms:modified>
</cp:coreProperties>
</file>