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B8E9AF8-A735-47BC-B27B-C45A4AF20DD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D577176-EEB6-447A-8E8E-E9F613FF981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8E9AF8-A735-47BC-B27B-C45A4AF20DD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77176-EEB6-447A-8E8E-E9F613FF9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DB8E9AF8-A735-47BC-B27B-C45A4AF20DD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D577176-EEB6-447A-8E8E-E9F613FF9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8E9AF8-A735-47BC-B27B-C45A4AF20DD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77176-EEB6-447A-8E8E-E9F613FF9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B8E9AF8-A735-47BC-B27B-C45A4AF20DD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D577176-EEB6-447A-8E8E-E9F613FF981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8E9AF8-A735-47BC-B27B-C45A4AF20DD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77176-EEB6-447A-8E8E-E9F613FF9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8E9AF8-A735-47BC-B27B-C45A4AF20DD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77176-EEB6-447A-8E8E-E9F613FF9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8E9AF8-A735-47BC-B27B-C45A4AF20DD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77176-EEB6-447A-8E8E-E9F613FF9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B8E9AF8-A735-47BC-B27B-C45A4AF20DD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77176-EEB6-447A-8E8E-E9F613FF9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8E9AF8-A735-47BC-B27B-C45A4AF20DD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77176-EEB6-447A-8E8E-E9F613FF9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8E9AF8-A735-47BC-B27B-C45A4AF20DD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77176-EEB6-447A-8E8E-E9F613FF981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B8E9AF8-A735-47BC-B27B-C45A4AF20DD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D577176-EEB6-447A-8E8E-E9F613FF98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448"/>
            <a:ext cx="9144000" cy="63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3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58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7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386"/>
            <a:ext cx="9144000" cy="643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6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44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4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650"/>
            <a:ext cx="9144000" cy="641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Rincian pembiayaan</a:t>
            </a:r>
            <a:br>
              <a:rPr lang="en-US" sz="2800" dirty="0" smtClean="0"/>
            </a:br>
            <a:r>
              <a:rPr lang="en-US" sz="2800" dirty="0" smtClean="0"/>
              <a:t>kelas tk a</a:t>
            </a:r>
            <a:br>
              <a:rPr lang="en-US" sz="2800" dirty="0" smtClean="0"/>
            </a:br>
            <a:endParaRPr lang="en-US" sz="1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890386"/>
              </p:ext>
            </p:extLst>
          </p:nvPr>
        </p:nvGraphicFramePr>
        <p:xfrm>
          <a:off x="685799" y="1371603"/>
          <a:ext cx="7085330" cy="4242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6391"/>
                <a:gridCol w="2460994"/>
                <a:gridCol w="2167945"/>
              </a:tblGrid>
              <a:tr h="4838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Laki-laki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</a:rPr>
                        <a:t>Perempuan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382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Kegiatan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Rp.      1.200.000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</a:rPr>
                        <a:t>Rp.      1.200.000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5560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Alat Tulis dan Buku Paket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Rp.         250.000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</a:rPr>
                        <a:t>Rp.         250.000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382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SPP Juli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Rp.         160.000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</a:rPr>
                        <a:t>Rp.         160.000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382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Seragam 5 Stel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Rp.         700.000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</a:rPr>
                        <a:t>Rp.         700.000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382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Kerudung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</a:rPr>
                        <a:t>Rp.         100.000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382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382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Total Biaya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Rp.      2.310.000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</a:rPr>
                        <a:t>Rp.      2.410.000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35346" y="5791200"/>
            <a:ext cx="2761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 </a:t>
            </a:r>
            <a:r>
              <a:rPr lang="en-US" b="1" dirty="0"/>
              <a:t>Formulir : Rp. 100.000</a:t>
            </a:r>
          </a:p>
        </p:txBody>
      </p:sp>
    </p:spTree>
    <p:extLst>
      <p:ext uri="{BB962C8B-B14F-4D97-AF65-F5344CB8AC3E}">
        <p14:creationId xmlns:p14="http://schemas.microsoft.com/office/powerpoint/2010/main" val="411656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Rincian pembiayaan</a:t>
            </a:r>
            <a:br>
              <a:rPr lang="en-US" sz="2800" dirty="0" smtClean="0"/>
            </a:br>
            <a:r>
              <a:rPr lang="en-US" sz="2800" dirty="0" smtClean="0"/>
              <a:t>kelas tk B</a:t>
            </a:r>
            <a:br>
              <a:rPr lang="en-US" sz="2800" dirty="0" smtClean="0"/>
            </a:b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35346" y="5791200"/>
            <a:ext cx="2653675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 </a:t>
            </a:r>
          </a:p>
          <a:p>
            <a:r>
              <a:rPr lang="en-US" b="1" dirty="0" smtClean="0"/>
              <a:t>Formulir </a:t>
            </a:r>
            <a:r>
              <a:rPr lang="en-US" b="1" dirty="0"/>
              <a:t>: Rp. 100.000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394798"/>
              </p:ext>
            </p:extLst>
          </p:nvPr>
        </p:nvGraphicFramePr>
        <p:xfrm>
          <a:off x="635346" y="1371596"/>
          <a:ext cx="7137054" cy="4445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5324"/>
                <a:gridCol w="2456550"/>
                <a:gridCol w="2155180"/>
              </a:tblGrid>
              <a:tr h="523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Laki-laki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</a:rPr>
                        <a:t>Perempuan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Kegiatan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Rp.      1.500.000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</a:rPr>
                        <a:t>Rp.      1.500.000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Alat Tulis dan Buku Paket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Rp.         250.000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</a:rPr>
                        <a:t>Rp.         250.000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SPP Juli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Rp.         160.000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</a:rPr>
                        <a:t>Rp.         160.000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Seragam 5 Stel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Rp.         700.000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</a:rPr>
                        <a:t>Rp.         700.000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Kerudung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</a:rPr>
                        <a:t>Rp.         100.000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Total Biaya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Rp.      2.610.000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</a:rPr>
                        <a:t>Rp.      2.710.000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85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Rincian pembiayaan</a:t>
            </a:r>
            <a:br>
              <a:rPr lang="en-US" sz="2800" dirty="0" smtClean="0"/>
            </a:br>
            <a:r>
              <a:rPr lang="en-US" sz="2800" dirty="0" smtClean="0"/>
              <a:t>kelas play group</a:t>
            </a:r>
            <a:br>
              <a:rPr lang="en-US" sz="2800" dirty="0" smtClean="0"/>
            </a:b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35345" y="5419443"/>
            <a:ext cx="2653675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 </a:t>
            </a:r>
          </a:p>
          <a:p>
            <a:r>
              <a:rPr lang="en-US" b="1" dirty="0" smtClean="0"/>
              <a:t>Formulir </a:t>
            </a:r>
            <a:r>
              <a:rPr lang="en-US" b="1" dirty="0"/>
              <a:t>: Rp. 100.000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179566"/>
              </p:ext>
            </p:extLst>
          </p:nvPr>
        </p:nvGraphicFramePr>
        <p:xfrm>
          <a:off x="635346" y="1447796"/>
          <a:ext cx="7060854" cy="43125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7905"/>
                <a:gridCol w="2452493"/>
                <a:gridCol w="2160456"/>
              </a:tblGrid>
              <a:tr h="5048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Laki-laki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</a:rPr>
                        <a:t>Perempuan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482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Kegiatan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Rp.         850.000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</a:rPr>
                        <a:t>Rp.         850.000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482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Alat Tulis dan Buku Paket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Rp.         200.000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</a:rPr>
                        <a:t>Rp.         200.000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482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SPP Juli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Rp.         150.000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</a:rPr>
                        <a:t>Rp.         150.000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482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Seragam 3 Stel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Rp.         400.000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</a:rPr>
                        <a:t>Rp.         400.000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482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Kerudung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</a:rPr>
                        <a:t>Rp.           50.000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482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482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Total Biaya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>
                          <a:effectLst/>
                        </a:rPr>
                        <a:t>Rp.      1.600.000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</a:rPr>
                        <a:t>Rp.      1.650.000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84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52400"/>
            <a:ext cx="8596423" cy="6333460"/>
          </a:xfrm>
        </p:spPr>
      </p:pic>
    </p:spTree>
    <p:extLst>
      <p:ext uri="{BB962C8B-B14F-4D97-AF65-F5344CB8AC3E}">
        <p14:creationId xmlns:p14="http://schemas.microsoft.com/office/powerpoint/2010/main" val="25899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8839200" cy="6400800"/>
          </a:xfrm>
        </p:spPr>
      </p:pic>
    </p:spTree>
    <p:extLst>
      <p:ext uri="{BB962C8B-B14F-4D97-AF65-F5344CB8AC3E}">
        <p14:creationId xmlns:p14="http://schemas.microsoft.com/office/powerpoint/2010/main" val="203294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44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44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44000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6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5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78</TotalTime>
  <Words>173</Words>
  <Application>Microsoft Office PowerPoint</Application>
  <PresentationFormat>On-screen Show (4:3)</PresentationFormat>
  <Paragraphs>80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Opulent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Rincian pembiayaan kelas tk a </vt:lpstr>
      <vt:lpstr>Rincian pembiayaan kelas tk B </vt:lpstr>
      <vt:lpstr>Rincian pembiayaan kelas play group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7</cp:revision>
  <dcterms:created xsi:type="dcterms:W3CDTF">2022-01-14T13:29:48Z</dcterms:created>
  <dcterms:modified xsi:type="dcterms:W3CDTF">2022-01-14T14:48:27Z</dcterms:modified>
</cp:coreProperties>
</file>