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880F-39E0-4548-817B-E676471F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904" y="1378527"/>
            <a:ext cx="8915399" cy="2262781"/>
          </a:xfrm>
        </p:spPr>
        <p:txBody>
          <a:bodyPr/>
          <a:lstStyle/>
          <a:p>
            <a:r>
              <a:rPr lang="en-ID" dirty="0"/>
              <a:t>Abstract , Interface , Anonymous inner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AC74E-04AB-4A56-84B0-CEF902BC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595" y="4916331"/>
            <a:ext cx="8915399" cy="1126283"/>
          </a:xfrm>
        </p:spPr>
        <p:txBody>
          <a:bodyPr/>
          <a:lstStyle/>
          <a:p>
            <a:r>
              <a:rPr lang="en-ID" dirty="0"/>
              <a:t>Rafif Yusuf </a:t>
            </a:r>
            <a:r>
              <a:rPr lang="en-ID" dirty="0" err="1"/>
              <a:t>Avandy</a:t>
            </a:r>
            <a:br>
              <a:rPr lang="en-ID" dirty="0"/>
            </a:br>
            <a:r>
              <a:rPr lang="en-ID" dirty="0"/>
              <a:t>6701180060</a:t>
            </a:r>
            <a:br>
              <a:rPr lang="en-ID" dirty="0"/>
            </a:br>
            <a:r>
              <a:rPr lang="en-ID" dirty="0"/>
              <a:t>D3SI 42-04</a:t>
            </a:r>
          </a:p>
        </p:txBody>
      </p:sp>
    </p:spTree>
    <p:extLst>
      <p:ext uri="{BB962C8B-B14F-4D97-AF65-F5344CB8AC3E}">
        <p14:creationId xmlns:p14="http://schemas.microsoft.com/office/powerpoint/2010/main" val="34608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B0F1-1C0F-408C-9D50-CCC3C52D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E2BF-D0E4-4848-B960-FA052B1D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b="1" dirty="0"/>
              <a:t>Abstract class </a:t>
            </a:r>
            <a:r>
              <a:rPr lang="en-ID" sz="2400" dirty="0" err="1"/>
              <a:t>adalah</a:t>
            </a:r>
            <a:r>
              <a:rPr lang="en-ID" sz="2400" dirty="0"/>
              <a:t> class base yang </a:t>
            </a:r>
            <a:r>
              <a:rPr lang="en-ID" sz="2400" dirty="0" err="1"/>
              <a:t>akan</a:t>
            </a:r>
            <a:r>
              <a:rPr lang="en-ID" sz="2400" dirty="0"/>
              <a:t> di inheritance oleh </a:t>
            </a:r>
            <a:r>
              <a:rPr lang="en-ID" sz="2400" dirty="0" err="1"/>
              <a:t>classturunan</a:t>
            </a:r>
            <a:r>
              <a:rPr lang="en-ID" sz="2400" dirty="0"/>
              <a:t>, dan </a:t>
            </a:r>
            <a:r>
              <a:rPr lang="en-ID" sz="2400" dirty="0" err="1"/>
              <a:t>tidak</a:t>
            </a:r>
            <a:r>
              <a:rPr lang="en-ID" sz="2400" dirty="0"/>
              <a:t> di </a:t>
            </a:r>
            <a:r>
              <a:rPr lang="en-ID" sz="2400" dirty="0" err="1"/>
              <a:t>instansiasi</a:t>
            </a:r>
            <a:br>
              <a:rPr lang="en-ID" sz="2400" dirty="0"/>
            </a:br>
            <a:endParaRPr lang="en-ID" sz="2400" dirty="0"/>
          </a:p>
          <a:p>
            <a:r>
              <a:rPr lang="en-ID" sz="2400" b="1" dirty="0"/>
              <a:t>Abstract class</a:t>
            </a:r>
            <a:r>
              <a:rPr lang="en-ID" sz="2400" dirty="0"/>
              <a:t> </a:t>
            </a:r>
            <a:r>
              <a:rPr lang="en-ID" sz="2400" dirty="0" err="1"/>
              <a:t>adalah</a:t>
            </a:r>
            <a:r>
              <a:rPr lang="en-ID" sz="2400" dirty="0"/>
              <a:t> class yang </a:t>
            </a:r>
            <a:r>
              <a:rPr lang="en-ID" sz="2400" dirty="0" err="1"/>
              <a:t>umumnya</a:t>
            </a:r>
            <a:r>
              <a:rPr lang="en-ID" sz="2400" dirty="0"/>
              <a:t> </a:t>
            </a:r>
            <a:r>
              <a:rPr lang="en-ID" sz="2400" dirty="0" err="1"/>
              <a:t>berisimethod</a:t>
            </a:r>
            <a:r>
              <a:rPr lang="en-ID" sz="2400" dirty="0"/>
              <a:t>-method </a:t>
            </a:r>
            <a:r>
              <a:rPr lang="en-ID" sz="2400" dirty="0" err="1"/>
              <a:t>kosong</a:t>
            </a:r>
            <a:r>
              <a:rPr lang="en-ID" sz="2400" dirty="0"/>
              <a:t> yang </a:t>
            </a:r>
            <a:r>
              <a:rPr lang="en-ID" sz="2400" dirty="0" err="1"/>
              <a:t>harus</a:t>
            </a:r>
            <a:r>
              <a:rPr lang="en-ID" sz="2400" dirty="0"/>
              <a:t> di </a:t>
            </a:r>
            <a:r>
              <a:rPr lang="en-ID" sz="2400" dirty="0" err="1"/>
              <a:t>implementasikan</a:t>
            </a:r>
            <a:r>
              <a:rPr lang="en-ID" sz="2400" dirty="0"/>
              <a:t> oleh class </a:t>
            </a:r>
            <a:r>
              <a:rPr lang="en-ID" sz="2400" dirty="0" err="1"/>
              <a:t>turunan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79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8DC7-FD08-4667-957F-7903070C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Abstract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312E0-F5DD-4892-A3F7-BCC3FFEF5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962" y="1380839"/>
            <a:ext cx="6582694" cy="2048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F4A01-7C10-4948-81ED-C0C9E2EC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62" y="4185729"/>
            <a:ext cx="660174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F0E4-3806-47E3-9720-DCC677E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AC1B-5FE4-442D-B80C-79A8883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Interface 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method yang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memuat</a:t>
            </a:r>
            <a:r>
              <a:rPr lang="en-ID" sz="2400" dirty="0"/>
              <a:t> </a:t>
            </a:r>
            <a:r>
              <a:rPr lang="en-ID" sz="2400" dirty="0" err="1"/>
              <a:t>deklarasi</a:t>
            </a:r>
            <a:r>
              <a:rPr lang="en-ID" sz="2400" dirty="0"/>
              <a:t> dan </a:t>
            </a:r>
            <a:r>
              <a:rPr lang="en-ID" sz="2400" dirty="0" err="1"/>
              <a:t>struktur</a:t>
            </a:r>
            <a:r>
              <a:rPr lang="en-ID" sz="2400" dirty="0"/>
              <a:t> method, </a:t>
            </a:r>
            <a:r>
              <a:rPr lang="en-ID" sz="2400" dirty="0" err="1"/>
              <a:t>tanpa</a:t>
            </a:r>
            <a:r>
              <a:rPr lang="en-ID" sz="2400" dirty="0"/>
              <a:t> detail </a:t>
            </a:r>
            <a:r>
              <a:rPr lang="en-ID" sz="2400" dirty="0" err="1"/>
              <a:t>implementasinya</a:t>
            </a:r>
            <a:r>
              <a:rPr lang="en-ID" sz="2400" dirty="0"/>
              <a:t>. </a:t>
            </a:r>
            <a:r>
              <a:rPr lang="en-ID" sz="2400" dirty="0" err="1"/>
              <a:t>Sedangkan</a:t>
            </a:r>
            <a:r>
              <a:rPr lang="en-ID" sz="2400" dirty="0"/>
              <a:t> detail </a:t>
            </a:r>
            <a:r>
              <a:rPr lang="en-ID" sz="2400" dirty="0" err="1"/>
              <a:t>dari</a:t>
            </a:r>
            <a:r>
              <a:rPr lang="en-ID" sz="2400" dirty="0"/>
              <a:t> method </a:t>
            </a:r>
            <a:r>
              <a:rPr lang="en-ID" sz="2400" dirty="0" err="1"/>
              <a:t>berada</a:t>
            </a:r>
            <a:r>
              <a:rPr lang="en-ID" sz="2400" dirty="0"/>
              <a:t> pada class yang </a:t>
            </a:r>
            <a:r>
              <a:rPr lang="en-ID" sz="2400" dirty="0" err="1"/>
              <a:t>mengimplementasikan</a:t>
            </a:r>
            <a:r>
              <a:rPr lang="en-ID" sz="2400" dirty="0"/>
              <a:t> interface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  <a:p>
            <a:r>
              <a:rPr lang="en-ID" sz="2400" dirty="0"/>
              <a:t> Interface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bila</a:t>
            </a:r>
            <a:r>
              <a:rPr lang="en-ID" sz="2400" dirty="0"/>
              <a:t> Anda </a:t>
            </a:r>
            <a:r>
              <a:rPr lang="en-ID" sz="2400" dirty="0" err="1"/>
              <a:t>ingin</a:t>
            </a:r>
            <a:r>
              <a:rPr lang="en-ID" sz="2400" dirty="0"/>
              <a:t> </a:t>
            </a:r>
            <a:r>
              <a:rPr lang="en-ID" sz="2400" dirty="0" err="1"/>
              <a:t>mengaplikasikan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method yang </a:t>
            </a:r>
            <a:r>
              <a:rPr lang="en-ID" sz="2400" dirty="0" err="1"/>
              <a:t>spesifik</a:t>
            </a:r>
            <a:r>
              <a:rPr lang="en-ID" sz="2400" dirty="0"/>
              <a:t>,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diperoleh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proses inheritance. </a:t>
            </a:r>
            <a:r>
              <a:rPr lang="en-ID" sz="2400" dirty="0" err="1"/>
              <a:t>Tipe</a:t>
            </a:r>
            <a:r>
              <a:rPr lang="en-ID" sz="2400" dirty="0"/>
              <a:t> data yang </a:t>
            </a:r>
            <a:r>
              <a:rPr lang="en-ID" sz="2400" dirty="0" err="1"/>
              <a:t>boleh</a:t>
            </a:r>
            <a:r>
              <a:rPr lang="en-ID" sz="2400" dirty="0"/>
              <a:t> pada interface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 </a:t>
            </a:r>
            <a:r>
              <a:rPr lang="en-ID" sz="2400" b="1" dirty="0" err="1"/>
              <a:t>konstan</a:t>
            </a:r>
            <a:r>
              <a:rPr lang="en-ID" sz="2400" b="1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267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004-E02D-48C7-B050-E8166DA4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CD36-9DE3-4720-B5E4-861B1DD4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b="1" dirty="0" err="1"/>
              <a:t>Memecahkan</a:t>
            </a:r>
            <a:r>
              <a:rPr lang="en-ID" sz="2400" b="1" dirty="0"/>
              <a:t> </a:t>
            </a:r>
            <a:r>
              <a:rPr lang="en-ID" sz="2400" b="1" dirty="0" err="1"/>
              <a:t>bagian</a:t>
            </a:r>
            <a:r>
              <a:rPr lang="en-ID" sz="2400" b="1" dirty="0"/>
              <a:t> yang </a:t>
            </a:r>
            <a:r>
              <a:rPr lang="en-ID" sz="2400" b="1" dirty="0" err="1"/>
              <a:t>rumit</a:t>
            </a:r>
            <a:r>
              <a:rPr lang="en-ID" sz="2400" b="1" dirty="0"/>
              <a:t> dan </a:t>
            </a:r>
            <a:r>
              <a:rPr lang="en-ID" sz="2400" b="1" dirty="0" err="1"/>
              <a:t>spesifik</a:t>
            </a:r>
            <a:r>
              <a:rPr lang="en-ID" sz="2400" b="1" dirty="0"/>
              <a:t>.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menggunakan</a:t>
            </a:r>
            <a:r>
              <a:rPr lang="en-ID" sz="2400" b="1" dirty="0"/>
              <a:t> class </a:t>
            </a:r>
            <a:r>
              <a:rPr lang="en-ID" sz="2400" b="1" dirty="0" err="1"/>
              <a:t>atau</a:t>
            </a:r>
            <a:r>
              <a:rPr lang="en-ID" sz="2400" b="1" dirty="0"/>
              <a:t> interface oleh vendor </a:t>
            </a:r>
            <a:r>
              <a:rPr lang="en-ID" sz="2400" b="1" dirty="0" err="1"/>
              <a:t>maka</a:t>
            </a:r>
            <a:r>
              <a:rPr lang="en-ID" sz="2400" b="1" dirty="0"/>
              <a:t> </a:t>
            </a:r>
            <a:r>
              <a:rPr lang="en-ID" sz="2400" b="1" dirty="0" err="1"/>
              <a:t>dalam</a:t>
            </a:r>
            <a:r>
              <a:rPr lang="en-ID" sz="2400" b="1" dirty="0"/>
              <a:t> </a:t>
            </a:r>
            <a:r>
              <a:rPr lang="en-ID" sz="2400" b="1" dirty="0" err="1"/>
              <a:t>pembuatan</a:t>
            </a:r>
            <a:r>
              <a:rPr lang="en-ID" sz="2400" b="1" dirty="0"/>
              <a:t> </a:t>
            </a:r>
            <a:r>
              <a:rPr lang="en-ID" sz="2400" b="1" dirty="0" err="1"/>
              <a:t>perangkat</a:t>
            </a:r>
            <a:r>
              <a:rPr lang="en-ID" sz="2400" b="1" dirty="0"/>
              <a:t> </a:t>
            </a:r>
            <a:r>
              <a:rPr lang="en-ID" sz="2400" b="1" dirty="0" err="1"/>
              <a:t>lunak</a:t>
            </a:r>
            <a:r>
              <a:rPr lang="en-ID" sz="2400" b="1" dirty="0"/>
              <a:t> </a:t>
            </a:r>
            <a:r>
              <a:rPr lang="en-ID" sz="2400" b="1" dirty="0" err="1"/>
              <a:t>menjadi</a:t>
            </a:r>
            <a:r>
              <a:rPr lang="en-ID" sz="2400" b="1" dirty="0"/>
              <a:t> </a:t>
            </a:r>
            <a:r>
              <a:rPr lang="en-ID" sz="2400" b="1" dirty="0" err="1"/>
              <a:t>lebih</a:t>
            </a:r>
            <a:r>
              <a:rPr lang="en-ID" sz="2400" b="1" dirty="0"/>
              <a:t> </a:t>
            </a:r>
            <a:r>
              <a:rPr lang="en-ID" sz="2400" b="1" dirty="0" err="1"/>
              <a:t>cepat</a:t>
            </a:r>
            <a:r>
              <a:rPr lang="en-ID" sz="2400" b="1" dirty="0"/>
              <a:t>.</a:t>
            </a:r>
            <a:br>
              <a:rPr lang="en-ID" sz="2400" b="1" dirty="0"/>
            </a:br>
            <a:endParaRPr lang="en-ID" sz="2400" dirty="0"/>
          </a:p>
          <a:p>
            <a:r>
              <a:rPr lang="en-ID" sz="2400" b="1" dirty="0" err="1"/>
              <a:t>Keterbatasan</a:t>
            </a:r>
            <a:r>
              <a:rPr lang="en-ID" sz="2400" b="1" dirty="0"/>
              <a:t> inheritance pada Java. Interface </a:t>
            </a:r>
            <a:r>
              <a:rPr lang="en-ID" sz="2400" b="1" dirty="0" err="1"/>
              <a:t>menjawab</a:t>
            </a:r>
            <a:r>
              <a:rPr lang="en-ID" sz="2400" b="1" dirty="0"/>
              <a:t> </a:t>
            </a:r>
            <a:r>
              <a:rPr lang="en-ID" sz="2400" b="1" dirty="0" err="1"/>
              <a:t>kebutuhan</a:t>
            </a:r>
            <a:r>
              <a:rPr lang="en-ID" sz="2400" b="1" dirty="0"/>
              <a:t> </a:t>
            </a:r>
            <a:r>
              <a:rPr lang="en-ID" sz="2400" b="1" dirty="0" err="1"/>
              <a:t>untuk</a:t>
            </a:r>
            <a:r>
              <a:rPr lang="en-ID" sz="2400" b="1" dirty="0"/>
              <a:t> </a:t>
            </a:r>
            <a:r>
              <a:rPr lang="en-ID" sz="2400" b="1" dirty="0" err="1"/>
              <a:t>melakukan</a:t>
            </a:r>
            <a:r>
              <a:rPr lang="en-ID" sz="2400" b="1" dirty="0"/>
              <a:t> multiple inheritance</a:t>
            </a:r>
            <a:endParaRPr lang="en-ID" sz="24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7979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4846-3931-4CF5-87A3-A51229E0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Interface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EB6E4-7C7F-4031-B665-D1902B18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581" y="1669472"/>
            <a:ext cx="6573167" cy="2219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BBB15-CAA7-4923-BFEB-1DEA2F9F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81" y="4196876"/>
            <a:ext cx="6535062" cy="24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23E7-C0A1-44C2-9698-C551DE0D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Abstract dan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1C43-B350-4DC3-AD08-D3236115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Abstract class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data, </a:t>
            </a:r>
            <a:r>
              <a:rPr lang="en-ID" sz="2400" dirty="0" err="1"/>
              <a:t>sedangkan</a:t>
            </a:r>
            <a:r>
              <a:rPr lang="en-ID" sz="2400" dirty="0"/>
              <a:t> interface </a:t>
            </a:r>
            <a:r>
              <a:rPr lang="en-ID" sz="2400" dirty="0" err="1"/>
              <a:t>tipe</a:t>
            </a:r>
            <a:r>
              <a:rPr lang="en-ID" sz="2400" dirty="0"/>
              <a:t> </a:t>
            </a:r>
            <a:r>
              <a:rPr lang="en-ID" sz="2400" dirty="0" err="1"/>
              <a:t>datanya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konstanta</a:t>
            </a:r>
            <a:br>
              <a:rPr lang="en-ID" sz="2400" dirty="0"/>
            </a:br>
            <a:endParaRPr lang="en-ID" sz="2400" dirty="0"/>
          </a:p>
          <a:p>
            <a:r>
              <a:rPr lang="en-ID" sz="2400" dirty="0"/>
              <a:t>Method pada abstract class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method </a:t>
            </a:r>
            <a:r>
              <a:rPr lang="en-ID" sz="2400" dirty="0" err="1"/>
              <a:t>kongkrit</a:t>
            </a:r>
            <a:r>
              <a:rPr lang="en-ID" sz="2400" dirty="0"/>
              <a:t> dan method abstract. </a:t>
            </a:r>
            <a:r>
              <a:rPr lang="en-ID" sz="2400" dirty="0" err="1"/>
              <a:t>Sedangkan</a:t>
            </a:r>
            <a:r>
              <a:rPr lang="en-ID" sz="2400" dirty="0"/>
              <a:t> pada interface </a:t>
            </a:r>
            <a:r>
              <a:rPr lang="en-ID" sz="2400" dirty="0" err="1"/>
              <a:t>semua</a:t>
            </a:r>
            <a:r>
              <a:rPr lang="en-ID" sz="2400" dirty="0"/>
              <a:t> method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method abstract.</a:t>
            </a:r>
          </a:p>
        </p:txBody>
      </p:sp>
    </p:spTree>
    <p:extLst>
      <p:ext uri="{BB962C8B-B14F-4D97-AF65-F5344CB8AC3E}">
        <p14:creationId xmlns:p14="http://schemas.microsoft.com/office/powerpoint/2010/main" val="2488679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83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Abstract , Interface , Anonymous inner type</vt:lpstr>
      <vt:lpstr>Abstract Class</vt:lpstr>
      <vt:lpstr>Contoh implementasi Abstract Class</vt:lpstr>
      <vt:lpstr>Class Interface</vt:lpstr>
      <vt:lpstr>Penggunaan Interface</vt:lpstr>
      <vt:lpstr>Contoh Implementasi Interface Class</vt:lpstr>
      <vt:lpstr>Perbedaan Abstract dan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rafif yusuf</dc:creator>
  <cp:lastModifiedBy>rafif yusuf</cp:lastModifiedBy>
  <cp:revision>3</cp:revision>
  <dcterms:created xsi:type="dcterms:W3CDTF">2019-03-12T00:19:43Z</dcterms:created>
  <dcterms:modified xsi:type="dcterms:W3CDTF">2019-03-12T00:48:01Z</dcterms:modified>
</cp:coreProperties>
</file>