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50" r:id="rId2"/>
    <p:sldMasterId id="2147483651" r:id="rId3"/>
    <p:sldMasterId id="2147483652" r:id="rId4"/>
    <p:sldMasterId id="2147483653" r:id="rId5"/>
    <p:sldMasterId id="2147483654" r:id="rId6"/>
    <p:sldMasterId id="2147483748" r:id="rId7"/>
  </p:sldMasterIdLst>
  <p:notesMasterIdLst>
    <p:notesMasterId r:id="rId28"/>
  </p:notesMasterIdLst>
  <p:sldIdLst>
    <p:sldId id="256" r:id="rId8"/>
    <p:sldId id="258" r:id="rId9"/>
    <p:sldId id="259" r:id="rId10"/>
    <p:sldId id="260" r:id="rId11"/>
    <p:sldId id="279" r:id="rId12"/>
    <p:sldId id="290" r:id="rId13"/>
    <p:sldId id="289" r:id="rId14"/>
    <p:sldId id="264" r:id="rId15"/>
    <p:sldId id="288" r:id="rId16"/>
    <p:sldId id="286" r:id="rId17"/>
    <p:sldId id="285" r:id="rId18"/>
    <p:sldId id="280" r:id="rId19"/>
    <p:sldId id="281" r:id="rId20"/>
    <p:sldId id="282" r:id="rId21"/>
    <p:sldId id="283" r:id="rId22"/>
    <p:sldId id="273" r:id="rId23"/>
    <p:sldId id="287" r:id="rId24"/>
    <p:sldId id="284" r:id="rId25"/>
    <p:sldId id="274" r:id="rId26"/>
    <p:sldId id="275" r:id="rId27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5pPr>
    <a:lvl6pPr marL="2286000" algn="r" defTabSz="914400" rtl="1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6pPr>
    <a:lvl7pPr marL="2743200" algn="r" defTabSz="914400" rtl="1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7pPr>
    <a:lvl8pPr marL="3200400" algn="r" defTabSz="914400" rtl="1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8pPr>
    <a:lvl9pPr marL="3657600" algn="r" defTabSz="914400" rtl="1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780" y="-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819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he-IL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1pPr>
          </a:lstStyle>
          <a:p>
            <a:fld id="{55C36C71-93E0-4A81-8DBC-49B3053E2F9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77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9E2091D-1A04-4302-97EA-8559C3FC6ACC}" type="slidenum">
              <a:rPr lang="en-US"/>
              <a:pPr/>
              <a:t>1</a:t>
            </a:fld>
            <a:endParaRPr lang="en-US"/>
          </a:p>
        </p:txBody>
      </p:sp>
      <p:sp>
        <p:nvSpPr>
          <p:cNvPr id="2969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69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6F01797-3AAA-4AE0-8138-A7FF09374E4E}" type="slidenum">
              <a:rPr lang="en-US">
                <a:solidFill>
                  <a:prstClr val="white"/>
                </a:solidFill>
              </a:rPr>
              <a:pPr/>
              <a:t>10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096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en-US" sz="2600">
              <a:latin typeface="Arial" pitchFamily="34" charset="0"/>
              <a:ea typeface="WenQuanYi Micro Hei" charset="0"/>
              <a:cs typeface="WenQuanYi Micro Hei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6F01797-3AAA-4AE0-8138-A7FF09374E4E}" type="slidenum">
              <a:rPr lang="en-US">
                <a:solidFill>
                  <a:prstClr val="white"/>
                </a:solidFill>
              </a:rPr>
              <a:pPr/>
              <a:t>11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096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en-US" sz="2600">
              <a:latin typeface="Arial" pitchFamily="34" charset="0"/>
              <a:ea typeface="WenQuanYi Micro Hei" charset="0"/>
              <a:cs typeface="WenQuanYi Micro Hei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9A6BFE8-5CDD-4650-AA80-B2C272A4996B}" type="slidenum">
              <a:rPr lang="en-US"/>
              <a:pPr/>
              <a:t>16</a:t>
            </a:fld>
            <a:endParaRPr lang="en-US"/>
          </a:p>
        </p:txBody>
      </p:sp>
      <p:sp>
        <p:nvSpPr>
          <p:cNvPr id="4710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9A6BFE8-5CDD-4650-AA80-B2C272A4996B}" type="slidenum">
              <a:rPr lang="en-US"/>
              <a:pPr/>
              <a:t>17</a:t>
            </a:fld>
            <a:endParaRPr lang="en-US"/>
          </a:p>
        </p:txBody>
      </p:sp>
      <p:sp>
        <p:nvSpPr>
          <p:cNvPr id="4710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9A6BFE8-5CDD-4650-AA80-B2C272A4996B}" type="slidenum">
              <a:rPr lang="en-US"/>
              <a:pPr/>
              <a:t>18</a:t>
            </a:fld>
            <a:endParaRPr lang="en-US"/>
          </a:p>
        </p:txBody>
      </p:sp>
      <p:sp>
        <p:nvSpPr>
          <p:cNvPr id="4710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A966A66-1255-4FA9-8C78-931611C7B3CB}" type="slidenum">
              <a:rPr lang="en-US"/>
              <a:pPr/>
              <a:t>19</a:t>
            </a:fld>
            <a:endParaRPr lang="en-US"/>
          </a:p>
        </p:txBody>
      </p:sp>
      <p:sp>
        <p:nvSpPr>
          <p:cNvPr id="4812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813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A170F9F-8E24-4C5E-9E15-82829403F6C0}" type="slidenum">
              <a:rPr lang="en-US"/>
              <a:pPr/>
              <a:t>20</a:t>
            </a:fld>
            <a:endParaRPr lang="en-US"/>
          </a:p>
        </p:txBody>
      </p:sp>
      <p:sp>
        <p:nvSpPr>
          <p:cNvPr id="4915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79880EF-6540-4A39-A8BF-85AFE036E244}" type="slidenum">
              <a:rPr lang="en-US"/>
              <a:pPr/>
              <a:t>2</a:t>
            </a:fld>
            <a:endParaRPr lang="en-US"/>
          </a:p>
        </p:txBody>
      </p:sp>
      <p:sp>
        <p:nvSpPr>
          <p:cNvPr id="3174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-15335250" y="-12976225"/>
            <a:ext cx="17300575" cy="12976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en-US" sz="2600">
              <a:latin typeface="Arial" pitchFamily="34" charset="0"/>
              <a:ea typeface="WenQuanYi Micro Hei" charset="0"/>
              <a:cs typeface="WenQuanYi Micro Hei" charset="0"/>
            </a:endParaRP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EDD67118-CB83-4535-990B-CC0220C7D777}" type="slidenum">
              <a:rPr lang="en-US" sz="2000">
                <a:solidFill>
                  <a:srgbClr val="000000"/>
                </a:solidFill>
                <a:ea typeface="+mn-ea" charset="0"/>
                <a:cs typeface="+mn-ea" charset="0"/>
              </a:rPr>
              <a:pPr algn="r">
                <a:lnSpc>
                  <a:spcPct val="100000"/>
                </a:lnSpc>
              </a:pPr>
              <a:t>2</a:t>
            </a:fld>
            <a:endParaRPr lang="en-US" sz="2000">
              <a:solidFill>
                <a:srgbClr val="000000"/>
              </a:solidFill>
              <a:ea typeface="+mn-ea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BE14DA2-CAA6-4DED-8A5B-CE7CDAB139BF}" type="slidenum">
              <a:rPr lang="en-US"/>
              <a:pPr/>
              <a:t>3</a:t>
            </a:fld>
            <a:endParaRPr lang="en-US"/>
          </a:p>
        </p:txBody>
      </p:sp>
      <p:sp>
        <p:nvSpPr>
          <p:cNvPr id="3276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-15335250" y="-12976225"/>
            <a:ext cx="17300575" cy="12976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en-US" sz="2600">
              <a:latin typeface="Arial" pitchFamily="34" charset="0"/>
              <a:ea typeface="WenQuanYi Micro Hei" charset="0"/>
              <a:cs typeface="WenQuanYi Micro Hei" charset="0"/>
            </a:endParaRP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8366EA87-185C-4DB2-8C57-525F4090C698}" type="slidenum">
              <a:rPr lang="en-US" sz="2000">
                <a:solidFill>
                  <a:srgbClr val="000000"/>
                </a:solidFill>
                <a:ea typeface="+mn-ea" charset="0"/>
                <a:cs typeface="+mn-ea" charset="0"/>
              </a:rPr>
              <a:pPr algn="r">
                <a:lnSpc>
                  <a:spcPct val="100000"/>
                </a:lnSpc>
              </a:pPr>
              <a:t>3</a:t>
            </a:fld>
            <a:endParaRPr lang="en-US" sz="2000">
              <a:solidFill>
                <a:srgbClr val="000000"/>
              </a:solidFill>
              <a:ea typeface="+mn-ea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FEB33E0-F334-4B7E-85AD-93974AE564C0}" type="slidenum">
              <a:rPr lang="en-US"/>
              <a:pPr/>
              <a:t>4</a:t>
            </a:fld>
            <a:endParaRPr lang="en-US"/>
          </a:p>
        </p:txBody>
      </p:sp>
      <p:sp>
        <p:nvSpPr>
          <p:cNvPr id="3379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-15335250" y="-12976225"/>
            <a:ext cx="17300575" cy="12976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en-US" sz="2600">
              <a:latin typeface="Arial" pitchFamily="34" charset="0"/>
              <a:ea typeface="WenQuanYi Micro Hei" charset="0"/>
              <a:cs typeface="WenQuanYi Micro Hei" charset="0"/>
            </a:endParaRP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22497C80-3E11-4C82-8BFC-7C5C1104821D}" type="slidenum">
              <a:rPr lang="en-US" sz="2000">
                <a:solidFill>
                  <a:srgbClr val="000000"/>
                </a:solidFill>
                <a:ea typeface="+mn-ea" charset="0"/>
                <a:cs typeface="+mn-ea" charset="0"/>
              </a:rPr>
              <a:pPr algn="r">
                <a:lnSpc>
                  <a:spcPct val="100000"/>
                </a:lnSpc>
              </a:pPr>
              <a:t>4</a:t>
            </a:fld>
            <a:endParaRPr lang="en-US" sz="2000">
              <a:solidFill>
                <a:srgbClr val="000000"/>
              </a:solidFill>
              <a:ea typeface="+mn-ea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6F01797-3AAA-4AE0-8138-A7FF09374E4E}" type="slidenum">
              <a:rPr lang="en-US">
                <a:solidFill>
                  <a:prstClr val="white"/>
                </a:solidFill>
              </a:rPr>
              <a:pPr/>
              <a:t>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096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en-US" sz="2600">
              <a:latin typeface="Arial" pitchFamily="34" charset="0"/>
              <a:ea typeface="WenQuanYi Micro Hei" charset="0"/>
              <a:cs typeface="WenQuanYi Micro Hei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6F01797-3AAA-4AE0-8138-A7FF09374E4E}" type="slidenum">
              <a:rPr lang="en-US">
                <a:solidFill>
                  <a:prstClr val="white"/>
                </a:solidFill>
              </a:rPr>
              <a:pPr/>
              <a:t>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096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en-US" sz="2600">
              <a:latin typeface="Arial" pitchFamily="34" charset="0"/>
              <a:ea typeface="WenQuanYi Micro Hei" charset="0"/>
              <a:cs typeface="WenQuanYi Micro Hei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6F01797-3AAA-4AE0-8138-A7FF09374E4E}" type="slidenum">
              <a:rPr lang="en-US">
                <a:solidFill>
                  <a:prstClr val="white"/>
                </a:solidFill>
              </a:rPr>
              <a:pPr/>
              <a:t>7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096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en-US" sz="2600">
              <a:latin typeface="Arial" pitchFamily="34" charset="0"/>
              <a:ea typeface="WenQuanYi Micro Hei" charset="0"/>
              <a:cs typeface="WenQuanYi Micro Hei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C9331B8-1ECC-4B58-88F8-AE888950809A}" type="slidenum">
              <a:rPr lang="en-US"/>
              <a:pPr/>
              <a:t>8</a:t>
            </a:fld>
            <a:endParaRPr lang="en-US"/>
          </a:p>
        </p:txBody>
      </p:sp>
      <p:sp>
        <p:nvSpPr>
          <p:cNvPr id="3788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-15335250" y="-12976225"/>
            <a:ext cx="17300575" cy="12976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en-US" sz="2600">
              <a:latin typeface="Arial" pitchFamily="34" charset="0"/>
              <a:ea typeface="WenQuanYi Micro Hei" charset="0"/>
              <a:cs typeface="WenQuanYi Micro Hei" charset="0"/>
            </a:endParaRP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29EBF23F-5F64-4D00-B610-3B363AE25958}" type="slidenum">
              <a:rPr lang="en-US" sz="2000">
                <a:solidFill>
                  <a:srgbClr val="000000"/>
                </a:solidFill>
                <a:ea typeface="+mn-ea" charset="0"/>
                <a:cs typeface="+mn-ea" charset="0"/>
              </a:rPr>
              <a:pPr algn="r">
                <a:lnSpc>
                  <a:spcPct val="100000"/>
                </a:lnSpc>
              </a:pPr>
              <a:t>8</a:t>
            </a:fld>
            <a:endParaRPr lang="en-US" sz="2000">
              <a:solidFill>
                <a:srgbClr val="000000"/>
              </a:solidFill>
              <a:ea typeface="+mn-ea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6F01797-3AAA-4AE0-8138-A7FF09374E4E}" type="slidenum">
              <a:rPr lang="en-US">
                <a:solidFill>
                  <a:prstClr val="white"/>
                </a:solidFill>
              </a:rPr>
              <a:pPr/>
              <a:t>9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096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en-US" sz="2600">
              <a:latin typeface="Arial" pitchFamily="34" charset="0"/>
              <a:ea typeface="WenQuanYi Micro Hei" charset="0"/>
              <a:cs typeface="WenQuanYi Micro He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7/29/13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8D7D2ED-B4F0-4C78-9AB0-3263D287E8F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914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7/29/13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7DE43E50-6ADD-48E4-B611-DCD0CE9422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63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58499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58499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7/29/13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46086168-1BB4-402E-9A1A-90742D1DC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92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7/29/13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BBE41D40-AFD0-45E1-B265-F817285B120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160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7/29/13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C1F891D-886A-4729-A437-2B19D141F19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730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7/29/13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0B14A05-5A9D-4E78-87ED-1E5BB1AB83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127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3713"/>
            <a:ext cx="44577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763713"/>
            <a:ext cx="4459287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7/29/13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31D4B6B-578A-4F52-B328-09EE3FC9ED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196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7/29/13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3CC6DC8-26ED-4889-A331-1C85D6EA02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103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7/29/13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4B599BD1-95ED-40A0-B494-93D7B479E0C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4892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7/29/13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537F3D1-4E4D-4C2C-986D-5209E8AEF1C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931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7/29/13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85159A2-BEF6-4086-A1EF-40D9DCF570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844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7/29/13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41AADF47-C8B5-47A9-9D55-84D88ECECEF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8356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7/29/13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56B65D4-128B-4DB3-BAEE-CAD99F3190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301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7/29/13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F5882DD-967E-4136-9881-8B716C409B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8074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303213"/>
            <a:ext cx="2266950" cy="6448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3213"/>
            <a:ext cx="6650037" cy="6448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7/29/13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4BD9B5E3-464E-44BF-BF0C-0C5C6AD06E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877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50323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448050" y="6886575"/>
            <a:ext cx="3194050" cy="5191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722788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fld id="{7FAE3E07-198D-47AE-9AF9-9BF07584C9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9161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7/29/13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53B82B8-1A74-45CC-B76D-8D4EBD68BF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8455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7/29/13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6EA7ED7-B7B7-4C8A-9A1F-5F94BC644F3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2639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7/29/13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D7FC5F5-C383-4AE4-AA06-577F230F1D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2826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357687" cy="4383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3325" y="1768475"/>
            <a:ext cx="4357688" cy="4383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7/29/13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A8C5221-2690-44A7-AF06-88D0B29F45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185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7/29/13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52A345D-DD42-4D4F-B2DA-74CA8EE28FD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8032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7/29/13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472AC9DE-7989-4670-BDC6-1E86FD9E74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951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7/29/13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0F8E950-EAF5-49A6-B5DC-9B127AED39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393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7/29/13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4D9F4BAF-6374-42F8-8CC8-3CCE9017A0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817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7/29/13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E43E8507-209F-4BE4-88FC-48FAD622EEE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4689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7/29/13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BD1E78AE-67B5-40FB-B5EA-93B76FF939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084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7/29/13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EF4FB6B-8663-4662-A5A0-4BE0969AF8F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9145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303213"/>
            <a:ext cx="2266950" cy="58483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3213"/>
            <a:ext cx="6650037" cy="58483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7/29/13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4C25EAE-B987-41E0-AC56-D32252BC94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379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7/29/13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3E6FF42-9FCF-4A7A-882A-EC205CA6FF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1754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7/29/13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9892196-1CBB-4702-B967-19FFAE8C340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2854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7/29/13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4516B48-5FA2-4F23-B960-9E5207BA946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9150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357687" cy="4383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3325" y="1768475"/>
            <a:ext cx="4357688" cy="4383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7/29/13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4AACE54-E127-4025-8684-4F4AE331188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3479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7/29/13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6A7462BA-D605-4CB6-98F3-42976EE5C37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66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357687" cy="4383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3325" y="1768475"/>
            <a:ext cx="4357688" cy="4383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7/29/13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9EA6E05F-6EE2-44FF-B38E-737E613260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24072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7/29/13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CE1DF11-AF37-485B-8073-82D6B3C5E78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0106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7/29/13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BE493EF8-6B6F-4FF6-B823-D6483D5E75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1668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7/29/13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6633ADE-863A-4FDE-988A-41EE5831F5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12048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7/29/13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97A03221-DD6F-4256-A6AB-03F329860E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7147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7/29/13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839F02E7-B04B-4DD4-B13C-1D38009CF9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29205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58499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58499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7/29/13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5342E4C-FB53-42B1-9088-379CC47EA8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93783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8867775" cy="2114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4035425"/>
            <a:ext cx="8867775" cy="21161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7/29/13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fld id="{24AB7BB2-99A4-4F4E-A5D0-0FB233356D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77536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ROBIL – Integration Procedures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69D492F6-6C43-404B-B9B1-312EABCB7DD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83163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ROBIL – Integration Procedures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3F4ECF9-5DA3-49B0-B7FA-8223C36F048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26451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ROBIL – Integration Procedures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8E37F655-297F-4E05-88A6-1410BF1DAC5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866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7/29/13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9BDB4AB9-A4ED-4252-84E3-B256E8F1DE0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6890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357687" cy="4383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3325" y="1768475"/>
            <a:ext cx="4357688" cy="4383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ROBIL – Integration Procedures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E99B8D89-C6A3-4820-A18E-1E49B8017F4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71405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Footer Placeholder 6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ROBIL – Integration Procedures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95C9F6E0-04BE-43B8-BBA1-EF483142BC0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8005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ROBIL – Integration Procedures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75DB5898-30B6-4F00-9083-709F158F504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8656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ROBIL – Integration Procedures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12F690B-9C16-4016-B48E-861B9E5C467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58984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ROBIL – Integration Procedures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6336788-E39C-49C0-A023-BA1523690A3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9405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ROBIL – Integration Procedures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A443630-B29D-45CA-94D9-E8D955DB56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01533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ROBIL – Integration Procedures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E4888987-B118-47B9-82A1-C7BC74DB889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4904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58499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58499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ROBIL – Integration Procedures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66F71E99-454F-4C9E-AED9-3ED3C75FE7E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70392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ROBIL – Integration Procedures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A0DE396-328D-478A-ACBB-3B2764BAA7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71632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ROBIL – Integration Procedures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4AC026E3-CD64-4EF9-BC7A-1ABF256ECC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27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7/29/13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4B476F7-6A6A-4464-9AE8-9B7EFDD3EE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1506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ROBIL – Integration Procedures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E651E32-F6E9-4321-A7D2-390F1AD924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8614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6925" y="3203575"/>
            <a:ext cx="4205288" cy="1652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4613" y="3203575"/>
            <a:ext cx="4206875" cy="1652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ROBIL – Integration Procedures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8B238042-2A9E-4A5C-A870-2752042FD0E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6845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Footer Placeholder 6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ROBIL – Integration Procedures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4699193-C0BD-481D-BFB0-81A1C49664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89516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ROBIL – Integration Procedures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EEC09CD-7F02-4BCB-90F7-B1B8995AEC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3053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ROBIL – Integration Procedures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95E387E0-094B-4A26-87C6-E68033148C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6499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ROBIL – Integration Procedures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78B67853-DCCE-4B4E-8449-6520E5841F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8063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ROBIL – Integration Procedures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94908F50-1E2E-4056-9D62-316D22D35B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0644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ROBIL – Integration Procedures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B9E49DA-BC86-4D07-9D99-DADB693B8F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41322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21538" y="3203575"/>
            <a:ext cx="2139950" cy="3154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6925" y="3203575"/>
            <a:ext cx="6272213" cy="3154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ROBIL – Integration Procedures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89BDEE0D-5191-4AD1-9E0C-9023406974C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84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8" cy="19319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smtClean="0">
                <a:solidFill>
                  <a:prstClr val="black"/>
                </a:solidFill>
              </a:rPr>
              <a:t>ROBIL – Integration Procedures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8B90-9757-4AB8-8862-F554E50B2475}" type="slidenum">
              <a:rPr>
                <a:solidFill>
                  <a:prstClr val="black"/>
                </a:solidFill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753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7/29/13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91EE6070-B644-4E4B-9A25-F2192D7E44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01499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smtClean="0">
                <a:solidFill>
                  <a:prstClr val="black"/>
                </a:solidFill>
              </a:rPr>
              <a:t>ROBIL – Integration Procedures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FE2B2-B643-4FB5-AB53-21AF8612C934}" type="slidenum">
              <a:rPr>
                <a:solidFill>
                  <a:prstClr val="black"/>
                </a:solidFill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43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1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5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7145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2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smtClean="0">
                <a:solidFill>
                  <a:prstClr val="black"/>
                </a:solidFill>
              </a:rPr>
              <a:t>ROBIL – Integration Procedures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7BCA-162E-42F8-AC09-6B718ED42AE4}" type="slidenum">
              <a:rPr>
                <a:solidFill>
                  <a:prstClr val="black"/>
                </a:solidFill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73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9" y="1768476"/>
            <a:ext cx="43592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4" y="1768476"/>
            <a:ext cx="43592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smtClean="0">
                <a:solidFill>
                  <a:prstClr val="black"/>
                </a:solidFill>
              </a:rPr>
              <a:t>ROBIL – Integration Procedures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1BD2-8AA1-4A7F-8963-A5EDA231555C}" type="slidenum">
              <a:rPr>
                <a:solidFill>
                  <a:prstClr val="black"/>
                </a:solidFill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22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6" y="303214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7" indent="0">
              <a:buNone/>
              <a:defRPr sz="1700" b="1"/>
            </a:lvl4pPr>
            <a:lvl5pPr marL="1828610" indent="0">
              <a:buNone/>
              <a:defRPr sz="1700" b="1"/>
            </a:lvl5pPr>
            <a:lvl6pPr marL="2285763" indent="0">
              <a:buNone/>
              <a:defRPr sz="1700" b="1"/>
            </a:lvl6pPr>
            <a:lvl7pPr marL="2742916" indent="0">
              <a:buNone/>
              <a:defRPr sz="1700" b="1"/>
            </a:lvl7pPr>
            <a:lvl8pPr marL="3200068" indent="0">
              <a:buNone/>
              <a:defRPr sz="1700" b="1"/>
            </a:lvl8pPr>
            <a:lvl9pPr marL="3657221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6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7" indent="0">
              <a:buNone/>
              <a:defRPr sz="1700" b="1"/>
            </a:lvl4pPr>
            <a:lvl5pPr marL="1828610" indent="0">
              <a:buNone/>
              <a:defRPr sz="1700" b="1"/>
            </a:lvl5pPr>
            <a:lvl6pPr marL="2285763" indent="0">
              <a:buNone/>
              <a:defRPr sz="1700" b="1"/>
            </a:lvl6pPr>
            <a:lvl7pPr marL="2742916" indent="0">
              <a:buNone/>
              <a:defRPr sz="1700" b="1"/>
            </a:lvl7pPr>
            <a:lvl8pPr marL="3200068" indent="0">
              <a:buNone/>
              <a:defRPr sz="1700" b="1"/>
            </a:lvl8pPr>
            <a:lvl9pPr marL="3657221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6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smtClean="0">
                <a:solidFill>
                  <a:prstClr val="black"/>
                </a:solidFill>
              </a:rPr>
              <a:t>ROBIL – Integration Procedures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AB32A-8A7D-470B-94EC-A7FC8BBB77B3}" type="slidenum">
              <a:rPr>
                <a:solidFill>
                  <a:prstClr val="black"/>
                </a:solidFill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224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smtClean="0">
                <a:solidFill>
                  <a:prstClr val="black"/>
                </a:solidFill>
              </a:rPr>
              <a:t>ROBIL – Integration Procedures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0874-8FCF-44BD-A45F-4AD978C002AB}" type="slidenum">
              <a:rPr>
                <a:solidFill>
                  <a:prstClr val="black"/>
                </a:solidFill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869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b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447360" y="7034233"/>
            <a:ext cx="3195000" cy="521280"/>
          </a:xfrm>
        </p:spPr>
        <p:txBody>
          <a:bodyPr/>
          <a:lstStyle>
            <a:lvl1pPr>
              <a:defRPr i="1"/>
            </a:lvl1pPr>
          </a:lstStyle>
          <a:p>
            <a:r>
              <a:rPr lang="en-GB" dirty="0" smtClean="0">
                <a:solidFill>
                  <a:prstClr val="black"/>
                </a:solidFill>
              </a:rPr>
              <a:t>ROBIL – Integration Procedures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27361" y="7068581"/>
            <a:ext cx="2348280" cy="521280"/>
          </a:xfrm>
        </p:spPr>
        <p:txBody>
          <a:bodyPr/>
          <a:lstStyle/>
          <a:p>
            <a:fld id="{B2601D74-CF15-42BD-B385-3B80643ECFD5}" type="slidenum">
              <a:rPr smtClean="0">
                <a:solidFill>
                  <a:prstClr val="black"/>
                </a:solidFill>
              </a:rPr>
              <a:pPr/>
              <a:t>‹#›</a:t>
            </a:fld>
            <a:endParaRPr dirty="0">
              <a:solidFill>
                <a:prstClr val="black"/>
              </a:solidFill>
            </a:endParaRPr>
          </a:p>
        </p:txBody>
      </p:sp>
      <p:pic>
        <p:nvPicPr>
          <p:cNvPr id="6" name="Picture 5" descr="C:\Documents and Settings\eshaviv\Desktop\לוגו\ROBIL1.bmp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39362" y="301432"/>
            <a:ext cx="2302131" cy="859014"/>
          </a:xfrm>
          <a:prstGeom prst="rect">
            <a:avLst/>
          </a:prstGeom>
          <a:noFill/>
        </p:spPr>
      </p:pic>
      <p:cxnSp>
        <p:nvCxnSpPr>
          <p:cNvPr id="9" name="Straight Connector 8"/>
          <p:cNvCxnSpPr/>
          <p:nvPr userDrawn="1"/>
        </p:nvCxnSpPr>
        <p:spPr>
          <a:xfrm flipH="1">
            <a:off x="0" y="1081071"/>
            <a:ext cx="7818746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329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4" y="301626"/>
            <a:ext cx="5635625" cy="64515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1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200"/>
            </a:lvl2pPr>
            <a:lvl3pPr marL="914305" indent="0">
              <a:buNone/>
              <a:defRPr sz="1000"/>
            </a:lvl3pPr>
            <a:lvl4pPr marL="1371457" indent="0">
              <a:buNone/>
              <a:defRPr sz="900"/>
            </a:lvl4pPr>
            <a:lvl5pPr marL="1828610" indent="0">
              <a:buNone/>
              <a:defRPr sz="900"/>
            </a:lvl5pPr>
            <a:lvl6pPr marL="2285763" indent="0">
              <a:buNone/>
              <a:defRPr sz="900"/>
            </a:lvl6pPr>
            <a:lvl7pPr marL="2742916" indent="0">
              <a:buNone/>
              <a:defRPr sz="900"/>
            </a:lvl7pPr>
            <a:lvl8pPr marL="3200068" indent="0">
              <a:buNone/>
              <a:defRPr sz="900"/>
            </a:lvl8pPr>
            <a:lvl9pPr marL="3657221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smtClean="0">
                <a:solidFill>
                  <a:prstClr val="black"/>
                </a:solidFill>
              </a:rPr>
              <a:t>ROBIL – Integration Procedures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91EF8-658C-419C-8EC1-1289480FFC9B}" type="slidenum">
              <a:rPr>
                <a:solidFill>
                  <a:prstClr val="black"/>
                </a:solidFill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10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9" y="5291139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9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152" indent="0">
              <a:buNone/>
              <a:defRPr sz="2800"/>
            </a:lvl2pPr>
            <a:lvl3pPr marL="914305" indent="0">
              <a:buNone/>
              <a:defRPr sz="2400"/>
            </a:lvl3pPr>
            <a:lvl4pPr marL="1371457" indent="0">
              <a:buNone/>
              <a:defRPr sz="2000"/>
            </a:lvl4pPr>
            <a:lvl5pPr marL="1828610" indent="0">
              <a:buNone/>
              <a:defRPr sz="2000"/>
            </a:lvl5pPr>
            <a:lvl6pPr marL="2285763" indent="0">
              <a:buNone/>
              <a:defRPr sz="2000"/>
            </a:lvl6pPr>
            <a:lvl7pPr marL="2742916" indent="0">
              <a:buNone/>
              <a:defRPr sz="2000"/>
            </a:lvl7pPr>
            <a:lvl8pPr marL="3200068" indent="0">
              <a:buNone/>
              <a:defRPr sz="2000"/>
            </a:lvl8pPr>
            <a:lvl9pPr marL="3657221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9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200"/>
            </a:lvl2pPr>
            <a:lvl3pPr marL="914305" indent="0">
              <a:buNone/>
              <a:defRPr sz="1000"/>
            </a:lvl3pPr>
            <a:lvl4pPr marL="1371457" indent="0">
              <a:buNone/>
              <a:defRPr sz="900"/>
            </a:lvl4pPr>
            <a:lvl5pPr marL="1828610" indent="0">
              <a:buNone/>
              <a:defRPr sz="900"/>
            </a:lvl5pPr>
            <a:lvl6pPr marL="2285763" indent="0">
              <a:buNone/>
              <a:defRPr sz="900"/>
            </a:lvl6pPr>
            <a:lvl7pPr marL="2742916" indent="0">
              <a:buNone/>
              <a:defRPr sz="900"/>
            </a:lvl7pPr>
            <a:lvl8pPr marL="3200068" indent="0">
              <a:buNone/>
              <a:defRPr sz="900"/>
            </a:lvl8pPr>
            <a:lvl9pPr marL="3657221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smtClean="0">
                <a:solidFill>
                  <a:prstClr val="black"/>
                </a:solidFill>
              </a:rPr>
              <a:t>ROBIL – Integration Procedures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9907-1FCC-429F-9D82-992743E5571C}" type="slidenum">
              <a:rPr>
                <a:solidFill>
                  <a:prstClr val="black"/>
                </a:solidFill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557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F22250-58E0-4B4F-989A-7E0D38599AEA}" type="slidenum">
              <a:rPr lang="he-IL" smtClean="0">
                <a:solidFill>
                  <a:prstClr val="black"/>
                </a:solidFill>
              </a:rPr>
              <a:pPr/>
              <a:t>‹#›</a:t>
            </a:fld>
            <a:endParaRPr lang="he-IL">
              <a:solidFill>
                <a:prstClr val="black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smtClean="0">
                <a:solidFill>
                  <a:prstClr val="black"/>
                </a:solidFill>
              </a:rPr>
              <a:t>ROBIL – Integration Procedures</a:t>
            </a:r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51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301626"/>
            <a:ext cx="22669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7" y="301626"/>
            <a:ext cx="665321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smtClean="0">
                <a:solidFill>
                  <a:prstClr val="black"/>
                </a:solidFill>
              </a:rPr>
              <a:t>ROBIL – Integration Procedures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6E960-73AB-4C2B-99A3-C0D7F88EA14E}" type="slidenum">
              <a:rPr>
                <a:solidFill>
                  <a:prstClr val="black"/>
                </a:solidFill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737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7/29/13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8669B87-6645-4B09-8AAF-692D88129A5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958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7/29/13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63056909-0832-4685-AF42-887EF67043E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86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ChangeArrowheads="1"/>
          </p:cNvSpPr>
          <p:nvPr/>
        </p:nvSpPr>
        <p:spPr bwMode="auto">
          <a:xfrm>
            <a:off x="755650" y="2347913"/>
            <a:ext cx="8567738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5pPr>
            <a:lvl6pPr marL="25146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6pPr>
            <a:lvl7pPr marL="29718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7pPr>
            <a:lvl8pPr marL="3429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8pPr>
            <a:lvl9pPr marL="3886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 pitchFamily="34" charset="0"/>
              </a:rPr>
              <a:t>Click to edit the title text formatClick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dt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defRPr>
                <a:solidFill>
                  <a:srgbClr val="000000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7/29/13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defRPr>
                <a:solidFill>
                  <a:srgbClr val="000000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99391625-B1FF-4560-8C08-894B1F16EFD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503238" y="1768475"/>
            <a:ext cx="8869362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8867775" cy="438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sldNum="0" hdr="0" ftr="0"/>
  <p:txStyles>
    <p:titleStyle>
      <a:lvl1pPr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pitchFamily="34" charset="0"/>
          <a:ea typeface="WenQuanYi Micro Hei" charset="0"/>
          <a:cs typeface="WenQuanYi Micro Hei" charset="0"/>
        </a:defRPr>
      </a:lvl2pPr>
      <a:lvl3pPr marL="1143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pitchFamily="34" charset="0"/>
          <a:ea typeface="WenQuanYi Micro Hei" charset="0"/>
          <a:cs typeface="WenQuanYi Micro Hei" charset="0"/>
        </a:defRPr>
      </a:lvl3pPr>
      <a:lvl4pPr marL="1600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pitchFamily="34" charset="0"/>
          <a:ea typeface="WenQuanYi Micro Hei" charset="0"/>
          <a:cs typeface="WenQuanYi Micro Hei" charset="0"/>
        </a:defRPr>
      </a:lvl4pPr>
      <a:lvl5pPr marL="20574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pitchFamily="34" charset="0"/>
          <a:ea typeface="WenQuanYi Micro Hei" charset="0"/>
          <a:cs typeface="WenQuanYi Micro Hei" charset="0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pitchFamily="34" charset="0"/>
          <a:ea typeface="WenQuanYi Micro Hei" charset="0"/>
          <a:cs typeface="WenQuanYi Micro Hei" charset="0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pitchFamily="34" charset="0"/>
          <a:ea typeface="WenQuanYi Micro Hei" charset="0"/>
          <a:cs typeface="WenQuanYi Micro Hei" charset="0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pitchFamily="34" charset="0"/>
          <a:ea typeface="WenQuanYi Micro Hei" charset="0"/>
          <a:cs typeface="WenQuanYi Micro Hei" charset="0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pitchFamily="34" charset="0"/>
          <a:ea typeface="WenQuanYi Micro Hei" charset="0"/>
          <a:cs typeface="WenQuanYi Micro Hei" charset="0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3213"/>
            <a:ext cx="9069387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formatClick to edit Master 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3713"/>
            <a:ext cx="9069387" cy="498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0"/>
            <a:r>
              <a:rPr lang="en-GB" smtClean="0"/>
              <a:t>Seventh Outline LevelClick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1"/>
            <a:r>
              <a:rPr lang="en-GB" smtClean="0"/>
              <a:t>Third level</a:t>
            </a:r>
          </a:p>
          <a:p>
            <a:pPr lvl="2"/>
            <a:r>
              <a:rPr lang="en-GB" smtClean="0"/>
              <a:t>Fourth level</a:t>
            </a:r>
          </a:p>
          <a:p>
            <a:pPr lvl="3"/>
            <a:r>
              <a:rPr lang="en-GB" smtClean="0"/>
              <a:t>Fifth level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defRPr>
                <a:solidFill>
                  <a:srgbClr val="000000"/>
                </a:solidFill>
                <a:latin typeface="+mn-lt"/>
                <a:ea typeface="DejaVu Sans" charset="0"/>
                <a:cs typeface="DejaVu Sans" charset="0"/>
              </a:defRPr>
            </a:lvl1pPr>
          </a:lstStyle>
          <a:p>
            <a:r>
              <a:rPr lang="en-US"/>
              <a:t>7/29/13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defRPr>
                <a:solidFill>
                  <a:srgbClr val="000000"/>
                </a:solidFill>
                <a:latin typeface="+mn-lt"/>
                <a:ea typeface="DejaVu Sans" charset="0"/>
                <a:cs typeface="DejaVu Sans" charset="0"/>
              </a:defRPr>
            </a:lvl1pPr>
          </a:lstStyle>
          <a:p>
            <a:fld id="{F343CDAA-6071-49A4-BBEB-495EA315392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747" r:id="rId12"/>
  </p:sldLayoutIdLst>
  <p:hf sldNum="0" hdr="0" ftr="0"/>
  <p:txStyles>
    <p:titleStyle>
      <a:lvl1pPr algn="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53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5300">
          <a:solidFill>
            <a:srgbClr val="000000"/>
          </a:solidFill>
          <a:latin typeface="Arial" pitchFamily="34" charset="0"/>
          <a:ea typeface="WenQuanYi Micro Hei" charset="0"/>
          <a:cs typeface="WenQuanYi Micro Hei" charset="0"/>
        </a:defRPr>
      </a:lvl2pPr>
      <a:lvl3pPr marL="1143000" indent="-228600" algn="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5300">
          <a:solidFill>
            <a:srgbClr val="000000"/>
          </a:solidFill>
          <a:latin typeface="Arial" pitchFamily="34" charset="0"/>
          <a:ea typeface="WenQuanYi Micro Hei" charset="0"/>
          <a:cs typeface="WenQuanYi Micro Hei" charset="0"/>
        </a:defRPr>
      </a:lvl3pPr>
      <a:lvl4pPr marL="1600200" indent="-228600" algn="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5300">
          <a:solidFill>
            <a:srgbClr val="000000"/>
          </a:solidFill>
          <a:latin typeface="Arial" pitchFamily="34" charset="0"/>
          <a:ea typeface="WenQuanYi Micro Hei" charset="0"/>
          <a:cs typeface="WenQuanYi Micro Hei" charset="0"/>
        </a:defRPr>
      </a:lvl4pPr>
      <a:lvl5pPr marL="2057400" indent="-228600" algn="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5300">
          <a:solidFill>
            <a:srgbClr val="000000"/>
          </a:solidFill>
          <a:latin typeface="Arial" pitchFamily="34" charset="0"/>
          <a:ea typeface="WenQuanYi Micro Hei" charset="0"/>
          <a:cs typeface="WenQuanYi Micro Hei" charset="0"/>
        </a:defRPr>
      </a:lvl5pPr>
      <a:lvl6pPr marL="2514600" indent="-228600" algn="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5300">
          <a:solidFill>
            <a:srgbClr val="000000"/>
          </a:solidFill>
          <a:latin typeface="Arial" pitchFamily="34" charset="0"/>
          <a:ea typeface="WenQuanYi Micro Hei" charset="0"/>
          <a:cs typeface="WenQuanYi Micro Hei" charset="0"/>
        </a:defRPr>
      </a:lvl6pPr>
      <a:lvl7pPr marL="2971800" indent="-228600" algn="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5300">
          <a:solidFill>
            <a:srgbClr val="000000"/>
          </a:solidFill>
          <a:latin typeface="Arial" pitchFamily="34" charset="0"/>
          <a:ea typeface="WenQuanYi Micro Hei" charset="0"/>
          <a:cs typeface="WenQuanYi Micro Hei" charset="0"/>
        </a:defRPr>
      </a:lvl7pPr>
      <a:lvl8pPr marL="3429000" indent="-228600" algn="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5300">
          <a:solidFill>
            <a:srgbClr val="000000"/>
          </a:solidFill>
          <a:latin typeface="Arial" pitchFamily="34" charset="0"/>
          <a:ea typeface="WenQuanYi Micro Hei" charset="0"/>
          <a:cs typeface="WenQuanYi Micro Hei" charset="0"/>
        </a:defRPr>
      </a:lvl8pPr>
      <a:lvl9pPr marL="3886200" indent="-228600" algn="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5300">
          <a:solidFill>
            <a:srgbClr val="000000"/>
          </a:solidFill>
          <a:latin typeface="Arial" pitchFamily="34" charset="0"/>
          <a:ea typeface="WenQuanYi Micro Hei" charset="0"/>
          <a:cs typeface="WenQuanYi Micro Hei" charset="0"/>
        </a:defRPr>
      </a:lvl9pPr>
    </p:titleStyle>
    <p:bodyStyle>
      <a:lvl1pPr marL="342900" indent="-342900" algn="l" defTabSz="457200" rtl="0" fontAlgn="base" hangingPunct="0">
        <a:lnSpc>
          <a:spcPct val="98000"/>
        </a:lnSpc>
        <a:spcBef>
          <a:spcPct val="0"/>
        </a:spcBef>
        <a:spcAft>
          <a:spcPts val="1563"/>
        </a:spcAft>
        <a:buClr>
          <a:srgbClr val="000000"/>
        </a:buClr>
        <a:buSzPct val="100000"/>
        <a:buFont typeface="Times New Roman" pitchFamily="18" charset="0"/>
        <a:defRPr sz="35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8000"/>
        </a:lnSpc>
        <a:spcBef>
          <a:spcPct val="0"/>
        </a:spcBef>
        <a:spcAft>
          <a:spcPts val="1250"/>
        </a:spcAft>
        <a:buClr>
          <a:srgbClr val="000000"/>
        </a:buClr>
        <a:buSzPct val="100000"/>
        <a:buFont typeface="Times New Roman" pitchFamily="18" charset="0"/>
        <a:defRPr sz="27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8000"/>
        </a:lnSpc>
        <a:spcBef>
          <a:spcPct val="0"/>
        </a:spcBef>
        <a:spcAft>
          <a:spcPts val="938"/>
        </a:spcAft>
        <a:buClr>
          <a:srgbClr val="000000"/>
        </a:buClr>
        <a:buSzPct val="100000"/>
        <a:buFont typeface="Times New Roman" pitchFamily="18" charset="0"/>
        <a:defRPr sz="2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8000"/>
        </a:lnSpc>
        <a:spcBef>
          <a:spcPct val="0"/>
        </a:spcBef>
        <a:spcAft>
          <a:spcPts val="625"/>
        </a:spcAft>
        <a:buClr>
          <a:srgbClr val="000000"/>
        </a:buClr>
        <a:buSzPct val="100000"/>
        <a:buFont typeface="Times New Roman" pitchFamily="18" charset="0"/>
        <a:defRPr sz="2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8000"/>
        </a:lnSpc>
        <a:spcBef>
          <a:spcPct val="0"/>
        </a:spcBef>
        <a:spcAft>
          <a:spcPts val="313"/>
        </a:spcAft>
        <a:buClr>
          <a:srgbClr val="000000"/>
        </a:buClr>
        <a:buSzPct val="100000"/>
        <a:buFont typeface="Times New Roman" pitchFamily="18" charset="0"/>
        <a:defRPr sz="2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98000"/>
        </a:lnSpc>
        <a:spcBef>
          <a:spcPct val="0"/>
        </a:spcBef>
        <a:spcAft>
          <a:spcPts val="313"/>
        </a:spcAft>
        <a:buClr>
          <a:srgbClr val="000000"/>
        </a:buClr>
        <a:buSzPct val="100000"/>
        <a:buFont typeface="Times New Roman" pitchFamily="18" charset="0"/>
        <a:defRPr sz="22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98000"/>
        </a:lnSpc>
        <a:spcBef>
          <a:spcPct val="0"/>
        </a:spcBef>
        <a:spcAft>
          <a:spcPts val="313"/>
        </a:spcAft>
        <a:buClr>
          <a:srgbClr val="000000"/>
        </a:buClr>
        <a:buSzPct val="100000"/>
        <a:buFont typeface="Times New Roman" pitchFamily="18" charset="0"/>
        <a:defRPr sz="22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98000"/>
        </a:lnSpc>
        <a:spcBef>
          <a:spcPct val="0"/>
        </a:spcBef>
        <a:spcAft>
          <a:spcPts val="313"/>
        </a:spcAft>
        <a:buClr>
          <a:srgbClr val="000000"/>
        </a:buClr>
        <a:buSzPct val="100000"/>
        <a:buFont typeface="Times New Roman" pitchFamily="18" charset="0"/>
        <a:defRPr sz="22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98000"/>
        </a:lnSpc>
        <a:spcBef>
          <a:spcPct val="0"/>
        </a:spcBef>
        <a:spcAft>
          <a:spcPts val="313"/>
        </a:spcAft>
        <a:buClr>
          <a:srgbClr val="000000"/>
        </a:buClr>
        <a:buSzPct val="100000"/>
        <a:buFont typeface="Times New Roman" pitchFamily="18" charset="0"/>
        <a:defRPr sz="22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3213"/>
            <a:ext cx="9069387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dt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defRPr>
                <a:solidFill>
                  <a:srgbClr val="000000"/>
                </a:solidFill>
                <a:latin typeface="+mn-lt"/>
                <a:ea typeface="DejaVu Sans" charset="0"/>
                <a:cs typeface="DejaVu Sans" charset="0"/>
              </a:defRPr>
            </a:lvl1pPr>
          </a:lstStyle>
          <a:p>
            <a:r>
              <a:rPr lang="en-US"/>
              <a:t>7/29/13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defRPr>
                <a:solidFill>
                  <a:srgbClr val="000000"/>
                </a:solidFill>
                <a:latin typeface="+mn-lt"/>
                <a:ea typeface="DejaVu Sans" charset="0"/>
                <a:cs typeface="DejaVu Sans" charset="0"/>
              </a:defRPr>
            </a:lvl1pPr>
          </a:lstStyle>
          <a:p>
            <a:fld id="{342E3505-90D1-488D-B7A7-1D924CBA486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8867775" cy="438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82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/>
  <p:txStyles>
    <p:titleStyle>
      <a:lvl1pPr algn="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53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5300">
          <a:solidFill>
            <a:srgbClr val="000000"/>
          </a:solidFill>
          <a:latin typeface="Arial" pitchFamily="34" charset="0"/>
          <a:ea typeface="WenQuanYi Micro Hei" charset="0"/>
          <a:cs typeface="WenQuanYi Micro Hei" charset="0"/>
        </a:defRPr>
      </a:lvl2pPr>
      <a:lvl3pPr marL="1143000" indent="-228600" algn="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5300">
          <a:solidFill>
            <a:srgbClr val="000000"/>
          </a:solidFill>
          <a:latin typeface="Arial" pitchFamily="34" charset="0"/>
          <a:ea typeface="WenQuanYi Micro Hei" charset="0"/>
          <a:cs typeface="WenQuanYi Micro Hei" charset="0"/>
        </a:defRPr>
      </a:lvl3pPr>
      <a:lvl4pPr marL="1600200" indent="-228600" algn="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5300">
          <a:solidFill>
            <a:srgbClr val="000000"/>
          </a:solidFill>
          <a:latin typeface="Arial" pitchFamily="34" charset="0"/>
          <a:ea typeface="WenQuanYi Micro Hei" charset="0"/>
          <a:cs typeface="WenQuanYi Micro Hei" charset="0"/>
        </a:defRPr>
      </a:lvl4pPr>
      <a:lvl5pPr marL="2057400" indent="-228600" algn="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5300">
          <a:solidFill>
            <a:srgbClr val="000000"/>
          </a:solidFill>
          <a:latin typeface="Arial" pitchFamily="34" charset="0"/>
          <a:ea typeface="WenQuanYi Micro Hei" charset="0"/>
          <a:cs typeface="WenQuanYi Micro Hei" charset="0"/>
        </a:defRPr>
      </a:lvl5pPr>
      <a:lvl6pPr marL="2514600" indent="-228600" algn="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5300">
          <a:solidFill>
            <a:srgbClr val="000000"/>
          </a:solidFill>
          <a:latin typeface="Arial" pitchFamily="34" charset="0"/>
          <a:ea typeface="WenQuanYi Micro Hei" charset="0"/>
          <a:cs typeface="WenQuanYi Micro Hei" charset="0"/>
        </a:defRPr>
      </a:lvl6pPr>
      <a:lvl7pPr marL="2971800" indent="-228600" algn="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5300">
          <a:solidFill>
            <a:srgbClr val="000000"/>
          </a:solidFill>
          <a:latin typeface="Arial" pitchFamily="34" charset="0"/>
          <a:ea typeface="WenQuanYi Micro Hei" charset="0"/>
          <a:cs typeface="WenQuanYi Micro Hei" charset="0"/>
        </a:defRPr>
      </a:lvl7pPr>
      <a:lvl8pPr marL="3429000" indent="-228600" algn="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5300">
          <a:solidFill>
            <a:srgbClr val="000000"/>
          </a:solidFill>
          <a:latin typeface="Arial" pitchFamily="34" charset="0"/>
          <a:ea typeface="WenQuanYi Micro Hei" charset="0"/>
          <a:cs typeface="WenQuanYi Micro Hei" charset="0"/>
        </a:defRPr>
      </a:lvl8pPr>
      <a:lvl9pPr marL="3886200" indent="-228600" algn="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5300">
          <a:solidFill>
            <a:srgbClr val="000000"/>
          </a:solidFill>
          <a:latin typeface="Arial" pitchFamily="34" charset="0"/>
          <a:ea typeface="WenQuanYi Micro Hei" charset="0"/>
          <a:cs typeface="WenQuanYi Micro Hei" charset="0"/>
        </a:defRPr>
      </a:lvl9pPr>
    </p:titleStyle>
    <p:bodyStyle>
      <a:lvl1pPr marL="342900" indent="-342900" algn="l" defTabSz="457200" rtl="0" fontAlgn="base" hangingPunct="0">
        <a:lnSpc>
          <a:spcPct val="98000"/>
        </a:lnSpc>
        <a:spcBef>
          <a:spcPct val="0"/>
        </a:spcBef>
        <a:spcAft>
          <a:spcPts val="1563"/>
        </a:spcAft>
        <a:buClr>
          <a:srgbClr val="000000"/>
        </a:buClr>
        <a:buSzPct val="100000"/>
        <a:buFont typeface="Times New Roman" pitchFamily="18" charset="0"/>
        <a:defRPr sz="35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8000"/>
        </a:lnSpc>
        <a:spcBef>
          <a:spcPct val="0"/>
        </a:spcBef>
        <a:spcAft>
          <a:spcPts val="1250"/>
        </a:spcAft>
        <a:buClr>
          <a:srgbClr val="000000"/>
        </a:buClr>
        <a:buSzPct val="100000"/>
        <a:buFont typeface="Times New Roman" pitchFamily="18" charset="0"/>
        <a:defRPr sz="27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8000"/>
        </a:lnSpc>
        <a:spcBef>
          <a:spcPct val="0"/>
        </a:spcBef>
        <a:spcAft>
          <a:spcPts val="938"/>
        </a:spcAft>
        <a:buClr>
          <a:srgbClr val="000000"/>
        </a:buClr>
        <a:buSzPct val="100000"/>
        <a:buFont typeface="Times New Roman" pitchFamily="18" charset="0"/>
        <a:defRPr sz="2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8000"/>
        </a:lnSpc>
        <a:spcBef>
          <a:spcPct val="0"/>
        </a:spcBef>
        <a:spcAft>
          <a:spcPts val="625"/>
        </a:spcAft>
        <a:buClr>
          <a:srgbClr val="000000"/>
        </a:buClr>
        <a:buSzPct val="100000"/>
        <a:buFont typeface="Times New Roman" pitchFamily="18" charset="0"/>
        <a:defRPr sz="2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8000"/>
        </a:lnSpc>
        <a:spcBef>
          <a:spcPct val="0"/>
        </a:spcBef>
        <a:spcAft>
          <a:spcPts val="313"/>
        </a:spcAft>
        <a:buClr>
          <a:srgbClr val="000000"/>
        </a:buClr>
        <a:buSzPct val="100000"/>
        <a:buFont typeface="Times New Roman" pitchFamily="18" charset="0"/>
        <a:defRPr sz="2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98000"/>
        </a:lnSpc>
        <a:spcBef>
          <a:spcPct val="0"/>
        </a:spcBef>
        <a:spcAft>
          <a:spcPts val="313"/>
        </a:spcAft>
        <a:buClr>
          <a:srgbClr val="000000"/>
        </a:buClr>
        <a:buSzPct val="100000"/>
        <a:buFont typeface="Times New Roman" pitchFamily="18" charset="0"/>
        <a:defRPr sz="22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98000"/>
        </a:lnSpc>
        <a:spcBef>
          <a:spcPct val="0"/>
        </a:spcBef>
        <a:spcAft>
          <a:spcPts val="313"/>
        </a:spcAft>
        <a:buClr>
          <a:srgbClr val="000000"/>
        </a:buClr>
        <a:buSzPct val="100000"/>
        <a:buFont typeface="Times New Roman" pitchFamily="18" charset="0"/>
        <a:defRPr sz="22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98000"/>
        </a:lnSpc>
        <a:spcBef>
          <a:spcPct val="0"/>
        </a:spcBef>
        <a:spcAft>
          <a:spcPts val="313"/>
        </a:spcAft>
        <a:buClr>
          <a:srgbClr val="000000"/>
        </a:buClr>
        <a:buSzPct val="100000"/>
        <a:buFont typeface="Times New Roman" pitchFamily="18" charset="0"/>
        <a:defRPr sz="22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98000"/>
        </a:lnSpc>
        <a:spcBef>
          <a:spcPct val="0"/>
        </a:spcBef>
        <a:spcAft>
          <a:spcPts val="313"/>
        </a:spcAft>
        <a:buClr>
          <a:srgbClr val="000000"/>
        </a:buClr>
        <a:buSzPct val="100000"/>
        <a:buFont typeface="Times New Roman" pitchFamily="18" charset="0"/>
        <a:defRPr sz="22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dt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defRPr>
                <a:solidFill>
                  <a:srgbClr val="000000"/>
                </a:solidFill>
                <a:latin typeface="+mn-lt"/>
                <a:ea typeface="DejaVu Sans" charset="0"/>
                <a:cs typeface="DejaVu Sans" charset="0"/>
              </a:defRPr>
            </a:lvl1pPr>
          </a:lstStyle>
          <a:p>
            <a:r>
              <a:rPr lang="en-US"/>
              <a:t>7/29/13</a:t>
            </a: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ldNum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defRPr>
                <a:solidFill>
                  <a:srgbClr val="000000"/>
                </a:solidFill>
                <a:latin typeface="+mn-lt"/>
                <a:ea typeface="DejaVu Sans" charset="0"/>
                <a:cs typeface="DejaVu Sans" charset="0"/>
              </a:defRPr>
            </a:lvl1pPr>
          </a:lstStyle>
          <a:p>
            <a:fld id="{9B912254-673B-407C-803F-7356DF83D8F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8867775" cy="438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82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33" r:id="rId12"/>
  </p:sldLayoutIdLst>
  <p:hf sldNum="0" hdr="0" ftr="0"/>
  <p:txStyles>
    <p:titleStyle>
      <a:lvl1pPr algn="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53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5300">
          <a:solidFill>
            <a:srgbClr val="000000"/>
          </a:solidFill>
          <a:latin typeface="Arial" pitchFamily="34" charset="0"/>
          <a:ea typeface="WenQuanYi Micro Hei" charset="0"/>
          <a:cs typeface="WenQuanYi Micro Hei" charset="0"/>
        </a:defRPr>
      </a:lvl2pPr>
      <a:lvl3pPr marL="1143000" indent="-228600" algn="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5300">
          <a:solidFill>
            <a:srgbClr val="000000"/>
          </a:solidFill>
          <a:latin typeface="Arial" pitchFamily="34" charset="0"/>
          <a:ea typeface="WenQuanYi Micro Hei" charset="0"/>
          <a:cs typeface="WenQuanYi Micro Hei" charset="0"/>
        </a:defRPr>
      </a:lvl3pPr>
      <a:lvl4pPr marL="1600200" indent="-228600" algn="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5300">
          <a:solidFill>
            <a:srgbClr val="000000"/>
          </a:solidFill>
          <a:latin typeface="Arial" pitchFamily="34" charset="0"/>
          <a:ea typeface="WenQuanYi Micro Hei" charset="0"/>
          <a:cs typeface="WenQuanYi Micro Hei" charset="0"/>
        </a:defRPr>
      </a:lvl4pPr>
      <a:lvl5pPr marL="2057400" indent="-228600" algn="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5300">
          <a:solidFill>
            <a:srgbClr val="000000"/>
          </a:solidFill>
          <a:latin typeface="Arial" pitchFamily="34" charset="0"/>
          <a:ea typeface="WenQuanYi Micro Hei" charset="0"/>
          <a:cs typeface="WenQuanYi Micro Hei" charset="0"/>
        </a:defRPr>
      </a:lvl5pPr>
      <a:lvl6pPr marL="2514600" indent="-228600" algn="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5300">
          <a:solidFill>
            <a:srgbClr val="000000"/>
          </a:solidFill>
          <a:latin typeface="Arial" pitchFamily="34" charset="0"/>
          <a:ea typeface="WenQuanYi Micro Hei" charset="0"/>
          <a:cs typeface="WenQuanYi Micro Hei" charset="0"/>
        </a:defRPr>
      </a:lvl6pPr>
      <a:lvl7pPr marL="2971800" indent="-228600" algn="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5300">
          <a:solidFill>
            <a:srgbClr val="000000"/>
          </a:solidFill>
          <a:latin typeface="Arial" pitchFamily="34" charset="0"/>
          <a:ea typeface="WenQuanYi Micro Hei" charset="0"/>
          <a:cs typeface="WenQuanYi Micro Hei" charset="0"/>
        </a:defRPr>
      </a:lvl7pPr>
      <a:lvl8pPr marL="3429000" indent="-228600" algn="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5300">
          <a:solidFill>
            <a:srgbClr val="000000"/>
          </a:solidFill>
          <a:latin typeface="Arial" pitchFamily="34" charset="0"/>
          <a:ea typeface="WenQuanYi Micro Hei" charset="0"/>
          <a:cs typeface="WenQuanYi Micro Hei" charset="0"/>
        </a:defRPr>
      </a:lvl8pPr>
      <a:lvl9pPr marL="3886200" indent="-228600" algn="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5300">
          <a:solidFill>
            <a:srgbClr val="000000"/>
          </a:solidFill>
          <a:latin typeface="Arial" pitchFamily="34" charset="0"/>
          <a:ea typeface="WenQuanYi Micro Hei" charset="0"/>
          <a:cs typeface="WenQuanYi Micro Hei" charset="0"/>
        </a:defRPr>
      </a:lvl9pPr>
    </p:titleStyle>
    <p:bodyStyle>
      <a:lvl1pPr marL="342900" indent="-342900" algn="l" defTabSz="457200" rtl="0" fontAlgn="base" hangingPunct="0">
        <a:lnSpc>
          <a:spcPct val="98000"/>
        </a:lnSpc>
        <a:spcBef>
          <a:spcPct val="0"/>
        </a:spcBef>
        <a:spcAft>
          <a:spcPts val="1563"/>
        </a:spcAft>
        <a:buClr>
          <a:srgbClr val="000000"/>
        </a:buClr>
        <a:buSzPct val="100000"/>
        <a:buFont typeface="Times New Roman" pitchFamily="18" charset="0"/>
        <a:defRPr sz="35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8000"/>
        </a:lnSpc>
        <a:spcBef>
          <a:spcPct val="0"/>
        </a:spcBef>
        <a:spcAft>
          <a:spcPts val="1250"/>
        </a:spcAft>
        <a:buClr>
          <a:srgbClr val="000000"/>
        </a:buClr>
        <a:buSzPct val="100000"/>
        <a:buFont typeface="Times New Roman" pitchFamily="18" charset="0"/>
        <a:defRPr sz="27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8000"/>
        </a:lnSpc>
        <a:spcBef>
          <a:spcPct val="0"/>
        </a:spcBef>
        <a:spcAft>
          <a:spcPts val="938"/>
        </a:spcAft>
        <a:buClr>
          <a:srgbClr val="000000"/>
        </a:buClr>
        <a:buSzPct val="100000"/>
        <a:buFont typeface="Times New Roman" pitchFamily="18" charset="0"/>
        <a:defRPr sz="2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8000"/>
        </a:lnSpc>
        <a:spcBef>
          <a:spcPct val="0"/>
        </a:spcBef>
        <a:spcAft>
          <a:spcPts val="625"/>
        </a:spcAft>
        <a:buClr>
          <a:srgbClr val="000000"/>
        </a:buClr>
        <a:buSzPct val="100000"/>
        <a:buFont typeface="Times New Roman" pitchFamily="18" charset="0"/>
        <a:defRPr sz="2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8000"/>
        </a:lnSpc>
        <a:spcBef>
          <a:spcPct val="0"/>
        </a:spcBef>
        <a:spcAft>
          <a:spcPts val="313"/>
        </a:spcAft>
        <a:buClr>
          <a:srgbClr val="000000"/>
        </a:buClr>
        <a:buSzPct val="100000"/>
        <a:buFont typeface="Times New Roman" pitchFamily="18" charset="0"/>
        <a:defRPr sz="2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98000"/>
        </a:lnSpc>
        <a:spcBef>
          <a:spcPct val="0"/>
        </a:spcBef>
        <a:spcAft>
          <a:spcPts val="313"/>
        </a:spcAft>
        <a:buClr>
          <a:srgbClr val="000000"/>
        </a:buClr>
        <a:buSzPct val="100000"/>
        <a:buFont typeface="Times New Roman" pitchFamily="18" charset="0"/>
        <a:defRPr sz="22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98000"/>
        </a:lnSpc>
        <a:spcBef>
          <a:spcPct val="0"/>
        </a:spcBef>
        <a:spcAft>
          <a:spcPts val="313"/>
        </a:spcAft>
        <a:buClr>
          <a:srgbClr val="000000"/>
        </a:buClr>
        <a:buSzPct val="100000"/>
        <a:buFont typeface="Times New Roman" pitchFamily="18" charset="0"/>
        <a:defRPr sz="22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98000"/>
        </a:lnSpc>
        <a:spcBef>
          <a:spcPct val="0"/>
        </a:spcBef>
        <a:spcAft>
          <a:spcPts val="313"/>
        </a:spcAft>
        <a:buClr>
          <a:srgbClr val="000000"/>
        </a:buClr>
        <a:buSzPct val="100000"/>
        <a:buFont typeface="Times New Roman" pitchFamily="18" charset="0"/>
        <a:defRPr sz="22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98000"/>
        </a:lnSpc>
        <a:spcBef>
          <a:spcPct val="0"/>
        </a:spcBef>
        <a:spcAft>
          <a:spcPts val="313"/>
        </a:spcAft>
        <a:buClr>
          <a:srgbClr val="000000"/>
        </a:buClr>
        <a:buSzPct val="100000"/>
        <a:buFont typeface="Times New Roman" pitchFamily="18" charset="0"/>
        <a:defRPr sz="22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ftr"/>
          </p:nvPr>
        </p:nvSpPr>
        <p:spPr bwMode="auto">
          <a:xfrm>
            <a:off x="3446463" y="7034213"/>
            <a:ext cx="31924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i="1">
                <a:solidFill>
                  <a:srgbClr val="000000"/>
                </a:solidFill>
                <a:latin typeface="+mj-lt"/>
                <a:ea typeface="DejaVu Sans" charset="0"/>
                <a:cs typeface="DejaVu Sans" charset="0"/>
              </a:defRPr>
            </a:lvl1pPr>
          </a:lstStyle>
          <a:p>
            <a:r>
              <a:rPr lang="en-US"/>
              <a:t>ROBIL – Integration Procedures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sldNum"/>
          </p:nvPr>
        </p:nvSpPr>
        <p:spPr bwMode="auto">
          <a:xfrm>
            <a:off x="7226300" y="7069138"/>
            <a:ext cx="2346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+mj-lt"/>
                <a:ea typeface="DejaVu Sans" charset="0"/>
                <a:cs typeface="DejaVu Sans" charset="0"/>
              </a:defRPr>
            </a:lvl1pPr>
          </a:lstStyle>
          <a:p>
            <a:fld id="{D2BCC8AA-154E-4965-BE8A-48612C44D526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063" y="301625"/>
            <a:ext cx="2301875" cy="85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148" name="Line 4"/>
          <p:cNvSpPr>
            <a:spLocks noChangeShapeType="1"/>
          </p:cNvSpPr>
          <p:nvPr/>
        </p:nvSpPr>
        <p:spPr bwMode="auto">
          <a:xfrm flipH="1">
            <a:off x="-1588" y="1081088"/>
            <a:ext cx="7821613" cy="1587"/>
          </a:xfrm>
          <a:prstGeom prst="line">
            <a:avLst/>
          </a:prstGeom>
          <a:noFill/>
          <a:ln w="19080">
            <a:solidFill>
              <a:srgbClr val="E46C0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8867775" cy="438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hf sldNum="0" hdr="0" dt="0"/>
  <p:txStyles>
    <p:titleStyle>
      <a:lvl1pPr algn="l" defTabSz="457200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Calibri" pitchFamily="34" charset="0"/>
          <a:ea typeface="WenQuanYi Micro Hei" charset="0"/>
          <a:cs typeface="WenQuanYi Micro Hei" charset="0"/>
        </a:defRPr>
      </a:lvl2pPr>
      <a:lvl3pPr marL="1143000" indent="-228600" algn="l" defTabSz="457200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Calibri" pitchFamily="34" charset="0"/>
          <a:ea typeface="WenQuanYi Micro Hei" charset="0"/>
          <a:cs typeface="WenQuanYi Micro Hei" charset="0"/>
        </a:defRPr>
      </a:lvl3pPr>
      <a:lvl4pPr marL="1600200" indent="-228600" algn="l" defTabSz="457200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Calibri" pitchFamily="34" charset="0"/>
          <a:ea typeface="WenQuanYi Micro Hei" charset="0"/>
          <a:cs typeface="WenQuanYi Micro Hei" charset="0"/>
        </a:defRPr>
      </a:lvl4pPr>
      <a:lvl5pPr marL="2057400" indent="-228600" algn="l" defTabSz="457200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Calibri" pitchFamily="34" charset="0"/>
          <a:ea typeface="WenQuanYi Micro Hei" charset="0"/>
          <a:cs typeface="WenQuanYi Micro Hei" charset="0"/>
        </a:defRPr>
      </a:lvl5pPr>
      <a:lvl6pPr marL="2514600" indent="-228600" algn="l" defTabSz="457200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Calibri" pitchFamily="34" charset="0"/>
          <a:ea typeface="WenQuanYi Micro Hei" charset="0"/>
          <a:cs typeface="WenQuanYi Micro Hei" charset="0"/>
        </a:defRPr>
      </a:lvl6pPr>
      <a:lvl7pPr marL="2971800" indent="-228600" algn="l" defTabSz="457200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Calibri" pitchFamily="34" charset="0"/>
          <a:ea typeface="WenQuanYi Micro Hei" charset="0"/>
          <a:cs typeface="WenQuanYi Micro Hei" charset="0"/>
        </a:defRPr>
      </a:lvl7pPr>
      <a:lvl8pPr marL="3429000" indent="-228600" algn="l" defTabSz="457200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Calibri" pitchFamily="34" charset="0"/>
          <a:ea typeface="WenQuanYi Micro Hei" charset="0"/>
          <a:cs typeface="WenQuanYi Micro Hei" charset="0"/>
        </a:defRPr>
      </a:lvl8pPr>
      <a:lvl9pPr marL="3886200" indent="-228600" algn="l" defTabSz="457200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Calibri" pitchFamily="34" charset="0"/>
          <a:ea typeface="WenQuanYi Micro Hei" charset="0"/>
          <a:cs typeface="WenQuanYi Micro Hei" charset="0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ct val="0"/>
        </a:spcBef>
        <a:spcAft>
          <a:spcPts val="1563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8000"/>
        </a:lnSpc>
        <a:spcBef>
          <a:spcPct val="0"/>
        </a:spcBef>
        <a:spcAft>
          <a:spcPts val="125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j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8000"/>
        </a:lnSpc>
        <a:spcBef>
          <a:spcPct val="0"/>
        </a:spcBef>
        <a:spcAft>
          <a:spcPts val="938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j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8000"/>
        </a:lnSpc>
        <a:spcBef>
          <a:spcPct val="0"/>
        </a:spcBef>
        <a:spcAft>
          <a:spcPts val="625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j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8000"/>
        </a:lnSpc>
        <a:spcBef>
          <a:spcPct val="0"/>
        </a:spcBef>
        <a:spcAft>
          <a:spcPts val="313"/>
        </a:spcAft>
        <a:buClr>
          <a:srgbClr val="000000"/>
        </a:buClr>
        <a:buSzPct val="100000"/>
        <a:buFont typeface="Times New Roman" pitchFamily="18" charset="0"/>
        <a:defRPr sz="2200">
          <a:solidFill>
            <a:srgbClr val="000000"/>
          </a:solidFill>
          <a:latin typeface="+mj-lt"/>
          <a:ea typeface="+mn-ea"/>
          <a:cs typeface="+mn-cs"/>
        </a:defRPr>
      </a:lvl5pPr>
      <a:lvl6pPr marL="2514600" indent="-228600" algn="l" defTabSz="457200" rtl="0" fontAlgn="base" hangingPunct="0">
        <a:lnSpc>
          <a:spcPct val="98000"/>
        </a:lnSpc>
        <a:spcBef>
          <a:spcPct val="0"/>
        </a:spcBef>
        <a:spcAft>
          <a:spcPts val="313"/>
        </a:spcAft>
        <a:buClr>
          <a:srgbClr val="000000"/>
        </a:buClr>
        <a:buSzPct val="100000"/>
        <a:buFont typeface="Times New Roman" pitchFamily="18" charset="0"/>
        <a:defRPr sz="2200">
          <a:solidFill>
            <a:srgbClr val="000000"/>
          </a:solidFill>
          <a:latin typeface="+mj-lt"/>
          <a:ea typeface="+mn-ea"/>
          <a:cs typeface="+mn-cs"/>
        </a:defRPr>
      </a:lvl6pPr>
      <a:lvl7pPr marL="2971800" indent="-228600" algn="l" defTabSz="457200" rtl="0" fontAlgn="base" hangingPunct="0">
        <a:lnSpc>
          <a:spcPct val="98000"/>
        </a:lnSpc>
        <a:spcBef>
          <a:spcPct val="0"/>
        </a:spcBef>
        <a:spcAft>
          <a:spcPts val="313"/>
        </a:spcAft>
        <a:buClr>
          <a:srgbClr val="000000"/>
        </a:buClr>
        <a:buSzPct val="100000"/>
        <a:buFont typeface="Times New Roman" pitchFamily="18" charset="0"/>
        <a:defRPr sz="2200">
          <a:solidFill>
            <a:srgbClr val="000000"/>
          </a:solidFill>
          <a:latin typeface="+mj-lt"/>
          <a:ea typeface="+mn-ea"/>
          <a:cs typeface="+mn-cs"/>
        </a:defRPr>
      </a:lvl7pPr>
      <a:lvl8pPr marL="3429000" indent="-228600" algn="l" defTabSz="457200" rtl="0" fontAlgn="base" hangingPunct="0">
        <a:lnSpc>
          <a:spcPct val="98000"/>
        </a:lnSpc>
        <a:spcBef>
          <a:spcPct val="0"/>
        </a:spcBef>
        <a:spcAft>
          <a:spcPts val="313"/>
        </a:spcAft>
        <a:buClr>
          <a:srgbClr val="000000"/>
        </a:buClr>
        <a:buSzPct val="100000"/>
        <a:buFont typeface="Times New Roman" pitchFamily="18" charset="0"/>
        <a:defRPr sz="2200">
          <a:solidFill>
            <a:srgbClr val="000000"/>
          </a:solidFill>
          <a:latin typeface="+mj-lt"/>
          <a:ea typeface="+mn-ea"/>
          <a:cs typeface="+mn-cs"/>
        </a:defRPr>
      </a:lvl8pPr>
      <a:lvl9pPr marL="3886200" indent="-228600" algn="l" defTabSz="457200" rtl="0" fontAlgn="base" hangingPunct="0">
        <a:lnSpc>
          <a:spcPct val="98000"/>
        </a:lnSpc>
        <a:spcBef>
          <a:spcPct val="0"/>
        </a:spcBef>
        <a:spcAft>
          <a:spcPts val="313"/>
        </a:spcAft>
        <a:buClr>
          <a:srgbClr val="000000"/>
        </a:buClr>
        <a:buSzPct val="100000"/>
        <a:buFont typeface="Times New Roman" pitchFamily="18" charset="0"/>
        <a:defRPr sz="2200">
          <a:solidFill>
            <a:srgbClr val="000000"/>
          </a:solidFill>
          <a:latin typeface="+mj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96925" y="4857750"/>
            <a:ext cx="8564563" cy="150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formatClick to edit Master title style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96925" y="3203575"/>
            <a:ext cx="8564563" cy="1652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0"/>
            <a:r>
              <a:rPr lang="en-GB" smtClean="0"/>
              <a:t>Seventh Outline LevelClick to edit Master text styles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defRPr>
                <a:solidFill>
                  <a:srgbClr val="000000"/>
                </a:solidFill>
                <a:latin typeface="+mj-lt"/>
                <a:ea typeface="DejaVu Sans" charset="0"/>
                <a:cs typeface="DejaVu Sans" charset="0"/>
              </a:defRPr>
            </a:lvl1pPr>
          </a:lstStyle>
          <a:p>
            <a:r>
              <a:rPr lang="en-US"/>
              <a:t>ROBIL – Integration Procedures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defRPr>
                <a:solidFill>
                  <a:srgbClr val="000000"/>
                </a:solidFill>
                <a:latin typeface="+mj-lt"/>
                <a:ea typeface="DejaVu Sans" charset="0"/>
                <a:cs typeface="DejaVu Sans" charset="0"/>
              </a:defRPr>
            </a:lvl1pPr>
          </a:lstStyle>
          <a:p>
            <a:fld id="{FFBA5141-2601-4BCF-8D02-459A826C189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dt="0"/>
  <p:txStyles>
    <p:titleStyle>
      <a:lvl1pPr algn="l" defTabSz="457200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Calibri" pitchFamily="34" charset="0"/>
          <a:ea typeface="WenQuanYi Micro Hei" charset="0"/>
          <a:cs typeface="WenQuanYi Micro Hei" charset="0"/>
        </a:defRPr>
      </a:lvl2pPr>
      <a:lvl3pPr marL="1143000" indent="-228600" algn="l" defTabSz="457200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Calibri" pitchFamily="34" charset="0"/>
          <a:ea typeface="WenQuanYi Micro Hei" charset="0"/>
          <a:cs typeface="WenQuanYi Micro Hei" charset="0"/>
        </a:defRPr>
      </a:lvl3pPr>
      <a:lvl4pPr marL="1600200" indent="-228600" algn="l" defTabSz="457200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Calibri" pitchFamily="34" charset="0"/>
          <a:ea typeface="WenQuanYi Micro Hei" charset="0"/>
          <a:cs typeface="WenQuanYi Micro Hei" charset="0"/>
        </a:defRPr>
      </a:lvl4pPr>
      <a:lvl5pPr marL="2057400" indent="-228600" algn="l" defTabSz="457200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Calibri" pitchFamily="34" charset="0"/>
          <a:ea typeface="WenQuanYi Micro Hei" charset="0"/>
          <a:cs typeface="WenQuanYi Micro Hei" charset="0"/>
        </a:defRPr>
      </a:lvl5pPr>
      <a:lvl6pPr marL="2514600" indent="-228600" algn="l" defTabSz="457200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Calibri" pitchFamily="34" charset="0"/>
          <a:ea typeface="WenQuanYi Micro Hei" charset="0"/>
          <a:cs typeface="WenQuanYi Micro Hei" charset="0"/>
        </a:defRPr>
      </a:lvl6pPr>
      <a:lvl7pPr marL="2971800" indent="-228600" algn="l" defTabSz="457200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Calibri" pitchFamily="34" charset="0"/>
          <a:ea typeface="WenQuanYi Micro Hei" charset="0"/>
          <a:cs typeface="WenQuanYi Micro Hei" charset="0"/>
        </a:defRPr>
      </a:lvl7pPr>
      <a:lvl8pPr marL="3429000" indent="-228600" algn="l" defTabSz="457200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Calibri" pitchFamily="34" charset="0"/>
          <a:ea typeface="WenQuanYi Micro Hei" charset="0"/>
          <a:cs typeface="WenQuanYi Micro Hei" charset="0"/>
        </a:defRPr>
      </a:lvl8pPr>
      <a:lvl9pPr marL="3886200" indent="-228600" algn="l" defTabSz="457200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Calibri" pitchFamily="34" charset="0"/>
          <a:ea typeface="WenQuanYi Micro Hei" charset="0"/>
          <a:cs typeface="WenQuanYi Micro Hei" charset="0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ct val="0"/>
        </a:spcBef>
        <a:spcAft>
          <a:spcPts val="1563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8000"/>
        </a:lnSpc>
        <a:spcBef>
          <a:spcPct val="0"/>
        </a:spcBef>
        <a:spcAft>
          <a:spcPts val="125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j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8000"/>
        </a:lnSpc>
        <a:spcBef>
          <a:spcPct val="0"/>
        </a:spcBef>
        <a:spcAft>
          <a:spcPts val="938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j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8000"/>
        </a:lnSpc>
        <a:spcBef>
          <a:spcPct val="0"/>
        </a:spcBef>
        <a:spcAft>
          <a:spcPts val="625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j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8000"/>
        </a:lnSpc>
        <a:spcBef>
          <a:spcPct val="0"/>
        </a:spcBef>
        <a:spcAft>
          <a:spcPts val="313"/>
        </a:spcAft>
        <a:buClr>
          <a:srgbClr val="000000"/>
        </a:buClr>
        <a:buSzPct val="100000"/>
        <a:buFont typeface="Times New Roman" pitchFamily="18" charset="0"/>
        <a:defRPr sz="2200">
          <a:solidFill>
            <a:srgbClr val="000000"/>
          </a:solidFill>
          <a:latin typeface="+mj-lt"/>
          <a:ea typeface="+mn-ea"/>
          <a:cs typeface="+mn-cs"/>
        </a:defRPr>
      </a:lvl5pPr>
      <a:lvl6pPr marL="2514600" indent="-228600" algn="l" defTabSz="457200" rtl="0" fontAlgn="base" hangingPunct="0">
        <a:lnSpc>
          <a:spcPct val="98000"/>
        </a:lnSpc>
        <a:spcBef>
          <a:spcPct val="0"/>
        </a:spcBef>
        <a:spcAft>
          <a:spcPts val="313"/>
        </a:spcAft>
        <a:buClr>
          <a:srgbClr val="000000"/>
        </a:buClr>
        <a:buSzPct val="100000"/>
        <a:buFont typeface="Times New Roman" pitchFamily="18" charset="0"/>
        <a:defRPr sz="2200">
          <a:solidFill>
            <a:srgbClr val="000000"/>
          </a:solidFill>
          <a:latin typeface="+mj-lt"/>
          <a:ea typeface="+mn-ea"/>
          <a:cs typeface="+mn-cs"/>
        </a:defRPr>
      </a:lvl6pPr>
      <a:lvl7pPr marL="2971800" indent="-228600" algn="l" defTabSz="457200" rtl="0" fontAlgn="base" hangingPunct="0">
        <a:lnSpc>
          <a:spcPct val="98000"/>
        </a:lnSpc>
        <a:spcBef>
          <a:spcPct val="0"/>
        </a:spcBef>
        <a:spcAft>
          <a:spcPts val="313"/>
        </a:spcAft>
        <a:buClr>
          <a:srgbClr val="000000"/>
        </a:buClr>
        <a:buSzPct val="100000"/>
        <a:buFont typeface="Times New Roman" pitchFamily="18" charset="0"/>
        <a:defRPr sz="2200">
          <a:solidFill>
            <a:srgbClr val="000000"/>
          </a:solidFill>
          <a:latin typeface="+mj-lt"/>
          <a:ea typeface="+mn-ea"/>
          <a:cs typeface="+mn-cs"/>
        </a:defRPr>
      </a:lvl7pPr>
      <a:lvl8pPr marL="3429000" indent="-228600" algn="l" defTabSz="457200" rtl="0" fontAlgn="base" hangingPunct="0">
        <a:lnSpc>
          <a:spcPct val="98000"/>
        </a:lnSpc>
        <a:spcBef>
          <a:spcPct val="0"/>
        </a:spcBef>
        <a:spcAft>
          <a:spcPts val="313"/>
        </a:spcAft>
        <a:buClr>
          <a:srgbClr val="000000"/>
        </a:buClr>
        <a:buSzPct val="100000"/>
        <a:buFont typeface="Times New Roman" pitchFamily="18" charset="0"/>
        <a:defRPr sz="2200">
          <a:solidFill>
            <a:srgbClr val="000000"/>
          </a:solidFill>
          <a:latin typeface="+mj-lt"/>
          <a:ea typeface="+mn-ea"/>
          <a:cs typeface="+mn-cs"/>
        </a:defRPr>
      </a:lvl8pPr>
      <a:lvl9pPr marL="3886200" indent="-228600" algn="l" defTabSz="457200" rtl="0" fontAlgn="base" hangingPunct="0">
        <a:lnSpc>
          <a:spcPct val="98000"/>
        </a:lnSpc>
        <a:spcBef>
          <a:spcPct val="0"/>
        </a:spcBef>
        <a:spcAft>
          <a:spcPts val="313"/>
        </a:spcAft>
        <a:buClr>
          <a:srgbClr val="000000"/>
        </a:buClr>
        <a:buSzPct val="100000"/>
        <a:buFont typeface="Times New Roman" pitchFamily="18" charset="0"/>
        <a:defRPr sz="2200">
          <a:solidFill>
            <a:srgbClr val="000000"/>
          </a:solidFill>
          <a:latin typeface="+mj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4000" y="301321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4000" y="1769041"/>
            <a:ext cx="88700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4000" y="6887159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defTabSz="91430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59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defTabSz="91430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smtClean="0">
                <a:solidFill>
                  <a:prstClr val="black"/>
                </a:solidFill>
              </a:rPr>
              <a:t>ROBIL – Integration Procedures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1" y="6887159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defTabSz="91430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84F22250-58E0-4B4F-989A-7E0D38599AEA}" type="slidenum">
              <a:rPr>
                <a:solidFill>
                  <a:prstClr val="black"/>
                </a:solidFill>
              </a:rPr>
              <a:pPr defTabSz="914305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675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hdr="0" dt="0"/>
  <p:txStyles>
    <p:titleStyle>
      <a:lvl1pPr algn="ctr" rtl="0" hangingPunct="0">
        <a:tabLst/>
        <a:defRPr lang="en-US" sz="4400" b="0" i="0" u="none" strike="noStrike" kern="1200">
          <a:ln>
            <a:noFill/>
          </a:ln>
          <a:latin typeface="Liberation Sans" pitchFamily="18"/>
        </a:defRPr>
      </a:lvl1pPr>
    </p:titleStyle>
    <p:bodyStyle>
      <a:lvl1pPr rtl="0" hangingPunct="0">
        <a:spcBef>
          <a:spcPts val="0"/>
        </a:spcBef>
        <a:spcAft>
          <a:spcPts val="1416"/>
        </a:spcAft>
        <a:tabLst/>
        <a:defRPr lang="en-US" sz="3200" b="0" i="0" u="none" strike="noStrike" kern="1200">
          <a:ln>
            <a:noFill/>
          </a:ln>
          <a:latin typeface="Liberation Sans" pitchFamily="18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Relationship Id="rId9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301625" y="2039938"/>
            <a:ext cx="9070975" cy="1262062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ROBIL Project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1768475"/>
            <a:ext cx="8869363" cy="4384675"/>
          </a:xfrm>
          <a:ln/>
        </p:spPr>
        <p:txBody>
          <a:bodyPr anchor="ctr"/>
          <a:lstStyle/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OVERVIEW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0"/>
            <a:ext cx="5467350" cy="203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-39688" y="-4763"/>
            <a:ext cx="9070976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5pPr>
            <a:lvl6pPr marL="25146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6pPr>
            <a:lvl7pPr marL="29718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7pPr>
            <a:lvl8pPr marL="3429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8pPr>
            <a:lvl9pPr marL="3886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4000" dirty="0" smtClean="0">
                <a:solidFill>
                  <a:srgbClr val="000000"/>
                </a:solidFill>
              </a:rPr>
              <a:t>Environment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503238" y="1398588"/>
            <a:ext cx="8869362" cy="475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431800" indent="-322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5pPr>
            <a:lvl6pPr marL="25146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6pPr>
            <a:lvl7pPr marL="29718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7pPr>
            <a:lvl8pPr marL="3429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8pPr>
            <a:lvl9pPr marL="3886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9pPr>
          </a:lstStyle>
          <a:p>
            <a:pPr lvl="0" indent="-323850">
              <a:spcAft>
                <a:spcPts val="1425"/>
              </a:spcAft>
              <a:buSzPct val="45000"/>
              <a:buFont typeface="Wingdings" pitchFamily="2" charset="2"/>
              <a:buChar char=""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Operating System: Ubuntu 12.04 LTS</a:t>
            </a:r>
          </a:p>
          <a:p>
            <a:pPr lvl="0" indent="-323850">
              <a:spcAft>
                <a:spcPts val="1425"/>
              </a:spcAft>
              <a:buSzPct val="45000"/>
              <a:buFont typeface="Wingdings" pitchFamily="2" charset="2"/>
              <a:buChar char=""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Open Sources Infrastructure: from OSRF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(Open Source Robotic Foundation)</a:t>
            </a:r>
          </a:p>
          <a:p>
            <a:pPr marL="863600" lvl="1" indent="-323850">
              <a:spcAft>
                <a:spcPts val="1138"/>
              </a:spcAft>
              <a:buSzPct val="75000"/>
              <a:buFont typeface="Symbol" pitchFamily="18" charset="2"/>
              <a:buChar char=""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ROS – Robotic Operating System</a:t>
            </a:r>
          </a:p>
          <a:p>
            <a:pPr marL="863600" lvl="1" indent="-323850">
              <a:spcAft>
                <a:spcPts val="1138"/>
              </a:spcAft>
              <a:buSzPct val="75000"/>
              <a:buFont typeface="Symbol" pitchFamily="18" charset="2"/>
              <a:buChar char=""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Gazebo: simulator </a:t>
            </a:r>
          </a:p>
          <a:p>
            <a:pPr marL="863600" lvl="1" indent="-323850">
              <a:spcAft>
                <a:spcPts val="1138"/>
              </a:spcAft>
              <a:buSzPct val="75000"/>
              <a:buFont typeface="Symbol" pitchFamily="18" charset="2"/>
              <a:buChar char=""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DRC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Sim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: humanoid robot simulation specific to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Darpa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Challenge</a:t>
            </a:r>
          </a:p>
          <a:p>
            <a:pPr>
              <a:lnSpc>
                <a:spcPct val="100000"/>
              </a:lnSpc>
              <a:spcAft>
                <a:spcPts val="1425"/>
              </a:spcAft>
              <a:buClrTx/>
              <a:buSzTx/>
              <a:buFontTx/>
              <a:buNone/>
            </a:pPr>
            <a:endParaRPr lang="en-US" sz="32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1425"/>
              </a:spcAft>
              <a:buClrTx/>
              <a:buSzTx/>
              <a:buFontTx/>
              <a:buNone/>
            </a:pPr>
            <a:endParaRPr lang="en-US" sz="32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1425"/>
              </a:spcAft>
              <a:buClrTx/>
              <a:buSzTx/>
              <a:buFontTx/>
              <a:buNone/>
            </a:pPr>
            <a:endParaRPr lang="en-US" sz="32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1425"/>
              </a:spcAft>
              <a:buClrTx/>
              <a:buSzTx/>
              <a:buFontTx/>
              <a:buNone/>
            </a:pP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2835275" y="7034213"/>
            <a:ext cx="38068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5pPr>
            <a:lvl6pPr marL="25146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6pPr>
            <a:lvl7pPr marL="29718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7pPr>
            <a:lvl8pPr marL="3429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8pPr>
            <a:lvl9pPr marL="3886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US" i="1">
                <a:solidFill>
                  <a:srgbClr val="000000"/>
                </a:solidFill>
                <a:latin typeface="Calibri" pitchFamily="34" charset="0"/>
                <a:ea typeface="DejaVu Sans" charset="0"/>
                <a:cs typeface="DejaVu Sans" charset="0"/>
              </a:rPr>
              <a:t>ROBIL – Integration Procedures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7226300" y="7069138"/>
            <a:ext cx="2347913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5pPr>
            <a:lvl6pPr marL="25146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6pPr>
            <a:lvl7pPr marL="29718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7pPr>
            <a:lvl8pPr marL="3429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8pPr>
            <a:lvl9pPr marL="3886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9pPr>
          </a:lstStyle>
          <a:p>
            <a:pPr hangingPunct="1">
              <a:lnSpc>
                <a:spcPct val="100000"/>
              </a:lnSpc>
            </a:pPr>
            <a:fld id="{9138F96E-53D3-47D5-8B77-026ABD5D570C}" type="slidenum">
              <a:rPr lang="en-US">
                <a:solidFill>
                  <a:srgbClr val="000000"/>
                </a:solidFill>
                <a:latin typeface="Calibri" pitchFamily="34" charset="0"/>
                <a:ea typeface="DejaVu Sans" charset="0"/>
                <a:cs typeface="DejaVu Sans" charset="0"/>
              </a:rPr>
              <a:pPr hangingPunct="1">
                <a:lnSpc>
                  <a:spcPct val="100000"/>
                </a:lnSpc>
              </a:pPr>
              <a:t>10</a:t>
            </a:fld>
            <a:endParaRPr lang="en-US">
              <a:solidFill>
                <a:srgbClr val="000000"/>
              </a:solidFill>
              <a:latin typeface="Calibri" pitchFamily="34" charset="0"/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498511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-39688" y="-4763"/>
            <a:ext cx="9070976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5pPr>
            <a:lvl6pPr marL="25146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6pPr>
            <a:lvl7pPr marL="29718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7pPr>
            <a:lvl8pPr marL="3429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8pPr>
            <a:lvl9pPr marL="3886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</a:rPr>
              <a:t>INTEGRATION</a:t>
            </a:r>
          </a:p>
        </p:txBody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503238" y="1398588"/>
            <a:ext cx="8869362" cy="475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431800" indent="-322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5pPr>
            <a:lvl6pPr marL="25146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6pPr>
            <a:lvl7pPr marL="29718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7pPr>
            <a:lvl8pPr marL="3429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8pPr>
            <a:lvl9pPr marL="3886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9pPr>
          </a:lstStyle>
          <a:p>
            <a:pPr>
              <a:lnSpc>
                <a:spcPct val="100000"/>
              </a:lnSpc>
              <a:spcAft>
                <a:spcPts val="1425"/>
              </a:spcAft>
              <a:buSzPct val="45000"/>
              <a:buFont typeface="Wingdings" pitchFamily="2" charset="2"/>
              <a:buChar char=""/>
            </a:pPr>
            <a:r>
              <a:rPr lang="en-US" sz="3200">
                <a:solidFill>
                  <a:srgbClr val="000000"/>
                </a:solidFill>
              </a:rPr>
              <a:t>Version control: git</a:t>
            </a:r>
          </a:p>
          <a:p>
            <a:pPr>
              <a:lnSpc>
                <a:spcPct val="100000"/>
              </a:lnSpc>
              <a:spcAft>
                <a:spcPts val="1425"/>
              </a:spcAft>
              <a:buSzPct val="45000"/>
              <a:buFont typeface="Wingdings" pitchFamily="2" charset="2"/>
              <a:buChar char=""/>
            </a:pPr>
            <a:r>
              <a:rPr lang="en-US" sz="3200">
                <a:solidFill>
                  <a:srgbClr val="000000"/>
                </a:solidFill>
              </a:rPr>
              <a:t>Software repository: </a:t>
            </a:r>
            <a:r>
              <a:rPr lang="en-US" sz="3200">
                <a:solidFill>
                  <a:srgbClr val="000000"/>
                </a:solidFill>
                <a:hlinkClick r:id="rId3"/>
              </a:rPr>
              <a:t>www.github.com</a:t>
            </a:r>
          </a:p>
          <a:p>
            <a:pPr>
              <a:lnSpc>
                <a:spcPct val="100000"/>
              </a:lnSpc>
              <a:spcAft>
                <a:spcPts val="1425"/>
              </a:spcAft>
              <a:buSzPct val="45000"/>
              <a:buFont typeface="Wingdings" pitchFamily="2" charset="2"/>
              <a:buChar char=""/>
            </a:pPr>
            <a:r>
              <a:rPr lang="en-US" sz="3200">
                <a:solidFill>
                  <a:srgbClr val="000000"/>
                </a:solidFill>
              </a:rPr>
              <a:t>Automatic compilation and tests: Jenkins</a:t>
            </a:r>
          </a:p>
          <a:p>
            <a:pPr>
              <a:lnSpc>
                <a:spcPct val="100000"/>
              </a:lnSpc>
              <a:spcAft>
                <a:spcPts val="1425"/>
              </a:spcAft>
              <a:buSzPct val="45000"/>
              <a:buFont typeface="Wingdings" pitchFamily="2" charset="2"/>
              <a:buChar char=""/>
            </a:pPr>
            <a:r>
              <a:rPr lang="en-US" sz="3200">
                <a:solidFill>
                  <a:srgbClr val="000000"/>
                </a:solidFill>
              </a:rPr>
              <a:t>Testing on the cloud </a:t>
            </a:r>
          </a:p>
          <a:p>
            <a:pPr>
              <a:lnSpc>
                <a:spcPct val="100000"/>
              </a:lnSpc>
              <a:spcAft>
                <a:spcPts val="1425"/>
              </a:spcAft>
              <a:buSzPct val="45000"/>
              <a:buFont typeface="Wingdings" pitchFamily="2" charset="2"/>
              <a:buChar char=""/>
            </a:pPr>
            <a:r>
              <a:rPr lang="en-US" sz="3200">
                <a:solidFill>
                  <a:srgbClr val="000000"/>
                </a:solidFill>
              </a:rPr>
              <a:t>Bug tracking with Trac</a:t>
            </a:r>
          </a:p>
          <a:p>
            <a:pPr>
              <a:lnSpc>
                <a:spcPct val="100000"/>
              </a:lnSpc>
              <a:spcAft>
                <a:spcPts val="1425"/>
              </a:spcAft>
              <a:buClrTx/>
              <a:buSzTx/>
              <a:buFontTx/>
              <a:buNone/>
            </a:pPr>
            <a:endParaRPr lang="en-US" sz="320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1425"/>
              </a:spcAft>
              <a:buClrTx/>
              <a:buSzTx/>
              <a:buFontTx/>
              <a:buNone/>
            </a:pPr>
            <a:endParaRPr lang="en-US" sz="320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1425"/>
              </a:spcAft>
              <a:buClrTx/>
              <a:buSzTx/>
              <a:buFontTx/>
              <a:buNone/>
            </a:pPr>
            <a:endParaRPr lang="en-US" sz="320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1425"/>
              </a:spcAft>
              <a:buClrTx/>
              <a:buSzTx/>
              <a:buFontTx/>
              <a:buNone/>
            </a:pPr>
            <a:endParaRPr lang="en-US" sz="3200">
              <a:solidFill>
                <a:srgbClr val="000000"/>
              </a:solidFill>
            </a:endParaRP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2835275" y="7034213"/>
            <a:ext cx="38068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5pPr>
            <a:lvl6pPr marL="25146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6pPr>
            <a:lvl7pPr marL="29718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7pPr>
            <a:lvl8pPr marL="3429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8pPr>
            <a:lvl9pPr marL="3886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US" i="1">
                <a:solidFill>
                  <a:srgbClr val="000000"/>
                </a:solidFill>
                <a:latin typeface="Calibri" pitchFamily="34" charset="0"/>
                <a:ea typeface="DejaVu Sans" charset="0"/>
                <a:cs typeface="DejaVu Sans" charset="0"/>
              </a:rPr>
              <a:t>ROBIL – Integration Procedures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7226300" y="7069138"/>
            <a:ext cx="2347913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5pPr>
            <a:lvl6pPr marL="25146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6pPr>
            <a:lvl7pPr marL="29718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7pPr>
            <a:lvl8pPr marL="3429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8pPr>
            <a:lvl9pPr marL="3886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9pPr>
          </a:lstStyle>
          <a:p>
            <a:pPr hangingPunct="1">
              <a:lnSpc>
                <a:spcPct val="100000"/>
              </a:lnSpc>
            </a:pPr>
            <a:fld id="{9138F96E-53D3-47D5-8B77-026ABD5D570C}" type="slidenum">
              <a:rPr lang="en-US">
                <a:solidFill>
                  <a:srgbClr val="000000"/>
                </a:solidFill>
                <a:latin typeface="Calibri" pitchFamily="34" charset="0"/>
                <a:ea typeface="DejaVu Sans" charset="0"/>
                <a:cs typeface="DejaVu Sans" charset="0"/>
              </a:rPr>
              <a:pPr hangingPunct="1">
                <a:lnSpc>
                  <a:spcPct val="100000"/>
                </a:lnSpc>
              </a:pPr>
              <a:t>11</a:t>
            </a:fld>
            <a:endParaRPr lang="en-US">
              <a:solidFill>
                <a:srgbClr val="000000"/>
              </a:solidFill>
              <a:latin typeface="Calibri" pitchFamily="34" charset="0"/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978644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ROBIL – Integration Procedures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1D74-CF15-42BD-B385-3B80643ECFD5}" type="slidenum">
              <a:rPr smtClean="0">
                <a:solidFill>
                  <a:prstClr val="black"/>
                </a:solidFill>
              </a:rPr>
              <a:pPr/>
              <a:t>12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398183"/>
            <a:ext cx="9071640" cy="6155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0">
              <a:buSzPct val="45000"/>
              <a:buFont typeface="StarSymbol"/>
              <a:buChar char="●"/>
              <a:tabLst/>
              <a:defRPr lang="en-US" sz="4000" b="0" i="0" u="none" strike="noStrike" kern="1200">
                <a:ln>
                  <a:noFill/>
                </a:ln>
                <a:latin typeface="Liberation Sans" pitchFamily="18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defTabSz="91421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GB" dirty="0" smtClean="0">
                <a:solidFill>
                  <a:prstClr val="black"/>
                </a:solidFill>
              </a:rPr>
              <a:t>Methodology-1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34770" y="2398061"/>
            <a:ext cx="9237779" cy="1825636"/>
          </a:xfrm>
          <a:prstGeom prst="roundRect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83" tIns="50392" rIns="100783" bIns="50392" rtlCol="0" anchor="ctr"/>
          <a:lstStyle/>
          <a:p>
            <a:pPr algn="ctr" defTabSz="91421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170" y="2528966"/>
            <a:ext cx="1024618" cy="378777"/>
          </a:xfrm>
          <a:prstGeom prst="rect">
            <a:avLst/>
          </a:prstGeom>
          <a:noFill/>
        </p:spPr>
        <p:txBody>
          <a:bodyPr wrap="square" lIns="100783" tIns="50392" rIns="100783" bIns="50392" rtlCol="0">
            <a:spAutoFit/>
          </a:bodyPr>
          <a:lstStyle/>
          <a:p>
            <a:pPr defTabSz="91421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>
                <a:solidFill>
                  <a:prstClr val="black"/>
                </a:solidFill>
                <a:latin typeface="Calibri"/>
              </a:rPr>
              <a:t>GIT HUB</a:t>
            </a:r>
            <a:endParaRPr lang="en-GB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53695" y="2715564"/>
            <a:ext cx="1587676" cy="932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00783" tIns="50392" rIns="100783" bIns="50392" rtlCol="0">
            <a:spAutoFit/>
          </a:bodyPr>
          <a:lstStyle/>
          <a:p>
            <a:pPr algn="ctr" defTabSz="91421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>
                <a:solidFill>
                  <a:prstClr val="black"/>
                </a:solidFill>
              </a:rPr>
              <a:t>ROBIL</a:t>
            </a:r>
          </a:p>
          <a:p>
            <a:pPr algn="ctr" defTabSz="91421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>
                <a:solidFill>
                  <a:prstClr val="black"/>
                </a:solidFill>
              </a:rPr>
              <a:t>Official Tree</a:t>
            </a:r>
          </a:p>
          <a:p>
            <a:pPr algn="ctr" defTabSz="91421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err="1">
                <a:solidFill>
                  <a:prstClr val="black"/>
                </a:solidFill>
              </a:rPr>
              <a:t>ro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065070" y="4223697"/>
            <a:ext cx="5507480" cy="1825636"/>
          </a:xfrm>
          <a:prstGeom prst="round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83" tIns="50392" rIns="100783" bIns="50392" rtlCol="0" anchor="ctr"/>
          <a:lstStyle/>
          <a:p>
            <a:pPr algn="ctr" defTabSz="91421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23836" y="4293630"/>
            <a:ext cx="2143363" cy="378777"/>
          </a:xfrm>
          <a:prstGeom prst="rect">
            <a:avLst/>
          </a:prstGeom>
          <a:noFill/>
        </p:spPr>
        <p:txBody>
          <a:bodyPr wrap="square" lIns="100783" tIns="50392" rIns="100783" bIns="50392" rtlCol="0">
            <a:spAutoFit/>
          </a:bodyPr>
          <a:lstStyle/>
          <a:p>
            <a:pPr defTabSz="91421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>
                <a:solidFill>
                  <a:prstClr val="black"/>
                </a:solidFill>
                <a:latin typeface="Calibri"/>
              </a:rPr>
              <a:t>Local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Git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Repository</a:t>
            </a:r>
            <a:endParaRPr lang="en-GB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049664" y="4648420"/>
            <a:ext cx="1031990" cy="9246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0783" tIns="50392" rIns="100783" bIns="50392" rtlCol="0" anchor="ctr"/>
          <a:lstStyle/>
          <a:p>
            <a:pPr algn="ctr" defTabSz="91421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>
                <a:solidFill>
                  <a:prstClr val="black"/>
                </a:solidFill>
              </a:rPr>
              <a:t>Local C21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367199" y="3033065"/>
            <a:ext cx="1031990" cy="9246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0783" tIns="50392" rIns="100783" bIns="50392" rtlCol="0" anchor="ctr"/>
          <a:lstStyle/>
          <a:p>
            <a:pPr algn="ctr" defTabSz="91421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>
                <a:solidFill>
                  <a:prstClr val="black"/>
                </a:solidFill>
              </a:rPr>
              <a:t>RemoteC21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4541371" y="3173572"/>
            <a:ext cx="1825828" cy="2563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83" tIns="50392" rIns="100783" bIns="50392" rtlCol="0" anchor="ctr"/>
          <a:lstStyle/>
          <a:p>
            <a:pPr algn="ctr" defTabSz="91421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>
                <a:solidFill>
                  <a:prstClr val="white"/>
                </a:solidFill>
              </a:rPr>
              <a:t>FORK</a:t>
            </a: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 rot="1621810">
            <a:off x="4188381" y="3973543"/>
            <a:ext cx="2197608" cy="387435"/>
          </a:xfrm>
          <a:prstGeom prst="rightArrow">
            <a:avLst>
              <a:gd name="adj1" fmla="val 4218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83" tIns="50392" rIns="100783" bIns="50392" rtlCol="0" anchor="ctr"/>
          <a:lstStyle/>
          <a:p>
            <a:pPr algn="ctr" defTabSz="91421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>
                <a:solidFill>
                  <a:prstClr val="white"/>
                </a:solidFill>
              </a:rPr>
              <a:t>CLONE/PULL</a:t>
            </a:r>
            <a:endParaRPr lang="en-GB" dirty="0">
              <a:solidFill>
                <a:prstClr val="white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726525" y="3886621"/>
            <a:ext cx="1228350" cy="952506"/>
            <a:chOff x="6101541" y="3525872"/>
            <a:chExt cx="1114220" cy="864096"/>
          </a:xfrm>
        </p:grpSpPr>
        <p:sp>
          <p:nvSpPr>
            <p:cNvPr id="16" name="Down Arrow 15"/>
            <p:cNvSpPr/>
            <p:nvPr/>
          </p:nvSpPr>
          <p:spPr>
            <a:xfrm rot="10800000">
              <a:off x="6101541" y="3525872"/>
              <a:ext cx="284223" cy="86409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</a:pPr>
              <a:endParaRPr lang="en-GB" dirty="0">
                <a:solidFill>
                  <a:prstClr val="white"/>
                </a:solidFill>
              </a:endParaRPr>
            </a:p>
          </p:txBody>
        </p:sp>
        <p:sp>
          <p:nvSpPr>
            <p:cNvPr id="17" name="Line Callout 1 16"/>
            <p:cNvSpPr/>
            <p:nvPr/>
          </p:nvSpPr>
          <p:spPr>
            <a:xfrm>
              <a:off x="6423673" y="3957920"/>
              <a:ext cx="792088" cy="259042"/>
            </a:xfrm>
            <a:prstGeom prst="borderCallout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</a:pPr>
              <a:r>
                <a:rPr lang="en-US" dirty="0">
                  <a:solidFill>
                    <a:prstClr val="white"/>
                  </a:solidFill>
                </a:rPr>
                <a:t>PUSH</a:t>
              </a:r>
              <a:endParaRPr lang="en-GB" dirty="0">
                <a:solidFill>
                  <a:prstClr val="white"/>
                </a:solidFill>
              </a:endParaRPr>
            </a:p>
          </p:txBody>
        </p:sp>
      </p:grpSp>
      <p:sp>
        <p:nvSpPr>
          <p:cNvPr id="18" name="Smiley Face 17"/>
          <p:cNvSpPr/>
          <p:nvPr/>
        </p:nvSpPr>
        <p:spPr>
          <a:xfrm>
            <a:off x="7818746" y="1398573"/>
            <a:ext cx="714454" cy="635004"/>
          </a:xfrm>
          <a:prstGeom prst="smileyFac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83" tIns="50392" rIns="100783" bIns="50392" rtlCol="0" anchor="ctr"/>
          <a:lstStyle/>
          <a:p>
            <a:pPr algn="ctr" defTabSz="91421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GB">
              <a:solidFill>
                <a:prstClr val="white"/>
              </a:solidFill>
            </a:endParaRPr>
          </a:p>
        </p:txBody>
      </p:sp>
      <p:cxnSp>
        <p:nvCxnSpPr>
          <p:cNvPr id="20" name="Straight Arrow Connector 19"/>
          <p:cNvCxnSpPr>
            <a:endCxn id="18" idx="4"/>
          </p:cNvCxnSpPr>
          <p:nvPr/>
        </p:nvCxnSpPr>
        <p:spPr>
          <a:xfrm flipV="1">
            <a:off x="7518266" y="2033578"/>
            <a:ext cx="657709" cy="22600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438010" y="2828965"/>
            <a:ext cx="1190757" cy="655776"/>
          </a:xfrm>
          <a:prstGeom prst="rect">
            <a:avLst/>
          </a:prstGeom>
          <a:noFill/>
        </p:spPr>
        <p:txBody>
          <a:bodyPr wrap="square" lIns="100783" tIns="50392" rIns="100783" bIns="50392" rtlCol="0">
            <a:spAutoFit/>
          </a:bodyPr>
          <a:lstStyle/>
          <a:p>
            <a:pPr defTabSz="91421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>
                <a:solidFill>
                  <a:prstClr val="black"/>
                </a:solidFill>
                <a:latin typeface="Calibri"/>
              </a:rPr>
              <a:t>PULL REQUEST</a:t>
            </a:r>
            <a:endParaRPr lang="en-GB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728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8" grpId="0" animBg="1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6726525" y="3886621"/>
            <a:ext cx="1228350" cy="952506"/>
            <a:chOff x="6101541" y="3525872"/>
            <a:chExt cx="1114220" cy="864096"/>
          </a:xfrm>
        </p:grpSpPr>
        <p:sp>
          <p:nvSpPr>
            <p:cNvPr id="16" name="Down Arrow 15"/>
            <p:cNvSpPr/>
            <p:nvPr/>
          </p:nvSpPr>
          <p:spPr>
            <a:xfrm rot="10800000">
              <a:off x="6101541" y="3525872"/>
              <a:ext cx="284223" cy="86409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</a:pPr>
              <a:endParaRPr lang="en-GB" dirty="0">
                <a:solidFill>
                  <a:prstClr val="white"/>
                </a:solidFill>
              </a:endParaRPr>
            </a:p>
          </p:txBody>
        </p:sp>
        <p:sp>
          <p:nvSpPr>
            <p:cNvPr id="17" name="Line Callout 1 16"/>
            <p:cNvSpPr/>
            <p:nvPr/>
          </p:nvSpPr>
          <p:spPr>
            <a:xfrm>
              <a:off x="6423673" y="3957920"/>
              <a:ext cx="792088" cy="259042"/>
            </a:xfrm>
            <a:prstGeom prst="borderCallout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</a:pPr>
              <a:r>
                <a:rPr lang="en-US" dirty="0">
                  <a:solidFill>
                    <a:prstClr val="white"/>
                  </a:solidFill>
                </a:rPr>
                <a:t>PUSH</a:t>
              </a:r>
              <a:endParaRPr lang="en-GB" dirty="0">
                <a:solidFill>
                  <a:prstClr val="white"/>
                </a:solidFill>
              </a:endParaRPr>
            </a:p>
          </p:txBody>
        </p:sp>
      </p:grpSp>
      <p:sp>
        <p:nvSpPr>
          <p:cNvPr id="13" name="Right Arrow 12"/>
          <p:cNvSpPr/>
          <p:nvPr/>
        </p:nvSpPr>
        <p:spPr>
          <a:xfrm>
            <a:off x="4541371" y="3173572"/>
            <a:ext cx="1825828" cy="2563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83" tIns="50392" rIns="100783" bIns="50392" rtlCol="0" anchor="ctr"/>
          <a:lstStyle/>
          <a:p>
            <a:pPr algn="ctr" defTabSz="91421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>
                <a:solidFill>
                  <a:prstClr val="white"/>
                </a:solidFill>
              </a:rPr>
              <a:t>FORK</a:t>
            </a: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 rot="1621810">
            <a:off x="4188381" y="3973543"/>
            <a:ext cx="2197608" cy="387435"/>
          </a:xfrm>
          <a:prstGeom prst="rightArrow">
            <a:avLst>
              <a:gd name="adj1" fmla="val 4218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83" tIns="50392" rIns="100783" bIns="50392" rtlCol="0" anchor="ctr"/>
          <a:lstStyle/>
          <a:p>
            <a:pPr algn="ctr" defTabSz="91421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>
                <a:solidFill>
                  <a:prstClr val="white"/>
                </a:solidFill>
              </a:rPr>
              <a:t>CLONE/PULL</a:t>
            </a: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ROBIL – Integration Procedures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1D74-CF15-42BD-B385-3B80643ECFD5}" type="slidenum">
              <a:rPr smtClean="0">
                <a:solidFill>
                  <a:prstClr val="black"/>
                </a:solidFill>
              </a:rPr>
              <a:pPr/>
              <a:t>13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398183"/>
            <a:ext cx="9071640" cy="6155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0">
              <a:buSzPct val="45000"/>
              <a:buFont typeface="StarSymbol"/>
              <a:buChar char="●"/>
              <a:tabLst/>
              <a:defRPr lang="en-US" sz="4000" b="0" i="0" u="none" strike="noStrike" kern="1200">
                <a:ln>
                  <a:noFill/>
                </a:ln>
                <a:latin typeface="Liberation Sans" pitchFamily="18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defTabSz="91421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GB" dirty="0" smtClean="0">
                <a:solidFill>
                  <a:prstClr val="black"/>
                </a:solidFill>
              </a:rPr>
              <a:t>Methodology-2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34770" y="2398061"/>
            <a:ext cx="9237779" cy="1825636"/>
          </a:xfrm>
          <a:prstGeom prst="roundRect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83" tIns="50392" rIns="100783" bIns="50392" rtlCol="0" anchor="ctr"/>
          <a:lstStyle/>
          <a:p>
            <a:pPr algn="ctr" defTabSz="91421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170" y="2528966"/>
            <a:ext cx="1024618" cy="378777"/>
          </a:xfrm>
          <a:prstGeom prst="rect">
            <a:avLst/>
          </a:prstGeom>
          <a:noFill/>
        </p:spPr>
        <p:txBody>
          <a:bodyPr wrap="square" lIns="100783" tIns="50392" rIns="100783" bIns="50392" rtlCol="0">
            <a:spAutoFit/>
          </a:bodyPr>
          <a:lstStyle/>
          <a:p>
            <a:pPr defTabSz="91421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>
                <a:solidFill>
                  <a:prstClr val="black"/>
                </a:solidFill>
                <a:latin typeface="Calibri"/>
              </a:rPr>
              <a:t>GIT HUB</a:t>
            </a:r>
            <a:endParaRPr lang="en-GB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53695" y="2715564"/>
            <a:ext cx="1587676" cy="932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00783" tIns="50392" rIns="100783" bIns="50392" rtlCol="0">
            <a:spAutoFit/>
          </a:bodyPr>
          <a:lstStyle/>
          <a:p>
            <a:pPr algn="ctr" defTabSz="91421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>
                <a:solidFill>
                  <a:prstClr val="black"/>
                </a:solidFill>
              </a:rPr>
              <a:t>ROBIL</a:t>
            </a:r>
          </a:p>
          <a:p>
            <a:pPr algn="ctr" defTabSz="91421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>
                <a:solidFill>
                  <a:prstClr val="black"/>
                </a:solidFill>
              </a:rPr>
              <a:t>Official Tree</a:t>
            </a:r>
          </a:p>
          <a:p>
            <a:pPr algn="ctr" defTabSz="91421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err="1">
                <a:solidFill>
                  <a:prstClr val="black"/>
                </a:solidFill>
              </a:rPr>
              <a:t>ro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541373" y="4223697"/>
            <a:ext cx="5031177" cy="1825636"/>
          </a:xfrm>
          <a:prstGeom prst="round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83" tIns="50392" rIns="100783" bIns="50392" rtlCol="0" anchor="ctr"/>
          <a:lstStyle/>
          <a:p>
            <a:pPr algn="ctr" defTabSz="91421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39831" y="4319050"/>
            <a:ext cx="2143363" cy="378777"/>
          </a:xfrm>
          <a:prstGeom prst="rect">
            <a:avLst/>
          </a:prstGeom>
          <a:noFill/>
        </p:spPr>
        <p:txBody>
          <a:bodyPr wrap="square" lIns="100783" tIns="50392" rIns="100783" bIns="50392" rtlCol="0">
            <a:spAutoFit/>
          </a:bodyPr>
          <a:lstStyle/>
          <a:p>
            <a:pPr defTabSz="91421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>
                <a:solidFill>
                  <a:prstClr val="black"/>
                </a:solidFill>
                <a:latin typeface="Calibri"/>
              </a:rPr>
              <a:t>Local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Git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Repository</a:t>
            </a:r>
            <a:endParaRPr lang="en-GB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049664" y="4648420"/>
            <a:ext cx="1031990" cy="9246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0783" tIns="50392" rIns="100783" bIns="50392" rtlCol="0" anchor="ctr"/>
          <a:lstStyle/>
          <a:p>
            <a:pPr algn="ctr" defTabSz="91421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>
                <a:solidFill>
                  <a:prstClr val="black"/>
                </a:solidFill>
              </a:rPr>
              <a:t>Local C21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367199" y="3033065"/>
            <a:ext cx="1031990" cy="9246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0783" tIns="50392" rIns="100783" bIns="50392" rtlCol="0" anchor="ctr"/>
          <a:lstStyle/>
          <a:p>
            <a:pPr algn="ctr" defTabSz="91421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>
                <a:solidFill>
                  <a:prstClr val="black"/>
                </a:solidFill>
              </a:rPr>
              <a:t>RemoteC21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8" name="Smiley Face 17"/>
          <p:cNvSpPr/>
          <p:nvPr/>
        </p:nvSpPr>
        <p:spPr>
          <a:xfrm>
            <a:off x="7818746" y="1398573"/>
            <a:ext cx="714454" cy="635004"/>
          </a:xfrm>
          <a:prstGeom prst="smileyFac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83" tIns="50392" rIns="100783" bIns="50392" rtlCol="0" anchor="ctr"/>
          <a:lstStyle/>
          <a:p>
            <a:pPr algn="ctr" defTabSz="91421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GB">
              <a:solidFill>
                <a:prstClr val="white"/>
              </a:solidFill>
            </a:endParaRPr>
          </a:p>
        </p:txBody>
      </p:sp>
      <p:cxnSp>
        <p:nvCxnSpPr>
          <p:cNvPr id="20" name="Straight Arrow Connector 19"/>
          <p:cNvCxnSpPr>
            <a:endCxn id="18" idx="4"/>
          </p:cNvCxnSpPr>
          <p:nvPr/>
        </p:nvCxnSpPr>
        <p:spPr>
          <a:xfrm flipV="1">
            <a:off x="7518266" y="2033578"/>
            <a:ext cx="657709" cy="22600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438010" y="2828965"/>
            <a:ext cx="1190757" cy="655776"/>
          </a:xfrm>
          <a:prstGeom prst="rect">
            <a:avLst/>
          </a:prstGeom>
          <a:noFill/>
        </p:spPr>
        <p:txBody>
          <a:bodyPr wrap="square" lIns="100783" tIns="50392" rIns="100783" bIns="50392" rtlCol="0">
            <a:spAutoFit/>
          </a:bodyPr>
          <a:lstStyle/>
          <a:p>
            <a:pPr defTabSz="91421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>
                <a:solidFill>
                  <a:prstClr val="black"/>
                </a:solidFill>
                <a:latin typeface="Calibri"/>
              </a:rPr>
              <a:t>PULL REQUEST</a:t>
            </a:r>
            <a:endParaRPr lang="en-GB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94819" y="4362876"/>
            <a:ext cx="3413504" cy="1686459"/>
          </a:xfrm>
          <a:prstGeom prst="roundRect">
            <a:avLst/>
          </a:prstGeom>
          <a:solidFill>
            <a:schemeClr val="accent6">
              <a:alpha val="6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83" tIns="50392" rIns="100783" bIns="50392" rtlCol="0" anchor="ctr"/>
          <a:lstStyle/>
          <a:p>
            <a:pPr algn="ctr" defTabSz="91421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32970" y="4480226"/>
            <a:ext cx="1667060" cy="378777"/>
          </a:xfrm>
          <a:prstGeom prst="rect">
            <a:avLst/>
          </a:prstGeom>
          <a:noFill/>
        </p:spPr>
        <p:txBody>
          <a:bodyPr wrap="square" lIns="100783" tIns="50392" rIns="100783" bIns="50392" rtlCol="0">
            <a:spAutoFit/>
          </a:bodyPr>
          <a:lstStyle/>
          <a:p>
            <a:pPr defTabSz="91421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>
                <a:solidFill>
                  <a:prstClr val="black"/>
                </a:solidFill>
                <a:latin typeface="Calibri"/>
              </a:rPr>
              <a:t>Integrator Local</a:t>
            </a:r>
            <a:endParaRPr lang="en-GB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Left Arrow 23"/>
          <p:cNvSpPr/>
          <p:nvPr/>
        </p:nvSpPr>
        <p:spPr>
          <a:xfrm rot="20513667">
            <a:off x="3615408" y="3924089"/>
            <a:ext cx="2870874" cy="59316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83" tIns="50392" rIns="100783" bIns="50392" rtlCol="0" anchor="ctr"/>
          <a:lstStyle/>
          <a:p>
            <a:pPr algn="ctr" defTabSz="91421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>
                <a:solidFill>
                  <a:prstClr val="white"/>
                </a:solidFill>
              </a:rPr>
              <a:t>PULL</a:t>
            </a: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506456" y="4743774"/>
            <a:ext cx="1031990" cy="9246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0783" tIns="50392" rIns="100783" bIns="50392" rtlCol="0" anchor="ctr"/>
          <a:lstStyle/>
          <a:p>
            <a:pPr algn="ctr" defTabSz="91421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>
                <a:solidFill>
                  <a:prstClr val="black"/>
                </a:solidFill>
              </a:rPr>
              <a:t>RemoteC21</a:t>
            </a:r>
          </a:p>
          <a:p>
            <a:pPr algn="ctr" defTabSz="91421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1300" dirty="0">
                <a:solidFill>
                  <a:prstClr val="black"/>
                </a:solidFill>
              </a:rPr>
              <a:t>Integrator</a:t>
            </a:r>
            <a:endParaRPr lang="en-GB" sz="1300" dirty="0">
              <a:solidFill>
                <a:prstClr val="black"/>
              </a:solidFill>
            </a:endParaRPr>
          </a:p>
        </p:txBody>
      </p:sp>
      <p:sp>
        <p:nvSpPr>
          <p:cNvPr id="26" name="Up Arrow 25"/>
          <p:cNvSpPr/>
          <p:nvPr/>
        </p:nvSpPr>
        <p:spPr>
          <a:xfrm>
            <a:off x="2953697" y="3631584"/>
            <a:ext cx="498941" cy="101683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83" tIns="50392" rIns="100783" bIns="50392" rtlCol="0" anchor="ctr"/>
          <a:lstStyle/>
          <a:p>
            <a:pPr algn="ctr" defTabSz="91421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>
                <a:solidFill>
                  <a:prstClr val="white"/>
                </a:solidFill>
              </a:rPr>
              <a:t>PUSH</a:t>
            </a: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29" name="Rectangular Callout 28"/>
          <p:cNvSpPr/>
          <p:nvPr/>
        </p:nvSpPr>
        <p:spPr>
          <a:xfrm>
            <a:off x="3354662" y="1585365"/>
            <a:ext cx="1598996" cy="952506"/>
          </a:xfrm>
          <a:prstGeom prst="wedgeRectCallou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00783" tIns="50392" rIns="100783" bIns="50392" rtlCol="0" anchor="ctr"/>
          <a:lstStyle/>
          <a:p>
            <a:pPr algn="ctr" defTabSz="91421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>
                <a:solidFill>
                  <a:prstClr val="white"/>
                </a:solidFill>
              </a:rPr>
              <a:t>New Version!!!</a:t>
            </a:r>
            <a:endParaRPr lang="en-GB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11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6726525" y="3886621"/>
            <a:ext cx="1228350" cy="952506"/>
            <a:chOff x="6101541" y="3525872"/>
            <a:chExt cx="1114220" cy="864096"/>
          </a:xfrm>
        </p:grpSpPr>
        <p:sp>
          <p:nvSpPr>
            <p:cNvPr id="16" name="Down Arrow 15"/>
            <p:cNvSpPr/>
            <p:nvPr/>
          </p:nvSpPr>
          <p:spPr>
            <a:xfrm rot="10800000">
              <a:off x="6101541" y="3525872"/>
              <a:ext cx="284223" cy="86409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</a:pPr>
              <a:endParaRPr lang="en-GB" dirty="0">
                <a:solidFill>
                  <a:prstClr val="white"/>
                </a:solidFill>
              </a:endParaRPr>
            </a:p>
          </p:txBody>
        </p:sp>
        <p:sp>
          <p:nvSpPr>
            <p:cNvPr id="17" name="Line Callout 1 16"/>
            <p:cNvSpPr/>
            <p:nvPr/>
          </p:nvSpPr>
          <p:spPr>
            <a:xfrm>
              <a:off x="6423673" y="3957920"/>
              <a:ext cx="792088" cy="259042"/>
            </a:xfrm>
            <a:prstGeom prst="borderCallout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</a:pPr>
              <a:r>
                <a:rPr lang="en-US" dirty="0">
                  <a:solidFill>
                    <a:prstClr val="white"/>
                  </a:solidFill>
                </a:rPr>
                <a:t>PUSH</a:t>
              </a:r>
              <a:endParaRPr lang="en-GB" dirty="0">
                <a:solidFill>
                  <a:prstClr val="white"/>
                </a:solidFill>
              </a:endParaRPr>
            </a:p>
          </p:txBody>
        </p:sp>
      </p:grpSp>
      <p:sp>
        <p:nvSpPr>
          <p:cNvPr id="13" name="Right Arrow 12"/>
          <p:cNvSpPr/>
          <p:nvPr/>
        </p:nvSpPr>
        <p:spPr>
          <a:xfrm>
            <a:off x="4541371" y="3173572"/>
            <a:ext cx="1825828" cy="2563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83" tIns="50392" rIns="100783" bIns="50392" rtlCol="0" anchor="ctr"/>
          <a:lstStyle/>
          <a:p>
            <a:pPr algn="ctr" defTabSz="91421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>
                <a:solidFill>
                  <a:prstClr val="white"/>
                </a:solidFill>
              </a:rPr>
              <a:t>FORK</a:t>
            </a: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 rot="1621810">
            <a:off x="4188381" y="3973543"/>
            <a:ext cx="2197608" cy="387435"/>
          </a:xfrm>
          <a:prstGeom prst="rightArrow">
            <a:avLst>
              <a:gd name="adj1" fmla="val 4218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83" tIns="50392" rIns="100783" bIns="50392" rtlCol="0" anchor="ctr"/>
          <a:lstStyle/>
          <a:p>
            <a:pPr algn="ctr" defTabSz="91421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>
                <a:solidFill>
                  <a:prstClr val="white"/>
                </a:solidFill>
              </a:rPr>
              <a:t>CLONE/PULL</a:t>
            </a: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ROBIL – Integration Procedures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1D74-CF15-42BD-B385-3B80643ECFD5}" type="slidenum">
              <a:rPr smtClean="0">
                <a:solidFill>
                  <a:prstClr val="black"/>
                </a:solidFill>
              </a:rPr>
              <a:pPr/>
              <a:t>14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398183"/>
            <a:ext cx="9071640" cy="6155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0">
              <a:buSzPct val="45000"/>
              <a:buFont typeface="StarSymbol"/>
              <a:buChar char="●"/>
              <a:tabLst/>
              <a:defRPr lang="en-US" sz="4000" b="0" i="0" u="none" strike="noStrike" kern="1200">
                <a:ln>
                  <a:noFill/>
                </a:ln>
                <a:latin typeface="Liberation Sans" pitchFamily="18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defTabSz="91421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GB" dirty="0" smtClean="0">
                <a:solidFill>
                  <a:prstClr val="black"/>
                </a:solidFill>
              </a:rPr>
              <a:t>Methodology-3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34770" y="2398061"/>
            <a:ext cx="9237779" cy="1825636"/>
          </a:xfrm>
          <a:prstGeom prst="roundRect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83" tIns="50392" rIns="100783" bIns="50392" rtlCol="0" anchor="ctr"/>
          <a:lstStyle/>
          <a:p>
            <a:pPr algn="ctr" defTabSz="91421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170" y="2528966"/>
            <a:ext cx="1024618" cy="378777"/>
          </a:xfrm>
          <a:prstGeom prst="rect">
            <a:avLst/>
          </a:prstGeom>
          <a:noFill/>
        </p:spPr>
        <p:txBody>
          <a:bodyPr wrap="square" lIns="100783" tIns="50392" rIns="100783" bIns="50392" rtlCol="0">
            <a:spAutoFit/>
          </a:bodyPr>
          <a:lstStyle/>
          <a:p>
            <a:pPr defTabSz="91421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>
                <a:solidFill>
                  <a:prstClr val="black"/>
                </a:solidFill>
                <a:latin typeface="Calibri"/>
              </a:rPr>
              <a:t>GIT HUB</a:t>
            </a:r>
            <a:endParaRPr lang="en-GB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53695" y="2715564"/>
            <a:ext cx="1587676" cy="932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00783" tIns="50392" rIns="100783" bIns="50392" rtlCol="0">
            <a:spAutoFit/>
          </a:bodyPr>
          <a:lstStyle/>
          <a:p>
            <a:pPr algn="ctr" defTabSz="91421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>
                <a:solidFill>
                  <a:prstClr val="black"/>
                </a:solidFill>
              </a:rPr>
              <a:t>ROBIL</a:t>
            </a:r>
          </a:p>
          <a:p>
            <a:pPr algn="ctr" defTabSz="91421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>
                <a:solidFill>
                  <a:prstClr val="black"/>
                </a:solidFill>
              </a:rPr>
              <a:t>Official Tree</a:t>
            </a:r>
          </a:p>
          <a:p>
            <a:pPr algn="ctr" defTabSz="91421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err="1">
                <a:solidFill>
                  <a:prstClr val="black"/>
                </a:solidFill>
              </a:rPr>
              <a:t>ro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541373" y="4223697"/>
            <a:ext cx="5031177" cy="1825636"/>
          </a:xfrm>
          <a:prstGeom prst="round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83" tIns="50392" rIns="100783" bIns="50392" rtlCol="0" anchor="ctr"/>
          <a:lstStyle/>
          <a:p>
            <a:pPr algn="ctr" defTabSz="91421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39831" y="4319050"/>
            <a:ext cx="2143363" cy="378777"/>
          </a:xfrm>
          <a:prstGeom prst="rect">
            <a:avLst/>
          </a:prstGeom>
          <a:noFill/>
        </p:spPr>
        <p:txBody>
          <a:bodyPr wrap="square" lIns="100783" tIns="50392" rIns="100783" bIns="50392" rtlCol="0">
            <a:spAutoFit/>
          </a:bodyPr>
          <a:lstStyle/>
          <a:p>
            <a:pPr defTabSz="91421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>
                <a:solidFill>
                  <a:prstClr val="black"/>
                </a:solidFill>
                <a:latin typeface="Calibri"/>
              </a:rPr>
              <a:t>Local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Git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Repository</a:t>
            </a:r>
            <a:endParaRPr lang="en-GB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049664" y="4648420"/>
            <a:ext cx="1031990" cy="9246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0783" tIns="50392" rIns="100783" bIns="50392" rtlCol="0" anchor="ctr"/>
          <a:lstStyle/>
          <a:p>
            <a:pPr algn="ctr" defTabSz="91421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>
                <a:solidFill>
                  <a:prstClr val="black"/>
                </a:solidFill>
              </a:rPr>
              <a:t>Local C21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367199" y="3033065"/>
            <a:ext cx="1031990" cy="9246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0783" tIns="50392" rIns="100783" bIns="50392" rtlCol="0" anchor="ctr"/>
          <a:lstStyle/>
          <a:p>
            <a:pPr algn="ctr" defTabSz="91421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>
                <a:solidFill>
                  <a:prstClr val="black"/>
                </a:solidFill>
              </a:rPr>
              <a:t>RemoteC21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94819" y="4362876"/>
            <a:ext cx="3413504" cy="1686459"/>
          </a:xfrm>
          <a:prstGeom prst="roundRect">
            <a:avLst/>
          </a:prstGeom>
          <a:solidFill>
            <a:schemeClr val="tx2">
              <a:lumMod val="40000"/>
              <a:lumOff val="60000"/>
              <a:alpha val="6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83" tIns="50392" rIns="100783" bIns="50392" rtlCol="0" anchor="ctr"/>
          <a:lstStyle/>
          <a:p>
            <a:pPr algn="ctr" defTabSz="91421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32970" y="4480226"/>
            <a:ext cx="1984595" cy="378777"/>
          </a:xfrm>
          <a:prstGeom prst="rect">
            <a:avLst/>
          </a:prstGeom>
          <a:noFill/>
        </p:spPr>
        <p:txBody>
          <a:bodyPr wrap="square" lIns="100783" tIns="50392" rIns="100783" bIns="50392" rtlCol="0">
            <a:spAutoFit/>
          </a:bodyPr>
          <a:lstStyle/>
          <a:p>
            <a:pPr defTabSz="91421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>
                <a:solidFill>
                  <a:prstClr val="black"/>
                </a:solidFill>
                <a:latin typeface="Calibri"/>
              </a:rPr>
              <a:t>Another location</a:t>
            </a:r>
            <a:endParaRPr lang="en-GB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717704" y="4648419"/>
            <a:ext cx="1031990" cy="9246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0783" tIns="50392" rIns="100783" bIns="50392" rtlCol="0" anchor="ctr"/>
          <a:lstStyle/>
          <a:p>
            <a:pPr algn="ctr" defTabSz="91421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>
                <a:solidFill>
                  <a:prstClr val="black"/>
                </a:solidFill>
              </a:rPr>
              <a:t>Local C51</a:t>
            </a:r>
          </a:p>
          <a:p>
            <a:pPr algn="ctr" defTabSz="91421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GB" sz="1300" dirty="0">
              <a:solidFill>
                <a:prstClr val="black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008791" y="3146558"/>
            <a:ext cx="1031990" cy="9246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0783" tIns="50392" rIns="100783" bIns="50392" rtlCol="0" anchor="ctr"/>
          <a:lstStyle/>
          <a:p>
            <a:pPr algn="ctr" defTabSz="91421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>
                <a:solidFill>
                  <a:prstClr val="black"/>
                </a:solidFill>
              </a:rPr>
              <a:t>RemoteC51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3233701" y="3631583"/>
            <a:ext cx="298321" cy="12075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83" tIns="50392" rIns="100783" bIns="50392" rtlCol="0" anchor="ctr"/>
          <a:lstStyle/>
          <a:p>
            <a:pPr algn="ctr" defTabSz="91421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>
                <a:solidFill>
                  <a:prstClr val="white"/>
                </a:solidFill>
              </a:rPr>
              <a:t>PULL</a:t>
            </a: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28" name="Left Arrow 27"/>
          <p:cNvSpPr/>
          <p:nvPr/>
        </p:nvSpPr>
        <p:spPr>
          <a:xfrm>
            <a:off x="2044697" y="3310878"/>
            <a:ext cx="908999" cy="17539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83" tIns="50392" rIns="100783" bIns="50392" rtlCol="0" anchor="ctr"/>
          <a:lstStyle/>
          <a:p>
            <a:pPr algn="ctr" defTabSz="91421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>
                <a:solidFill>
                  <a:prstClr val="white"/>
                </a:solidFill>
              </a:rPr>
              <a:t>FORK</a:t>
            </a: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30" name="Right Arrow 29"/>
          <p:cNvSpPr/>
          <p:nvPr/>
        </p:nvSpPr>
        <p:spPr>
          <a:xfrm rot="1654193">
            <a:off x="1598433" y="4216145"/>
            <a:ext cx="1613223" cy="2916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83" tIns="50392" rIns="100783" bIns="50392" rtlCol="0" anchor="ctr"/>
          <a:lstStyle/>
          <a:p>
            <a:pPr algn="ctr" defTabSz="91421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>
                <a:solidFill>
                  <a:prstClr val="white"/>
                </a:solidFill>
              </a:rPr>
              <a:t>CLONE/PULL</a:t>
            </a:r>
            <a:endParaRPr lang="en-GB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173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ROBIL – Integration Procedures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1D74-CF15-42BD-B385-3B80643ECFD5}" type="slidenum">
              <a:rPr smtClean="0">
                <a:solidFill>
                  <a:prstClr val="black"/>
                </a:solidFill>
              </a:rPr>
              <a:pPr/>
              <a:t>15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398183"/>
            <a:ext cx="9071640" cy="6155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0">
              <a:buSzPct val="45000"/>
              <a:buFont typeface="StarSymbol"/>
              <a:buChar char="●"/>
              <a:tabLst/>
              <a:defRPr lang="en-US" sz="4000" b="0" i="0" u="none" strike="noStrike" kern="1200">
                <a:ln>
                  <a:noFill/>
                </a:ln>
                <a:latin typeface="Liberation Sans" pitchFamily="18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defTabSz="91421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GB" dirty="0" smtClean="0">
                <a:solidFill>
                  <a:prstClr val="black"/>
                </a:solidFill>
              </a:rPr>
              <a:t>VRC Environment</a:t>
            </a:r>
            <a:endParaRPr lang="en-GB" dirty="0">
              <a:solidFill>
                <a:prstClr val="black"/>
              </a:solidFill>
            </a:endParaRPr>
          </a:p>
        </p:txBody>
      </p:sp>
      <p:pic>
        <p:nvPicPr>
          <p:cNvPr id="2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350" y="1239838"/>
            <a:ext cx="7745413" cy="524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054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2103438" y="7034213"/>
            <a:ext cx="4538662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5pPr>
            <a:lvl6pPr marL="25146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6pPr>
            <a:lvl7pPr marL="29718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7pPr>
            <a:lvl8pPr marL="3429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8pPr>
            <a:lvl9pPr marL="3886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US" i="1">
                <a:solidFill>
                  <a:srgbClr val="000000"/>
                </a:solidFill>
                <a:latin typeface="Calibri" pitchFamily="34" charset="0"/>
                <a:ea typeface="DejaVu Sans" charset="0"/>
                <a:cs typeface="DejaVu Sans" charset="0"/>
              </a:rPr>
              <a:t>ROBIL – Integration </a:t>
            </a: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7226300" y="7069138"/>
            <a:ext cx="2347913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5pPr>
            <a:lvl6pPr marL="25146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6pPr>
            <a:lvl7pPr marL="29718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7pPr>
            <a:lvl8pPr marL="3429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8pPr>
            <a:lvl9pPr marL="3886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9pPr>
          </a:lstStyle>
          <a:p>
            <a:pPr hangingPunct="1">
              <a:lnSpc>
                <a:spcPct val="100000"/>
              </a:lnSpc>
            </a:pPr>
            <a:fld id="{20A03CF6-D297-4D64-A359-6FFF6B292DA3}" type="slidenum">
              <a:rPr lang="en-US">
                <a:solidFill>
                  <a:srgbClr val="000000"/>
                </a:solidFill>
                <a:latin typeface="Calibri" pitchFamily="34" charset="0"/>
                <a:ea typeface="DejaVu Sans" charset="0"/>
                <a:cs typeface="DejaVu Sans" charset="0"/>
              </a:rPr>
              <a:pPr hangingPunct="1">
                <a:lnSpc>
                  <a:spcPct val="100000"/>
                </a:lnSpc>
              </a:pPr>
              <a:t>16</a:t>
            </a:fld>
            <a:endParaRPr lang="en-US">
              <a:solidFill>
                <a:srgbClr val="000000"/>
              </a:solidFill>
              <a:latin typeface="Calibri" pitchFamily="34" charset="0"/>
              <a:ea typeface="DejaVu Sans" charset="0"/>
              <a:cs typeface="DejaVu Sans" charset="0"/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0" y="398183"/>
            <a:ext cx="9071640" cy="6155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0">
              <a:buSzPct val="45000"/>
              <a:buFont typeface="StarSymbol"/>
              <a:buChar char="●"/>
              <a:tabLst/>
              <a:defRPr lang="en-US" sz="4000" b="0" i="0" u="none" strike="noStrike" kern="1200">
                <a:ln>
                  <a:noFill/>
                </a:ln>
                <a:latin typeface="Liberation Sans" pitchFamily="18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defTabSz="91421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GB" dirty="0" err="1" smtClean="0">
                <a:solidFill>
                  <a:prstClr val="black"/>
                </a:solidFill>
              </a:rPr>
              <a:t>Cloudsim</a:t>
            </a:r>
            <a:endParaRPr lang="en-GB" dirty="0">
              <a:solidFill>
                <a:prstClr val="black"/>
              </a:solidFill>
            </a:endParaRPr>
          </a:p>
        </p:txBody>
      </p:sp>
      <p:grpSp>
        <p:nvGrpSpPr>
          <p:cNvPr id="26644" name="Group 26643"/>
          <p:cNvGrpSpPr/>
          <p:nvPr/>
        </p:nvGrpSpPr>
        <p:grpSpPr>
          <a:xfrm>
            <a:off x="575815" y="1925514"/>
            <a:ext cx="3423854" cy="3321367"/>
            <a:chOff x="575815" y="1925514"/>
            <a:chExt cx="3423854" cy="3321367"/>
          </a:xfrm>
        </p:grpSpPr>
        <p:sp>
          <p:nvSpPr>
            <p:cNvPr id="2" name="Rounded Rectangle 1"/>
            <p:cNvSpPr/>
            <p:nvPr/>
          </p:nvSpPr>
          <p:spPr bwMode="auto">
            <a:xfrm>
              <a:off x="575815" y="1925514"/>
              <a:ext cx="1839677" cy="432048"/>
            </a:xfrm>
            <a:prstGeom prst="round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pitchFamily="34" charset="0"/>
                </a:rPr>
                <a:t>Field Computer1</a:t>
              </a:r>
              <a:endParaRPr kumimoji="0" lang="he-IL" sz="16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" name="Rounded Rectangle 21"/>
            <p:cNvSpPr/>
            <p:nvPr/>
          </p:nvSpPr>
          <p:spPr bwMode="auto">
            <a:xfrm>
              <a:off x="575815" y="2790443"/>
              <a:ext cx="1730551" cy="432048"/>
            </a:xfrm>
            <a:prstGeom prst="round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pitchFamily="34" charset="0"/>
                </a:rPr>
                <a:t>Field Computer2</a:t>
              </a:r>
              <a:endParaRPr kumimoji="0" lang="he-IL" sz="16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3" name="Rounded Rectangle 22"/>
            <p:cNvSpPr/>
            <p:nvPr/>
          </p:nvSpPr>
          <p:spPr bwMode="auto">
            <a:xfrm>
              <a:off x="2775533" y="1934075"/>
              <a:ext cx="1224136" cy="432048"/>
            </a:xfrm>
            <a:prstGeom prst="round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pitchFamily="34" charset="0"/>
                </a:rPr>
                <a:t>Simulator</a:t>
              </a:r>
              <a:endParaRPr kumimoji="0" lang="he-IL" sz="1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2415493" y="3120362"/>
              <a:ext cx="1224136" cy="515797"/>
              <a:chOff x="1551397" y="3281960"/>
              <a:chExt cx="1224136" cy="515797"/>
            </a:xfrm>
          </p:grpSpPr>
          <p:sp>
            <p:nvSpPr>
              <p:cNvPr id="24" name="Rounded Rectangle 23"/>
              <p:cNvSpPr/>
              <p:nvPr/>
            </p:nvSpPr>
            <p:spPr bwMode="auto">
              <a:xfrm>
                <a:off x="1551397" y="3281960"/>
                <a:ext cx="1224136" cy="315687"/>
              </a:xfrm>
              <a:prstGeom prst="round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1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Arial" pitchFamily="34" charset="0"/>
                  </a:rPr>
                  <a:t>Router</a:t>
                </a:r>
                <a:endParaRPr kumimoji="0" lang="he-IL" sz="16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5" name="Rounded Rectangle 24"/>
              <p:cNvSpPr/>
              <p:nvPr/>
            </p:nvSpPr>
            <p:spPr bwMode="auto">
              <a:xfrm>
                <a:off x="1551397" y="3581733"/>
                <a:ext cx="1224136" cy="216024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1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/>
                </a:pPr>
                <a:endParaRPr kumimoji="0" lang="he-IL" sz="1800" b="0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pitchFamily="34" charset="0"/>
                </a:endParaRPr>
              </a:p>
            </p:txBody>
          </p:sp>
        </p:grpSp>
        <p:sp>
          <p:nvSpPr>
            <p:cNvPr id="26" name="Rounded Rectangle 25"/>
            <p:cNvSpPr/>
            <p:nvPr/>
          </p:nvSpPr>
          <p:spPr bwMode="auto">
            <a:xfrm>
              <a:off x="2103438" y="4742825"/>
              <a:ext cx="1618700" cy="50405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r>
                <a:rPr kumimoji="0" lang="en-US" sz="18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OCU – (GUI)</a:t>
              </a:r>
              <a:endParaRPr kumimoji="0" lang="he-IL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" name="Up-Down Arrow 3"/>
            <p:cNvSpPr/>
            <p:nvPr/>
          </p:nvSpPr>
          <p:spPr bwMode="auto">
            <a:xfrm>
              <a:off x="2666406" y="3662705"/>
              <a:ext cx="504056" cy="1080120"/>
            </a:xfrm>
            <a:prstGeom prst="upDownArrow">
              <a:avLst/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6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6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r>
                <a:rPr kumimoji="0" lang="en-US" sz="18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VPN</a:t>
              </a:r>
              <a:endParaRPr kumimoji="0" lang="he-IL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 bwMode="auto">
            <a:xfrm>
              <a:off x="1485831" y="2601990"/>
              <a:ext cx="236115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13"/>
            <p:cNvCxnSpPr>
              <a:stCxn id="23" idx="2"/>
            </p:cNvCxnSpPr>
            <p:nvPr/>
          </p:nvCxnSpPr>
          <p:spPr bwMode="auto">
            <a:xfrm>
              <a:off x="3387601" y="2366123"/>
              <a:ext cx="0" cy="235867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Straight Connector 15"/>
            <p:cNvCxnSpPr/>
            <p:nvPr/>
          </p:nvCxnSpPr>
          <p:spPr bwMode="auto">
            <a:xfrm>
              <a:off x="1642876" y="2357562"/>
              <a:ext cx="0" cy="244428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Straight Connector 17"/>
            <p:cNvCxnSpPr>
              <a:endCxn id="24" idx="0"/>
            </p:cNvCxnSpPr>
            <p:nvPr/>
          </p:nvCxnSpPr>
          <p:spPr bwMode="auto">
            <a:xfrm>
              <a:off x="3027561" y="2601990"/>
              <a:ext cx="0" cy="518372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1869072" y="2601990"/>
              <a:ext cx="0" cy="159253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" name="TextBox 27"/>
            <p:cNvSpPr txBox="1"/>
            <p:nvPr/>
          </p:nvSpPr>
          <p:spPr>
            <a:xfrm>
              <a:off x="2306366" y="2601990"/>
              <a:ext cx="1415772" cy="349968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Private</a:t>
              </a:r>
              <a:r>
                <a:rPr lang="en-US" dirty="0" smtClean="0"/>
                <a:t> </a:t>
              </a:r>
              <a:r>
                <a:rPr lang="en-US" dirty="0" smtClean="0">
                  <a:solidFill>
                    <a:schemeClr val="tx2"/>
                  </a:solidFill>
                </a:rPr>
                <a:t>LAN</a:t>
              </a:r>
              <a:endParaRPr lang="he-IL" dirty="0">
                <a:solidFill>
                  <a:schemeClr val="tx2"/>
                </a:solidFill>
              </a:endParaRPr>
            </a:p>
          </p:txBody>
        </p:sp>
      </p:grpSp>
      <p:sp>
        <p:nvSpPr>
          <p:cNvPr id="26645" name="Cloud 26644"/>
          <p:cNvSpPr/>
          <p:nvPr/>
        </p:nvSpPr>
        <p:spPr bwMode="auto">
          <a:xfrm>
            <a:off x="2103438" y="2484056"/>
            <a:ext cx="1618700" cy="377120"/>
          </a:xfrm>
          <a:prstGeom prst="cloud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ROS</a:t>
            </a:r>
            <a:endParaRPr kumimoji="0" lang="he-IL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54" name="Cloud 53"/>
          <p:cNvSpPr/>
          <p:nvPr/>
        </p:nvSpPr>
        <p:spPr bwMode="auto">
          <a:xfrm>
            <a:off x="2190155" y="4014205"/>
            <a:ext cx="2182614" cy="377120"/>
          </a:xfrm>
          <a:prstGeom prst="cloud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Msg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/TCPIP</a:t>
            </a:r>
            <a:endParaRPr kumimoji="0" lang="he-IL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6646" name="Rectangular Callout 26645"/>
          <p:cNvSpPr/>
          <p:nvPr/>
        </p:nvSpPr>
        <p:spPr bwMode="auto">
          <a:xfrm>
            <a:off x="863847" y="1187549"/>
            <a:ext cx="1326307" cy="593949"/>
          </a:xfrm>
          <a:prstGeom prst="wedgeRectCallou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Perception</a:t>
            </a: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6647" name="Rectangular Callout 26646"/>
          <p:cNvSpPr/>
          <p:nvPr/>
        </p:nvSpPr>
        <p:spPr bwMode="auto">
          <a:xfrm>
            <a:off x="408036" y="3534998"/>
            <a:ext cx="1008112" cy="413668"/>
          </a:xfrm>
          <a:prstGeom prst="wedgeRectCallout">
            <a:avLst>
              <a:gd name="adj1" fmla="val 58155"/>
              <a:gd name="adj2" fmla="val -127858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ROBIL</a:t>
            </a: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7" name="Rectangular Callout 56"/>
          <p:cNvSpPr/>
          <p:nvPr/>
        </p:nvSpPr>
        <p:spPr bwMode="auto">
          <a:xfrm>
            <a:off x="3046462" y="1187549"/>
            <a:ext cx="1326307" cy="593949"/>
          </a:xfrm>
          <a:prstGeom prst="wedgeRectCallou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Gazebo</a:t>
            </a:r>
          </a:p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dirty="0" smtClean="0">
                <a:solidFill>
                  <a:schemeClr val="tx1"/>
                </a:solidFill>
              </a:rPr>
              <a:t>DRCSIM</a:t>
            </a: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9" name="Rectangular Callout 58"/>
          <p:cNvSpPr/>
          <p:nvPr/>
        </p:nvSpPr>
        <p:spPr bwMode="auto">
          <a:xfrm>
            <a:off x="1182043" y="5580037"/>
            <a:ext cx="1008112" cy="413668"/>
          </a:xfrm>
          <a:prstGeom prst="wedgeRectCallout">
            <a:avLst>
              <a:gd name="adj1" fmla="val 58155"/>
              <a:gd name="adj2" fmla="val -127858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HMI</a:t>
            </a: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26649" name="Straight Connector 26648"/>
          <p:cNvCxnSpPr/>
          <p:nvPr/>
        </p:nvCxnSpPr>
        <p:spPr bwMode="auto">
          <a:xfrm>
            <a:off x="287784" y="3420135"/>
            <a:ext cx="5688632" cy="15914"/>
          </a:xfrm>
          <a:prstGeom prst="line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" name="TextBox 63"/>
          <p:cNvSpPr txBox="1"/>
          <p:nvPr/>
        </p:nvSpPr>
        <p:spPr>
          <a:xfrm>
            <a:off x="4752281" y="1619597"/>
            <a:ext cx="4821932" cy="112287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u="sng" dirty="0" smtClean="0">
                <a:solidFill>
                  <a:schemeClr val="accent6"/>
                </a:solidFill>
              </a:rPr>
              <a:t>In the cloud: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Field Computer 1 (with GPU)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Field Computer 2 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Simulator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45" grpId="0" animBg="1"/>
      <p:bldP spid="54" grpId="0" animBg="1"/>
      <p:bldP spid="26646" grpId="0" animBg="1"/>
      <p:bldP spid="26647" grpId="0" animBg="1"/>
      <p:bldP spid="57" grpId="0" animBg="1"/>
      <p:bldP spid="5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2103438" y="7034213"/>
            <a:ext cx="4538662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5pPr>
            <a:lvl6pPr marL="25146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6pPr>
            <a:lvl7pPr marL="29718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7pPr>
            <a:lvl8pPr marL="3429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8pPr>
            <a:lvl9pPr marL="3886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US" i="1">
                <a:solidFill>
                  <a:srgbClr val="000000"/>
                </a:solidFill>
                <a:latin typeface="Calibri" pitchFamily="34" charset="0"/>
                <a:ea typeface="DejaVu Sans" charset="0"/>
                <a:cs typeface="DejaVu Sans" charset="0"/>
              </a:rPr>
              <a:t>ROBIL – Integration </a:t>
            </a: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7226300" y="7069138"/>
            <a:ext cx="2347913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5pPr>
            <a:lvl6pPr marL="25146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6pPr>
            <a:lvl7pPr marL="29718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7pPr>
            <a:lvl8pPr marL="3429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8pPr>
            <a:lvl9pPr marL="3886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9pPr>
          </a:lstStyle>
          <a:p>
            <a:pPr hangingPunct="1">
              <a:lnSpc>
                <a:spcPct val="100000"/>
              </a:lnSpc>
            </a:pPr>
            <a:fld id="{20A03CF6-D297-4D64-A359-6FFF6B292DA3}" type="slidenum">
              <a:rPr lang="en-US">
                <a:solidFill>
                  <a:srgbClr val="000000"/>
                </a:solidFill>
                <a:latin typeface="Calibri" pitchFamily="34" charset="0"/>
                <a:ea typeface="DejaVu Sans" charset="0"/>
                <a:cs typeface="DejaVu Sans" charset="0"/>
              </a:rPr>
              <a:pPr hangingPunct="1">
                <a:lnSpc>
                  <a:spcPct val="100000"/>
                </a:lnSpc>
              </a:pPr>
              <a:t>17</a:t>
            </a:fld>
            <a:endParaRPr lang="en-US">
              <a:solidFill>
                <a:srgbClr val="000000"/>
              </a:solidFill>
              <a:latin typeface="Calibri" pitchFamily="34" charset="0"/>
              <a:ea typeface="DejaVu Sans" charset="0"/>
              <a:cs typeface="DejaVu Sans" charset="0"/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0" y="398183"/>
            <a:ext cx="9071640" cy="6155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0">
              <a:buSzPct val="45000"/>
              <a:buFont typeface="StarSymbol"/>
              <a:buChar char="●"/>
              <a:tabLst/>
              <a:defRPr lang="en-US" sz="4000" b="0" i="0" u="none" strike="noStrike" kern="1200">
                <a:ln>
                  <a:noFill/>
                </a:ln>
                <a:latin typeface="Liberation Sans" pitchFamily="18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defTabSz="91421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GB" dirty="0" err="1" smtClean="0">
                <a:solidFill>
                  <a:prstClr val="black"/>
                </a:solidFill>
              </a:rPr>
              <a:t>Cloudsim</a:t>
            </a:r>
            <a:endParaRPr lang="en-GB" dirty="0">
              <a:solidFill>
                <a:prstClr val="black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95796" y="1907594"/>
            <a:ext cx="3456384" cy="3456419"/>
            <a:chOff x="2015976" y="1475546"/>
            <a:chExt cx="3456384" cy="3456419"/>
          </a:xfrm>
        </p:grpSpPr>
        <p:sp>
          <p:nvSpPr>
            <p:cNvPr id="2" name="Rounded Rectangle 1"/>
            <p:cNvSpPr/>
            <p:nvPr/>
          </p:nvSpPr>
          <p:spPr bwMode="auto">
            <a:xfrm>
              <a:off x="2628044" y="1475546"/>
              <a:ext cx="1224136" cy="432048"/>
            </a:xfrm>
            <a:prstGeom prst="round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pitchFamily="34" charset="0"/>
                </a:rPr>
                <a:t>FC1</a:t>
              </a:r>
              <a:endParaRPr kumimoji="0" lang="he-IL" sz="1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" name="Rounded Rectangle 21"/>
            <p:cNvSpPr/>
            <p:nvPr/>
          </p:nvSpPr>
          <p:spPr bwMode="auto">
            <a:xfrm>
              <a:off x="2015976" y="2276018"/>
              <a:ext cx="1224136" cy="432048"/>
            </a:xfrm>
            <a:prstGeom prst="round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pitchFamily="34" charset="0"/>
                </a:rPr>
                <a:t>FC2</a:t>
              </a:r>
              <a:endParaRPr kumimoji="0" lang="he-IL" sz="1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3" name="Rounded Rectangle 22"/>
            <p:cNvSpPr/>
            <p:nvPr/>
          </p:nvSpPr>
          <p:spPr bwMode="auto">
            <a:xfrm>
              <a:off x="4248224" y="2156727"/>
              <a:ext cx="1224136" cy="432048"/>
            </a:xfrm>
            <a:prstGeom prst="round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pitchFamily="34" charset="0"/>
                </a:rPr>
                <a:t>Simulator</a:t>
              </a:r>
              <a:endParaRPr kumimoji="0" lang="he-IL" sz="1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4" name="Rounded Rectangle 23"/>
            <p:cNvSpPr/>
            <p:nvPr/>
          </p:nvSpPr>
          <p:spPr bwMode="auto">
            <a:xfrm>
              <a:off x="3148633" y="2915741"/>
              <a:ext cx="1224136" cy="216024"/>
            </a:xfrm>
            <a:prstGeom prst="round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pitchFamily="34" charset="0"/>
                </a:rPr>
                <a:t>Router</a:t>
              </a:r>
              <a:endParaRPr kumimoji="0" lang="he-IL" sz="16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5" name="Rounded Rectangle 24"/>
            <p:cNvSpPr/>
            <p:nvPr/>
          </p:nvSpPr>
          <p:spPr bwMode="auto">
            <a:xfrm>
              <a:off x="3148633" y="3131765"/>
              <a:ext cx="1224136" cy="21602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he-IL" sz="1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6" name="Rounded Rectangle 25"/>
            <p:cNvSpPr/>
            <p:nvPr/>
          </p:nvSpPr>
          <p:spPr bwMode="auto">
            <a:xfrm>
              <a:off x="3206053" y="4427909"/>
              <a:ext cx="1224136" cy="50405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rgbClr val="FFC000"/>
                  </a:solidFill>
                  <a:effectLst/>
                  <a:latin typeface="Arial" pitchFamily="34" charset="0"/>
                </a:rPr>
                <a:t>OCU</a:t>
              </a:r>
              <a:endParaRPr kumimoji="0" lang="he-IL" sz="1800" b="1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" name="Quad Arrow 2"/>
            <p:cNvSpPr/>
            <p:nvPr/>
          </p:nvSpPr>
          <p:spPr bwMode="auto">
            <a:xfrm>
              <a:off x="3240112" y="1922834"/>
              <a:ext cx="1008112" cy="992907"/>
            </a:xfrm>
            <a:prstGeom prst="quadArrow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r>
                <a:rPr kumimoji="0" lang="en-US" sz="900" b="1" i="0" u="none" strike="noStrike" cap="none" normalizeH="0" baseline="0" dirty="0" smtClean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Arial" pitchFamily="34" charset="0"/>
                </a:rPr>
                <a:t>Local Private Network</a:t>
              </a:r>
              <a:endParaRPr kumimoji="0" lang="he-IL" sz="9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" name="Up-Down Arrow 3"/>
            <p:cNvSpPr/>
            <p:nvPr/>
          </p:nvSpPr>
          <p:spPr bwMode="auto">
            <a:xfrm>
              <a:off x="3466308" y="3349438"/>
              <a:ext cx="504056" cy="1080120"/>
            </a:xfrm>
            <a:prstGeom prst="upDownArrow">
              <a:avLst/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6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6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rgbClr val="FFC000"/>
                  </a:solidFill>
                  <a:effectLst/>
                  <a:latin typeface="Arial" pitchFamily="34" charset="0"/>
                </a:rPr>
                <a:t>VPN</a:t>
              </a:r>
              <a:endParaRPr kumimoji="0" lang="he-IL" sz="1800" b="1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752281" y="1619597"/>
            <a:ext cx="4821932" cy="112287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FC1= Field Computer 1 (with GPU)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FC2= Field Computer 2 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VPN= Virtual Private Network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OCU= Operator Console Unit (User Interface)</a:t>
            </a:r>
            <a:endParaRPr lang="he-IL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692304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2103438" y="7034213"/>
            <a:ext cx="4538662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5pPr>
            <a:lvl6pPr marL="25146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6pPr>
            <a:lvl7pPr marL="29718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7pPr>
            <a:lvl8pPr marL="3429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8pPr>
            <a:lvl9pPr marL="3886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US" i="1">
                <a:solidFill>
                  <a:srgbClr val="000000"/>
                </a:solidFill>
                <a:latin typeface="Calibri" pitchFamily="34" charset="0"/>
                <a:ea typeface="DejaVu Sans" charset="0"/>
                <a:cs typeface="DejaVu Sans" charset="0"/>
              </a:rPr>
              <a:t>ROBIL – Integration </a:t>
            </a: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7226300" y="7069138"/>
            <a:ext cx="2347913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5pPr>
            <a:lvl6pPr marL="25146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6pPr>
            <a:lvl7pPr marL="29718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7pPr>
            <a:lvl8pPr marL="3429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8pPr>
            <a:lvl9pPr marL="3886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9pPr>
          </a:lstStyle>
          <a:p>
            <a:pPr hangingPunct="1">
              <a:lnSpc>
                <a:spcPct val="100000"/>
              </a:lnSpc>
            </a:pPr>
            <a:fld id="{20A03CF6-D297-4D64-A359-6FFF6B292DA3}" type="slidenum">
              <a:rPr lang="en-US">
                <a:solidFill>
                  <a:srgbClr val="000000"/>
                </a:solidFill>
                <a:latin typeface="Calibri" pitchFamily="34" charset="0"/>
                <a:ea typeface="DejaVu Sans" charset="0"/>
                <a:cs typeface="DejaVu Sans" charset="0"/>
              </a:rPr>
              <a:pPr hangingPunct="1">
                <a:lnSpc>
                  <a:spcPct val="100000"/>
                </a:lnSpc>
              </a:pPr>
              <a:t>18</a:t>
            </a:fld>
            <a:endParaRPr lang="en-US">
              <a:solidFill>
                <a:srgbClr val="000000"/>
              </a:solidFill>
              <a:latin typeface="Calibri" pitchFamily="34" charset="0"/>
              <a:ea typeface="DejaVu Sans" charset="0"/>
              <a:cs typeface="DejaVu Sans" charset="0"/>
            </a:endParaRPr>
          </a:p>
        </p:txBody>
      </p:sp>
      <p:sp>
        <p:nvSpPr>
          <p:cNvPr id="26628" name="AutoShape 4"/>
          <p:cNvSpPr>
            <a:spLocks noChangeArrowheads="1"/>
          </p:cNvSpPr>
          <p:nvPr/>
        </p:nvSpPr>
        <p:spPr bwMode="auto">
          <a:xfrm>
            <a:off x="1189038" y="1557338"/>
            <a:ext cx="2286000" cy="819150"/>
          </a:xfrm>
          <a:custGeom>
            <a:avLst/>
            <a:gdLst>
              <a:gd name="G0" fmla="*/ 6351 1 2"/>
              <a:gd name="G1" fmla="*/ 2278 1 2"/>
              <a:gd name="G2" fmla="+- 2278 0 0"/>
              <a:gd name="G3" fmla="+- 6351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6351" y="0"/>
                </a:lnTo>
                <a:lnTo>
                  <a:pt x="6351" y="2278"/>
                </a:lnTo>
                <a:lnTo>
                  <a:pt x="0" y="2278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  <a:effectLst/>
        </p:spPr>
        <p:txBody>
          <a:bodyPr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sz="1600" i="1" dirty="0">
                <a:solidFill>
                  <a:srgbClr val="000000"/>
                </a:solidFill>
                <a:latin typeface="Calibri" pitchFamily="34" charset="0"/>
                <a:ea typeface="WenQuanYi Micro Hei" charset="0"/>
                <a:cs typeface="WenQuanYi Micro Hei" charset="0"/>
              </a:rPr>
              <a:t>Field Computer</a:t>
            </a:r>
          </a:p>
        </p:txBody>
      </p:sp>
      <p:sp>
        <p:nvSpPr>
          <p:cNvPr id="26629" name="AutoShape 5"/>
          <p:cNvSpPr>
            <a:spLocks noChangeArrowheads="1"/>
          </p:cNvSpPr>
          <p:nvPr/>
        </p:nvSpPr>
        <p:spPr bwMode="auto">
          <a:xfrm>
            <a:off x="2743200" y="5211763"/>
            <a:ext cx="2143125" cy="365125"/>
          </a:xfrm>
          <a:custGeom>
            <a:avLst/>
            <a:gdLst>
              <a:gd name="G0" fmla="*/ 5954 1 2"/>
              <a:gd name="G1" fmla="*/ 1017 1 2"/>
              <a:gd name="G2" fmla="+- 1017 0 0"/>
              <a:gd name="G3" fmla="+- 5954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5954" y="0"/>
                </a:lnTo>
                <a:lnTo>
                  <a:pt x="5954" y="1017"/>
                </a:lnTo>
                <a:lnTo>
                  <a:pt x="0" y="1017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</a:tabLst>
            </a:pPr>
            <a:r>
              <a:rPr lang="en-US" sz="1600">
                <a:solidFill>
                  <a:srgbClr val="000000"/>
                </a:solidFill>
                <a:latin typeface="Calibri" pitchFamily="34" charset="0"/>
                <a:ea typeface="WenQuanYi Micro Hei" charset="0"/>
                <a:cs typeface="WenQuanYi Micro Hei" charset="0"/>
              </a:rPr>
              <a:t>Local Computer </a:t>
            </a:r>
          </a:p>
        </p:txBody>
      </p:sp>
      <p:sp>
        <p:nvSpPr>
          <p:cNvPr id="26630" name="AutoShape 6"/>
          <p:cNvSpPr>
            <a:spLocks noChangeArrowheads="1"/>
          </p:cNvSpPr>
          <p:nvPr/>
        </p:nvSpPr>
        <p:spPr bwMode="auto">
          <a:xfrm>
            <a:off x="5761038" y="1463675"/>
            <a:ext cx="2286000" cy="635000"/>
          </a:xfrm>
          <a:custGeom>
            <a:avLst/>
            <a:gdLst>
              <a:gd name="G0" fmla="*/ 6351 1 2"/>
              <a:gd name="G1" fmla="*/ 1766 1 2"/>
              <a:gd name="G2" fmla="+- 1766 0 0"/>
              <a:gd name="G3" fmla="+- 6351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6351" y="0"/>
                </a:lnTo>
                <a:lnTo>
                  <a:pt x="6351" y="1766"/>
                </a:lnTo>
                <a:lnTo>
                  <a:pt x="0" y="1766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sz="1600" i="1">
                <a:solidFill>
                  <a:srgbClr val="000000"/>
                </a:solidFill>
                <a:latin typeface="Calibri" pitchFamily="34" charset="0"/>
                <a:ea typeface="WenQuanYi Micro Hei" charset="0"/>
                <a:cs typeface="WenQuanYi Micro Hei" charset="0"/>
              </a:rPr>
              <a:t>Simulator Computer</a:t>
            </a:r>
          </a:p>
        </p:txBody>
      </p:sp>
      <p:sp>
        <p:nvSpPr>
          <p:cNvPr id="26631" name="AutoShape 7"/>
          <p:cNvSpPr>
            <a:spLocks noChangeArrowheads="1"/>
          </p:cNvSpPr>
          <p:nvPr/>
        </p:nvSpPr>
        <p:spPr bwMode="auto">
          <a:xfrm>
            <a:off x="3749675" y="1463675"/>
            <a:ext cx="1828800" cy="549275"/>
          </a:xfrm>
          <a:prstGeom prst="leftRightArrow">
            <a:avLst>
              <a:gd name="adj1" fmla="val 50000"/>
              <a:gd name="adj2" fmla="val 66281"/>
            </a:avLst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en-US">
                <a:solidFill>
                  <a:srgbClr val="000080"/>
                </a:solidFill>
                <a:ea typeface="WenQuanYi Micro Hei" charset="0"/>
                <a:cs typeface="WenQuanYi Micro Hei" charset="0"/>
              </a:rPr>
              <a:t>ROS</a:t>
            </a:r>
          </a:p>
        </p:txBody>
      </p:sp>
      <p:sp>
        <p:nvSpPr>
          <p:cNvPr id="26632" name="AutoShape 8"/>
          <p:cNvSpPr>
            <a:spLocks noChangeArrowheads="1"/>
          </p:cNvSpPr>
          <p:nvPr/>
        </p:nvSpPr>
        <p:spPr bwMode="auto">
          <a:xfrm>
            <a:off x="2651125" y="2835275"/>
            <a:ext cx="639763" cy="2378075"/>
          </a:xfrm>
          <a:prstGeom prst="upDownArrow">
            <a:avLst>
              <a:gd name="adj1" fmla="val 50000"/>
              <a:gd name="adj2" fmla="val 73998"/>
            </a:avLst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/>
            <a:r>
              <a:rPr lang="en-US" dirty="0">
                <a:solidFill>
                  <a:srgbClr val="000080"/>
                </a:solidFill>
                <a:ea typeface="WenQuanYi Micro Hei" charset="0"/>
                <a:cs typeface="WenQuanYi Micro Hei" charset="0"/>
              </a:rPr>
              <a:t>ROS</a:t>
            </a:r>
          </a:p>
        </p:txBody>
      </p:sp>
      <p:sp>
        <p:nvSpPr>
          <p:cNvPr id="26633" name="AutoShape 9"/>
          <p:cNvSpPr>
            <a:spLocks noChangeArrowheads="1"/>
          </p:cNvSpPr>
          <p:nvPr/>
        </p:nvSpPr>
        <p:spPr bwMode="auto">
          <a:xfrm>
            <a:off x="4572000" y="4664075"/>
            <a:ext cx="457200" cy="630238"/>
          </a:xfrm>
          <a:prstGeom prst="upDownArrow">
            <a:avLst>
              <a:gd name="adj1" fmla="val 50000"/>
              <a:gd name="adj2" fmla="val 27442"/>
            </a:avLst>
          </a:prstGeom>
          <a:solidFill>
            <a:srgbClr val="00FFFF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/>
            <a:r>
              <a:rPr lang="en-US">
                <a:solidFill>
                  <a:srgbClr val="000080"/>
                </a:solidFill>
                <a:ea typeface="WenQuanYi Micro Hei" charset="0"/>
                <a:cs typeface="WenQuanYi Micro Hei" charset="0"/>
              </a:rPr>
              <a:t>VPN: IP Tunnel</a:t>
            </a: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5486400" y="2397125"/>
            <a:ext cx="2100263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5pPr>
            <a:lvl6pPr marL="25146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6pPr>
            <a:lvl7pPr marL="29718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7pPr>
            <a:lvl8pPr marL="3429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8pPr>
            <a:lvl9pPr marL="3886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9pPr>
          </a:lstStyle>
          <a:p>
            <a:r>
              <a:rPr lang="en-US"/>
              <a:t>GAZEBO DRCSIM</a:t>
            </a:r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1801813" y="2378075"/>
            <a:ext cx="158115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5pPr>
            <a:lvl6pPr marL="25146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6pPr>
            <a:lvl7pPr marL="29718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7pPr>
            <a:lvl8pPr marL="3429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8pPr>
            <a:lvl9pPr marL="3886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9pPr>
          </a:lstStyle>
          <a:p>
            <a:r>
              <a:rPr lang="en-US"/>
              <a:t>ROBIL CODE</a:t>
            </a: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2743200" y="5597525"/>
            <a:ext cx="265112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5pPr>
            <a:lvl6pPr marL="25146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6pPr>
            <a:lvl7pPr marL="29718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7pPr>
            <a:lvl8pPr marL="3429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8pPr>
            <a:lvl9pPr marL="3886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9pPr>
          </a:lstStyle>
          <a:p>
            <a:r>
              <a:rPr lang="en-US"/>
              <a:t>OCU – User Interface</a:t>
            </a:r>
          </a:p>
        </p:txBody>
      </p:sp>
      <p:sp>
        <p:nvSpPr>
          <p:cNvPr id="26637" name="AutoShape 13"/>
          <p:cNvSpPr>
            <a:spLocks noChangeArrowheads="1"/>
          </p:cNvSpPr>
          <p:nvPr/>
        </p:nvSpPr>
        <p:spPr bwMode="auto">
          <a:xfrm>
            <a:off x="609600" y="1371600"/>
            <a:ext cx="3322638" cy="1825625"/>
          </a:xfrm>
          <a:custGeom>
            <a:avLst/>
            <a:gdLst>
              <a:gd name="G0" fmla="*/ 1 0 0"/>
              <a:gd name="G1" fmla="+- G0 0 16667"/>
              <a:gd name="G2" fmla="*/ 1 0 0"/>
              <a:gd name="G3" fmla="+- 50000 0 16667"/>
              <a:gd name="G4" fmla="?: G3 16667 50000"/>
              <a:gd name="G5" fmla="?: G1 G2 G3"/>
              <a:gd name="G6" fmla="min 9231 5072"/>
              <a:gd name="G7" fmla="*/ G6 G5 1"/>
              <a:gd name="G8" fmla="*/ G7 1 34464"/>
              <a:gd name="G9" fmla="+- 9231 0 G8"/>
              <a:gd name="G10" fmla="+- 5072 0 G8"/>
              <a:gd name="G11" fmla="*/ G8 29289 1"/>
              <a:gd name="G12" fmla="*/ G11 1 34464"/>
              <a:gd name="G13" fmla="+- 9231 0 G12"/>
              <a:gd name="G14" fmla="+- 5072 0 G12"/>
              <a:gd name="G15" fmla="*/ 9231 1 2"/>
              <a:gd name="G16" fmla="*/ 5072 1 2"/>
              <a:gd name="G17" fmla="+- 5072 0 0"/>
              <a:gd name="G18" fmla="+- 9231 0 0"/>
              <a:gd name="G19" fmla="+- 180 0 0"/>
              <a:gd name="G20" fmla="+- 90 0 0"/>
              <a:gd name="G21" fmla="+- 270 0 0"/>
              <a:gd name="G22" fmla="+- 90 0 0"/>
              <a:gd name="G23" fmla="*/ 1 0 0"/>
              <a:gd name="G24" fmla="+- 90 0 0"/>
              <a:gd name="G25" fmla="+- 90 0 0"/>
              <a:gd name="G26" fmla="+- 90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4906"/>
                </a:moveTo>
                <a:lnTo>
                  <a:pt x="4906" y="4906"/>
                </a:lnTo>
                <a:lnTo>
                  <a:pt x="180" y="90"/>
                </a:lnTo>
                <a:lnTo>
                  <a:pt x="4325" y="0"/>
                </a:lnTo>
                <a:close/>
              </a:path>
            </a:pathLst>
          </a:custGeom>
          <a:solidFill>
            <a:srgbClr val="00FFFF">
              <a:alpha val="50000"/>
            </a:srgbClr>
          </a:solidFill>
          <a:ln w="25560">
            <a:solidFill>
              <a:srgbClr val="3A5F8B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26638" name="AutoShape 14"/>
          <p:cNvSpPr>
            <a:spLocks noChangeArrowheads="1"/>
          </p:cNvSpPr>
          <p:nvPr/>
        </p:nvSpPr>
        <p:spPr bwMode="auto">
          <a:xfrm>
            <a:off x="5486400" y="1282700"/>
            <a:ext cx="3322638" cy="1825625"/>
          </a:xfrm>
          <a:custGeom>
            <a:avLst/>
            <a:gdLst>
              <a:gd name="G0" fmla="*/ 1 0 0"/>
              <a:gd name="G1" fmla="+- G0 0 16667"/>
              <a:gd name="G2" fmla="*/ 1 0 0"/>
              <a:gd name="G3" fmla="+- 50000 0 16667"/>
              <a:gd name="G4" fmla="?: G3 16667 50000"/>
              <a:gd name="G5" fmla="?: G1 G2 G3"/>
              <a:gd name="G6" fmla="min 9231 5072"/>
              <a:gd name="G7" fmla="*/ G6 G5 1"/>
              <a:gd name="G8" fmla="*/ G7 1 34464"/>
              <a:gd name="G9" fmla="+- 9231 0 G8"/>
              <a:gd name="G10" fmla="+- 5072 0 G8"/>
              <a:gd name="G11" fmla="*/ G8 29289 1"/>
              <a:gd name="G12" fmla="*/ G11 1 34464"/>
              <a:gd name="G13" fmla="+- 9231 0 G12"/>
              <a:gd name="G14" fmla="+- 5072 0 G12"/>
              <a:gd name="G15" fmla="*/ 9231 1 2"/>
              <a:gd name="G16" fmla="*/ 5072 1 2"/>
              <a:gd name="G17" fmla="+- 5072 0 0"/>
              <a:gd name="G18" fmla="+- 9231 0 0"/>
              <a:gd name="G19" fmla="+- 180 0 0"/>
              <a:gd name="G20" fmla="+- 90 0 0"/>
              <a:gd name="G21" fmla="+- 270 0 0"/>
              <a:gd name="G22" fmla="+- 90 0 0"/>
              <a:gd name="G23" fmla="*/ 1 0 0"/>
              <a:gd name="G24" fmla="+- 90 0 0"/>
              <a:gd name="G25" fmla="+- 90 0 0"/>
              <a:gd name="G26" fmla="+- 90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4906"/>
                </a:moveTo>
                <a:lnTo>
                  <a:pt x="4906" y="4906"/>
                </a:lnTo>
                <a:lnTo>
                  <a:pt x="180" y="90"/>
                </a:lnTo>
                <a:lnTo>
                  <a:pt x="4325" y="0"/>
                </a:lnTo>
                <a:close/>
              </a:path>
            </a:pathLst>
          </a:custGeom>
          <a:solidFill>
            <a:srgbClr val="00FFFF">
              <a:alpha val="50000"/>
            </a:srgbClr>
          </a:solidFill>
          <a:ln w="25560">
            <a:solidFill>
              <a:srgbClr val="3A5F8B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26639" name="AutoShape 15"/>
          <p:cNvSpPr>
            <a:spLocks noChangeArrowheads="1"/>
          </p:cNvSpPr>
          <p:nvPr/>
        </p:nvSpPr>
        <p:spPr bwMode="auto">
          <a:xfrm>
            <a:off x="2560638" y="5208588"/>
            <a:ext cx="4206875" cy="1825625"/>
          </a:xfrm>
          <a:custGeom>
            <a:avLst/>
            <a:gdLst>
              <a:gd name="G0" fmla="*/ 1 0 0"/>
              <a:gd name="G1" fmla="+- G0 0 16667"/>
              <a:gd name="G2" fmla="*/ 1 0 0"/>
              <a:gd name="G3" fmla="+- 50000 0 16667"/>
              <a:gd name="G4" fmla="?: G3 16667 50000"/>
              <a:gd name="G5" fmla="?: G1 G2 G3"/>
              <a:gd name="G6" fmla="min 11685 5072"/>
              <a:gd name="G7" fmla="*/ G6 G5 1"/>
              <a:gd name="G8" fmla="*/ G7 1 34464"/>
              <a:gd name="G9" fmla="+- 11685 0 G8"/>
              <a:gd name="G10" fmla="+- 5072 0 G8"/>
              <a:gd name="G11" fmla="*/ G8 29289 1"/>
              <a:gd name="G12" fmla="*/ G11 1 34464"/>
              <a:gd name="G13" fmla="+- 11685 0 G12"/>
              <a:gd name="G14" fmla="+- 5072 0 G12"/>
              <a:gd name="G15" fmla="*/ 11685 1 2"/>
              <a:gd name="G16" fmla="*/ 5072 1 2"/>
              <a:gd name="G17" fmla="+- 5072 0 0"/>
              <a:gd name="G18" fmla="+- 11685 0 0"/>
              <a:gd name="G19" fmla="+- 180 0 0"/>
              <a:gd name="G20" fmla="+- 90 0 0"/>
              <a:gd name="G21" fmla="+- 270 0 0"/>
              <a:gd name="G22" fmla="+- 90 0 0"/>
              <a:gd name="G23" fmla="*/ 1 0 0"/>
              <a:gd name="G24" fmla="+- 90 0 0"/>
              <a:gd name="G25" fmla="+- 90 0 0"/>
              <a:gd name="G26" fmla="+- 90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4906"/>
                </a:moveTo>
                <a:lnTo>
                  <a:pt x="4906" y="4906"/>
                </a:lnTo>
                <a:lnTo>
                  <a:pt x="180" y="90"/>
                </a:lnTo>
                <a:lnTo>
                  <a:pt x="6779" y="0"/>
                </a:lnTo>
                <a:close/>
              </a:path>
            </a:pathLst>
          </a:custGeom>
          <a:solidFill>
            <a:srgbClr val="33A3A3">
              <a:alpha val="50000"/>
            </a:srgbClr>
          </a:solidFill>
          <a:ln w="25560">
            <a:solidFill>
              <a:srgbClr val="3A5F8B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26640" name="AutoShape 16"/>
          <p:cNvSpPr>
            <a:spLocks noChangeArrowheads="1"/>
          </p:cNvSpPr>
          <p:nvPr/>
        </p:nvSpPr>
        <p:spPr bwMode="auto">
          <a:xfrm>
            <a:off x="3992563" y="3382963"/>
            <a:ext cx="1585912" cy="1279525"/>
          </a:xfrm>
          <a:custGeom>
            <a:avLst/>
            <a:gdLst>
              <a:gd name="G0" fmla="*/ 1 0 0"/>
              <a:gd name="G1" fmla="+- G0 0 16667"/>
              <a:gd name="G2" fmla="*/ 1 0 0"/>
              <a:gd name="G3" fmla="+- 50000 0 16667"/>
              <a:gd name="G4" fmla="?: G3 16667 50000"/>
              <a:gd name="G5" fmla="?: G1 G2 G3"/>
              <a:gd name="G6" fmla="min 4405 3557"/>
              <a:gd name="G7" fmla="*/ G6 G5 1"/>
              <a:gd name="G8" fmla="*/ G7 1 34464"/>
              <a:gd name="G9" fmla="+- 4405 0 G8"/>
              <a:gd name="G10" fmla="+- 3557 0 G8"/>
              <a:gd name="G11" fmla="*/ G8 29289 1"/>
              <a:gd name="G12" fmla="*/ G11 1 34464"/>
              <a:gd name="G13" fmla="+- 4405 0 G12"/>
              <a:gd name="G14" fmla="+- 3557 0 G12"/>
              <a:gd name="G15" fmla="*/ 4405 1 2"/>
              <a:gd name="G16" fmla="*/ 3557 1 2"/>
              <a:gd name="G17" fmla="+- 3557 0 0"/>
              <a:gd name="G18" fmla="+- 4405 0 0"/>
              <a:gd name="G19" fmla="+- 180 0 0"/>
              <a:gd name="G20" fmla="+- 90 0 0"/>
              <a:gd name="G21" fmla="+- 270 0 0"/>
              <a:gd name="G22" fmla="+- 90 0 0"/>
              <a:gd name="G23" fmla="*/ 1 0 0"/>
              <a:gd name="G24" fmla="+- 90 0 0"/>
              <a:gd name="G25" fmla="+- 90 0 0"/>
              <a:gd name="G26" fmla="+- 90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3440"/>
                </a:moveTo>
                <a:lnTo>
                  <a:pt x="3440" y="3440"/>
                </a:lnTo>
                <a:lnTo>
                  <a:pt x="180" y="90"/>
                </a:lnTo>
                <a:lnTo>
                  <a:pt x="965" y="0"/>
                </a:lnTo>
                <a:close/>
              </a:path>
            </a:pathLst>
          </a:custGeom>
          <a:solidFill>
            <a:srgbClr val="00FFFF">
              <a:alpha val="50000"/>
            </a:srgbClr>
          </a:solidFill>
          <a:ln w="25560">
            <a:solidFill>
              <a:srgbClr val="3A5F8B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26641" name="Text Box 17"/>
          <p:cNvSpPr txBox="1">
            <a:spLocks noChangeArrowheads="1"/>
          </p:cNvSpPr>
          <p:nvPr/>
        </p:nvSpPr>
        <p:spPr bwMode="auto">
          <a:xfrm>
            <a:off x="4297363" y="3594100"/>
            <a:ext cx="1011237" cy="79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9031" rIns="90000" bIns="45000"/>
          <a:lstStyle>
            <a:lvl1pPr>
              <a:tabLst>
                <a:tab pos="7239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5pPr>
            <a:lvl6pPr marL="25146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6pPr>
            <a:lvl7pPr marL="29718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7pPr>
            <a:lvl8pPr marL="3429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8pPr>
            <a:lvl9pPr marL="3886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ctr" hangingPunct="1">
              <a:lnSpc>
                <a:spcPct val="98000"/>
              </a:lnSpc>
            </a:pPr>
            <a:r>
              <a:rPr lang="en-US" sz="1600">
                <a:solidFill>
                  <a:srgbClr val="000000"/>
                </a:solidFill>
                <a:latin typeface="Calibri" pitchFamily="34" charset="0"/>
              </a:rPr>
              <a:t>Router</a:t>
            </a:r>
          </a:p>
          <a:p>
            <a:pPr algn="ctr" hangingPunct="1">
              <a:lnSpc>
                <a:spcPct val="98000"/>
              </a:lnSpc>
            </a:pPr>
            <a:r>
              <a:rPr lang="en-US" sz="1600">
                <a:solidFill>
                  <a:srgbClr val="000000"/>
                </a:solidFill>
                <a:latin typeface="Calibri" pitchFamily="34" charset="0"/>
              </a:rPr>
              <a:t>10.0.0.x</a:t>
            </a:r>
          </a:p>
          <a:p>
            <a:pPr algn="ctr" hangingPunct="1">
              <a:lnSpc>
                <a:spcPct val="98000"/>
              </a:lnSpc>
            </a:pPr>
            <a:r>
              <a:rPr lang="en-US" sz="1600">
                <a:solidFill>
                  <a:srgbClr val="000000"/>
                </a:solidFill>
                <a:latin typeface="Calibri" pitchFamily="34" charset="0"/>
              </a:rPr>
              <a:t>11.8.0.x</a:t>
            </a:r>
          </a:p>
        </p:txBody>
      </p:sp>
      <p:sp>
        <p:nvSpPr>
          <p:cNvPr id="26642" name="Freeform 18"/>
          <p:cNvSpPr>
            <a:spLocks noChangeArrowheads="1"/>
          </p:cNvSpPr>
          <p:nvPr/>
        </p:nvSpPr>
        <p:spPr bwMode="auto">
          <a:xfrm>
            <a:off x="3932238" y="2286000"/>
            <a:ext cx="1646237" cy="1096963"/>
          </a:xfrm>
          <a:custGeom>
            <a:avLst/>
            <a:gdLst>
              <a:gd name="T0" fmla="*/ 439 w 787"/>
              <a:gd name="T1" fmla="*/ 12 h 799"/>
              <a:gd name="T2" fmla="*/ 535 w 787"/>
              <a:gd name="T3" fmla="*/ 102 h 799"/>
              <a:gd name="T4" fmla="*/ 391 w 787"/>
              <a:gd name="T5" fmla="*/ 246 h 799"/>
              <a:gd name="T6" fmla="*/ 252 w 787"/>
              <a:gd name="T7" fmla="*/ 108 h 799"/>
              <a:gd name="T8" fmla="*/ 349 w 787"/>
              <a:gd name="T9" fmla="*/ 12 h 799"/>
              <a:gd name="T10" fmla="*/ 0 w 787"/>
              <a:gd name="T11" fmla="*/ 0 h 799"/>
              <a:gd name="T12" fmla="*/ 12 w 787"/>
              <a:gd name="T13" fmla="*/ 348 h 799"/>
              <a:gd name="T14" fmla="*/ 108 w 787"/>
              <a:gd name="T15" fmla="*/ 258 h 799"/>
              <a:gd name="T16" fmla="*/ 282 w 787"/>
              <a:gd name="T17" fmla="*/ 433 h 799"/>
              <a:gd name="T18" fmla="*/ 282 w 787"/>
              <a:gd name="T19" fmla="*/ 799 h 799"/>
              <a:gd name="T20" fmla="*/ 511 w 787"/>
              <a:gd name="T21" fmla="*/ 799 h 799"/>
              <a:gd name="T22" fmla="*/ 511 w 787"/>
              <a:gd name="T23" fmla="*/ 427 h 799"/>
              <a:gd name="T24" fmla="*/ 685 w 787"/>
              <a:gd name="T25" fmla="*/ 252 h 799"/>
              <a:gd name="T26" fmla="*/ 781 w 787"/>
              <a:gd name="T27" fmla="*/ 348 h 799"/>
              <a:gd name="T28" fmla="*/ 787 w 787"/>
              <a:gd name="T29" fmla="*/ 0 h 799"/>
              <a:gd name="T30" fmla="*/ 439 w 787"/>
              <a:gd name="T31" fmla="*/ 12 h 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87" h="799">
                <a:moveTo>
                  <a:pt x="439" y="12"/>
                </a:moveTo>
                <a:lnTo>
                  <a:pt x="535" y="102"/>
                </a:lnTo>
                <a:lnTo>
                  <a:pt x="391" y="246"/>
                </a:lnTo>
                <a:lnTo>
                  <a:pt x="252" y="108"/>
                </a:lnTo>
                <a:lnTo>
                  <a:pt x="349" y="12"/>
                </a:lnTo>
                <a:lnTo>
                  <a:pt x="0" y="0"/>
                </a:lnTo>
                <a:lnTo>
                  <a:pt x="12" y="348"/>
                </a:lnTo>
                <a:lnTo>
                  <a:pt x="108" y="258"/>
                </a:lnTo>
                <a:lnTo>
                  <a:pt x="282" y="433"/>
                </a:lnTo>
                <a:lnTo>
                  <a:pt x="282" y="799"/>
                </a:lnTo>
                <a:lnTo>
                  <a:pt x="511" y="799"/>
                </a:lnTo>
                <a:lnTo>
                  <a:pt x="511" y="427"/>
                </a:lnTo>
                <a:lnTo>
                  <a:pt x="685" y="252"/>
                </a:lnTo>
                <a:lnTo>
                  <a:pt x="781" y="348"/>
                </a:lnTo>
                <a:lnTo>
                  <a:pt x="787" y="0"/>
                </a:lnTo>
                <a:lnTo>
                  <a:pt x="439" y="12"/>
                </a:lnTo>
                <a:close/>
              </a:path>
            </a:pathLst>
          </a:custGeom>
          <a:solidFill>
            <a:srgbClr val="00FFFF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en-US" i="1">
                <a:solidFill>
                  <a:srgbClr val="000080"/>
                </a:solidFill>
                <a:ea typeface="WenQuanYi Micro Hei" charset="0"/>
                <a:cs typeface="WenQuanYi Micro Hei" charset="0"/>
              </a:rPr>
              <a:t>Private Network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0" y="398183"/>
            <a:ext cx="9071640" cy="6155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0">
              <a:buSzPct val="45000"/>
              <a:buFont typeface="StarSymbol"/>
              <a:buChar char="●"/>
              <a:tabLst/>
              <a:defRPr lang="en-US" sz="4000" b="0" i="0" u="none" strike="noStrike" kern="1200">
                <a:ln>
                  <a:noFill/>
                </a:ln>
                <a:latin typeface="Liberation Sans" pitchFamily="18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defTabSz="91421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GB" dirty="0" err="1" smtClean="0">
                <a:solidFill>
                  <a:prstClr val="black"/>
                </a:solidFill>
              </a:rPr>
              <a:t>Cloudsim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258870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2103438" y="7034213"/>
            <a:ext cx="4538662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5pPr>
            <a:lvl6pPr marL="25146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6pPr>
            <a:lvl7pPr marL="29718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7pPr>
            <a:lvl8pPr marL="3429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8pPr>
            <a:lvl9pPr marL="3886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US" i="1">
                <a:solidFill>
                  <a:srgbClr val="000000"/>
                </a:solidFill>
                <a:latin typeface="Calibri" pitchFamily="34" charset="0"/>
                <a:ea typeface="DejaVu Sans" charset="0"/>
                <a:cs typeface="DejaVu Sans" charset="0"/>
              </a:rPr>
              <a:t>ROBIL – Integration </a:t>
            </a: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7226300" y="7069138"/>
            <a:ext cx="2347913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5pPr>
            <a:lvl6pPr marL="25146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6pPr>
            <a:lvl7pPr marL="29718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7pPr>
            <a:lvl8pPr marL="3429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8pPr>
            <a:lvl9pPr marL="3886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9pPr>
          </a:lstStyle>
          <a:p>
            <a:pPr hangingPunct="1">
              <a:lnSpc>
                <a:spcPct val="100000"/>
              </a:lnSpc>
            </a:pPr>
            <a:fld id="{96C1A38C-0E8C-4DD9-AF65-EC6049F8BAAF}" type="slidenum">
              <a:rPr lang="en-US">
                <a:solidFill>
                  <a:srgbClr val="000000"/>
                </a:solidFill>
                <a:latin typeface="Calibri" pitchFamily="34" charset="0"/>
                <a:ea typeface="DejaVu Sans" charset="0"/>
                <a:cs typeface="DejaVu Sans" charset="0"/>
              </a:rPr>
              <a:pPr hangingPunct="1">
                <a:lnSpc>
                  <a:spcPct val="100000"/>
                </a:lnSpc>
              </a:pPr>
              <a:t>19</a:t>
            </a:fld>
            <a:endParaRPr lang="en-US">
              <a:solidFill>
                <a:srgbClr val="000000"/>
              </a:solidFill>
              <a:latin typeface="Calibri" pitchFamily="34" charset="0"/>
              <a:ea typeface="DejaVu Sans" charset="0"/>
              <a:cs typeface="DejaVu Sans" charset="0"/>
            </a:endParaRP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646238" y="2193925"/>
            <a:ext cx="3922712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5pPr>
            <a:lvl6pPr marL="25146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6pPr>
            <a:lvl7pPr marL="29718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7pPr>
            <a:lvl8pPr marL="3429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8pPr>
            <a:lvl9pPr marL="3886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9pPr>
          </a:lstStyle>
          <a:p>
            <a:r>
              <a:rPr lang="en-US"/>
              <a:t>Site and Bugs Tracker: www.robil.org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398183"/>
            <a:ext cx="9071640" cy="6155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0">
              <a:buSzPct val="45000"/>
              <a:buFont typeface="StarSymbol"/>
              <a:buChar char="●"/>
              <a:tabLst/>
              <a:defRPr lang="en-US" sz="4000" b="0" i="0" u="none" strike="noStrike" kern="1200">
                <a:ln>
                  <a:noFill/>
                </a:ln>
                <a:latin typeface="Liberation Sans" pitchFamily="18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defTabSz="91421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GB" dirty="0" err="1" smtClean="0">
                <a:solidFill>
                  <a:prstClr val="black"/>
                </a:solidFill>
              </a:rPr>
              <a:t>Trac</a:t>
            </a:r>
            <a:endParaRPr lang="en-GB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" y="366713"/>
            <a:ext cx="9998075" cy="688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266" name="AutoShape 2"/>
          <p:cNvSpPr>
            <a:spLocks noChangeArrowheads="1"/>
          </p:cNvSpPr>
          <p:nvPr/>
        </p:nvSpPr>
        <p:spPr bwMode="auto">
          <a:xfrm>
            <a:off x="1279525" y="6350"/>
            <a:ext cx="7680325" cy="942975"/>
          </a:xfrm>
          <a:custGeom>
            <a:avLst/>
            <a:gdLst>
              <a:gd name="G0" fmla="*/ 21337 1 2"/>
              <a:gd name="G1" fmla="*/ 2620 1 2"/>
              <a:gd name="G2" fmla="+- 2620 0 0"/>
              <a:gd name="G3" fmla="+- 21337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21337" y="0"/>
                </a:lnTo>
                <a:lnTo>
                  <a:pt x="21337" y="2620"/>
                </a:lnTo>
                <a:lnTo>
                  <a:pt x="0" y="262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800" b="1" i="1">
                <a:solidFill>
                  <a:srgbClr val="FF0000"/>
                </a:solidFill>
                <a:latin typeface="Calibri" pitchFamily="34" charset="0"/>
                <a:ea typeface="WenQuanYi Micro Hei" charset="0"/>
                <a:cs typeface="WenQuanYi Micro Hei" charset="0"/>
              </a:rPr>
              <a:t>DRC - Disaster Recovery Challenge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 Box 1"/>
          <p:cNvSpPr txBox="1">
            <a:spLocks noChangeArrowheads="1"/>
          </p:cNvSpPr>
          <p:nvPr/>
        </p:nvSpPr>
        <p:spPr bwMode="auto">
          <a:xfrm>
            <a:off x="2103438" y="7034213"/>
            <a:ext cx="4538662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5pPr>
            <a:lvl6pPr marL="25146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6pPr>
            <a:lvl7pPr marL="29718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7pPr>
            <a:lvl8pPr marL="3429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8pPr>
            <a:lvl9pPr marL="3886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US" i="1">
                <a:solidFill>
                  <a:srgbClr val="000000"/>
                </a:solidFill>
                <a:latin typeface="Calibri" pitchFamily="34" charset="0"/>
                <a:ea typeface="DejaVu Sans" charset="0"/>
                <a:cs typeface="DejaVu Sans" charset="0"/>
              </a:rPr>
              <a:t>ROBIL – Integration </a:t>
            </a:r>
          </a:p>
        </p:txBody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7226300" y="7069138"/>
            <a:ext cx="2347913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5pPr>
            <a:lvl6pPr marL="25146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6pPr>
            <a:lvl7pPr marL="29718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7pPr>
            <a:lvl8pPr marL="3429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8pPr>
            <a:lvl9pPr marL="3886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9pPr>
          </a:lstStyle>
          <a:p>
            <a:pPr hangingPunct="1">
              <a:lnSpc>
                <a:spcPct val="100000"/>
              </a:lnSpc>
            </a:pPr>
            <a:fld id="{9F04AB1D-95BA-4155-AA27-411D3E068165}" type="slidenum">
              <a:rPr lang="en-US">
                <a:solidFill>
                  <a:srgbClr val="000000"/>
                </a:solidFill>
                <a:latin typeface="Calibri" pitchFamily="34" charset="0"/>
                <a:ea typeface="DejaVu Sans" charset="0"/>
                <a:cs typeface="DejaVu Sans" charset="0"/>
              </a:rPr>
              <a:pPr hangingPunct="1">
                <a:lnSpc>
                  <a:spcPct val="100000"/>
                </a:lnSpc>
              </a:pPr>
              <a:t>20</a:t>
            </a:fld>
            <a:endParaRPr lang="en-US">
              <a:solidFill>
                <a:srgbClr val="000000"/>
              </a:solidFill>
              <a:latin typeface="Calibri" pitchFamily="34" charset="0"/>
              <a:ea typeface="DejaVu Sans" charset="0"/>
              <a:cs typeface="DejaVu Sans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398183"/>
            <a:ext cx="9071640" cy="6155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0">
              <a:buSzPct val="45000"/>
              <a:buFont typeface="StarSymbol"/>
              <a:buChar char="●"/>
              <a:tabLst/>
              <a:defRPr lang="en-US" sz="4000" b="0" i="0" u="none" strike="noStrike" kern="1200">
                <a:ln>
                  <a:noFill/>
                </a:ln>
                <a:latin typeface="Liberation Sans" pitchFamily="18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defTabSz="91421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GB" dirty="0" smtClean="0">
                <a:solidFill>
                  <a:prstClr val="black"/>
                </a:solidFill>
              </a:rPr>
              <a:t>Movies</a:t>
            </a:r>
            <a:endParaRPr lang="en-GB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25" y="604838"/>
            <a:ext cx="9469438" cy="661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8" y="287338"/>
            <a:ext cx="10045700" cy="700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2835275" y="7034213"/>
            <a:ext cx="38068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5pPr>
            <a:lvl6pPr marL="25146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6pPr>
            <a:lvl7pPr marL="29718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7pPr>
            <a:lvl8pPr marL="3429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8pPr>
            <a:lvl9pPr marL="3886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US" i="1">
                <a:solidFill>
                  <a:srgbClr val="000000"/>
                </a:solidFill>
                <a:latin typeface="Calibri" pitchFamily="34" charset="0"/>
                <a:ea typeface="DejaVu Sans" charset="0"/>
                <a:cs typeface="DejaVu Sans" charset="0"/>
              </a:rPr>
              <a:t>ROBIL – Integration Procedures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7226300" y="7069138"/>
            <a:ext cx="2347913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5pPr>
            <a:lvl6pPr marL="25146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6pPr>
            <a:lvl7pPr marL="29718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7pPr>
            <a:lvl8pPr marL="3429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8pPr>
            <a:lvl9pPr marL="3886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9pPr>
          </a:lstStyle>
          <a:p>
            <a:pPr hangingPunct="1">
              <a:lnSpc>
                <a:spcPct val="100000"/>
              </a:lnSpc>
            </a:pPr>
            <a:fld id="{9138F96E-53D3-47D5-8B77-026ABD5D570C}" type="slidenum">
              <a:rPr lang="en-US">
                <a:solidFill>
                  <a:srgbClr val="000000"/>
                </a:solidFill>
                <a:latin typeface="Calibri" pitchFamily="34" charset="0"/>
                <a:ea typeface="DejaVu Sans" charset="0"/>
                <a:cs typeface="DejaVu Sans" charset="0"/>
              </a:rPr>
              <a:pPr hangingPunct="1">
                <a:lnSpc>
                  <a:spcPct val="100000"/>
                </a:lnSpc>
              </a:pPr>
              <a:t>5</a:t>
            </a:fld>
            <a:endParaRPr lang="en-US">
              <a:solidFill>
                <a:srgbClr val="000000"/>
              </a:solidFill>
              <a:latin typeface="Calibri" pitchFamily="34" charset="0"/>
              <a:ea typeface="DejaVu Sans" charset="0"/>
              <a:cs typeface="DejaVu Sans" charset="0"/>
            </a:endParaRPr>
          </a:p>
        </p:txBody>
      </p:sp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" y="1147291"/>
            <a:ext cx="9596438" cy="457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AutoShape 2"/>
          <p:cNvSpPr>
            <a:spLocks noChangeArrowheads="1"/>
          </p:cNvSpPr>
          <p:nvPr/>
        </p:nvSpPr>
        <p:spPr bwMode="auto">
          <a:xfrm>
            <a:off x="515938" y="5724053"/>
            <a:ext cx="8651875" cy="904875"/>
          </a:xfrm>
          <a:custGeom>
            <a:avLst/>
            <a:gdLst>
              <a:gd name="G0" fmla="*/ 24034 1 2"/>
              <a:gd name="G1" fmla="*/ 2515 1 2"/>
              <a:gd name="G2" fmla="+- 2515 0 0"/>
              <a:gd name="G3" fmla="+- 24034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24034" y="0"/>
                </a:lnTo>
                <a:lnTo>
                  <a:pt x="24034" y="2515"/>
                </a:lnTo>
                <a:lnTo>
                  <a:pt x="0" y="2515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/>
          <a:p>
            <a:pPr marL="285750" indent="-284163">
              <a:lnSpc>
                <a:spcPct val="100000"/>
              </a:lnSpc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WenQuanYi Micro Hei" charset="0"/>
                <a:cs typeface="WenQuanYi Micro Hei" charset="0"/>
              </a:rPr>
              <a:t>Four countries (including subcontractors) Germany, </a:t>
            </a:r>
            <a:r>
              <a:rPr lang="en-US" sz="2000" b="1" dirty="0">
                <a:solidFill>
                  <a:srgbClr val="0070C0"/>
                </a:solidFill>
                <a:latin typeface="Calibri" pitchFamily="34" charset="0"/>
                <a:ea typeface="WenQuanYi Micro Hei" charset="0"/>
                <a:cs typeface="WenQuanYi Micro Hei" charset="0"/>
              </a:rPr>
              <a:t>Israel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WenQuanYi Micro Hei" charset="0"/>
                <a:cs typeface="WenQuanYi Micro Hei" charset="0"/>
              </a:rPr>
              <a:t>, Japan, United States</a:t>
            </a:r>
          </a:p>
        </p:txBody>
      </p:sp>
    </p:spTree>
    <p:extLst>
      <p:ext uri="{BB962C8B-B14F-4D97-AF65-F5344CB8AC3E}">
        <p14:creationId xmlns:p14="http://schemas.microsoft.com/office/powerpoint/2010/main" val="3978917642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-39688" y="-4763"/>
            <a:ext cx="9070976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5pPr>
            <a:lvl6pPr marL="25146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6pPr>
            <a:lvl7pPr marL="29718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7pPr>
            <a:lvl8pPr marL="3429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8pPr>
            <a:lvl9pPr marL="3886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4000" b="1" dirty="0">
                <a:solidFill>
                  <a:srgbClr val="000000"/>
                </a:solidFill>
                <a:latin typeface="Calibri" pitchFamily="34" charset="0"/>
              </a:rPr>
              <a:t>Boston Dynamics’ Robot</a:t>
            </a:r>
            <a:endParaRPr lang="en-US" sz="40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2835275" y="7034213"/>
            <a:ext cx="38068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5pPr>
            <a:lvl6pPr marL="25146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6pPr>
            <a:lvl7pPr marL="29718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7pPr>
            <a:lvl8pPr marL="3429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8pPr>
            <a:lvl9pPr marL="3886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US" i="1">
                <a:solidFill>
                  <a:srgbClr val="000000"/>
                </a:solidFill>
                <a:latin typeface="Calibri" pitchFamily="34" charset="0"/>
                <a:ea typeface="DejaVu Sans" charset="0"/>
                <a:cs typeface="DejaVu Sans" charset="0"/>
              </a:rPr>
              <a:t>ROBIL – Integration Procedures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7226300" y="7069138"/>
            <a:ext cx="2347913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5pPr>
            <a:lvl6pPr marL="25146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6pPr>
            <a:lvl7pPr marL="29718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7pPr>
            <a:lvl8pPr marL="3429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8pPr>
            <a:lvl9pPr marL="3886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9pPr>
          </a:lstStyle>
          <a:p>
            <a:pPr hangingPunct="1">
              <a:lnSpc>
                <a:spcPct val="100000"/>
              </a:lnSpc>
            </a:pPr>
            <a:fld id="{9138F96E-53D3-47D5-8B77-026ABD5D570C}" type="slidenum">
              <a:rPr lang="en-US">
                <a:solidFill>
                  <a:srgbClr val="000000"/>
                </a:solidFill>
                <a:latin typeface="Calibri" pitchFamily="34" charset="0"/>
                <a:ea typeface="DejaVu Sans" charset="0"/>
                <a:cs typeface="DejaVu Sans" charset="0"/>
              </a:rPr>
              <a:pPr hangingPunct="1">
                <a:lnSpc>
                  <a:spcPct val="100000"/>
                </a:lnSpc>
              </a:pPr>
              <a:t>6</a:t>
            </a:fld>
            <a:endParaRPr lang="en-US">
              <a:solidFill>
                <a:srgbClr val="000000"/>
              </a:solidFill>
              <a:latin typeface="Calibri" pitchFamily="34" charset="0"/>
              <a:ea typeface="DejaVu Sans" charset="0"/>
              <a:cs typeface="DejaVu Sans" charset="0"/>
            </a:endParaRPr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75" y="1276350"/>
            <a:ext cx="7077075" cy="5008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0282270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-39688" y="-4763"/>
            <a:ext cx="9070976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5pPr>
            <a:lvl6pPr marL="25146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6pPr>
            <a:lvl7pPr marL="29718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7pPr>
            <a:lvl8pPr marL="3429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8pPr>
            <a:lvl9pPr marL="3886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ctr">
              <a:lnSpc>
                <a:spcPct val="100000"/>
              </a:lnSpc>
            </a:pP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2835275" y="7034213"/>
            <a:ext cx="38068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5pPr>
            <a:lvl6pPr marL="25146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6pPr>
            <a:lvl7pPr marL="29718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7pPr>
            <a:lvl8pPr marL="3429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8pPr>
            <a:lvl9pPr marL="3886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US" i="1">
                <a:solidFill>
                  <a:srgbClr val="000000"/>
                </a:solidFill>
                <a:latin typeface="Calibri" pitchFamily="34" charset="0"/>
                <a:ea typeface="DejaVu Sans" charset="0"/>
                <a:cs typeface="DejaVu Sans" charset="0"/>
              </a:rPr>
              <a:t>ROBIL – Integration Procedures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7226300" y="7069138"/>
            <a:ext cx="2347913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5pPr>
            <a:lvl6pPr marL="25146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6pPr>
            <a:lvl7pPr marL="29718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7pPr>
            <a:lvl8pPr marL="3429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8pPr>
            <a:lvl9pPr marL="3886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9pPr>
          </a:lstStyle>
          <a:p>
            <a:pPr hangingPunct="1">
              <a:lnSpc>
                <a:spcPct val="100000"/>
              </a:lnSpc>
            </a:pPr>
            <a:fld id="{9138F96E-53D3-47D5-8B77-026ABD5D570C}" type="slidenum">
              <a:rPr lang="en-US">
                <a:solidFill>
                  <a:srgbClr val="000000"/>
                </a:solidFill>
                <a:latin typeface="Calibri" pitchFamily="34" charset="0"/>
                <a:ea typeface="DejaVu Sans" charset="0"/>
                <a:cs typeface="DejaVu Sans" charset="0"/>
              </a:rPr>
              <a:pPr hangingPunct="1">
                <a:lnSpc>
                  <a:spcPct val="100000"/>
                </a:lnSpc>
              </a:pPr>
              <a:t>7</a:t>
            </a:fld>
            <a:endParaRPr lang="en-US">
              <a:solidFill>
                <a:srgbClr val="000000"/>
              </a:solidFill>
              <a:latin typeface="Calibri" pitchFamily="34" charset="0"/>
              <a:ea typeface="DejaVu Sans" charset="0"/>
              <a:cs typeface="DejaVu Sans" charset="0"/>
            </a:endParaRPr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68" y="1753870"/>
            <a:ext cx="9631025" cy="323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1104485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AutoShape 1"/>
          <p:cNvSpPr>
            <a:spLocks noChangeArrowheads="1"/>
          </p:cNvSpPr>
          <p:nvPr/>
        </p:nvSpPr>
        <p:spPr bwMode="auto">
          <a:xfrm>
            <a:off x="515938" y="1246188"/>
            <a:ext cx="9205912" cy="1711325"/>
          </a:xfrm>
          <a:custGeom>
            <a:avLst/>
            <a:gdLst>
              <a:gd name="G0" fmla="*/ 25575 1 2"/>
              <a:gd name="G1" fmla="*/ 4755 1 2"/>
              <a:gd name="G2" fmla="+- 4755 0 0"/>
              <a:gd name="G3" fmla="+- 25575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25575" y="0"/>
                </a:lnTo>
                <a:lnTo>
                  <a:pt x="25575" y="4755"/>
                </a:lnTo>
                <a:lnTo>
                  <a:pt x="0" y="4755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000" i="1" dirty="0">
                <a:solidFill>
                  <a:srgbClr val="E46C0A"/>
                </a:solidFill>
                <a:latin typeface="Calibri" pitchFamily="34" charset="0"/>
                <a:ea typeface="WenQuanYi Micro Hei" charset="0"/>
                <a:cs typeface="WenQuanYi Micro Hei" charset="0"/>
              </a:rPr>
              <a:t>An ad-hoc consortium combined of the leaders in the Israeli robotics industry and </a:t>
            </a:r>
            <a:endParaRPr lang="en-US" sz="2000" i="1" dirty="0" smtClean="0">
              <a:solidFill>
                <a:srgbClr val="E46C0A"/>
              </a:solidFill>
              <a:latin typeface="Calibri" pitchFamily="34" charset="0"/>
              <a:ea typeface="WenQuanYi Micro Hei" charset="0"/>
              <a:cs typeface="WenQuanYi Micro Hei" charset="0"/>
            </a:endParaRPr>
          </a:p>
          <a:p>
            <a:pPr algn="just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000" i="1" dirty="0" smtClean="0">
                <a:solidFill>
                  <a:srgbClr val="E46C0A"/>
                </a:solidFill>
                <a:latin typeface="Calibri" pitchFamily="34" charset="0"/>
                <a:ea typeface="WenQuanYi Micro Hei" charset="0"/>
                <a:cs typeface="WenQuanYi Micro Hei" charset="0"/>
              </a:rPr>
              <a:t>academia</a:t>
            </a:r>
            <a:r>
              <a:rPr lang="en-US" sz="2000" i="1" dirty="0">
                <a:solidFill>
                  <a:srgbClr val="E46C0A"/>
                </a:solidFill>
                <a:latin typeface="Calibri" pitchFamily="34" charset="0"/>
                <a:ea typeface="WenQuanYi Micro Hei" charset="0"/>
                <a:cs typeface="WenQuanYi Micro Hei" charset="0"/>
              </a:rPr>
              <a:t>, includes 20 key personnel and over 40 grad students and engineers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588" y="4095750"/>
            <a:ext cx="1576387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538" y="2835275"/>
            <a:ext cx="1866900" cy="94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950" y="2689225"/>
            <a:ext cx="1547813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3987800"/>
            <a:ext cx="1887537" cy="80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850" y="5394325"/>
            <a:ext cx="1271588" cy="97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675" y="5138738"/>
            <a:ext cx="1184275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7416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688" y="0"/>
            <a:ext cx="3600450" cy="1344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-39688" y="-4763"/>
            <a:ext cx="9070976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5pPr>
            <a:lvl6pPr marL="25146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6pPr>
            <a:lvl7pPr marL="29718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7pPr>
            <a:lvl8pPr marL="3429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8pPr>
            <a:lvl9pPr marL="3886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4000" dirty="0" smtClean="0">
                <a:solidFill>
                  <a:srgbClr val="000000"/>
                </a:solidFill>
              </a:rPr>
              <a:t>IAI Involvement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503238" y="1398588"/>
            <a:ext cx="8869362" cy="475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431800" indent="-322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5pPr>
            <a:lvl6pPr marL="25146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6pPr>
            <a:lvl7pPr marL="29718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7pPr>
            <a:lvl8pPr marL="3429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8pPr>
            <a:lvl9pPr marL="3886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9pPr>
          </a:lstStyle>
          <a:p>
            <a:pPr lvl="0" indent="-323850">
              <a:spcAft>
                <a:spcPts val="1425"/>
              </a:spcAft>
              <a:buSzPct val="45000"/>
              <a:buFont typeface="Wingdings" pitchFamily="2" charset="2"/>
              <a:buChar char=""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Light involvement in Perception (system engineering)</a:t>
            </a:r>
          </a:p>
          <a:p>
            <a:pPr lvl="0" indent="-323850">
              <a:spcAft>
                <a:spcPts val="1425"/>
              </a:spcAft>
              <a:buSzPct val="45000"/>
              <a:buFont typeface="Wingdings" pitchFamily="2" charset="2"/>
              <a:buChar char=""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Human Machine Interface (called also OCU)</a:t>
            </a:r>
          </a:p>
          <a:p>
            <a:pPr lvl="0" indent="-323850">
              <a:spcAft>
                <a:spcPts val="1425"/>
              </a:spcAft>
              <a:buSzPct val="45000"/>
              <a:buFont typeface="Wingdings" pitchFamily="2" charset="2"/>
              <a:buChar char=""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Integration of the work of around 20 teams</a:t>
            </a:r>
          </a:p>
          <a:p>
            <a:pPr>
              <a:lnSpc>
                <a:spcPct val="100000"/>
              </a:lnSpc>
              <a:spcAft>
                <a:spcPts val="1425"/>
              </a:spcAft>
              <a:buClrTx/>
              <a:buSzTx/>
              <a:buFontTx/>
              <a:buNone/>
            </a:pPr>
            <a:endParaRPr lang="en-US" sz="3200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1425"/>
              </a:spcAft>
              <a:buClrTx/>
              <a:buSzTx/>
              <a:buFontTx/>
              <a:buNone/>
            </a:pPr>
            <a:endParaRPr lang="en-US" sz="32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1425"/>
              </a:spcAft>
              <a:buClrTx/>
              <a:buSzTx/>
              <a:buFontTx/>
              <a:buNone/>
            </a:pPr>
            <a:endParaRPr lang="en-US" sz="32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1425"/>
              </a:spcAft>
              <a:buClrTx/>
              <a:buSzTx/>
              <a:buFontTx/>
              <a:buNone/>
            </a:pP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2835275" y="7034213"/>
            <a:ext cx="38068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5pPr>
            <a:lvl6pPr marL="25146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6pPr>
            <a:lvl7pPr marL="29718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7pPr>
            <a:lvl8pPr marL="3429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8pPr>
            <a:lvl9pPr marL="3886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US" i="1">
                <a:solidFill>
                  <a:srgbClr val="000000"/>
                </a:solidFill>
                <a:latin typeface="Calibri" pitchFamily="34" charset="0"/>
                <a:ea typeface="DejaVu Sans" charset="0"/>
                <a:cs typeface="DejaVu Sans" charset="0"/>
              </a:rPr>
              <a:t>ROBIL – Integration Procedures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7226300" y="7069138"/>
            <a:ext cx="2347913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5pPr>
            <a:lvl6pPr marL="25146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6pPr>
            <a:lvl7pPr marL="29718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7pPr>
            <a:lvl8pPr marL="3429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8pPr>
            <a:lvl9pPr marL="3886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80"/>
                </a:solidFill>
                <a:latin typeface="Arial" pitchFamily="34" charset="0"/>
                <a:ea typeface="WenQuanYi Micro Hei" charset="0"/>
                <a:cs typeface="WenQuanYi Micro Hei" charset="0"/>
              </a:defRPr>
            </a:lvl9pPr>
          </a:lstStyle>
          <a:p>
            <a:pPr hangingPunct="1">
              <a:lnSpc>
                <a:spcPct val="100000"/>
              </a:lnSpc>
            </a:pPr>
            <a:fld id="{9138F96E-53D3-47D5-8B77-026ABD5D570C}" type="slidenum">
              <a:rPr lang="en-US">
                <a:solidFill>
                  <a:srgbClr val="000000"/>
                </a:solidFill>
                <a:latin typeface="Calibri" pitchFamily="34" charset="0"/>
                <a:ea typeface="DejaVu Sans" charset="0"/>
                <a:cs typeface="DejaVu Sans" charset="0"/>
              </a:rPr>
              <a:pPr hangingPunct="1">
                <a:lnSpc>
                  <a:spcPct val="100000"/>
                </a:lnSpc>
              </a:pPr>
              <a:t>9</a:t>
            </a:fld>
            <a:endParaRPr lang="en-US">
              <a:solidFill>
                <a:srgbClr val="000000"/>
              </a:solidFill>
              <a:latin typeface="Calibri" pitchFamily="34" charset="0"/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551686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WenQuanYi Micro Hei"/>
        <a:cs typeface="WenQuanYi Micro Hei"/>
      </a:majorFont>
      <a:minorFont>
        <a:latin typeface="Arial"/>
        <a:ea typeface="WenQuanYi Micro Hei"/>
        <a:cs typeface="WenQuanYi Micro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WenQuanYi Micro Hei"/>
        <a:cs typeface="WenQuanYi Micro Hei"/>
      </a:majorFont>
      <a:minorFont>
        <a:latin typeface="Calibri"/>
        <a:ea typeface="WenQuanYi Micro Hei"/>
        <a:cs typeface="WenQuanYi Micro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WenQuanYi Micro Hei"/>
        <a:cs typeface="WenQuanYi Micro Hei"/>
      </a:majorFont>
      <a:minorFont>
        <a:latin typeface="Calibri"/>
        <a:ea typeface="WenQuanYi Micro Hei"/>
        <a:cs typeface="WenQuanYi Micro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WenQuanYi Micro Hei"/>
        <a:cs typeface="WenQuanYi Micro Hei"/>
      </a:majorFont>
      <a:minorFont>
        <a:latin typeface="Calibri"/>
        <a:ea typeface="WenQuanYi Micro Hei"/>
        <a:cs typeface="WenQuanYi Micro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WenQuanYi Micro Hei"/>
        <a:cs typeface="WenQuanYi Micro Hei"/>
      </a:majorFont>
      <a:minorFont>
        <a:latin typeface="Arial"/>
        <a:ea typeface="WenQuanYi Micro Hei"/>
        <a:cs typeface="WenQuanYi Micro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WenQuanYi Micro Hei"/>
        <a:cs typeface="WenQuanYi Micro Hei"/>
      </a:majorFont>
      <a:minorFont>
        <a:latin typeface="Arial"/>
        <a:ea typeface="WenQuanYi Micro Hei"/>
        <a:cs typeface="WenQuanYi Micro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RobilPresentation</Template>
  <TotalTime>1045</TotalTime>
  <Words>408</Words>
  <Application>Microsoft Office PowerPoint</Application>
  <PresentationFormat>Custom</PresentationFormat>
  <Paragraphs>175</Paragraphs>
  <Slides>20</Slides>
  <Notes>16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20</vt:i4>
      </vt:variant>
    </vt:vector>
  </HeadingPairs>
  <TitlesOfParts>
    <vt:vector size="35" baseType="lpstr">
      <vt:lpstr>Times New Roman</vt:lpstr>
      <vt:lpstr>Arial</vt:lpstr>
      <vt:lpstr>WenQuanYi Micro Hei</vt:lpstr>
      <vt:lpstr>Calibri</vt:lpstr>
      <vt:lpstr>DejaVu Sans</vt:lpstr>
      <vt:lpstr>Wingdings</vt:lpstr>
      <vt:lpstr>Symbol</vt:lpstr>
      <vt:lpstr>+mn-ea</vt:lpstr>
      <vt:lpstr>Office Theme</vt:lpstr>
      <vt:lpstr>Office Theme</vt:lpstr>
      <vt:lpstr>Office Theme</vt:lpstr>
      <vt:lpstr>Office Theme</vt:lpstr>
      <vt:lpstr>Office Theme</vt:lpstr>
      <vt:lpstr>Office Theme</vt:lpstr>
      <vt:lpstr>Default</vt:lpstr>
      <vt:lpstr>ROBIL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ROBIL Project</dc:title>
  <dc:creator>GITLAB;Michele</dc:creator>
  <cp:lastModifiedBy>GITLAB</cp:lastModifiedBy>
  <cp:revision>13</cp:revision>
  <cp:lastPrinted>1601-01-01T00:00:00Z</cp:lastPrinted>
  <dcterms:created xsi:type="dcterms:W3CDTF">2013-07-29T12:01:04Z</dcterms:created>
  <dcterms:modified xsi:type="dcterms:W3CDTF">2013-07-30T05:26:16Z</dcterms:modified>
</cp:coreProperties>
</file>