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4"/>
    <p:sldMasterId id="214748369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Darker Grotesque Medium"/>
      <p:regular r:id="rId34"/>
      <p:bold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Darker Grotesque"/>
      <p:regular r:id="rId40"/>
      <p:bold r:id="rId41"/>
    </p:embeddedFont>
    <p:embeddedFont>
      <p:font typeface="PT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arkerGrotesque-regular.fntdata"/><Relationship Id="rId20" Type="http://schemas.openxmlformats.org/officeDocument/2006/relationships/slide" Target="slides/slide14.xml"/><Relationship Id="rId42" Type="http://schemas.openxmlformats.org/officeDocument/2006/relationships/font" Target="fonts/PTSans-regular.fntdata"/><Relationship Id="rId41" Type="http://schemas.openxmlformats.org/officeDocument/2006/relationships/font" Target="fonts/DarkerGrotesque-bold.fntdata"/><Relationship Id="rId22" Type="http://schemas.openxmlformats.org/officeDocument/2006/relationships/slide" Target="slides/slide16.xml"/><Relationship Id="rId44" Type="http://schemas.openxmlformats.org/officeDocument/2006/relationships/font" Target="fonts/PTSans-italic.fntdata"/><Relationship Id="rId21" Type="http://schemas.openxmlformats.org/officeDocument/2006/relationships/slide" Target="slides/slide15.xml"/><Relationship Id="rId43" Type="http://schemas.openxmlformats.org/officeDocument/2006/relationships/font" Target="fonts/PTSans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PT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DarkerGrotesqueMedium-bold.fntdata"/><Relationship Id="rId12" Type="http://schemas.openxmlformats.org/officeDocument/2006/relationships/slide" Target="slides/slide6.xml"/><Relationship Id="rId34" Type="http://schemas.openxmlformats.org/officeDocument/2006/relationships/font" Target="fonts/DarkerGrotesqueMedium-regular.fntdata"/><Relationship Id="rId15" Type="http://schemas.openxmlformats.org/officeDocument/2006/relationships/slide" Target="slides/slide9.xml"/><Relationship Id="rId37" Type="http://schemas.openxmlformats.org/officeDocument/2006/relationships/font" Target="fonts/Montserrat-bold.fntdata"/><Relationship Id="rId14" Type="http://schemas.openxmlformats.org/officeDocument/2006/relationships/slide" Target="slides/slide8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1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0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42fca9e28f_2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8" name="Google Shape;618;g142fca9e28f_2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142fca9e28f_2_1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2" name="Google Shape;1152;g142fca9e28f_2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142fca9e28f_2_1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5" name="Google Shape;1245;g142fca9e28f_2_1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142fca9e28f_2_1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7" name="Google Shape;1257;g142fca9e28f_2_1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142fca9e28f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4" name="Google Shape;1264;g142fca9e28f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1401cd12b2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1" name="Google Shape;1271;g1401cd12b2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142fca9e28f_2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0" name="Google Shape;1280;g142fca9e28f_2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1401cd12b2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6" name="Google Shape;1326;g1401cd12b2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401cd12b2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6" name="Google Shape;1336;g1401cd12b2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1401cd12b2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8" name="Google Shape;1348;g1401cd12b2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1401cd12b23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0" name="Google Shape;1360;g1401cd12b23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42fca9e28f_2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6" name="Google Shape;676;g142fca9e28f_2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1401cd12b2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0" name="Google Shape;1370;g1401cd12b2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1401cd12b23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0" name="Google Shape;1380;g1401cd12b23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142fca9e28f_2_1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7" name="Google Shape;1417;g142fca9e28f_2_1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142fca9e28f_2_1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9" name="Google Shape;1429;g142fca9e28f_2_1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142fca9e28f_2_2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5" name="Google Shape;1505;g142fca9e28f_2_2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1401cd12b23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9" name="Google Shape;1509;g1401cd12b23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1401cd12b23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5" name="Google Shape;1515;g1401cd12b23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42fca9e28f_2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1" name="Google Shape;1521;g142fca9e28f_2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42fca9e28f_2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7" name="Google Shape;717;g142fca9e28f_2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42fca9e28f_2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2" name="Google Shape;812;g142fca9e28f_2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401cd12b23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7" name="Google Shape;857;g1401cd12b23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42fca9e28f_2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8" name="Google Shape;908;g142fca9e28f_2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142fca9e28f_2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7" name="Google Shape;967;g142fca9e28f_2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142fca9e28f_2_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5" name="Google Shape;1025;g142fca9e28f_2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42fca9e28f_2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3" name="Google Shape;1073;g142fca9e28f_2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4"/>
          <p:cNvSpPr txBox="1"/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14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9" name="Google Shape;59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14"/>
          <p:cNvGrpSpPr/>
          <p:nvPr/>
        </p:nvGrpSpPr>
        <p:grpSpPr>
          <a:xfrm flipH="1" rot="10800000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64" name="Google Shape;64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" name="Google Shape;68;p1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9" name="Google Shape;69;p1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539400" y="1094350"/>
            <a:ext cx="8065200" cy="3491700"/>
          </a:xfrm>
          <a:prstGeom prst="roundRect">
            <a:avLst>
              <a:gd fmla="val 2775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15"/>
          <p:cNvGrpSpPr/>
          <p:nvPr/>
        </p:nvGrpSpPr>
        <p:grpSpPr>
          <a:xfrm>
            <a:off x="663300" y="1229325"/>
            <a:ext cx="1990200" cy="146100"/>
            <a:chOff x="663300" y="1229325"/>
            <a:chExt cx="1990200" cy="146100"/>
          </a:xfrm>
        </p:grpSpPr>
        <p:sp>
          <p:nvSpPr>
            <p:cNvPr id="76" name="Google Shape;76;p15"/>
            <p:cNvSpPr/>
            <p:nvPr/>
          </p:nvSpPr>
          <p:spPr>
            <a:xfrm>
              <a:off x="663300" y="1229325"/>
              <a:ext cx="1990200" cy="146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" name="Google Shape;77;p15"/>
            <p:cNvGrpSpPr/>
            <p:nvPr/>
          </p:nvGrpSpPr>
          <p:grpSpPr>
            <a:xfrm flipH="1" rot="10800000">
              <a:off x="728649" y="1255372"/>
              <a:ext cx="429322" cy="93999"/>
              <a:chOff x="5795037" y="809024"/>
              <a:chExt cx="431653" cy="94500"/>
            </a:xfrm>
          </p:grpSpPr>
          <p:sp>
            <p:nvSpPr>
              <p:cNvPr id="78" name="Google Shape;78;p15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720000" y="1444275"/>
            <a:ext cx="77040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5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2" type="title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" name="Google Shape;87;p16"/>
          <p:cNvSpPr txBox="1"/>
          <p:nvPr>
            <p:ph idx="1" type="subTitle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3" type="title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9" name="Google Shape;89;p16"/>
          <p:cNvSpPr txBox="1"/>
          <p:nvPr>
            <p:ph idx="4" type="subTitle"/>
          </p:nvPr>
        </p:nvSpPr>
        <p:spPr>
          <a:xfrm>
            <a:off x="5767661" y="1761942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5" type="title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" name="Google Shape;91;p16"/>
          <p:cNvSpPr txBox="1"/>
          <p:nvPr>
            <p:ph idx="6" type="subTitle"/>
          </p:nvPr>
        </p:nvSpPr>
        <p:spPr>
          <a:xfrm>
            <a:off x="2159817" y="3856854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7" type="title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3" name="Google Shape;93;p16"/>
          <p:cNvSpPr txBox="1"/>
          <p:nvPr>
            <p:ph idx="8" type="subTitle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9" type="title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5" name="Google Shape;95;p16"/>
          <p:cNvSpPr txBox="1"/>
          <p:nvPr>
            <p:ph idx="13" type="subTitle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4" type="title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7" name="Google Shape;97;p16"/>
          <p:cNvSpPr txBox="1"/>
          <p:nvPr>
            <p:ph idx="15" type="subTitle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6" type="title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9" name="Google Shape;99;p16"/>
          <p:cNvSpPr txBox="1"/>
          <p:nvPr>
            <p:ph idx="17" type="title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0" name="Google Shape;100;p16"/>
          <p:cNvSpPr txBox="1"/>
          <p:nvPr>
            <p:ph idx="18" type="title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1" name="Google Shape;101;p16"/>
          <p:cNvSpPr txBox="1"/>
          <p:nvPr>
            <p:ph idx="19" type="title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2" name="Google Shape;102;p16"/>
          <p:cNvSpPr txBox="1"/>
          <p:nvPr>
            <p:ph idx="20" type="title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3" name="Google Shape;103;p16"/>
          <p:cNvSpPr txBox="1"/>
          <p:nvPr>
            <p:ph idx="21" type="title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4" name="Google Shape;104;p1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1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06" name="Google Shape;106;p1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16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10" name="Google Shape;110;p1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p16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115" name="Google Shape;115;p1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3" name="Google Shape;123;p18"/>
          <p:cNvSpPr txBox="1"/>
          <p:nvPr>
            <p:ph idx="1" type="subTitle"/>
          </p:nvPr>
        </p:nvSpPr>
        <p:spPr>
          <a:xfrm>
            <a:off x="1833445" y="1819588"/>
            <a:ext cx="5502000" cy="147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24" name="Google Shape;124;p18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25" name="Google Shape;125;p1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1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1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31" name="Google Shape;131;p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720000" y="1578350"/>
            <a:ext cx="33249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" type="subTitle"/>
          </p:nvPr>
        </p:nvSpPr>
        <p:spPr>
          <a:xfrm>
            <a:off x="720000" y="2715950"/>
            <a:ext cx="30915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1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40" name="Google Shape;140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9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144" name="Google Shape;144;p1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1F0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2" type="title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3" type="title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1" type="subTitle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4" name="Google Shape;154;p20"/>
          <p:cNvSpPr txBox="1"/>
          <p:nvPr>
            <p:ph idx="4" type="subTitle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5" name="Google Shape;155;p2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2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57" name="Google Shape;157;p2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20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161" name="Google Shape;161;p2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 txBox="1"/>
          <p:nvPr>
            <p:ph idx="1" type="subTitle"/>
          </p:nvPr>
        </p:nvSpPr>
        <p:spPr>
          <a:xfrm>
            <a:off x="5112600" y="2107125"/>
            <a:ext cx="3311400" cy="12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type="title"/>
          </p:nvPr>
        </p:nvSpPr>
        <p:spPr>
          <a:xfrm>
            <a:off x="5011800" y="1359000"/>
            <a:ext cx="3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9" name="Google Shape;169;p2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p2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71" name="Google Shape;171;p2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21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176" name="Google Shape;176;p2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21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80" name="Google Shape;180;p2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7" name="Google Shape;187;p22"/>
          <p:cNvSpPr txBox="1"/>
          <p:nvPr>
            <p:ph idx="2" type="title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8" name="Google Shape;188;p22"/>
          <p:cNvSpPr txBox="1"/>
          <p:nvPr>
            <p:ph idx="1" type="subTitle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2"/>
          <p:cNvSpPr txBox="1"/>
          <p:nvPr>
            <p:ph idx="3" type="title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0" name="Google Shape;190;p22"/>
          <p:cNvSpPr txBox="1"/>
          <p:nvPr>
            <p:ph idx="4" type="subTitle"/>
          </p:nvPr>
        </p:nvSpPr>
        <p:spPr>
          <a:xfrm>
            <a:off x="3484421" y="364410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5" type="title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2" name="Google Shape;192;p22"/>
          <p:cNvSpPr txBox="1"/>
          <p:nvPr>
            <p:ph idx="6" type="subTitle"/>
          </p:nvPr>
        </p:nvSpPr>
        <p:spPr>
          <a:xfrm>
            <a:off x="6031149" y="364410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2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" name="Google Shape;194;p2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95" name="Google Shape;195;p2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22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99" name="Google Shape;199;p2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3"/>
          <p:cNvSpPr txBox="1"/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6" name="Google Shape;206;p23"/>
          <p:cNvSpPr txBox="1"/>
          <p:nvPr>
            <p:ph idx="2" type="title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07" name="Google Shape;207;p23"/>
          <p:cNvSpPr txBox="1"/>
          <p:nvPr>
            <p:ph idx="1" type="subTitle"/>
          </p:nvPr>
        </p:nvSpPr>
        <p:spPr>
          <a:xfrm>
            <a:off x="720000" y="3441967"/>
            <a:ext cx="4053900" cy="1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2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10" name="Google Shape;210;p2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23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14" name="Google Shape;214;p2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4"/>
          <p:cNvSpPr txBox="1"/>
          <p:nvPr>
            <p:ph type="title"/>
          </p:nvPr>
        </p:nvSpPr>
        <p:spPr>
          <a:xfrm>
            <a:off x="720000" y="996898"/>
            <a:ext cx="38520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1" name="Google Shape;221;p24"/>
          <p:cNvSpPr txBox="1"/>
          <p:nvPr>
            <p:ph idx="1" type="subTitle"/>
          </p:nvPr>
        </p:nvSpPr>
        <p:spPr>
          <a:xfrm>
            <a:off x="720000" y="1755800"/>
            <a:ext cx="37053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222" name="Google Shape;222;p2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p2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24" name="Google Shape;224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24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24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229" name="Google Shape;229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" name="Google Shape;232;p24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33" name="Google Shape;233;p2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5"/>
          <p:cNvSpPr txBox="1"/>
          <p:nvPr>
            <p:ph idx="1" type="subTitle"/>
          </p:nvPr>
        </p:nvSpPr>
        <p:spPr>
          <a:xfrm>
            <a:off x="6240302" y="3209425"/>
            <a:ext cx="2122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0" name="Google Shape;240;p25"/>
          <p:cNvSpPr txBox="1"/>
          <p:nvPr>
            <p:ph idx="2" type="subTitle"/>
          </p:nvPr>
        </p:nvSpPr>
        <p:spPr>
          <a:xfrm>
            <a:off x="774689" y="3209425"/>
            <a:ext cx="2122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1" name="Google Shape;241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1F0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2" name="Google Shape;242;p25"/>
          <p:cNvSpPr txBox="1"/>
          <p:nvPr>
            <p:ph idx="3" type="title"/>
          </p:nvPr>
        </p:nvSpPr>
        <p:spPr>
          <a:xfrm>
            <a:off x="1020650" y="2906850"/>
            <a:ext cx="16620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3" name="Google Shape;243;p25"/>
          <p:cNvSpPr txBox="1"/>
          <p:nvPr>
            <p:ph idx="4" type="title"/>
          </p:nvPr>
        </p:nvSpPr>
        <p:spPr>
          <a:xfrm>
            <a:off x="6470401" y="2906850"/>
            <a:ext cx="16620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4" name="Google Shape;244;p2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2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6" name="Google Shape;246;p2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oogle Shape;249;p25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250" name="Google Shape;250;p2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7" name="Google Shape;257;p26"/>
          <p:cNvSpPr txBox="1"/>
          <p:nvPr>
            <p:ph idx="2" type="title"/>
          </p:nvPr>
        </p:nvSpPr>
        <p:spPr>
          <a:xfrm>
            <a:off x="1030575" y="20170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8" name="Google Shape;258;p26"/>
          <p:cNvSpPr txBox="1"/>
          <p:nvPr>
            <p:ph idx="1" type="subTitle"/>
          </p:nvPr>
        </p:nvSpPr>
        <p:spPr>
          <a:xfrm>
            <a:off x="1030575" y="23386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6"/>
          <p:cNvSpPr txBox="1"/>
          <p:nvPr>
            <p:ph idx="3" type="title"/>
          </p:nvPr>
        </p:nvSpPr>
        <p:spPr>
          <a:xfrm>
            <a:off x="3740225" y="20170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0" name="Google Shape;260;p26"/>
          <p:cNvSpPr txBox="1"/>
          <p:nvPr>
            <p:ph idx="4" type="subTitle"/>
          </p:nvPr>
        </p:nvSpPr>
        <p:spPr>
          <a:xfrm>
            <a:off x="3740225" y="23386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6"/>
          <p:cNvSpPr txBox="1"/>
          <p:nvPr>
            <p:ph idx="5" type="title"/>
          </p:nvPr>
        </p:nvSpPr>
        <p:spPr>
          <a:xfrm>
            <a:off x="1030575" y="34575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2" name="Google Shape;262;p26"/>
          <p:cNvSpPr txBox="1"/>
          <p:nvPr>
            <p:ph idx="6" type="subTitle"/>
          </p:nvPr>
        </p:nvSpPr>
        <p:spPr>
          <a:xfrm>
            <a:off x="1030575" y="37791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6"/>
          <p:cNvSpPr txBox="1"/>
          <p:nvPr>
            <p:ph idx="7" type="title"/>
          </p:nvPr>
        </p:nvSpPr>
        <p:spPr>
          <a:xfrm>
            <a:off x="3740225" y="34575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4" name="Google Shape;264;p26"/>
          <p:cNvSpPr txBox="1"/>
          <p:nvPr>
            <p:ph idx="8" type="subTitle"/>
          </p:nvPr>
        </p:nvSpPr>
        <p:spPr>
          <a:xfrm>
            <a:off x="3740225" y="37791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6"/>
          <p:cNvSpPr txBox="1"/>
          <p:nvPr>
            <p:ph idx="9" type="title"/>
          </p:nvPr>
        </p:nvSpPr>
        <p:spPr>
          <a:xfrm>
            <a:off x="6449875" y="20170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6" name="Google Shape;266;p26"/>
          <p:cNvSpPr txBox="1"/>
          <p:nvPr>
            <p:ph idx="13" type="subTitle"/>
          </p:nvPr>
        </p:nvSpPr>
        <p:spPr>
          <a:xfrm>
            <a:off x="6449875" y="23386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6"/>
          <p:cNvSpPr txBox="1"/>
          <p:nvPr>
            <p:ph idx="14" type="title"/>
          </p:nvPr>
        </p:nvSpPr>
        <p:spPr>
          <a:xfrm>
            <a:off x="6458425" y="34575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8" name="Google Shape;268;p26"/>
          <p:cNvSpPr txBox="1"/>
          <p:nvPr>
            <p:ph idx="15" type="subTitle"/>
          </p:nvPr>
        </p:nvSpPr>
        <p:spPr>
          <a:xfrm>
            <a:off x="6458425" y="37791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" name="Google Shape;270;p2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71" name="Google Shape;271;p2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26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75" name="Google Shape;275;p2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2" name="Google Shape;282;p2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3" name="Google Shape;283;p2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84" name="Google Shape;284;p2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" name="Google Shape;287;p27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88" name="Google Shape;288;p2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8"/>
          <p:cNvSpPr txBox="1"/>
          <p:nvPr>
            <p:ph hasCustomPrompt="1" type="title"/>
          </p:nvPr>
        </p:nvSpPr>
        <p:spPr>
          <a:xfrm>
            <a:off x="1770313" y="2099725"/>
            <a:ext cx="5813700" cy="9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0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5" name="Google Shape;295;p28"/>
          <p:cNvSpPr txBox="1"/>
          <p:nvPr>
            <p:ph idx="1" type="subTitle"/>
          </p:nvPr>
        </p:nvSpPr>
        <p:spPr>
          <a:xfrm>
            <a:off x="2375088" y="3468075"/>
            <a:ext cx="4944600" cy="19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96" name="Google Shape;296;p28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97" name="Google Shape;297;p2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" name="Google Shape;301;p2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" name="Google Shape;302;p2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03" name="Google Shape;303;p2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28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307" name="Google Shape;307;p2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9"/>
          <p:cNvSpPr txBox="1"/>
          <p:nvPr>
            <p:ph type="title"/>
          </p:nvPr>
        </p:nvSpPr>
        <p:spPr>
          <a:xfrm>
            <a:off x="713200" y="112337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14" name="Google Shape;314;p29"/>
          <p:cNvSpPr txBox="1"/>
          <p:nvPr>
            <p:ph idx="1" type="subTitle"/>
          </p:nvPr>
        </p:nvSpPr>
        <p:spPr>
          <a:xfrm>
            <a:off x="713200" y="1706776"/>
            <a:ext cx="396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5" name="Google Shape;315;p29"/>
          <p:cNvSpPr txBox="1"/>
          <p:nvPr>
            <p:ph idx="2" type="title"/>
          </p:nvPr>
        </p:nvSpPr>
        <p:spPr>
          <a:xfrm>
            <a:off x="713200" y="2255071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16" name="Google Shape;316;p29"/>
          <p:cNvSpPr txBox="1"/>
          <p:nvPr>
            <p:ph idx="3" type="subTitle"/>
          </p:nvPr>
        </p:nvSpPr>
        <p:spPr>
          <a:xfrm>
            <a:off x="713200" y="2855401"/>
            <a:ext cx="396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7" name="Google Shape;317;p29"/>
          <p:cNvSpPr txBox="1"/>
          <p:nvPr>
            <p:ph idx="4" type="title"/>
          </p:nvPr>
        </p:nvSpPr>
        <p:spPr>
          <a:xfrm>
            <a:off x="713200" y="3413999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18" name="Google Shape;318;p29"/>
          <p:cNvSpPr txBox="1"/>
          <p:nvPr>
            <p:ph idx="5" type="subTitle"/>
          </p:nvPr>
        </p:nvSpPr>
        <p:spPr>
          <a:xfrm>
            <a:off x="713200" y="4022825"/>
            <a:ext cx="396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19" name="Google Shape;319;p2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0" name="Google Shape;320;p29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21" name="Google Shape;321;p2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" name="Google Shape;324;p29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325" name="Google Shape;325;p2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0"/>
          <p:cNvSpPr txBox="1"/>
          <p:nvPr>
            <p:ph type="title"/>
          </p:nvPr>
        </p:nvSpPr>
        <p:spPr>
          <a:xfrm>
            <a:off x="4368900" y="1893300"/>
            <a:ext cx="40539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2" name="Google Shape;332;p30"/>
          <p:cNvSpPr txBox="1"/>
          <p:nvPr>
            <p:ph idx="2" type="title"/>
          </p:nvPr>
        </p:nvSpPr>
        <p:spPr>
          <a:xfrm>
            <a:off x="6945300" y="1101725"/>
            <a:ext cx="1477500" cy="48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33" name="Google Shape;333;p30"/>
          <p:cNvSpPr txBox="1"/>
          <p:nvPr>
            <p:ph idx="1" type="subTitle"/>
          </p:nvPr>
        </p:nvSpPr>
        <p:spPr>
          <a:xfrm>
            <a:off x="4368900" y="3441973"/>
            <a:ext cx="40539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3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5" name="Google Shape;335;p3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36" name="Google Shape;336;p3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9" name="Google Shape;339;p30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0" name="Google Shape;340;p30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341" name="Google Shape;341;p3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1"/>
          <p:cNvSpPr txBox="1"/>
          <p:nvPr>
            <p:ph type="title"/>
          </p:nvPr>
        </p:nvSpPr>
        <p:spPr>
          <a:xfrm>
            <a:off x="6520500" y="3294576"/>
            <a:ext cx="1873200" cy="19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47" name="Google Shape;347;p31"/>
          <p:cNvSpPr txBox="1"/>
          <p:nvPr>
            <p:ph idx="1" type="subTitle"/>
          </p:nvPr>
        </p:nvSpPr>
        <p:spPr>
          <a:xfrm>
            <a:off x="64914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48" name="Google Shape;348;p31"/>
          <p:cNvSpPr txBox="1"/>
          <p:nvPr>
            <p:ph idx="2" type="title"/>
          </p:nvPr>
        </p:nvSpPr>
        <p:spPr>
          <a:xfrm>
            <a:off x="3635400" y="3294576"/>
            <a:ext cx="1873200" cy="19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49" name="Google Shape;349;p31"/>
          <p:cNvSpPr txBox="1"/>
          <p:nvPr>
            <p:ph idx="3" type="subTitle"/>
          </p:nvPr>
        </p:nvSpPr>
        <p:spPr>
          <a:xfrm>
            <a:off x="36063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50" name="Google Shape;350;p31"/>
          <p:cNvSpPr txBox="1"/>
          <p:nvPr>
            <p:ph idx="4" type="title"/>
          </p:nvPr>
        </p:nvSpPr>
        <p:spPr>
          <a:xfrm>
            <a:off x="742300" y="3294576"/>
            <a:ext cx="1873200" cy="19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51" name="Google Shape;351;p31"/>
          <p:cNvSpPr txBox="1"/>
          <p:nvPr>
            <p:ph idx="5" type="subTitle"/>
          </p:nvPr>
        </p:nvSpPr>
        <p:spPr>
          <a:xfrm>
            <a:off x="7132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52" name="Google Shape;352;p31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3" name="Google Shape;353;p3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4" name="Google Shape;354;p3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55" name="Google Shape;355;p3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31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59" name="Google Shape;359;p3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6" name="Google Shape;366;p32"/>
          <p:cNvSpPr txBox="1"/>
          <p:nvPr>
            <p:ph idx="2" type="title"/>
          </p:nvPr>
        </p:nvSpPr>
        <p:spPr>
          <a:xfrm>
            <a:off x="976800" y="162965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7" name="Google Shape;367;p32"/>
          <p:cNvSpPr txBox="1"/>
          <p:nvPr>
            <p:ph idx="1" type="subTitle"/>
          </p:nvPr>
        </p:nvSpPr>
        <p:spPr>
          <a:xfrm>
            <a:off x="877500" y="1892455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32"/>
          <p:cNvSpPr txBox="1"/>
          <p:nvPr>
            <p:ph idx="3" type="title"/>
          </p:nvPr>
        </p:nvSpPr>
        <p:spPr>
          <a:xfrm>
            <a:off x="6727200" y="162965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9" name="Google Shape;369;p32"/>
          <p:cNvSpPr txBox="1"/>
          <p:nvPr>
            <p:ph idx="4" type="subTitle"/>
          </p:nvPr>
        </p:nvSpPr>
        <p:spPr>
          <a:xfrm>
            <a:off x="6627900" y="1892455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32"/>
          <p:cNvSpPr txBox="1"/>
          <p:nvPr>
            <p:ph idx="5" type="title"/>
          </p:nvPr>
        </p:nvSpPr>
        <p:spPr>
          <a:xfrm>
            <a:off x="976800" y="3723261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1" name="Google Shape;371;p32"/>
          <p:cNvSpPr txBox="1"/>
          <p:nvPr>
            <p:ph idx="6" type="subTitle"/>
          </p:nvPr>
        </p:nvSpPr>
        <p:spPr>
          <a:xfrm>
            <a:off x="877500" y="2990187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32"/>
          <p:cNvSpPr txBox="1"/>
          <p:nvPr>
            <p:ph idx="7" type="title"/>
          </p:nvPr>
        </p:nvSpPr>
        <p:spPr>
          <a:xfrm>
            <a:off x="6727200" y="3723261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3" name="Google Shape;373;p32"/>
          <p:cNvSpPr txBox="1"/>
          <p:nvPr>
            <p:ph idx="8" type="subTitle"/>
          </p:nvPr>
        </p:nvSpPr>
        <p:spPr>
          <a:xfrm>
            <a:off x="6627900" y="2990186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32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5" name="Google Shape;375;p3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76" name="Google Shape;376;p3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" name="Google Shape;379;p32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380" name="Google Shape;380;p3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3"/>
          <p:cNvSpPr txBox="1"/>
          <p:nvPr>
            <p:ph type="title"/>
          </p:nvPr>
        </p:nvSpPr>
        <p:spPr>
          <a:xfrm>
            <a:off x="720000" y="1455913"/>
            <a:ext cx="363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7" name="Google Shape;387;p33"/>
          <p:cNvSpPr txBox="1"/>
          <p:nvPr>
            <p:ph idx="1" type="subTitle"/>
          </p:nvPr>
        </p:nvSpPr>
        <p:spPr>
          <a:xfrm>
            <a:off x="720000" y="3103025"/>
            <a:ext cx="32082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3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" name="Google Shape;389;p3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90" name="Google Shape;390;p3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Google Shape;393;p33"/>
          <p:cNvGrpSpPr/>
          <p:nvPr/>
        </p:nvGrpSpPr>
        <p:grpSpPr>
          <a:xfrm flipH="1">
            <a:off x="6277599" y="4539099"/>
            <a:ext cx="825589" cy="93999"/>
            <a:chOff x="5718423" y="809024"/>
            <a:chExt cx="830071" cy="94500"/>
          </a:xfrm>
        </p:grpSpPr>
        <p:sp>
          <p:nvSpPr>
            <p:cNvPr id="394" name="Google Shape;394;p3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"/>
          <p:cNvSpPr txBox="1"/>
          <p:nvPr>
            <p:ph type="title"/>
          </p:nvPr>
        </p:nvSpPr>
        <p:spPr>
          <a:xfrm>
            <a:off x="720000" y="3469654"/>
            <a:ext cx="40311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TITLE_ONLY_1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3" name="Google Shape;403;p3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4" name="Google Shape;404;p35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05" name="Google Shape;405;p3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8" name="Google Shape;408;p35"/>
          <p:cNvGrpSpPr/>
          <p:nvPr/>
        </p:nvGrpSpPr>
        <p:grpSpPr>
          <a:xfrm flipH="1">
            <a:off x="1988847" y="4535409"/>
            <a:ext cx="825589" cy="93999"/>
            <a:chOff x="5718423" y="809024"/>
            <a:chExt cx="830071" cy="94500"/>
          </a:xfrm>
        </p:grpSpPr>
        <p:sp>
          <p:nvSpPr>
            <p:cNvPr id="409" name="Google Shape;409;p3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TITLE_ONLY_2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6" name="Google Shape;416;p3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7" name="Google Shape;417;p36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18" name="Google Shape;418;p3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1" name="Google Shape;421;p36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422" name="Google Shape;422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6" name="Google Shape;426;p36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427" name="Google Shape;427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TITLE_ONLY_1_1_1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4" name="Google Shape;434;p3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5" name="Google Shape;435;p3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36" name="Google Shape;436;p3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9" name="Google Shape;439;p37"/>
          <p:cNvGrpSpPr/>
          <p:nvPr/>
        </p:nvGrpSpPr>
        <p:grpSpPr>
          <a:xfrm flipH="1" rot="-5400000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440" name="Google Shape;440;p3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4">
  <p:cSld name="TITLE_ONLY_2_1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7" name="Google Shape;447;p38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8" name="Google Shape;448;p3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49" name="Google Shape;449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38"/>
          <p:cNvSpPr/>
          <p:nvPr/>
        </p:nvSpPr>
        <p:spPr>
          <a:xfrm flipH="1">
            <a:off x="7841279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3" name="Google Shape;453;p38"/>
          <p:cNvGrpSpPr/>
          <p:nvPr/>
        </p:nvGrpSpPr>
        <p:grpSpPr>
          <a:xfrm rot="10800000">
            <a:off x="8219908" y="419474"/>
            <a:ext cx="429322" cy="93999"/>
            <a:chOff x="5795037" y="809024"/>
            <a:chExt cx="431653" cy="94500"/>
          </a:xfrm>
        </p:grpSpPr>
        <p:sp>
          <p:nvSpPr>
            <p:cNvPr id="454" name="Google Shape;454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0" name="Google Shape;460;p39"/>
          <p:cNvSpPr txBox="1"/>
          <p:nvPr>
            <p:ph idx="1" type="subTitle"/>
          </p:nvPr>
        </p:nvSpPr>
        <p:spPr>
          <a:xfrm>
            <a:off x="1321100" y="2180143"/>
            <a:ext cx="1750800" cy="63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39"/>
          <p:cNvSpPr txBox="1"/>
          <p:nvPr>
            <p:ph idx="2" type="subTitle"/>
          </p:nvPr>
        </p:nvSpPr>
        <p:spPr>
          <a:xfrm>
            <a:off x="3702600" y="3069467"/>
            <a:ext cx="1750800" cy="63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39"/>
          <p:cNvSpPr txBox="1"/>
          <p:nvPr>
            <p:ph idx="3" type="subTitle"/>
          </p:nvPr>
        </p:nvSpPr>
        <p:spPr>
          <a:xfrm>
            <a:off x="6072250" y="2180143"/>
            <a:ext cx="1750800" cy="63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39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4" name="Google Shape;464;p39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465" name="Google Shape;465;p3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39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9" name="Google Shape;469;p39"/>
          <p:cNvGrpSpPr/>
          <p:nvPr/>
        </p:nvGrpSpPr>
        <p:grpSpPr>
          <a:xfrm flipH="1" rot="10800000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470" name="Google Shape;470;p3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6" name="Google Shape;476;p4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77" name="Google Shape;477;p4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0" name="Google Shape;480;p40"/>
          <p:cNvGrpSpPr/>
          <p:nvPr/>
        </p:nvGrpSpPr>
        <p:grpSpPr>
          <a:xfrm flipH="1">
            <a:off x="4158122" y="4535409"/>
            <a:ext cx="825589" cy="93999"/>
            <a:chOff x="5718423" y="809024"/>
            <a:chExt cx="830071" cy="94500"/>
          </a:xfrm>
        </p:grpSpPr>
        <p:sp>
          <p:nvSpPr>
            <p:cNvPr id="481" name="Google Shape;481;p4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5" name="Google Shape;485;p40"/>
          <p:cNvSpPr/>
          <p:nvPr/>
        </p:nvSpPr>
        <p:spPr>
          <a:xfrm>
            <a:off x="714600" y="1167575"/>
            <a:ext cx="7709700" cy="2808300"/>
          </a:xfrm>
          <a:prstGeom prst="roundRect">
            <a:avLst>
              <a:gd fmla="val 2501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40"/>
          <p:cNvSpPr txBox="1"/>
          <p:nvPr>
            <p:ph type="title"/>
          </p:nvPr>
        </p:nvSpPr>
        <p:spPr>
          <a:xfrm>
            <a:off x="1502800" y="1370700"/>
            <a:ext cx="61305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9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41"/>
          <p:cNvSpPr txBox="1"/>
          <p:nvPr>
            <p:ph type="title"/>
          </p:nvPr>
        </p:nvSpPr>
        <p:spPr>
          <a:xfrm>
            <a:off x="5194800" y="1642350"/>
            <a:ext cx="322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0" name="Google Shape;490;p41"/>
          <p:cNvSpPr txBox="1"/>
          <p:nvPr>
            <p:ph idx="1" type="subTitle"/>
          </p:nvPr>
        </p:nvSpPr>
        <p:spPr>
          <a:xfrm>
            <a:off x="5194900" y="2215050"/>
            <a:ext cx="32280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4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2" name="Google Shape;492;p41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493" name="Google Shape;493;p4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41"/>
          <p:cNvGrpSpPr/>
          <p:nvPr/>
        </p:nvGrpSpPr>
        <p:grpSpPr>
          <a:xfrm flipH="1">
            <a:off x="7597199" y="4539099"/>
            <a:ext cx="825589" cy="93999"/>
            <a:chOff x="5718423" y="809024"/>
            <a:chExt cx="830071" cy="94500"/>
          </a:xfrm>
        </p:grpSpPr>
        <p:sp>
          <p:nvSpPr>
            <p:cNvPr id="497" name="Google Shape;497;p4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2"/>
          <p:cNvSpPr txBox="1"/>
          <p:nvPr>
            <p:ph type="title"/>
          </p:nvPr>
        </p:nvSpPr>
        <p:spPr>
          <a:xfrm>
            <a:off x="720000" y="1642350"/>
            <a:ext cx="322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4" name="Google Shape;504;p42"/>
          <p:cNvSpPr txBox="1"/>
          <p:nvPr>
            <p:ph idx="1" type="subTitle"/>
          </p:nvPr>
        </p:nvSpPr>
        <p:spPr>
          <a:xfrm>
            <a:off x="720000" y="2215050"/>
            <a:ext cx="32280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4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6" name="Google Shape;506;p42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07" name="Google Shape;507;p4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0" name="Google Shape;510;p42"/>
          <p:cNvGrpSpPr/>
          <p:nvPr/>
        </p:nvGrpSpPr>
        <p:grpSpPr>
          <a:xfrm flipH="1">
            <a:off x="720011" y="4539099"/>
            <a:ext cx="825589" cy="93999"/>
            <a:chOff x="5718423" y="809024"/>
            <a:chExt cx="830071" cy="94500"/>
          </a:xfrm>
        </p:grpSpPr>
        <p:sp>
          <p:nvSpPr>
            <p:cNvPr id="511" name="Google Shape;511;p4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3"/>
          <p:cNvSpPr txBox="1"/>
          <p:nvPr>
            <p:ph type="title"/>
          </p:nvPr>
        </p:nvSpPr>
        <p:spPr>
          <a:xfrm>
            <a:off x="5194800" y="1559725"/>
            <a:ext cx="32280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8" name="Google Shape;518;p43"/>
          <p:cNvSpPr txBox="1"/>
          <p:nvPr>
            <p:ph idx="1" type="subTitle"/>
          </p:nvPr>
        </p:nvSpPr>
        <p:spPr>
          <a:xfrm>
            <a:off x="5194950" y="2669100"/>
            <a:ext cx="32280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9" name="Google Shape;519;p4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0" name="Google Shape;520;p43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21" name="Google Shape;521;p4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4" name="Google Shape;524;p43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5" name="Google Shape;525;p43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526" name="Google Shape;526;p4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2" name="Google Shape;532;p44"/>
          <p:cNvSpPr txBox="1"/>
          <p:nvPr>
            <p:ph idx="2" type="title"/>
          </p:nvPr>
        </p:nvSpPr>
        <p:spPr>
          <a:xfrm>
            <a:off x="1055550" y="3275500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3" name="Google Shape;533;p44"/>
          <p:cNvSpPr txBox="1"/>
          <p:nvPr>
            <p:ph idx="1" type="subTitle"/>
          </p:nvPr>
        </p:nvSpPr>
        <p:spPr>
          <a:xfrm>
            <a:off x="937700" y="3568805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44"/>
          <p:cNvSpPr txBox="1"/>
          <p:nvPr>
            <p:ph idx="3" type="title"/>
          </p:nvPr>
        </p:nvSpPr>
        <p:spPr>
          <a:xfrm>
            <a:off x="3617306" y="1801975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5" name="Google Shape;535;p44"/>
          <p:cNvSpPr txBox="1"/>
          <p:nvPr>
            <p:ph idx="4" type="subTitle"/>
          </p:nvPr>
        </p:nvSpPr>
        <p:spPr>
          <a:xfrm>
            <a:off x="3484425" y="2101056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6" name="Google Shape;536;p44"/>
          <p:cNvSpPr txBox="1"/>
          <p:nvPr>
            <p:ph idx="5" type="title"/>
          </p:nvPr>
        </p:nvSpPr>
        <p:spPr>
          <a:xfrm>
            <a:off x="6179093" y="3275500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7" name="Google Shape;537;p44"/>
          <p:cNvSpPr txBox="1"/>
          <p:nvPr>
            <p:ph idx="6" type="subTitle"/>
          </p:nvPr>
        </p:nvSpPr>
        <p:spPr>
          <a:xfrm>
            <a:off x="6031150" y="3568805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8" name="Google Shape;538;p4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9" name="Google Shape;539;p44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40" name="Google Shape;540;p4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3" name="Google Shape;543;p44"/>
          <p:cNvGrpSpPr/>
          <p:nvPr/>
        </p:nvGrpSpPr>
        <p:grpSpPr>
          <a:xfrm flipH="1">
            <a:off x="4166374" y="4536144"/>
            <a:ext cx="825589" cy="93999"/>
            <a:chOff x="5718423" y="809024"/>
            <a:chExt cx="830071" cy="94500"/>
          </a:xfrm>
        </p:grpSpPr>
        <p:sp>
          <p:nvSpPr>
            <p:cNvPr id="544" name="Google Shape;544;p4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4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45"/>
          <p:cNvSpPr txBox="1"/>
          <p:nvPr>
            <p:ph type="title"/>
          </p:nvPr>
        </p:nvSpPr>
        <p:spPr>
          <a:xfrm>
            <a:off x="713200" y="375275"/>
            <a:ext cx="55263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1" name="Google Shape;551;p45"/>
          <p:cNvSpPr txBox="1"/>
          <p:nvPr>
            <p:ph idx="1" type="subTitle"/>
          </p:nvPr>
        </p:nvSpPr>
        <p:spPr>
          <a:xfrm>
            <a:off x="713200" y="1684300"/>
            <a:ext cx="34347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2" name="Google Shape;552;p45"/>
          <p:cNvSpPr/>
          <p:nvPr/>
        </p:nvSpPr>
        <p:spPr>
          <a:xfrm flipH="1">
            <a:off x="5950679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3" name="Google Shape;553;p45"/>
          <p:cNvGrpSpPr/>
          <p:nvPr/>
        </p:nvGrpSpPr>
        <p:grpSpPr>
          <a:xfrm rot="10800000">
            <a:off x="8219908" y="419474"/>
            <a:ext cx="429322" cy="93999"/>
            <a:chOff x="5795037" y="809024"/>
            <a:chExt cx="431653" cy="94500"/>
          </a:xfrm>
        </p:grpSpPr>
        <p:sp>
          <p:nvSpPr>
            <p:cNvPr id="554" name="Google Shape;554;p4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4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7" name="Google Shape;557;p45"/>
          <p:cNvGrpSpPr/>
          <p:nvPr/>
        </p:nvGrpSpPr>
        <p:grpSpPr>
          <a:xfrm flipH="1">
            <a:off x="6676322" y="4535409"/>
            <a:ext cx="825589" cy="93999"/>
            <a:chOff x="5718423" y="809024"/>
            <a:chExt cx="830071" cy="94500"/>
          </a:xfrm>
        </p:grpSpPr>
        <p:sp>
          <p:nvSpPr>
            <p:cNvPr id="558" name="Google Shape;558;p4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2" name="Google Shape;562;p45"/>
          <p:cNvSpPr txBox="1"/>
          <p:nvPr/>
        </p:nvSpPr>
        <p:spPr>
          <a:xfrm>
            <a:off x="713200" y="3476625"/>
            <a:ext cx="378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infographics &amp; images by </a:t>
            </a: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4"/>
              </a:rPr>
              <a:t>Freepik</a:t>
            </a:r>
            <a:endParaRPr b="0" i="0" sz="1200" u="none" cap="none" strike="noStrike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BODY_1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6" name="Google Shape;566;p46"/>
          <p:cNvSpPr txBox="1"/>
          <p:nvPr>
            <p:ph idx="1" type="body"/>
          </p:nvPr>
        </p:nvSpPr>
        <p:spPr>
          <a:xfrm>
            <a:off x="720000" y="1444275"/>
            <a:ext cx="37023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567" name="Google Shape;567;p46"/>
          <p:cNvSpPr txBox="1"/>
          <p:nvPr>
            <p:ph idx="2" type="body"/>
          </p:nvPr>
        </p:nvSpPr>
        <p:spPr>
          <a:xfrm>
            <a:off x="4579175" y="1444275"/>
            <a:ext cx="38436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4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1" name="Google Shape;571;p47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72" name="Google Shape;572;p4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5" name="Google Shape;575;p47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576" name="Google Shape;576;p4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4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3" name="Google Shape;583;p48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84" name="Google Shape;584;p4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4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4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7" name="Google Shape;587;p48"/>
          <p:cNvGrpSpPr/>
          <p:nvPr/>
        </p:nvGrpSpPr>
        <p:grpSpPr>
          <a:xfrm flipH="1" rot="-5400000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588" name="Google Shape;588;p4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49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5" name="Google Shape;595;p49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596" name="Google Shape;596;p4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9" name="Google Shape;599;p49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0" name="Google Shape;600;p49"/>
          <p:cNvGrpSpPr/>
          <p:nvPr/>
        </p:nvGrpSpPr>
        <p:grpSpPr>
          <a:xfrm flipH="1" rot="10800000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601" name="Google Shape;601;p4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1_1_1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6" name="Google Shape;606;p50"/>
          <p:cNvGrpSpPr/>
          <p:nvPr/>
        </p:nvGrpSpPr>
        <p:grpSpPr>
          <a:xfrm flipH="1" rot="-5400000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607" name="Google Shape;607;p5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5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5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5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1" name="Google Shape;611;p5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2" name="Google Shape;612;p50"/>
          <p:cNvGrpSpPr/>
          <p:nvPr/>
        </p:nvGrpSpPr>
        <p:grpSpPr>
          <a:xfrm flipH="1" rot="10800000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13" name="Google Shape;613;p5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5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5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38" Type="http://schemas.openxmlformats.org/officeDocument/2006/relationships/theme" Target="../theme/theme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2D6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Relationship Id="rId4" Type="http://schemas.openxmlformats.org/officeDocument/2006/relationships/image" Target="../media/image1.jpg"/><Relationship Id="rId5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D6FF"/>
        </a:solid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1"/>
          <p:cNvSpPr/>
          <p:nvPr/>
        </p:nvSpPr>
        <p:spPr>
          <a:xfrm>
            <a:off x="637700" y="1837850"/>
            <a:ext cx="3813000" cy="639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51"/>
          <p:cNvSpPr txBox="1"/>
          <p:nvPr>
            <p:ph type="ctrTitle"/>
          </p:nvPr>
        </p:nvSpPr>
        <p:spPr>
          <a:xfrm>
            <a:off x="713200" y="1701725"/>
            <a:ext cx="4073100" cy="16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500">
                <a:solidFill>
                  <a:schemeClr val="dk1"/>
                </a:solidFill>
              </a:rPr>
              <a:t>Introduction to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>
                <a:solidFill>
                  <a:schemeClr val="accent6"/>
                </a:solidFill>
              </a:rPr>
              <a:t>Web Scraping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622" name="Google Shape;622;p51"/>
          <p:cNvSpPr txBox="1"/>
          <p:nvPr>
            <p:ph idx="1" type="subTitle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By: Maan Al Neami</a:t>
            </a:r>
            <a:endParaRPr/>
          </a:p>
        </p:txBody>
      </p:sp>
      <p:grpSp>
        <p:nvGrpSpPr>
          <p:cNvPr id="623" name="Google Shape;623;p51"/>
          <p:cNvGrpSpPr/>
          <p:nvPr/>
        </p:nvGrpSpPr>
        <p:grpSpPr>
          <a:xfrm flipH="1">
            <a:off x="725449" y="1167312"/>
            <a:ext cx="825589" cy="93999"/>
            <a:chOff x="5718423" y="809024"/>
            <a:chExt cx="830071" cy="94500"/>
          </a:xfrm>
        </p:grpSpPr>
        <p:sp>
          <p:nvSpPr>
            <p:cNvPr id="624" name="Google Shape;624;p5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5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5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5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8" name="Google Shape;628;p51"/>
          <p:cNvGrpSpPr/>
          <p:nvPr/>
        </p:nvGrpSpPr>
        <p:grpSpPr>
          <a:xfrm>
            <a:off x="5029270" y="1457228"/>
            <a:ext cx="3384497" cy="2229043"/>
            <a:chOff x="5029270" y="1457228"/>
            <a:chExt cx="3384497" cy="2229043"/>
          </a:xfrm>
        </p:grpSpPr>
        <p:sp>
          <p:nvSpPr>
            <p:cNvPr id="629" name="Google Shape;629;p51"/>
            <p:cNvSpPr/>
            <p:nvPr/>
          </p:nvSpPr>
          <p:spPr>
            <a:xfrm>
              <a:off x="6320045" y="1469966"/>
              <a:ext cx="595034" cy="126373"/>
            </a:xfrm>
            <a:custGeom>
              <a:rect b="b" l="l" r="r" t="t"/>
              <a:pathLst>
                <a:path extrusionOk="0" h="10397" w="48955">
                  <a:moveTo>
                    <a:pt x="3111" y="0"/>
                  </a:moveTo>
                  <a:cubicBezTo>
                    <a:pt x="1387" y="0"/>
                    <a:pt x="1" y="1386"/>
                    <a:pt x="1" y="3110"/>
                  </a:cubicBezTo>
                  <a:lnTo>
                    <a:pt x="1" y="7302"/>
                  </a:lnTo>
                  <a:cubicBezTo>
                    <a:pt x="1" y="9010"/>
                    <a:pt x="1387" y="10397"/>
                    <a:pt x="3111" y="10397"/>
                  </a:cubicBezTo>
                  <a:lnTo>
                    <a:pt x="45844" y="10397"/>
                  </a:lnTo>
                  <a:cubicBezTo>
                    <a:pt x="47568" y="10397"/>
                    <a:pt x="48954" y="9010"/>
                    <a:pt x="48954" y="7302"/>
                  </a:cubicBezTo>
                  <a:lnTo>
                    <a:pt x="48954" y="3110"/>
                  </a:lnTo>
                  <a:cubicBezTo>
                    <a:pt x="48954" y="1386"/>
                    <a:pt x="47568" y="0"/>
                    <a:pt x="45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51"/>
            <p:cNvSpPr/>
            <p:nvPr/>
          </p:nvSpPr>
          <p:spPr>
            <a:xfrm>
              <a:off x="5452793" y="1926498"/>
              <a:ext cx="2708802" cy="1327284"/>
            </a:xfrm>
            <a:custGeom>
              <a:rect b="b" l="l" r="r" t="t"/>
              <a:pathLst>
                <a:path extrusionOk="0" h="109199" w="222860">
                  <a:moveTo>
                    <a:pt x="10853" y="0"/>
                  </a:moveTo>
                  <a:cubicBezTo>
                    <a:pt x="4869" y="0"/>
                    <a:pt x="1" y="4852"/>
                    <a:pt x="1" y="10836"/>
                  </a:cubicBezTo>
                  <a:lnTo>
                    <a:pt x="1" y="98364"/>
                  </a:lnTo>
                  <a:cubicBezTo>
                    <a:pt x="1" y="104348"/>
                    <a:pt x="4869" y="109199"/>
                    <a:pt x="10853" y="109199"/>
                  </a:cubicBezTo>
                  <a:lnTo>
                    <a:pt x="212025" y="109199"/>
                  </a:lnTo>
                  <a:cubicBezTo>
                    <a:pt x="218009" y="109199"/>
                    <a:pt x="222859" y="104348"/>
                    <a:pt x="222859" y="98364"/>
                  </a:cubicBezTo>
                  <a:lnTo>
                    <a:pt x="222859" y="10836"/>
                  </a:lnTo>
                  <a:cubicBezTo>
                    <a:pt x="222859" y="4852"/>
                    <a:pt x="218009" y="0"/>
                    <a:pt x="21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51"/>
            <p:cNvSpPr/>
            <p:nvPr/>
          </p:nvSpPr>
          <p:spPr>
            <a:xfrm>
              <a:off x="5476434" y="1941497"/>
              <a:ext cx="2661544" cy="1297298"/>
            </a:xfrm>
            <a:custGeom>
              <a:rect b="b" l="l" r="r" t="t"/>
              <a:pathLst>
                <a:path extrusionOk="0" h="106732" w="218972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208135" y="106731"/>
                  </a:lnTo>
                  <a:cubicBezTo>
                    <a:pt x="214119" y="106731"/>
                    <a:pt x="218971" y="101879"/>
                    <a:pt x="218971" y="95895"/>
                  </a:cubicBezTo>
                  <a:lnTo>
                    <a:pt x="218971" y="10853"/>
                  </a:lnTo>
                  <a:cubicBezTo>
                    <a:pt x="218971" y="4852"/>
                    <a:pt x="214119" y="1"/>
                    <a:pt x="208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51"/>
            <p:cNvSpPr/>
            <p:nvPr/>
          </p:nvSpPr>
          <p:spPr>
            <a:xfrm>
              <a:off x="5476434" y="1941497"/>
              <a:ext cx="1724646" cy="1297298"/>
            </a:xfrm>
            <a:custGeom>
              <a:rect b="b" l="l" r="r" t="t"/>
              <a:pathLst>
                <a:path extrusionOk="0" h="106732" w="141891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141890" y="106731"/>
                  </a:lnTo>
                  <a:lnTo>
                    <a:pt x="14189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51"/>
            <p:cNvSpPr/>
            <p:nvPr/>
          </p:nvSpPr>
          <p:spPr>
            <a:xfrm>
              <a:off x="7275637" y="2153536"/>
              <a:ext cx="392026" cy="289708"/>
            </a:xfrm>
            <a:custGeom>
              <a:rect b="b" l="l" r="r" t="t"/>
              <a:pathLst>
                <a:path extrusionOk="0" h="23835" w="32253">
                  <a:moveTo>
                    <a:pt x="3095" y="1"/>
                  </a:moveTo>
                  <a:cubicBezTo>
                    <a:pt x="1387" y="1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1"/>
                    <a:pt x="2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51"/>
            <p:cNvSpPr/>
            <p:nvPr/>
          </p:nvSpPr>
          <p:spPr>
            <a:xfrm>
              <a:off x="7748407" y="2184761"/>
              <a:ext cx="292783" cy="37607"/>
            </a:xfrm>
            <a:custGeom>
              <a:rect b="b" l="l" r="r" t="t"/>
              <a:pathLst>
                <a:path extrusionOk="0" h="3094" w="24088">
                  <a:moveTo>
                    <a:pt x="1556" y="1"/>
                  </a:moveTo>
                  <a:cubicBezTo>
                    <a:pt x="693" y="1"/>
                    <a:pt x="1" y="693"/>
                    <a:pt x="1" y="1539"/>
                  </a:cubicBezTo>
                  <a:cubicBezTo>
                    <a:pt x="1" y="2401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1"/>
                    <a:pt x="24088" y="1539"/>
                  </a:cubicBezTo>
                  <a:cubicBezTo>
                    <a:pt x="24088" y="693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51"/>
            <p:cNvSpPr/>
            <p:nvPr/>
          </p:nvSpPr>
          <p:spPr>
            <a:xfrm>
              <a:off x="7748407" y="2279690"/>
              <a:ext cx="292783" cy="37607"/>
            </a:xfrm>
            <a:custGeom>
              <a:rect b="b" l="l" r="r" t="t"/>
              <a:pathLst>
                <a:path extrusionOk="0" h="3094" w="24088">
                  <a:moveTo>
                    <a:pt x="1556" y="0"/>
                  </a:moveTo>
                  <a:cubicBezTo>
                    <a:pt x="693" y="0"/>
                    <a:pt x="1" y="693"/>
                    <a:pt x="1" y="1538"/>
                  </a:cubicBezTo>
                  <a:cubicBezTo>
                    <a:pt x="1" y="2401"/>
                    <a:pt x="693" y="3093"/>
                    <a:pt x="1556" y="3093"/>
                  </a:cubicBezTo>
                  <a:lnTo>
                    <a:pt x="22533" y="3093"/>
                  </a:lnTo>
                  <a:cubicBezTo>
                    <a:pt x="23395" y="3093"/>
                    <a:pt x="24088" y="2401"/>
                    <a:pt x="24088" y="1538"/>
                  </a:cubicBezTo>
                  <a:cubicBezTo>
                    <a:pt x="24088" y="693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51"/>
            <p:cNvSpPr/>
            <p:nvPr/>
          </p:nvSpPr>
          <p:spPr>
            <a:xfrm>
              <a:off x="7748407" y="2374618"/>
              <a:ext cx="169097" cy="37595"/>
            </a:xfrm>
            <a:custGeom>
              <a:rect b="b" l="l" r="r" t="t"/>
              <a:pathLst>
                <a:path extrusionOk="0" h="3093" w="13912">
                  <a:moveTo>
                    <a:pt x="1556" y="0"/>
                  </a:moveTo>
                  <a:cubicBezTo>
                    <a:pt x="693" y="0"/>
                    <a:pt x="1" y="692"/>
                    <a:pt x="1" y="1538"/>
                  </a:cubicBezTo>
                  <a:cubicBezTo>
                    <a:pt x="1" y="2400"/>
                    <a:pt x="693" y="3093"/>
                    <a:pt x="1556" y="3093"/>
                  </a:cubicBezTo>
                  <a:lnTo>
                    <a:pt x="12357" y="3093"/>
                  </a:lnTo>
                  <a:cubicBezTo>
                    <a:pt x="13219" y="3093"/>
                    <a:pt x="13912" y="2400"/>
                    <a:pt x="13912" y="1538"/>
                  </a:cubicBezTo>
                  <a:cubicBezTo>
                    <a:pt x="13912" y="692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51"/>
            <p:cNvSpPr/>
            <p:nvPr/>
          </p:nvSpPr>
          <p:spPr>
            <a:xfrm>
              <a:off x="7275637" y="2514738"/>
              <a:ext cx="392026" cy="289708"/>
            </a:xfrm>
            <a:custGeom>
              <a:rect b="b" l="l" r="r" t="t"/>
              <a:pathLst>
                <a:path extrusionOk="0" h="23835" w="32253">
                  <a:moveTo>
                    <a:pt x="3095" y="0"/>
                  </a:moveTo>
                  <a:cubicBezTo>
                    <a:pt x="1387" y="0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0"/>
                    <a:pt x="29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51"/>
            <p:cNvSpPr/>
            <p:nvPr/>
          </p:nvSpPr>
          <p:spPr>
            <a:xfrm>
              <a:off x="7748407" y="2545757"/>
              <a:ext cx="292783" cy="37813"/>
            </a:xfrm>
            <a:custGeom>
              <a:rect b="b" l="l" r="r" t="t"/>
              <a:pathLst>
                <a:path extrusionOk="0" h="3111" w="24088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0"/>
                    <a:pt x="1556" y="3110"/>
                  </a:cubicBezTo>
                  <a:lnTo>
                    <a:pt x="22533" y="3110"/>
                  </a:lnTo>
                  <a:cubicBezTo>
                    <a:pt x="23395" y="3110"/>
                    <a:pt x="24088" y="2418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51"/>
            <p:cNvSpPr/>
            <p:nvPr/>
          </p:nvSpPr>
          <p:spPr>
            <a:xfrm>
              <a:off x="7748407" y="2640673"/>
              <a:ext cx="292783" cy="37825"/>
            </a:xfrm>
            <a:custGeom>
              <a:rect b="b" l="l" r="r" t="t"/>
              <a:pathLst>
                <a:path extrusionOk="0" h="3112" w="24088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19"/>
                    <a:pt x="693" y="3111"/>
                    <a:pt x="1556" y="3111"/>
                  </a:cubicBezTo>
                  <a:lnTo>
                    <a:pt x="22533" y="3111"/>
                  </a:lnTo>
                  <a:cubicBezTo>
                    <a:pt x="23395" y="3111"/>
                    <a:pt x="24088" y="2419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51"/>
            <p:cNvSpPr/>
            <p:nvPr/>
          </p:nvSpPr>
          <p:spPr>
            <a:xfrm>
              <a:off x="7748407" y="2735601"/>
              <a:ext cx="169097" cy="37813"/>
            </a:xfrm>
            <a:custGeom>
              <a:rect b="b" l="l" r="r" t="t"/>
              <a:pathLst>
                <a:path extrusionOk="0" h="3111" w="13912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1"/>
                    <a:pt x="1556" y="3111"/>
                  </a:cubicBezTo>
                  <a:lnTo>
                    <a:pt x="12357" y="3111"/>
                  </a:lnTo>
                  <a:cubicBezTo>
                    <a:pt x="13219" y="3111"/>
                    <a:pt x="13912" y="2418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51"/>
            <p:cNvSpPr/>
            <p:nvPr/>
          </p:nvSpPr>
          <p:spPr>
            <a:xfrm>
              <a:off x="7275637" y="2875940"/>
              <a:ext cx="392026" cy="289708"/>
            </a:xfrm>
            <a:custGeom>
              <a:rect b="b" l="l" r="r" t="t"/>
              <a:pathLst>
                <a:path extrusionOk="0" h="23835" w="32253">
                  <a:moveTo>
                    <a:pt x="3095" y="0"/>
                  </a:moveTo>
                  <a:cubicBezTo>
                    <a:pt x="1387" y="0"/>
                    <a:pt x="1" y="1386"/>
                    <a:pt x="1" y="3093"/>
                  </a:cubicBezTo>
                  <a:lnTo>
                    <a:pt x="1" y="20740"/>
                  </a:lnTo>
                  <a:cubicBezTo>
                    <a:pt x="1" y="22448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8"/>
                    <a:pt x="32253" y="20740"/>
                  </a:cubicBezTo>
                  <a:lnTo>
                    <a:pt x="32253" y="3093"/>
                  </a:lnTo>
                  <a:cubicBezTo>
                    <a:pt x="32253" y="1386"/>
                    <a:pt x="30867" y="0"/>
                    <a:pt x="29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51"/>
            <p:cNvSpPr/>
            <p:nvPr/>
          </p:nvSpPr>
          <p:spPr>
            <a:xfrm>
              <a:off x="7748407" y="2906959"/>
              <a:ext cx="292783" cy="37619"/>
            </a:xfrm>
            <a:custGeom>
              <a:rect b="b" l="l" r="r" t="t"/>
              <a:pathLst>
                <a:path extrusionOk="0" h="3095" w="24088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0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51"/>
            <p:cNvSpPr/>
            <p:nvPr/>
          </p:nvSpPr>
          <p:spPr>
            <a:xfrm>
              <a:off x="7748407" y="3001875"/>
              <a:ext cx="292783" cy="37619"/>
            </a:xfrm>
            <a:custGeom>
              <a:rect b="b" l="l" r="r" t="t"/>
              <a:pathLst>
                <a:path extrusionOk="0" h="3095" w="24088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01"/>
                    <a:pt x="693" y="3095"/>
                    <a:pt x="1556" y="3095"/>
                  </a:cubicBezTo>
                  <a:lnTo>
                    <a:pt x="22533" y="3095"/>
                  </a:lnTo>
                  <a:cubicBezTo>
                    <a:pt x="23395" y="3095"/>
                    <a:pt x="24088" y="2401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51"/>
            <p:cNvSpPr/>
            <p:nvPr/>
          </p:nvSpPr>
          <p:spPr>
            <a:xfrm>
              <a:off x="7748407" y="3096803"/>
              <a:ext cx="169097" cy="37619"/>
            </a:xfrm>
            <a:custGeom>
              <a:rect b="b" l="l" r="r" t="t"/>
              <a:pathLst>
                <a:path extrusionOk="0" h="3095" w="13912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12357" y="3094"/>
                  </a:lnTo>
                  <a:cubicBezTo>
                    <a:pt x="13219" y="3094"/>
                    <a:pt x="13912" y="2400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51"/>
            <p:cNvSpPr/>
            <p:nvPr/>
          </p:nvSpPr>
          <p:spPr>
            <a:xfrm>
              <a:off x="5920835" y="3483481"/>
              <a:ext cx="99863" cy="100070"/>
            </a:xfrm>
            <a:custGeom>
              <a:rect b="b" l="l" r="r" t="t"/>
              <a:pathLst>
                <a:path extrusionOk="0" h="8233" w="8216">
                  <a:moveTo>
                    <a:pt x="4109" y="0"/>
                  </a:moveTo>
                  <a:cubicBezTo>
                    <a:pt x="1844" y="0"/>
                    <a:pt x="0" y="1843"/>
                    <a:pt x="0" y="4108"/>
                  </a:cubicBezTo>
                  <a:cubicBezTo>
                    <a:pt x="0" y="6373"/>
                    <a:pt x="1844" y="8233"/>
                    <a:pt x="4109" y="8233"/>
                  </a:cubicBezTo>
                  <a:cubicBezTo>
                    <a:pt x="6374" y="8233"/>
                    <a:pt x="8216" y="6373"/>
                    <a:pt x="8216" y="4108"/>
                  </a:cubicBezTo>
                  <a:cubicBezTo>
                    <a:pt x="8216" y="1843"/>
                    <a:pt x="6374" y="0"/>
                    <a:pt x="4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51"/>
            <p:cNvSpPr/>
            <p:nvPr/>
          </p:nvSpPr>
          <p:spPr>
            <a:xfrm>
              <a:off x="6613861" y="1706048"/>
              <a:ext cx="1714363" cy="373126"/>
            </a:xfrm>
            <a:custGeom>
              <a:rect b="b" l="l" r="r" t="t"/>
              <a:pathLst>
                <a:path extrusionOk="0" h="30698" w="141045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rgbClr val="A97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51"/>
            <p:cNvSpPr/>
            <p:nvPr/>
          </p:nvSpPr>
          <p:spPr>
            <a:xfrm>
              <a:off x="6617556" y="1709743"/>
              <a:ext cx="1706973" cy="365736"/>
            </a:xfrm>
            <a:custGeom>
              <a:rect b="b" l="l" r="r" t="t"/>
              <a:pathLst>
                <a:path extrusionOk="0" h="30090" w="140437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51"/>
            <p:cNvSpPr/>
            <p:nvPr/>
          </p:nvSpPr>
          <p:spPr>
            <a:xfrm>
              <a:off x="6703441" y="1776095"/>
              <a:ext cx="233006" cy="233006"/>
            </a:xfrm>
            <a:custGeom>
              <a:rect b="b" l="l" r="r" t="t"/>
              <a:pathLst>
                <a:path extrusionOk="0" h="19170" w="1917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51"/>
            <p:cNvSpPr/>
            <p:nvPr/>
          </p:nvSpPr>
          <p:spPr>
            <a:xfrm>
              <a:off x="7036480" y="1829515"/>
              <a:ext cx="674952" cy="37619"/>
            </a:xfrm>
            <a:custGeom>
              <a:rect b="b" l="l" r="r" t="t"/>
              <a:pathLst>
                <a:path extrusionOk="0" h="3095" w="5553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51"/>
            <p:cNvSpPr/>
            <p:nvPr/>
          </p:nvSpPr>
          <p:spPr>
            <a:xfrm>
              <a:off x="7759285" y="1829515"/>
              <a:ext cx="477304" cy="37619"/>
            </a:xfrm>
            <a:custGeom>
              <a:rect b="b" l="l" r="r" t="t"/>
              <a:pathLst>
                <a:path extrusionOk="0" h="3095" w="39269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51"/>
            <p:cNvSpPr/>
            <p:nvPr/>
          </p:nvSpPr>
          <p:spPr>
            <a:xfrm>
              <a:off x="7036480" y="1924444"/>
              <a:ext cx="265058" cy="37619"/>
            </a:xfrm>
            <a:custGeom>
              <a:rect b="b" l="l" r="r" t="t"/>
              <a:pathLst>
                <a:path extrusionOk="0" h="3095" w="21807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51"/>
            <p:cNvSpPr/>
            <p:nvPr/>
          </p:nvSpPr>
          <p:spPr>
            <a:xfrm>
              <a:off x="5673267" y="1457228"/>
              <a:ext cx="459825" cy="389778"/>
            </a:xfrm>
            <a:custGeom>
              <a:rect b="b" l="l" r="r" t="t"/>
              <a:pathLst>
                <a:path extrusionOk="0" h="32068" w="37831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51"/>
            <p:cNvSpPr/>
            <p:nvPr/>
          </p:nvSpPr>
          <p:spPr>
            <a:xfrm>
              <a:off x="5817909" y="1559948"/>
              <a:ext cx="170543" cy="138710"/>
            </a:xfrm>
            <a:custGeom>
              <a:rect b="b" l="l" r="r" t="t"/>
              <a:pathLst>
                <a:path extrusionOk="0" h="11412" w="14031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4705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51"/>
            <p:cNvSpPr/>
            <p:nvPr/>
          </p:nvSpPr>
          <p:spPr>
            <a:xfrm>
              <a:off x="5300175" y="2956587"/>
              <a:ext cx="436622" cy="284980"/>
            </a:xfrm>
            <a:custGeom>
              <a:rect b="b" l="l" r="r" t="t"/>
              <a:pathLst>
                <a:path extrusionOk="0" h="23446" w="35922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51"/>
            <p:cNvSpPr/>
            <p:nvPr/>
          </p:nvSpPr>
          <p:spPr>
            <a:xfrm>
              <a:off x="5374951" y="3039798"/>
              <a:ext cx="287058" cy="60822"/>
            </a:xfrm>
            <a:custGeom>
              <a:rect b="b" l="l" r="r" t="t"/>
              <a:pathLst>
                <a:path extrusionOk="0" h="5004" w="23617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51"/>
            <p:cNvSpPr/>
            <p:nvPr/>
          </p:nvSpPr>
          <p:spPr>
            <a:xfrm>
              <a:off x="7782513" y="1481684"/>
              <a:ext cx="269993" cy="269981"/>
            </a:xfrm>
            <a:custGeom>
              <a:rect b="b" l="l" r="r" t="t"/>
              <a:pathLst>
                <a:path extrusionOk="0" h="22212" w="22213">
                  <a:moveTo>
                    <a:pt x="11106" y="0"/>
                  </a:moveTo>
                  <a:cubicBezTo>
                    <a:pt x="4987" y="0"/>
                    <a:pt x="1" y="4986"/>
                    <a:pt x="1" y="11105"/>
                  </a:cubicBezTo>
                  <a:cubicBezTo>
                    <a:pt x="1" y="17242"/>
                    <a:pt x="4987" y="22212"/>
                    <a:pt x="11106" y="22212"/>
                  </a:cubicBezTo>
                  <a:cubicBezTo>
                    <a:pt x="17225" y="22212"/>
                    <a:pt x="22212" y="17242"/>
                    <a:pt x="22212" y="11105"/>
                  </a:cubicBezTo>
                  <a:cubicBezTo>
                    <a:pt x="22212" y="4986"/>
                    <a:pt x="17225" y="0"/>
                    <a:pt x="1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51"/>
            <p:cNvSpPr/>
            <p:nvPr/>
          </p:nvSpPr>
          <p:spPr>
            <a:xfrm>
              <a:off x="7870039" y="1520494"/>
              <a:ext cx="97189" cy="96192"/>
            </a:xfrm>
            <a:custGeom>
              <a:rect b="b" l="l" r="r" t="t"/>
              <a:pathLst>
                <a:path extrusionOk="0" h="7914" w="7996">
                  <a:moveTo>
                    <a:pt x="4011" y="1"/>
                  </a:moveTo>
                  <a:cubicBezTo>
                    <a:pt x="1859" y="1"/>
                    <a:pt x="84" y="1730"/>
                    <a:pt x="51" y="3889"/>
                  </a:cubicBezTo>
                  <a:cubicBezTo>
                    <a:pt x="1" y="6070"/>
                    <a:pt x="1741" y="7879"/>
                    <a:pt x="3922" y="7912"/>
                  </a:cubicBezTo>
                  <a:cubicBezTo>
                    <a:pt x="3954" y="7913"/>
                    <a:pt x="3986" y="7913"/>
                    <a:pt x="4017" y="7913"/>
                  </a:cubicBezTo>
                  <a:cubicBezTo>
                    <a:pt x="6171" y="7913"/>
                    <a:pt x="7912" y="6191"/>
                    <a:pt x="7962" y="4042"/>
                  </a:cubicBezTo>
                  <a:cubicBezTo>
                    <a:pt x="7995" y="1861"/>
                    <a:pt x="6255" y="53"/>
                    <a:pt x="4074" y="1"/>
                  </a:cubicBezTo>
                  <a:cubicBezTo>
                    <a:pt x="4053" y="1"/>
                    <a:pt x="4032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51"/>
            <p:cNvSpPr/>
            <p:nvPr/>
          </p:nvSpPr>
          <p:spPr>
            <a:xfrm>
              <a:off x="7823803" y="1637592"/>
              <a:ext cx="184727" cy="105673"/>
            </a:xfrm>
            <a:custGeom>
              <a:rect b="b" l="l" r="r" t="t"/>
              <a:pathLst>
                <a:path extrusionOk="0" h="8694" w="15198">
                  <a:moveTo>
                    <a:pt x="7551" y="1"/>
                  </a:moveTo>
                  <a:cubicBezTo>
                    <a:pt x="4102" y="1"/>
                    <a:pt x="1150" y="2179"/>
                    <a:pt x="1" y="5243"/>
                  </a:cubicBezTo>
                  <a:cubicBezTo>
                    <a:pt x="1860" y="7305"/>
                    <a:pt x="4531" y="8641"/>
                    <a:pt x="7540" y="8691"/>
                  </a:cubicBezTo>
                  <a:cubicBezTo>
                    <a:pt x="7618" y="8693"/>
                    <a:pt x="7697" y="8694"/>
                    <a:pt x="7775" y="8694"/>
                  </a:cubicBezTo>
                  <a:cubicBezTo>
                    <a:pt x="10690" y="8694"/>
                    <a:pt x="13321" y="7473"/>
                    <a:pt x="15198" y="5531"/>
                  </a:cubicBezTo>
                  <a:cubicBezTo>
                    <a:pt x="14150" y="2369"/>
                    <a:pt x="11208" y="54"/>
                    <a:pt x="7709" y="3"/>
                  </a:cubicBezTo>
                  <a:cubicBezTo>
                    <a:pt x="7656" y="2"/>
                    <a:pt x="7603" y="1"/>
                    <a:pt x="7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9" name="Google Shape;659;p51"/>
            <p:cNvGrpSpPr/>
            <p:nvPr/>
          </p:nvGrpSpPr>
          <p:grpSpPr>
            <a:xfrm>
              <a:off x="5306560" y="1715806"/>
              <a:ext cx="454888" cy="454888"/>
              <a:chOff x="5289166" y="402821"/>
              <a:chExt cx="801000" cy="801000"/>
            </a:xfrm>
          </p:grpSpPr>
          <p:sp>
            <p:nvSpPr>
              <p:cNvPr id="660" name="Google Shape;660;p51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51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62" name="Google Shape;662;p51"/>
            <p:cNvSpPr/>
            <p:nvPr/>
          </p:nvSpPr>
          <p:spPr>
            <a:xfrm>
              <a:off x="8072364" y="2213821"/>
              <a:ext cx="292491" cy="2924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3" name="Google Shape;663;p51"/>
            <p:cNvGrpSpPr/>
            <p:nvPr/>
          </p:nvGrpSpPr>
          <p:grpSpPr>
            <a:xfrm>
              <a:off x="6387030" y="2729646"/>
              <a:ext cx="995046" cy="816206"/>
              <a:chOff x="6710430" y="2844909"/>
              <a:chExt cx="995046" cy="816206"/>
            </a:xfrm>
          </p:grpSpPr>
          <p:sp>
            <p:nvSpPr>
              <p:cNvPr id="664" name="Google Shape;664;p51"/>
              <p:cNvSpPr/>
              <p:nvPr/>
            </p:nvSpPr>
            <p:spPr>
              <a:xfrm>
                <a:off x="6710430" y="2844909"/>
                <a:ext cx="995046" cy="655225"/>
              </a:xfrm>
              <a:custGeom>
                <a:rect b="b" l="l" r="r" t="t"/>
                <a:pathLst>
                  <a:path extrusionOk="0" h="53907" w="81865">
                    <a:moveTo>
                      <a:pt x="3110" y="0"/>
                    </a:moveTo>
                    <a:cubicBezTo>
                      <a:pt x="1386" y="0"/>
                      <a:pt x="0" y="1386"/>
                      <a:pt x="0" y="3094"/>
                    </a:cubicBezTo>
                    <a:lnTo>
                      <a:pt x="0" y="50813"/>
                    </a:lnTo>
                    <a:cubicBezTo>
                      <a:pt x="0" y="52521"/>
                      <a:pt x="1386" y="53907"/>
                      <a:pt x="3110" y="53907"/>
                    </a:cubicBezTo>
                    <a:lnTo>
                      <a:pt x="78771" y="53907"/>
                    </a:lnTo>
                    <a:cubicBezTo>
                      <a:pt x="80478" y="53907"/>
                      <a:pt x="81864" y="52521"/>
                      <a:pt x="81864" y="50813"/>
                    </a:cubicBezTo>
                    <a:lnTo>
                      <a:pt x="81864" y="3094"/>
                    </a:lnTo>
                    <a:cubicBezTo>
                      <a:pt x="81864" y="1386"/>
                      <a:pt x="80478" y="0"/>
                      <a:pt x="78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51"/>
              <p:cNvSpPr/>
              <p:nvPr/>
            </p:nvSpPr>
            <p:spPr>
              <a:xfrm>
                <a:off x="6748231" y="2882515"/>
                <a:ext cx="919672" cy="580024"/>
              </a:xfrm>
              <a:custGeom>
                <a:rect b="b" l="l" r="r" t="t"/>
                <a:pathLst>
                  <a:path extrusionOk="0" h="47719" w="75662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51"/>
              <p:cNvSpPr/>
              <p:nvPr/>
            </p:nvSpPr>
            <p:spPr>
              <a:xfrm>
                <a:off x="6748231" y="3005570"/>
                <a:ext cx="919672" cy="456967"/>
              </a:xfrm>
              <a:custGeom>
                <a:rect b="b" l="l" r="r" t="t"/>
                <a:pathLst>
                  <a:path extrusionOk="0" h="37595" w="75662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51"/>
              <p:cNvSpPr/>
              <p:nvPr/>
            </p:nvSpPr>
            <p:spPr>
              <a:xfrm>
                <a:off x="7225498" y="2979486"/>
                <a:ext cx="140560" cy="140548"/>
              </a:xfrm>
              <a:custGeom>
                <a:rect b="b" l="l" r="r" t="t"/>
                <a:pathLst>
                  <a:path extrusionOk="0" h="11563" w="11564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51"/>
              <p:cNvSpPr/>
              <p:nvPr/>
            </p:nvSpPr>
            <p:spPr>
              <a:xfrm>
                <a:off x="7321087" y="3433715"/>
                <a:ext cx="227400" cy="2274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69" name="Google Shape;669;p51"/>
            <p:cNvSpPr/>
            <p:nvPr/>
          </p:nvSpPr>
          <p:spPr>
            <a:xfrm>
              <a:off x="6878913" y="3637361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51"/>
            <p:cNvSpPr/>
            <p:nvPr/>
          </p:nvSpPr>
          <p:spPr>
            <a:xfrm>
              <a:off x="8364857" y="248429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51"/>
            <p:cNvSpPr/>
            <p:nvPr/>
          </p:nvSpPr>
          <p:spPr>
            <a:xfrm>
              <a:off x="7170539" y="147307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51"/>
            <p:cNvSpPr/>
            <p:nvPr/>
          </p:nvSpPr>
          <p:spPr>
            <a:xfrm>
              <a:off x="5226503" y="2396433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51"/>
            <p:cNvSpPr/>
            <p:nvPr/>
          </p:nvSpPr>
          <p:spPr>
            <a:xfrm>
              <a:off x="5029270" y="2748958"/>
              <a:ext cx="270900" cy="27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Inspecting the Structure</a:t>
            </a:r>
            <a:endParaRPr/>
          </a:p>
        </p:txBody>
      </p:sp>
      <p:grpSp>
        <p:nvGrpSpPr>
          <p:cNvPr id="1155" name="Google Shape;1155;p60"/>
          <p:cNvGrpSpPr/>
          <p:nvPr/>
        </p:nvGrpSpPr>
        <p:grpSpPr>
          <a:xfrm>
            <a:off x="4898288" y="1602017"/>
            <a:ext cx="2414694" cy="1547465"/>
            <a:chOff x="441400" y="442800"/>
            <a:chExt cx="6938775" cy="3874475"/>
          </a:xfrm>
        </p:grpSpPr>
        <p:sp>
          <p:nvSpPr>
            <p:cNvPr id="1156" name="Google Shape;1156;p60"/>
            <p:cNvSpPr/>
            <p:nvPr/>
          </p:nvSpPr>
          <p:spPr>
            <a:xfrm>
              <a:off x="1060525" y="442800"/>
              <a:ext cx="5680025" cy="3658500"/>
            </a:xfrm>
            <a:custGeom>
              <a:rect b="b" l="l" r="r" t="t"/>
              <a:pathLst>
                <a:path extrusionOk="0" h="146340" w="227201">
                  <a:moveTo>
                    <a:pt x="3616" y="0"/>
                  </a:moveTo>
                  <a:cubicBezTo>
                    <a:pt x="1622" y="0"/>
                    <a:pt x="0" y="1623"/>
                    <a:pt x="0" y="3617"/>
                  </a:cubicBezTo>
                  <a:lnTo>
                    <a:pt x="0" y="142723"/>
                  </a:lnTo>
                  <a:cubicBezTo>
                    <a:pt x="0" y="144717"/>
                    <a:pt x="1622" y="146340"/>
                    <a:pt x="3616" y="146340"/>
                  </a:cubicBezTo>
                  <a:lnTo>
                    <a:pt x="223584" y="146340"/>
                  </a:lnTo>
                  <a:cubicBezTo>
                    <a:pt x="225577" y="146340"/>
                    <a:pt x="227201" y="144717"/>
                    <a:pt x="227201" y="142723"/>
                  </a:cubicBezTo>
                  <a:lnTo>
                    <a:pt x="227201" y="3617"/>
                  </a:lnTo>
                  <a:cubicBezTo>
                    <a:pt x="227201" y="1623"/>
                    <a:pt x="225577" y="0"/>
                    <a:pt x="223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60"/>
            <p:cNvSpPr/>
            <p:nvPr/>
          </p:nvSpPr>
          <p:spPr>
            <a:xfrm>
              <a:off x="1060525" y="1138150"/>
              <a:ext cx="5680025" cy="2963150"/>
            </a:xfrm>
            <a:custGeom>
              <a:rect b="b" l="l" r="r" t="t"/>
              <a:pathLst>
                <a:path extrusionOk="0" h="118526" w="227201">
                  <a:moveTo>
                    <a:pt x="0" y="0"/>
                  </a:moveTo>
                  <a:lnTo>
                    <a:pt x="0" y="114909"/>
                  </a:lnTo>
                  <a:cubicBezTo>
                    <a:pt x="0" y="116903"/>
                    <a:pt x="1622" y="118526"/>
                    <a:pt x="3616" y="118526"/>
                  </a:cubicBezTo>
                  <a:lnTo>
                    <a:pt x="223584" y="118526"/>
                  </a:lnTo>
                  <a:cubicBezTo>
                    <a:pt x="225577" y="118526"/>
                    <a:pt x="227201" y="116903"/>
                    <a:pt x="227201" y="114909"/>
                  </a:cubicBezTo>
                  <a:lnTo>
                    <a:pt x="227201" y="0"/>
                  </a:ln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60"/>
            <p:cNvSpPr/>
            <p:nvPr/>
          </p:nvSpPr>
          <p:spPr>
            <a:xfrm>
              <a:off x="4965250" y="1499225"/>
              <a:ext cx="1491375" cy="2135925"/>
            </a:xfrm>
            <a:custGeom>
              <a:rect b="b" l="l" r="r" t="t"/>
              <a:pathLst>
                <a:path extrusionOk="0" h="85437" w="59655">
                  <a:moveTo>
                    <a:pt x="1194" y="1"/>
                  </a:moveTo>
                  <a:cubicBezTo>
                    <a:pt x="529" y="1"/>
                    <a:pt x="1" y="548"/>
                    <a:pt x="1" y="1194"/>
                  </a:cubicBezTo>
                  <a:lnTo>
                    <a:pt x="1" y="84224"/>
                  </a:lnTo>
                  <a:cubicBezTo>
                    <a:pt x="1" y="84889"/>
                    <a:pt x="529" y="85436"/>
                    <a:pt x="1194" y="85436"/>
                  </a:cubicBezTo>
                  <a:lnTo>
                    <a:pt x="58463" y="85436"/>
                  </a:lnTo>
                  <a:cubicBezTo>
                    <a:pt x="59128" y="85436"/>
                    <a:pt x="59655" y="84889"/>
                    <a:pt x="59655" y="84224"/>
                  </a:cubicBezTo>
                  <a:lnTo>
                    <a:pt x="59655" y="1194"/>
                  </a:lnTo>
                  <a:cubicBezTo>
                    <a:pt x="59655" y="548"/>
                    <a:pt x="59128" y="1"/>
                    <a:pt x="58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60"/>
            <p:cNvSpPr/>
            <p:nvPr/>
          </p:nvSpPr>
          <p:spPr>
            <a:xfrm>
              <a:off x="5163175" y="2777525"/>
              <a:ext cx="1096050" cy="76750"/>
            </a:xfrm>
            <a:custGeom>
              <a:rect b="b" l="l" r="r" t="t"/>
              <a:pathLst>
                <a:path extrusionOk="0" h="3070" w="43842">
                  <a:moveTo>
                    <a:pt x="1525" y="1"/>
                  </a:moveTo>
                  <a:cubicBezTo>
                    <a:pt x="684" y="1"/>
                    <a:pt x="1" y="685"/>
                    <a:pt x="1" y="1525"/>
                  </a:cubicBezTo>
                  <a:cubicBezTo>
                    <a:pt x="1" y="2385"/>
                    <a:pt x="684" y="3070"/>
                    <a:pt x="1525" y="3070"/>
                  </a:cubicBezTo>
                  <a:lnTo>
                    <a:pt x="42298" y="3070"/>
                  </a:lnTo>
                  <a:cubicBezTo>
                    <a:pt x="43138" y="3070"/>
                    <a:pt x="43841" y="2385"/>
                    <a:pt x="43841" y="1525"/>
                  </a:cubicBezTo>
                  <a:cubicBezTo>
                    <a:pt x="43841" y="685"/>
                    <a:pt x="43138" y="1"/>
                    <a:pt x="42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2340000" dist="19050">
                <a:srgbClr val="5352EE">
                  <a:alpha val="1765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60"/>
            <p:cNvSpPr/>
            <p:nvPr/>
          </p:nvSpPr>
          <p:spPr>
            <a:xfrm>
              <a:off x="5163175" y="3363425"/>
              <a:ext cx="520925" cy="77225"/>
            </a:xfrm>
            <a:custGeom>
              <a:rect b="b" l="l" r="r" t="t"/>
              <a:pathLst>
                <a:path extrusionOk="0" h="3089" w="20837">
                  <a:moveTo>
                    <a:pt x="1525" y="1"/>
                  </a:moveTo>
                  <a:cubicBezTo>
                    <a:pt x="684" y="1"/>
                    <a:pt x="1" y="684"/>
                    <a:pt x="1" y="1544"/>
                  </a:cubicBezTo>
                  <a:cubicBezTo>
                    <a:pt x="1" y="2385"/>
                    <a:pt x="684" y="3089"/>
                    <a:pt x="1525" y="3089"/>
                  </a:cubicBezTo>
                  <a:lnTo>
                    <a:pt x="19292" y="3089"/>
                  </a:lnTo>
                  <a:cubicBezTo>
                    <a:pt x="20152" y="3089"/>
                    <a:pt x="20837" y="2385"/>
                    <a:pt x="20837" y="1544"/>
                  </a:cubicBezTo>
                  <a:cubicBezTo>
                    <a:pt x="20837" y="684"/>
                    <a:pt x="20152" y="1"/>
                    <a:pt x="19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2340000" dist="19050">
                <a:srgbClr val="5352EE">
                  <a:alpha val="1765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60"/>
            <p:cNvSpPr/>
            <p:nvPr/>
          </p:nvSpPr>
          <p:spPr>
            <a:xfrm>
              <a:off x="5163175" y="2972525"/>
              <a:ext cx="1096050" cy="77225"/>
            </a:xfrm>
            <a:custGeom>
              <a:rect b="b" l="l" r="r" t="t"/>
              <a:pathLst>
                <a:path extrusionOk="0" h="3089" w="43842">
                  <a:moveTo>
                    <a:pt x="1525" y="0"/>
                  </a:moveTo>
                  <a:cubicBezTo>
                    <a:pt x="684" y="0"/>
                    <a:pt x="1" y="704"/>
                    <a:pt x="1" y="1543"/>
                  </a:cubicBezTo>
                  <a:cubicBezTo>
                    <a:pt x="1" y="2403"/>
                    <a:pt x="684" y="3088"/>
                    <a:pt x="1525" y="3088"/>
                  </a:cubicBezTo>
                  <a:lnTo>
                    <a:pt x="42298" y="3088"/>
                  </a:lnTo>
                  <a:cubicBezTo>
                    <a:pt x="43138" y="3088"/>
                    <a:pt x="43841" y="2403"/>
                    <a:pt x="43841" y="1543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2340000" dist="19050">
                <a:srgbClr val="5352EE">
                  <a:alpha val="1765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60"/>
            <p:cNvSpPr/>
            <p:nvPr/>
          </p:nvSpPr>
          <p:spPr>
            <a:xfrm>
              <a:off x="5163175" y="3167975"/>
              <a:ext cx="1096050" cy="77225"/>
            </a:xfrm>
            <a:custGeom>
              <a:rect b="b" l="l" r="r" t="t"/>
              <a:pathLst>
                <a:path extrusionOk="0" h="3089" w="43842">
                  <a:moveTo>
                    <a:pt x="1525" y="0"/>
                  </a:moveTo>
                  <a:cubicBezTo>
                    <a:pt x="684" y="0"/>
                    <a:pt x="1" y="704"/>
                    <a:pt x="1" y="1544"/>
                  </a:cubicBezTo>
                  <a:cubicBezTo>
                    <a:pt x="1" y="2404"/>
                    <a:pt x="684" y="3089"/>
                    <a:pt x="1525" y="3089"/>
                  </a:cubicBezTo>
                  <a:lnTo>
                    <a:pt x="42298" y="3089"/>
                  </a:lnTo>
                  <a:cubicBezTo>
                    <a:pt x="43138" y="3089"/>
                    <a:pt x="43841" y="2404"/>
                    <a:pt x="43841" y="1544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2340000" dist="19050">
                <a:srgbClr val="5352EE">
                  <a:alpha val="1765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60"/>
            <p:cNvSpPr/>
            <p:nvPr/>
          </p:nvSpPr>
          <p:spPr>
            <a:xfrm>
              <a:off x="5032225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0" y="644"/>
                    <a:pt x="0" y="1447"/>
                  </a:cubicBezTo>
                  <a:cubicBezTo>
                    <a:pt x="0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60"/>
            <p:cNvSpPr/>
            <p:nvPr/>
          </p:nvSpPr>
          <p:spPr>
            <a:xfrm>
              <a:off x="5176350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7" y="0"/>
                    <a:pt x="1" y="644"/>
                    <a:pt x="1" y="1447"/>
                  </a:cubicBezTo>
                  <a:cubicBezTo>
                    <a:pt x="1" y="2247"/>
                    <a:pt x="647" y="2893"/>
                    <a:pt x="1447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7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60"/>
            <p:cNvSpPr/>
            <p:nvPr/>
          </p:nvSpPr>
          <p:spPr>
            <a:xfrm>
              <a:off x="5320525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60"/>
            <p:cNvSpPr/>
            <p:nvPr/>
          </p:nvSpPr>
          <p:spPr>
            <a:xfrm>
              <a:off x="5032225" y="1682975"/>
              <a:ext cx="1357475" cy="936775"/>
            </a:xfrm>
            <a:custGeom>
              <a:rect b="b" l="l" r="r" t="t"/>
              <a:pathLst>
                <a:path extrusionOk="0" h="37471" w="54299">
                  <a:moveTo>
                    <a:pt x="54260" y="0"/>
                  </a:moveTo>
                  <a:lnTo>
                    <a:pt x="0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60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60"/>
            <p:cNvSpPr/>
            <p:nvPr/>
          </p:nvSpPr>
          <p:spPr>
            <a:xfrm>
              <a:off x="5032700" y="1795850"/>
              <a:ext cx="1357000" cy="823900"/>
            </a:xfrm>
            <a:custGeom>
              <a:rect b="b" l="l" r="r" t="t"/>
              <a:pathLst>
                <a:path extrusionOk="0" h="32956" w="54280">
                  <a:moveTo>
                    <a:pt x="11592" y="1"/>
                  </a:moveTo>
                  <a:lnTo>
                    <a:pt x="0" y="12197"/>
                  </a:lnTo>
                  <a:lnTo>
                    <a:pt x="21" y="32955"/>
                  </a:lnTo>
                  <a:lnTo>
                    <a:pt x="54280" y="32935"/>
                  </a:lnTo>
                  <a:lnTo>
                    <a:pt x="54280" y="22927"/>
                  </a:lnTo>
                  <a:lnTo>
                    <a:pt x="46285" y="14523"/>
                  </a:lnTo>
                  <a:lnTo>
                    <a:pt x="35847" y="25507"/>
                  </a:lnTo>
                  <a:lnTo>
                    <a:pt x="34968" y="24569"/>
                  </a:lnTo>
                  <a:lnTo>
                    <a:pt x="11592" y="1"/>
                  </a:ln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3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60"/>
            <p:cNvSpPr/>
            <p:nvPr/>
          </p:nvSpPr>
          <p:spPr>
            <a:xfrm>
              <a:off x="5778375" y="1865250"/>
              <a:ext cx="285375" cy="285400"/>
            </a:xfrm>
            <a:custGeom>
              <a:rect b="b" l="l" r="r" t="t"/>
              <a:pathLst>
                <a:path extrusionOk="0" h="11416" w="11415">
                  <a:moveTo>
                    <a:pt x="5707" y="0"/>
                  </a:moveTo>
                  <a:cubicBezTo>
                    <a:pt x="2561" y="0"/>
                    <a:pt x="0" y="2560"/>
                    <a:pt x="0" y="5708"/>
                  </a:cubicBezTo>
                  <a:cubicBezTo>
                    <a:pt x="0" y="8854"/>
                    <a:pt x="2561" y="11415"/>
                    <a:pt x="5707" y="11415"/>
                  </a:cubicBezTo>
                  <a:cubicBezTo>
                    <a:pt x="8855" y="11415"/>
                    <a:pt x="11415" y="8854"/>
                    <a:pt x="11415" y="5708"/>
                  </a:cubicBezTo>
                  <a:cubicBezTo>
                    <a:pt x="11415" y="2560"/>
                    <a:pt x="8855" y="0"/>
                    <a:pt x="5707" y="0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3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60"/>
            <p:cNvSpPr/>
            <p:nvPr/>
          </p:nvSpPr>
          <p:spPr>
            <a:xfrm>
              <a:off x="1308750" y="786800"/>
              <a:ext cx="5184050" cy="200875"/>
            </a:xfrm>
            <a:custGeom>
              <a:rect b="b" l="l" r="r" t="t"/>
              <a:pathLst>
                <a:path extrusionOk="0" h="8035" w="207362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rgbClr val="D2D6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60"/>
            <p:cNvSpPr/>
            <p:nvPr/>
          </p:nvSpPr>
          <p:spPr>
            <a:xfrm>
              <a:off x="1298975" y="575225"/>
              <a:ext cx="91375" cy="91375"/>
            </a:xfrm>
            <a:custGeom>
              <a:rect b="b" l="l" r="r" t="t"/>
              <a:pathLst>
                <a:path extrusionOk="0" h="3655" w="3655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60"/>
            <p:cNvSpPr/>
            <p:nvPr/>
          </p:nvSpPr>
          <p:spPr>
            <a:xfrm>
              <a:off x="1481225" y="575225"/>
              <a:ext cx="91425" cy="91375"/>
            </a:xfrm>
            <a:custGeom>
              <a:rect b="b" l="l" r="r" t="t"/>
              <a:pathLst>
                <a:path extrusionOk="0" h="3655" w="3657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60"/>
            <p:cNvSpPr/>
            <p:nvPr/>
          </p:nvSpPr>
          <p:spPr>
            <a:xfrm>
              <a:off x="1663500" y="575225"/>
              <a:ext cx="91400" cy="91375"/>
            </a:xfrm>
            <a:custGeom>
              <a:rect b="b" l="l" r="r" t="t"/>
              <a:pathLst>
                <a:path extrusionOk="0" h="3655" w="3656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60"/>
            <p:cNvSpPr/>
            <p:nvPr/>
          </p:nvSpPr>
          <p:spPr>
            <a:xfrm>
              <a:off x="1419175" y="858650"/>
              <a:ext cx="2208200" cy="57175"/>
            </a:xfrm>
            <a:custGeom>
              <a:rect b="b" l="l" r="r" t="t"/>
              <a:pathLst>
                <a:path extrusionOk="0" h="2287" w="88328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60"/>
            <p:cNvSpPr/>
            <p:nvPr/>
          </p:nvSpPr>
          <p:spPr>
            <a:xfrm>
              <a:off x="3772000" y="858650"/>
              <a:ext cx="927000" cy="57175"/>
            </a:xfrm>
            <a:custGeom>
              <a:rect b="b" l="l" r="r" t="t"/>
              <a:pathLst>
                <a:path extrusionOk="0" h="2287" w="3708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60"/>
            <p:cNvSpPr/>
            <p:nvPr/>
          </p:nvSpPr>
          <p:spPr>
            <a:xfrm>
              <a:off x="778075" y="1489975"/>
              <a:ext cx="2154950" cy="2154425"/>
            </a:xfrm>
            <a:custGeom>
              <a:rect b="b" l="l" r="r" t="t"/>
              <a:pathLst>
                <a:path extrusionOk="0" h="86177" w="86198">
                  <a:moveTo>
                    <a:pt x="1583" y="0"/>
                  </a:moveTo>
                  <a:cubicBezTo>
                    <a:pt x="705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5" y="86177"/>
                    <a:pt x="1583" y="86177"/>
                  </a:cubicBezTo>
                  <a:lnTo>
                    <a:pt x="84614" y="86177"/>
                  </a:lnTo>
                  <a:cubicBezTo>
                    <a:pt x="85494" y="86177"/>
                    <a:pt x="86198" y="85473"/>
                    <a:pt x="86198" y="84594"/>
                  </a:cubicBezTo>
                  <a:lnTo>
                    <a:pt x="86198" y="1564"/>
                  </a:lnTo>
                  <a:cubicBezTo>
                    <a:pt x="86198" y="704"/>
                    <a:pt x="85494" y="0"/>
                    <a:pt x="84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60"/>
            <p:cNvSpPr/>
            <p:nvPr/>
          </p:nvSpPr>
          <p:spPr>
            <a:xfrm>
              <a:off x="816675" y="2619725"/>
              <a:ext cx="2077725" cy="986575"/>
            </a:xfrm>
            <a:custGeom>
              <a:rect b="b" l="l" r="r" t="t"/>
              <a:pathLst>
                <a:path extrusionOk="0" h="39463" w="83109">
                  <a:moveTo>
                    <a:pt x="83070" y="0"/>
                  </a:moveTo>
                  <a:lnTo>
                    <a:pt x="0" y="19"/>
                  </a:lnTo>
                  <a:lnTo>
                    <a:pt x="39" y="39462"/>
                  </a:lnTo>
                  <a:lnTo>
                    <a:pt x="83070" y="39462"/>
                  </a:lnTo>
                  <a:lnTo>
                    <a:pt x="83109" y="39443"/>
                  </a:lnTo>
                  <a:lnTo>
                    <a:pt x="83070" y="0"/>
                  </a:ln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60"/>
            <p:cNvSpPr/>
            <p:nvPr/>
          </p:nvSpPr>
          <p:spPr>
            <a:xfrm>
              <a:off x="816675" y="1528075"/>
              <a:ext cx="2076750" cy="1091675"/>
            </a:xfrm>
            <a:custGeom>
              <a:rect b="b" l="l" r="r" t="t"/>
              <a:pathLst>
                <a:path extrusionOk="0" h="43667" w="83070">
                  <a:moveTo>
                    <a:pt x="83070" y="1"/>
                  </a:moveTo>
                  <a:lnTo>
                    <a:pt x="0" y="40"/>
                  </a:lnTo>
                  <a:lnTo>
                    <a:pt x="39" y="43666"/>
                  </a:lnTo>
                  <a:lnTo>
                    <a:pt x="83070" y="43666"/>
                  </a:lnTo>
                  <a:lnTo>
                    <a:pt x="8307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60"/>
            <p:cNvSpPr/>
            <p:nvPr/>
          </p:nvSpPr>
          <p:spPr>
            <a:xfrm>
              <a:off x="1741175" y="1781200"/>
              <a:ext cx="414900" cy="576625"/>
            </a:xfrm>
            <a:custGeom>
              <a:rect b="b" l="l" r="r" t="t"/>
              <a:pathLst>
                <a:path extrusionOk="0" h="23065" w="16596">
                  <a:moveTo>
                    <a:pt x="6862" y="1"/>
                  </a:moveTo>
                  <a:cubicBezTo>
                    <a:pt x="6198" y="1"/>
                    <a:pt x="5650" y="548"/>
                    <a:pt x="5650" y="1231"/>
                  </a:cubicBezTo>
                  <a:lnTo>
                    <a:pt x="5650" y="3402"/>
                  </a:lnTo>
                  <a:lnTo>
                    <a:pt x="157" y="10574"/>
                  </a:lnTo>
                  <a:cubicBezTo>
                    <a:pt x="40" y="10712"/>
                    <a:pt x="1" y="10868"/>
                    <a:pt x="1" y="11024"/>
                  </a:cubicBezTo>
                  <a:lnTo>
                    <a:pt x="1" y="22322"/>
                  </a:lnTo>
                  <a:cubicBezTo>
                    <a:pt x="1" y="22731"/>
                    <a:pt x="334" y="23065"/>
                    <a:pt x="744" y="23065"/>
                  </a:cubicBezTo>
                  <a:lnTo>
                    <a:pt x="13430" y="23065"/>
                  </a:lnTo>
                  <a:cubicBezTo>
                    <a:pt x="14329" y="23065"/>
                    <a:pt x="15051" y="22341"/>
                    <a:pt x="15051" y="21441"/>
                  </a:cubicBezTo>
                  <a:cubicBezTo>
                    <a:pt x="15051" y="20542"/>
                    <a:pt x="14329" y="19820"/>
                    <a:pt x="13430" y="19820"/>
                  </a:cubicBezTo>
                  <a:lnTo>
                    <a:pt x="14035" y="19820"/>
                  </a:lnTo>
                  <a:cubicBezTo>
                    <a:pt x="15012" y="19820"/>
                    <a:pt x="15794" y="19018"/>
                    <a:pt x="15794" y="18040"/>
                  </a:cubicBezTo>
                  <a:cubicBezTo>
                    <a:pt x="15794" y="17084"/>
                    <a:pt x="15012" y="16281"/>
                    <a:pt x="14035" y="16281"/>
                  </a:cubicBezTo>
                  <a:lnTo>
                    <a:pt x="14368" y="16281"/>
                  </a:lnTo>
                  <a:cubicBezTo>
                    <a:pt x="15384" y="16281"/>
                    <a:pt x="16205" y="15460"/>
                    <a:pt x="16205" y="14444"/>
                  </a:cubicBezTo>
                  <a:cubicBezTo>
                    <a:pt x="16205" y="13428"/>
                    <a:pt x="15384" y="12607"/>
                    <a:pt x="14368" y="12607"/>
                  </a:cubicBezTo>
                  <a:lnTo>
                    <a:pt x="14681" y="12607"/>
                  </a:lnTo>
                  <a:cubicBezTo>
                    <a:pt x="15736" y="12607"/>
                    <a:pt x="16596" y="11747"/>
                    <a:pt x="16596" y="10691"/>
                  </a:cubicBezTo>
                  <a:cubicBezTo>
                    <a:pt x="16596" y="9636"/>
                    <a:pt x="15736" y="8776"/>
                    <a:pt x="14681" y="8776"/>
                  </a:cubicBezTo>
                  <a:lnTo>
                    <a:pt x="7819" y="8776"/>
                  </a:lnTo>
                  <a:cubicBezTo>
                    <a:pt x="8836" y="7193"/>
                    <a:pt x="9383" y="5336"/>
                    <a:pt x="9383" y="3459"/>
                  </a:cubicBezTo>
                  <a:lnTo>
                    <a:pt x="9383" y="2521"/>
                  </a:lnTo>
                  <a:cubicBezTo>
                    <a:pt x="9383" y="1134"/>
                    <a:pt x="8249" y="1"/>
                    <a:pt x="6862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60"/>
            <p:cNvSpPr/>
            <p:nvPr/>
          </p:nvSpPr>
          <p:spPr>
            <a:xfrm>
              <a:off x="1555025" y="2032375"/>
              <a:ext cx="157375" cy="372350"/>
            </a:xfrm>
            <a:custGeom>
              <a:rect b="b" l="l" r="r" t="t"/>
              <a:pathLst>
                <a:path extrusionOk="0" h="14894" w="6295">
                  <a:moveTo>
                    <a:pt x="997" y="0"/>
                  </a:moveTo>
                  <a:cubicBezTo>
                    <a:pt x="449" y="0"/>
                    <a:pt x="1" y="430"/>
                    <a:pt x="1" y="977"/>
                  </a:cubicBezTo>
                  <a:lnTo>
                    <a:pt x="1" y="13896"/>
                  </a:lnTo>
                  <a:cubicBezTo>
                    <a:pt x="1" y="14444"/>
                    <a:pt x="449" y="14894"/>
                    <a:pt x="997" y="14894"/>
                  </a:cubicBezTo>
                  <a:lnTo>
                    <a:pt x="5297" y="14894"/>
                  </a:lnTo>
                  <a:cubicBezTo>
                    <a:pt x="5844" y="14894"/>
                    <a:pt x="6294" y="14444"/>
                    <a:pt x="6294" y="13896"/>
                  </a:cubicBezTo>
                  <a:lnTo>
                    <a:pt x="6294" y="977"/>
                  </a:lnTo>
                  <a:cubicBezTo>
                    <a:pt x="6294" y="430"/>
                    <a:pt x="5844" y="0"/>
                    <a:pt x="5297" y="0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60"/>
            <p:cNvSpPr/>
            <p:nvPr/>
          </p:nvSpPr>
          <p:spPr>
            <a:xfrm>
              <a:off x="1246200" y="2803450"/>
              <a:ext cx="130475" cy="1304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66"/>
                    <a:pt x="1173" y="5218"/>
                    <a:pt x="2600" y="5218"/>
                  </a:cubicBezTo>
                  <a:cubicBezTo>
                    <a:pt x="4046" y="5218"/>
                    <a:pt x="5219" y="4066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60"/>
            <p:cNvSpPr/>
            <p:nvPr/>
          </p:nvSpPr>
          <p:spPr>
            <a:xfrm>
              <a:off x="1246200" y="3047775"/>
              <a:ext cx="130475" cy="1304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45"/>
                    <a:pt x="1173" y="5218"/>
                    <a:pt x="2600" y="5218"/>
                  </a:cubicBezTo>
                  <a:cubicBezTo>
                    <a:pt x="4046" y="5218"/>
                    <a:pt x="5219" y="4045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60"/>
            <p:cNvSpPr/>
            <p:nvPr/>
          </p:nvSpPr>
          <p:spPr>
            <a:xfrm>
              <a:off x="1246200" y="3292075"/>
              <a:ext cx="130475" cy="130475"/>
            </a:xfrm>
            <a:custGeom>
              <a:rect b="b" l="l" r="r" t="t"/>
              <a:pathLst>
                <a:path extrusionOk="0" h="5219" w="5219">
                  <a:moveTo>
                    <a:pt x="2600" y="1"/>
                  </a:moveTo>
                  <a:cubicBezTo>
                    <a:pt x="1173" y="1"/>
                    <a:pt x="1" y="1153"/>
                    <a:pt x="1" y="2600"/>
                  </a:cubicBezTo>
                  <a:cubicBezTo>
                    <a:pt x="1" y="4046"/>
                    <a:pt x="1173" y="5219"/>
                    <a:pt x="2600" y="5219"/>
                  </a:cubicBezTo>
                  <a:cubicBezTo>
                    <a:pt x="4046" y="5219"/>
                    <a:pt x="5219" y="4046"/>
                    <a:pt x="5219" y="2600"/>
                  </a:cubicBezTo>
                  <a:cubicBezTo>
                    <a:pt x="5219" y="1153"/>
                    <a:pt x="4046" y="1"/>
                    <a:pt x="2600" y="1"/>
                  </a:cubicBezTo>
                  <a:close/>
                </a:path>
              </a:pathLst>
            </a:custGeom>
            <a:solidFill>
              <a:srgbClr val="C7A2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60"/>
            <p:cNvSpPr/>
            <p:nvPr/>
          </p:nvSpPr>
          <p:spPr>
            <a:xfrm>
              <a:off x="3188075" y="1489975"/>
              <a:ext cx="1510925" cy="2154425"/>
            </a:xfrm>
            <a:custGeom>
              <a:rect b="b" l="l" r="r" t="t"/>
              <a:pathLst>
                <a:path extrusionOk="0" h="86177" w="60437">
                  <a:moveTo>
                    <a:pt x="1583" y="0"/>
                  </a:moveTo>
                  <a:cubicBezTo>
                    <a:pt x="704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4" y="86177"/>
                    <a:pt x="1583" y="86177"/>
                  </a:cubicBezTo>
                  <a:lnTo>
                    <a:pt x="58852" y="86177"/>
                  </a:lnTo>
                  <a:cubicBezTo>
                    <a:pt x="59712" y="86177"/>
                    <a:pt x="60436" y="85473"/>
                    <a:pt x="60436" y="84594"/>
                  </a:cubicBezTo>
                  <a:lnTo>
                    <a:pt x="60436" y="1564"/>
                  </a:lnTo>
                  <a:cubicBezTo>
                    <a:pt x="60436" y="704"/>
                    <a:pt x="59712" y="0"/>
                    <a:pt x="58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60"/>
            <p:cNvSpPr/>
            <p:nvPr/>
          </p:nvSpPr>
          <p:spPr>
            <a:xfrm>
              <a:off x="3264775" y="1682975"/>
              <a:ext cx="1357475" cy="936775"/>
            </a:xfrm>
            <a:custGeom>
              <a:rect b="b" l="l" r="r" t="t"/>
              <a:pathLst>
                <a:path extrusionOk="0" h="37471" w="54299">
                  <a:moveTo>
                    <a:pt x="54241" y="0"/>
                  </a:moveTo>
                  <a:lnTo>
                    <a:pt x="1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41" y="0"/>
                  </a:ln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60"/>
            <p:cNvSpPr/>
            <p:nvPr/>
          </p:nvSpPr>
          <p:spPr>
            <a:xfrm>
              <a:off x="3638600" y="1827600"/>
              <a:ext cx="618650" cy="618650"/>
            </a:xfrm>
            <a:custGeom>
              <a:rect b="b" l="l" r="r" t="t"/>
              <a:pathLst>
                <a:path extrusionOk="0" h="24746" w="24746">
                  <a:moveTo>
                    <a:pt x="12373" y="1"/>
                  </a:moveTo>
                  <a:cubicBezTo>
                    <a:pt x="5552" y="1"/>
                    <a:pt x="1" y="5552"/>
                    <a:pt x="1" y="12374"/>
                  </a:cubicBezTo>
                  <a:cubicBezTo>
                    <a:pt x="1" y="19195"/>
                    <a:pt x="5552" y="24746"/>
                    <a:pt x="12373" y="24746"/>
                  </a:cubicBezTo>
                  <a:cubicBezTo>
                    <a:pt x="19195" y="24746"/>
                    <a:pt x="24746" y="19195"/>
                    <a:pt x="24746" y="12374"/>
                  </a:cubicBezTo>
                  <a:cubicBezTo>
                    <a:pt x="24746" y="5552"/>
                    <a:pt x="19195" y="1"/>
                    <a:pt x="12373" y="1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3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60"/>
            <p:cNvSpPr/>
            <p:nvPr/>
          </p:nvSpPr>
          <p:spPr>
            <a:xfrm>
              <a:off x="3395275" y="2777525"/>
              <a:ext cx="1096025" cy="76750"/>
            </a:xfrm>
            <a:custGeom>
              <a:rect b="b" l="l" r="r" t="t"/>
              <a:pathLst>
                <a:path extrusionOk="0" h="3070" w="43841">
                  <a:moveTo>
                    <a:pt x="1543" y="1"/>
                  </a:moveTo>
                  <a:cubicBezTo>
                    <a:pt x="683" y="1"/>
                    <a:pt x="0" y="685"/>
                    <a:pt x="0" y="1525"/>
                  </a:cubicBezTo>
                  <a:cubicBezTo>
                    <a:pt x="0" y="2385"/>
                    <a:pt x="683" y="3070"/>
                    <a:pt x="1543" y="3070"/>
                  </a:cubicBezTo>
                  <a:lnTo>
                    <a:pt x="42297" y="3070"/>
                  </a:lnTo>
                  <a:cubicBezTo>
                    <a:pt x="43157" y="3070"/>
                    <a:pt x="43841" y="2385"/>
                    <a:pt x="43841" y="1525"/>
                  </a:cubicBezTo>
                  <a:cubicBezTo>
                    <a:pt x="43841" y="685"/>
                    <a:pt x="43157" y="1"/>
                    <a:pt x="42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192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60"/>
            <p:cNvSpPr/>
            <p:nvPr/>
          </p:nvSpPr>
          <p:spPr>
            <a:xfrm>
              <a:off x="3395275" y="3363425"/>
              <a:ext cx="521375" cy="77225"/>
            </a:xfrm>
            <a:custGeom>
              <a:rect b="b" l="l" r="r" t="t"/>
              <a:pathLst>
                <a:path extrusionOk="0" h="3089" w="20855">
                  <a:moveTo>
                    <a:pt x="1543" y="1"/>
                  </a:moveTo>
                  <a:cubicBezTo>
                    <a:pt x="683" y="1"/>
                    <a:pt x="0" y="684"/>
                    <a:pt x="0" y="1544"/>
                  </a:cubicBezTo>
                  <a:cubicBezTo>
                    <a:pt x="0" y="2385"/>
                    <a:pt x="683" y="3089"/>
                    <a:pt x="1543" y="3089"/>
                  </a:cubicBezTo>
                  <a:lnTo>
                    <a:pt x="19311" y="3089"/>
                  </a:lnTo>
                  <a:cubicBezTo>
                    <a:pt x="20151" y="3089"/>
                    <a:pt x="20855" y="2385"/>
                    <a:pt x="20855" y="1544"/>
                  </a:cubicBezTo>
                  <a:cubicBezTo>
                    <a:pt x="20855" y="684"/>
                    <a:pt x="20151" y="1"/>
                    <a:pt x="19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192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60"/>
            <p:cNvSpPr/>
            <p:nvPr/>
          </p:nvSpPr>
          <p:spPr>
            <a:xfrm>
              <a:off x="3395275" y="2972525"/>
              <a:ext cx="1096025" cy="77225"/>
            </a:xfrm>
            <a:custGeom>
              <a:rect b="b" l="l" r="r" t="t"/>
              <a:pathLst>
                <a:path extrusionOk="0" h="3089" w="43841">
                  <a:moveTo>
                    <a:pt x="1543" y="0"/>
                  </a:moveTo>
                  <a:cubicBezTo>
                    <a:pt x="683" y="0"/>
                    <a:pt x="0" y="704"/>
                    <a:pt x="0" y="1543"/>
                  </a:cubicBezTo>
                  <a:cubicBezTo>
                    <a:pt x="0" y="2403"/>
                    <a:pt x="683" y="3088"/>
                    <a:pt x="1543" y="3088"/>
                  </a:cubicBezTo>
                  <a:lnTo>
                    <a:pt x="42297" y="3088"/>
                  </a:lnTo>
                  <a:cubicBezTo>
                    <a:pt x="43157" y="3088"/>
                    <a:pt x="43841" y="2403"/>
                    <a:pt x="43841" y="1543"/>
                  </a:cubicBezTo>
                  <a:cubicBezTo>
                    <a:pt x="43841" y="704"/>
                    <a:pt x="43157" y="0"/>
                    <a:pt x="42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192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60"/>
            <p:cNvSpPr/>
            <p:nvPr/>
          </p:nvSpPr>
          <p:spPr>
            <a:xfrm>
              <a:off x="3395275" y="3167975"/>
              <a:ext cx="1096025" cy="77225"/>
            </a:xfrm>
            <a:custGeom>
              <a:rect b="b" l="l" r="r" t="t"/>
              <a:pathLst>
                <a:path extrusionOk="0" h="3089" w="43841">
                  <a:moveTo>
                    <a:pt x="1543" y="0"/>
                  </a:moveTo>
                  <a:cubicBezTo>
                    <a:pt x="683" y="0"/>
                    <a:pt x="0" y="704"/>
                    <a:pt x="0" y="1544"/>
                  </a:cubicBezTo>
                  <a:cubicBezTo>
                    <a:pt x="0" y="2404"/>
                    <a:pt x="683" y="3089"/>
                    <a:pt x="1543" y="3089"/>
                  </a:cubicBezTo>
                  <a:lnTo>
                    <a:pt x="42297" y="3089"/>
                  </a:lnTo>
                  <a:cubicBezTo>
                    <a:pt x="43157" y="3089"/>
                    <a:pt x="43841" y="2404"/>
                    <a:pt x="43841" y="1544"/>
                  </a:cubicBezTo>
                  <a:cubicBezTo>
                    <a:pt x="43841" y="704"/>
                    <a:pt x="43157" y="0"/>
                    <a:pt x="42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192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60"/>
            <p:cNvSpPr/>
            <p:nvPr/>
          </p:nvSpPr>
          <p:spPr>
            <a:xfrm>
              <a:off x="3264775" y="1552525"/>
              <a:ext cx="71875" cy="72325"/>
            </a:xfrm>
            <a:custGeom>
              <a:rect b="b" l="l" r="r" t="t"/>
              <a:pathLst>
                <a:path extrusionOk="0" h="2893" w="2875">
                  <a:moveTo>
                    <a:pt x="1428" y="0"/>
                  </a:moveTo>
                  <a:cubicBezTo>
                    <a:pt x="646" y="0"/>
                    <a:pt x="1" y="644"/>
                    <a:pt x="1" y="1447"/>
                  </a:cubicBezTo>
                  <a:cubicBezTo>
                    <a:pt x="1" y="2247"/>
                    <a:pt x="646" y="2893"/>
                    <a:pt x="1428" y="2893"/>
                  </a:cubicBezTo>
                  <a:cubicBezTo>
                    <a:pt x="2229" y="2893"/>
                    <a:pt x="2875" y="2247"/>
                    <a:pt x="2875" y="1447"/>
                  </a:cubicBezTo>
                  <a:cubicBezTo>
                    <a:pt x="2875" y="644"/>
                    <a:pt x="2229" y="0"/>
                    <a:pt x="1428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60"/>
            <p:cNvSpPr/>
            <p:nvPr/>
          </p:nvSpPr>
          <p:spPr>
            <a:xfrm>
              <a:off x="3408450" y="1552525"/>
              <a:ext cx="72325" cy="72325"/>
            </a:xfrm>
            <a:custGeom>
              <a:rect b="b" l="l" r="r" t="t"/>
              <a:pathLst>
                <a:path extrusionOk="0" h="2893" w="2893">
                  <a:moveTo>
                    <a:pt x="1446" y="0"/>
                  </a:moveTo>
                  <a:cubicBezTo>
                    <a:pt x="665" y="0"/>
                    <a:pt x="0" y="644"/>
                    <a:pt x="0" y="1447"/>
                  </a:cubicBezTo>
                  <a:cubicBezTo>
                    <a:pt x="0" y="2247"/>
                    <a:pt x="665" y="2893"/>
                    <a:pt x="1446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6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60"/>
            <p:cNvSpPr/>
            <p:nvPr/>
          </p:nvSpPr>
          <p:spPr>
            <a:xfrm>
              <a:off x="3552600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8" y="2893"/>
                    <a:pt x="2894" y="2247"/>
                    <a:pt x="2894" y="1447"/>
                  </a:cubicBezTo>
                  <a:cubicBezTo>
                    <a:pt x="2894" y="644"/>
                    <a:pt x="2248" y="0"/>
                    <a:pt x="1447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60"/>
            <p:cNvSpPr/>
            <p:nvPr/>
          </p:nvSpPr>
          <p:spPr>
            <a:xfrm>
              <a:off x="6162450" y="1054100"/>
              <a:ext cx="1217725" cy="1302750"/>
            </a:xfrm>
            <a:custGeom>
              <a:rect b="b" l="l" r="r" t="t"/>
              <a:pathLst>
                <a:path extrusionOk="0" h="52110" w="48709">
                  <a:moveTo>
                    <a:pt x="0" y="1"/>
                  </a:moveTo>
                  <a:lnTo>
                    <a:pt x="0" y="49256"/>
                  </a:lnTo>
                  <a:cubicBezTo>
                    <a:pt x="0" y="50838"/>
                    <a:pt x="1271" y="52109"/>
                    <a:pt x="2854" y="52109"/>
                  </a:cubicBezTo>
                  <a:lnTo>
                    <a:pt x="45875" y="52109"/>
                  </a:lnTo>
                  <a:cubicBezTo>
                    <a:pt x="47439" y="52109"/>
                    <a:pt x="48708" y="50838"/>
                    <a:pt x="48708" y="49256"/>
                  </a:cubicBezTo>
                  <a:lnTo>
                    <a:pt x="48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2392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60"/>
            <p:cNvSpPr/>
            <p:nvPr/>
          </p:nvSpPr>
          <p:spPr>
            <a:xfrm>
              <a:off x="6162450" y="901650"/>
              <a:ext cx="1217725" cy="152475"/>
            </a:xfrm>
            <a:custGeom>
              <a:rect b="b" l="l" r="r" t="t"/>
              <a:pathLst>
                <a:path extrusionOk="0" h="6099" w="48709">
                  <a:moveTo>
                    <a:pt x="2854" y="0"/>
                  </a:moveTo>
                  <a:cubicBezTo>
                    <a:pt x="1271" y="0"/>
                    <a:pt x="0" y="1270"/>
                    <a:pt x="0" y="2834"/>
                  </a:cubicBezTo>
                  <a:lnTo>
                    <a:pt x="0" y="6099"/>
                  </a:lnTo>
                  <a:lnTo>
                    <a:pt x="48708" y="6099"/>
                  </a:lnTo>
                  <a:lnTo>
                    <a:pt x="48708" y="2834"/>
                  </a:lnTo>
                  <a:cubicBezTo>
                    <a:pt x="48708" y="1270"/>
                    <a:pt x="47439" y="0"/>
                    <a:pt x="45875" y="0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60"/>
            <p:cNvSpPr/>
            <p:nvPr/>
          </p:nvSpPr>
          <p:spPr>
            <a:xfrm>
              <a:off x="6255800" y="950975"/>
              <a:ext cx="48375" cy="48425"/>
            </a:xfrm>
            <a:custGeom>
              <a:rect b="b" l="l" r="r" t="t"/>
              <a:pathLst>
                <a:path extrusionOk="0" h="1937" w="1935">
                  <a:moveTo>
                    <a:pt x="977" y="1"/>
                  </a:moveTo>
                  <a:cubicBezTo>
                    <a:pt x="430" y="1"/>
                    <a:pt x="0" y="431"/>
                    <a:pt x="0" y="959"/>
                  </a:cubicBezTo>
                  <a:cubicBezTo>
                    <a:pt x="0" y="1506"/>
                    <a:pt x="430" y="1936"/>
                    <a:pt x="977" y="1936"/>
                  </a:cubicBezTo>
                  <a:cubicBezTo>
                    <a:pt x="1504" y="1936"/>
                    <a:pt x="1934" y="1506"/>
                    <a:pt x="1934" y="959"/>
                  </a:cubicBezTo>
                  <a:cubicBezTo>
                    <a:pt x="1934" y="431"/>
                    <a:pt x="1504" y="1"/>
                    <a:pt x="977" y="1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60"/>
            <p:cNvSpPr/>
            <p:nvPr/>
          </p:nvSpPr>
          <p:spPr>
            <a:xfrm>
              <a:off x="6361350" y="950975"/>
              <a:ext cx="48375" cy="48425"/>
            </a:xfrm>
            <a:custGeom>
              <a:rect b="b" l="l" r="r" t="t"/>
              <a:pathLst>
                <a:path extrusionOk="0" h="1937" w="1935">
                  <a:moveTo>
                    <a:pt x="957" y="1"/>
                  </a:moveTo>
                  <a:cubicBezTo>
                    <a:pt x="430" y="1"/>
                    <a:pt x="0" y="431"/>
                    <a:pt x="0" y="959"/>
                  </a:cubicBezTo>
                  <a:cubicBezTo>
                    <a:pt x="0" y="1506"/>
                    <a:pt x="430" y="1936"/>
                    <a:pt x="957" y="1936"/>
                  </a:cubicBezTo>
                  <a:cubicBezTo>
                    <a:pt x="1504" y="1936"/>
                    <a:pt x="1934" y="1506"/>
                    <a:pt x="1934" y="959"/>
                  </a:cubicBezTo>
                  <a:cubicBezTo>
                    <a:pt x="1934" y="431"/>
                    <a:pt x="1504" y="1"/>
                    <a:pt x="957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60"/>
            <p:cNvSpPr/>
            <p:nvPr/>
          </p:nvSpPr>
          <p:spPr>
            <a:xfrm>
              <a:off x="6466875" y="950975"/>
              <a:ext cx="48400" cy="48425"/>
            </a:xfrm>
            <a:custGeom>
              <a:rect b="b" l="l" r="r" t="t"/>
              <a:pathLst>
                <a:path extrusionOk="0" h="1937" w="1936">
                  <a:moveTo>
                    <a:pt x="958" y="1"/>
                  </a:moveTo>
                  <a:cubicBezTo>
                    <a:pt x="431" y="1"/>
                    <a:pt x="1" y="431"/>
                    <a:pt x="1" y="959"/>
                  </a:cubicBezTo>
                  <a:cubicBezTo>
                    <a:pt x="1" y="1506"/>
                    <a:pt x="431" y="1936"/>
                    <a:pt x="958" y="1936"/>
                  </a:cubicBezTo>
                  <a:cubicBezTo>
                    <a:pt x="1505" y="1936"/>
                    <a:pt x="1935" y="1506"/>
                    <a:pt x="1935" y="959"/>
                  </a:cubicBezTo>
                  <a:cubicBezTo>
                    <a:pt x="1935" y="431"/>
                    <a:pt x="1505" y="1"/>
                    <a:pt x="958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60"/>
            <p:cNvSpPr/>
            <p:nvPr/>
          </p:nvSpPr>
          <p:spPr>
            <a:xfrm>
              <a:off x="6292925" y="1236850"/>
              <a:ext cx="186700" cy="186700"/>
            </a:xfrm>
            <a:custGeom>
              <a:rect b="b" l="l" r="r" t="t"/>
              <a:pathLst>
                <a:path extrusionOk="0" h="7468" w="7468">
                  <a:moveTo>
                    <a:pt x="3733" y="1"/>
                  </a:moveTo>
                  <a:cubicBezTo>
                    <a:pt x="1682" y="1"/>
                    <a:pt x="1" y="1682"/>
                    <a:pt x="1" y="3733"/>
                  </a:cubicBezTo>
                  <a:cubicBezTo>
                    <a:pt x="1" y="5805"/>
                    <a:pt x="1682" y="7467"/>
                    <a:pt x="3733" y="7467"/>
                  </a:cubicBezTo>
                  <a:cubicBezTo>
                    <a:pt x="5786" y="7467"/>
                    <a:pt x="7467" y="5805"/>
                    <a:pt x="7467" y="3733"/>
                  </a:cubicBezTo>
                  <a:cubicBezTo>
                    <a:pt x="7467" y="1682"/>
                    <a:pt x="5786" y="1"/>
                    <a:pt x="3733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60"/>
            <p:cNvSpPr/>
            <p:nvPr/>
          </p:nvSpPr>
          <p:spPr>
            <a:xfrm>
              <a:off x="6560700" y="1261275"/>
              <a:ext cx="655275" cy="43500"/>
            </a:xfrm>
            <a:custGeom>
              <a:rect b="b" l="l" r="r" t="t"/>
              <a:pathLst>
                <a:path extrusionOk="0" h="1740" w="26211">
                  <a:moveTo>
                    <a:pt x="801" y="1"/>
                  </a:moveTo>
                  <a:cubicBezTo>
                    <a:pt x="371" y="1"/>
                    <a:pt x="1" y="371"/>
                    <a:pt x="1" y="801"/>
                  </a:cubicBezTo>
                  <a:lnTo>
                    <a:pt x="1" y="939"/>
                  </a:lnTo>
                  <a:cubicBezTo>
                    <a:pt x="1" y="1369"/>
                    <a:pt x="371" y="1740"/>
                    <a:pt x="801" y="1740"/>
                  </a:cubicBezTo>
                  <a:lnTo>
                    <a:pt x="25429" y="1740"/>
                  </a:lnTo>
                  <a:cubicBezTo>
                    <a:pt x="25859" y="1740"/>
                    <a:pt x="26211" y="1369"/>
                    <a:pt x="26211" y="939"/>
                  </a:cubicBezTo>
                  <a:lnTo>
                    <a:pt x="26211" y="801"/>
                  </a:lnTo>
                  <a:cubicBezTo>
                    <a:pt x="26211" y="371"/>
                    <a:pt x="25859" y="1"/>
                    <a:pt x="2542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60"/>
            <p:cNvSpPr/>
            <p:nvPr/>
          </p:nvSpPr>
          <p:spPr>
            <a:xfrm>
              <a:off x="6560700" y="1369250"/>
              <a:ext cx="365525" cy="43025"/>
            </a:xfrm>
            <a:custGeom>
              <a:rect b="b" l="l" r="r" t="t"/>
              <a:pathLst>
                <a:path extrusionOk="0" h="1721" w="14621">
                  <a:moveTo>
                    <a:pt x="801" y="1"/>
                  </a:moveTo>
                  <a:cubicBezTo>
                    <a:pt x="371" y="1"/>
                    <a:pt x="1" y="353"/>
                    <a:pt x="1" y="783"/>
                  </a:cubicBezTo>
                  <a:lnTo>
                    <a:pt x="1" y="920"/>
                  </a:lnTo>
                  <a:cubicBezTo>
                    <a:pt x="1" y="1350"/>
                    <a:pt x="371" y="1721"/>
                    <a:pt x="801" y="1721"/>
                  </a:cubicBezTo>
                  <a:lnTo>
                    <a:pt x="13819" y="1721"/>
                  </a:lnTo>
                  <a:cubicBezTo>
                    <a:pt x="14269" y="1721"/>
                    <a:pt x="14621" y="1350"/>
                    <a:pt x="14621" y="920"/>
                  </a:cubicBezTo>
                  <a:lnTo>
                    <a:pt x="14621" y="783"/>
                  </a:lnTo>
                  <a:cubicBezTo>
                    <a:pt x="14621" y="353"/>
                    <a:pt x="14269" y="1"/>
                    <a:pt x="1381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60"/>
            <p:cNvSpPr/>
            <p:nvPr/>
          </p:nvSpPr>
          <p:spPr>
            <a:xfrm>
              <a:off x="6969675" y="1369250"/>
              <a:ext cx="104600" cy="43025"/>
            </a:xfrm>
            <a:custGeom>
              <a:rect b="b" l="l" r="r" t="t"/>
              <a:pathLst>
                <a:path extrusionOk="0" h="1721" w="4184">
                  <a:moveTo>
                    <a:pt x="881" y="1"/>
                  </a:moveTo>
                  <a:cubicBezTo>
                    <a:pt x="392" y="1"/>
                    <a:pt x="1" y="373"/>
                    <a:pt x="1" y="861"/>
                  </a:cubicBezTo>
                  <a:cubicBezTo>
                    <a:pt x="1" y="1330"/>
                    <a:pt x="392" y="1721"/>
                    <a:pt x="881" y="1721"/>
                  </a:cubicBezTo>
                  <a:lnTo>
                    <a:pt x="3324" y="1721"/>
                  </a:lnTo>
                  <a:cubicBezTo>
                    <a:pt x="3813" y="1721"/>
                    <a:pt x="4184" y="1330"/>
                    <a:pt x="4184" y="861"/>
                  </a:cubicBezTo>
                  <a:cubicBezTo>
                    <a:pt x="4184" y="373"/>
                    <a:pt x="3813" y="1"/>
                    <a:pt x="3324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60"/>
            <p:cNvSpPr/>
            <p:nvPr/>
          </p:nvSpPr>
          <p:spPr>
            <a:xfrm>
              <a:off x="6292925" y="1563275"/>
              <a:ext cx="186700" cy="186675"/>
            </a:xfrm>
            <a:custGeom>
              <a:rect b="b" l="l" r="r" t="t"/>
              <a:pathLst>
                <a:path extrusionOk="0" h="7467" w="7468">
                  <a:moveTo>
                    <a:pt x="3733" y="0"/>
                  </a:moveTo>
                  <a:cubicBezTo>
                    <a:pt x="1682" y="0"/>
                    <a:pt x="1" y="1681"/>
                    <a:pt x="1" y="3733"/>
                  </a:cubicBezTo>
                  <a:cubicBezTo>
                    <a:pt x="1" y="5804"/>
                    <a:pt x="1682" y="7467"/>
                    <a:pt x="3733" y="7467"/>
                  </a:cubicBezTo>
                  <a:cubicBezTo>
                    <a:pt x="5786" y="7467"/>
                    <a:pt x="7467" y="5804"/>
                    <a:pt x="7467" y="3733"/>
                  </a:cubicBezTo>
                  <a:cubicBezTo>
                    <a:pt x="7467" y="1681"/>
                    <a:pt x="5786" y="0"/>
                    <a:pt x="3733" y="0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60"/>
            <p:cNvSpPr/>
            <p:nvPr/>
          </p:nvSpPr>
          <p:spPr>
            <a:xfrm>
              <a:off x="6560700" y="1588175"/>
              <a:ext cx="655275" cy="43025"/>
            </a:xfrm>
            <a:custGeom>
              <a:rect b="b" l="l" r="r" t="t"/>
              <a:pathLst>
                <a:path extrusionOk="0" h="1721" w="26211">
                  <a:moveTo>
                    <a:pt x="801" y="0"/>
                  </a:moveTo>
                  <a:cubicBezTo>
                    <a:pt x="371" y="0"/>
                    <a:pt x="1" y="352"/>
                    <a:pt x="1" y="802"/>
                  </a:cubicBezTo>
                  <a:lnTo>
                    <a:pt x="1" y="920"/>
                  </a:lnTo>
                  <a:cubicBezTo>
                    <a:pt x="1" y="1368"/>
                    <a:pt x="371" y="1720"/>
                    <a:pt x="801" y="1720"/>
                  </a:cubicBezTo>
                  <a:lnTo>
                    <a:pt x="25429" y="1720"/>
                  </a:lnTo>
                  <a:cubicBezTo>
                    <a:pt x="25859" y="1720"/>
                    <a:pt x="26211" y="1368"/>
                    <a:pt x="26211" y="920"/>
                  </a:cubicBezTo>
                  <a:lnTo>
                    <a:pt x="26211" y="802"/>
                  </a:lnTo>
                  <a:cubicBezTo>
                    <a:pt x="26211" y="352"/>
                    <a:pt x="25859" y="0"/>
                    <a:pt x="25429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60"/>
            <p:cNvSpPr/>
            <p:nvPr/>
          </p:nvSpPr>
          <p:spPr>
            <a:xfrm>
              <a:off x="6560700" y="1695675"/>
              <a:ext cx="365525" cy="43025"/>
            </a:xfrm>
            <a:custGeom>
              <a:rect b="b" l="l" r="r" t="t"/>
              <a:pathLst>
                <a:path extrusionOk="0" h="1721" w="14621">
                  <a:moveTo>
                    <a:pt x="801" y="0"/>
                  </a:moveTo>
                  <a:cubicBezTo>
                    <a:pt x="371" y="0"/>
                    <a:pt x="1" y="352"/>
                    <a:pt x="1" y="802"/>
                  </a:cubicBezTo>
                  <a:lnTo>
                    <a:pt x="1" y="920"/>
                  </a:lnTo>
                  <a:cubicBezTo>
                    <a:pt x="1" y="1368"/>
                    <a:pt x="371" y="1720"/>
                    <a:pt x="801" y="1720"/>
                  </a:cubicBezTo>
                  <a:lnTo>
                    <a:pt x="13819" y="1720"/>
                  </a:lnTo>
                  <a:cubicBezTo>
                    <a:pt x="14269" y="1720"/>
                    <a:pt x="14621" y="1368"/>
                    <a:pt x="14621" y="920"/>
                  </a:cubicBezTo>
                  <a:lnTo>
                    <a:pt x="14621" y="802"/>
                  </a:lnTo>
                  <a:cubicBezTo>
                    <a:pt x="14621" y="352"/>
                    <a:pt x="14269" y="0"/>
                    <a:pt x="13819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60"/>
            <p:cNvSpPr/>
            <p:nvPr/>
          </p:nvSpPr>
          <p:spPr>
            <a:xfrm>
              <a:off x="6969675" y="1695675"/>
              <a:ext cx="104600" cy="43025"/>
            </a:xfrm>
            <a:custGeom>
              <a:rect b="b" l="l" r="r" t="t"/>
              <a:pathLst>
                <a:path extrusionOk="0" h="1721" w="4184">
                  <a:moveTo>
                    <a:pt x="881" y="0"/>
                  </a:moveTo>
                  <a:cubicBezTo>
                    <a:pt x="392" y="0"/>
                    <a:pt x="1" y="391"/>
                    <a:pt x="1" y="860"/>
                  </a:cubicBezTo>
                  <a:cubicBezTo>
                    <a:pt x="1" y="1329"/>
                    <a:pt x="392" y="1720"/>
                    <a:pt x="881" y="1720"/>
                  </a:cubicBezTo>
                  <a:lnTo>
                    <a:pt x="3324" y="1720"/>
                  </a:lnTo>
                  <a:cubicBezTo>
                    <a:pt x="3813" y="1720"/>
                    <a:pt x="4184" y="1329"/>
                    <a:pt x="4184" y="860"/>
                  </a:cubicBezTo>
                  <a:cubicBezTo>
                    <a:pt x="4184" y="391"/>
                    <a:pt x="3813" y="0"/>
                    <a:pt x="3324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60"/>
            <p:cNvSpPr/>
            <p:nvPr/>
          </p:nvSpPr>
          <p:spPr>
            <a:xfrm>
              <a:off x="6292925" y="1890150"/>
              <a:ext cx="186700" cy="186675"/>
            </a:xfrm>
            <a:custGeom>
              <a:rect b="b" l="l" r="r" t="t"/>
              <a:pathLst>
                <a:path extrusionOk="0" h="7467" w="7468">
                  <a:moveTo>
                    <a:pt x="3733" y="0"/>
                  </a:moveTo>
                  <a:cubicBezTo>
                    <a:pt x="1682" y="0"/>
                    <a:pt x="1" y="1663"/>
                    <a:pt x="1" y="3734"/>
                  </a:cubicBezTo>
                  <a:cubicBezTo>
                    <a:pt x="1" y="5786"/>
                    <a:pt x="1682" y="7467"/>
                    <a:pt x="3733" y="7467"/>
                  </a:cubicBezTo>
                  <a:cubicBezTo>
                    <a:pt x="5786" y="7467"/>
                    <a:pt x="7467" y="5786"/>
                    <a:pt x="7467" y="3734"/>
                  </a:cubicBezTo>
                  <a:cubicBezTo>
                    <a:pt x="7467" y="1663"/>
                    <a:pt x="5786" y="0"/>
                    <a:pt x="3733" y="0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60"/>
            <p:cNvSpPr/>
            <p:nvPr/>
          </p:nvSpPr>
          <p:spPr>
            <a:xfrm>
              <a:off x="6560700" y="1914575"/>
              <a:ext cx="655275" cy="43025"/>
            </a:xfrm>
            <a:custGeom>
              <a:rect b="b" l="l" r="r" t="t"/>
              <a:pathLst>
                <a:path extrusionOk="0" h="1721" w="26211">
                  <a:moveTo>
                    <a:pt x="801" y="1"/>
                  </a:moveTo>
                  <a:cubicBezTo>
                    <a:pt x="371" y="1"/>
                    <a:pt x="1" y="353"/>
                    <a:pt x="1" y="803"/>
                  </a:cubicBezTo>
                  <a:lnTo>
                    <a:pt x="1" y="920"/>
                  </a:lnTo>
                  <a:cubicBezTo>
                    <a:pt x="1" y="1369"/>
                    <a:pt x="371" y="1721"/>
                    <a:pt x="801" y="1721"/>
                  </a:cubicBezTo>
                  <a:lnTo>
                    <a:pt x="25429" y="1721"/>
                  </a:lnTo>
                  <a:cubicBezTo>
                    <a:pt x="25859" y="1721"/>
                    <a:pt x="26211" y="1369"/>
                    <a:pt x="26211" y="920"/>
                  </a:cubicBezTo>
                  <a:lnTo>
                    <a:pt x="26211" y="803"/>
                  </a:lnTo>
                  <a:cubicBezTo>
                    <a:pt x="26211" y="353"/>
                    <a:pt x="25859" y="1"/>
                    <a:pt x="2542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60"/>
            <p:cNvSpPr/>
            <p:nvPr/>
          </p:nvSpPr>
          <p:spPr>
            <a:xfrm>
              <a:off x="6560700" y="2022075"/>
              <a:ext cx="365525" cy="43025"/>
            </a:xfrm>
            <a:custGeom>
              <a:rect b="b" l="l" r="r" t="t"/>
              <a:pathLst>
                <a:path extrusionOk="0" h="1721" w="14621">
                  <a:moveTo>
                    <a:pt x="801" y="1"/>
                  </a:moveTo>
                  <a:cubicBezTo>
                    <a:pt x="371" y="1"/>
                    <a:pt x="1" y="353"/>
                    <a:pt x="1" y="803"/>
                  </a:cubicBezTo>
                  <a:lnTo>
                    <a:pt x="1" y="920"/>
                  </a:lnTo>
                  <a:cubicBezTo>
                    <a:pt x="1" y="1369"/>
                    <a:pt x="371" y="1721"/>
                    <a:pt x="801" y="1721"/>
                  </a:cubicBezTo>
                  <a:lnTo>
                    <a:pt x="13819" y="1721"/>
                  </a:lnTo>
                  <a:cubicBezTo>
                    <a:pt x="14269" y="1721"/>
                    <a:pt x="14621" y="1369"/>
                    <a:pt x="14621" y="920"/>
                  </a:cubicBezTo>
                  <a:lnTo>
                    <a:pt x="14621" y="803"/>
                  </a:lnTo>
                  <a:cubicBezTo>
                    <a:pt x="14621" y="353"/>
                    <a:pt x="14269" y="1"/>
                    <a:pt x="1381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60"/>
            <p:cNvSpPr/>
            <p:nvPr/>
          </p:nvSpPr>
          <p:spPr>
            <a:xfrm>
              <a:off x="6969675" y="2022075"/>
              <a:ext cx="104600" cy="43025"/>
            </a:xfrm>
            <a:custGeom>
              <a:rect b="b" l="l" r="r" t="t"/>
              <a:pathLst>
                <a:path extrusionOk="0" h="1721" w="4184">
                  <a:moveTo>
                    <a:pt x="881" y="1"/>
                  </a:moveTo>
                  <a:cubicBezTo>
                    <a:pt x="392" y="1"/>
                    <a:pt x="1" y="392"/>
                    <a:pt x="1" y="861"/>
                  </a:cubicBezTo>
                  <a:cubicBezTo>
                    <a:pt x="1" y="1350"/>
                    <a:pt x="392" y="1721"/>
                    <a:pt x="881" y="1721"/>
                  </a:cubicBezTo>
                  <a:lnTo>
                    <a:pt x="3324" y="1721"/>
                  </a:lnTo>
                  <a:cubicBezTo>
                    <a:pt x="3813" y="1721"/>
                    <a:pt x="4184" y="1350"/>
                    <a:pt x="4184" y="861"/>
                  </a:cubicBezTo>
                  <a:cubicBezTo>
                    <a:pt x="4184" y="392"/>
                    <a:pt x="3813" y="1"/>
                    <a:pt x="3324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60"/>
            <p:cNvSpPr/>
            <p:nvPr/>
          </p:nvSpPr>
          <p:spPr>
            <a:xfrm>
              <a:off x="441400" y="3411325"/>
              <a:ext cx="1218225" cy="363575"/>
            </a:xfrm>
            <a:custGeom>
              <a:rect b="b" l="l" r="r" t="t"/>
              <a:pathLst>
                <a:path extrusionOk="0" h="14543" w="48729">
                  <a:moveTo>
                    <a:pt x="0" y="0"/>
                  </a:moveTo>
                  <a:lnTo>
                    <a:pt x="0" y="11688"/>
                  </a:lnTo>
                  <a:cubicBezTo>
                    <a:pt x="0" y="13271"/>
                    <a:pt x="1271" y="14542"/>
                    <a:pt x="2854" y="14542"/>
                  </a:cubicBezTo>
                  <a:lnTo>
                    <a:pt x="45875" y="14542"/>
                  </a:lnTo>
                  <a:cubicBezTo>
                    <a:pt x="47438" y="14542"/>
                    <a:pt x="48728" y="13271"/>
                    <a:pt x="48728" y="11688"/>
                  </a:cubicBezTo>
                  <a:lnTo>
                    <a:pt x="48728" y="0"/>
                  </a:ln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3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60"/>
            <p:cNvSpPr/>
            <p:nvPr/>
          </p:nvSpPr>
          <p:spPr>
            <a:xfrm>
              <a:off x="441400" y="3258350"/>
              <a:ext cx="1218225" cy="153000"/>
            </a:xfrm>
            <a:custGeom>
              <a:rect b="b" l="l" r="r" t="t"/>
              <a:pathLst>
                <a:path extrusionOk="0" h="6120" w="48729">
                  <a:moveTo>
                    <a:pt x="2854" y="1"/>
                  </a:moveTo>
                  <a:cubicBezTo>
                    <a:pt x="1271" y="1"/>
                    <a:pt x="0" y="1291"/>
                    <a:pt x="0" y="2854"/>
                  </a:cubicBezTo>
                  <a:lnTo>
                    <a:pt x="0" y="6119"/>
                  </a:lnTo>
                  <a:lnTo>
                    <a:pt x="48728" y="6119"/>
                  </a:lnTo>
                  <a:lnTo>
                    <a:pt x="48728" y="2854"/>
                  </a:lnTo>
                  <a:cubicBezTo>
                    <a:pt x="48728" y="1291"/>
                    <a:pt x="47438" y="1"/>
                    <a:pt x="45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2392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60"/>
            <p:cNvSpPr/>
            <p:nvPr/>
          </p:nvSpPr>
          <p:spPr>
            <a:xfrm>
              <a:off x="534750" y="3307725"/>
              <a:ext cx="48375" cy="48375"/>
            </a:xfrm>
            <a:custGeom>
              <a:rect b="b" l="l" r="r" t="t"/>
              <a:pathLst>
                <a:path extrusionOk="0" h="1935" w="1935">
                  <a:moveTo>
                    <a:pt x="977" y="0"/>
                  </a:moveTo>
                  <a:cubicBezTo>
                    <a:pt x="430" y="0"/>
                    <a:pt x="0" y="430"/>
                    <a:pt x="0" y="978"/>
                  </a:cubicBezTo>
                  <a:cubicBezTo>
                    <a:pt x="0" y="1505"/>
                    <a:pt x="430" y="1935"/>
                    <a:pt x="977" y="1935"/>
                  </a:cubicBezTo>
                  <a:cubicBezTo>
                    <a:pt x="1504" y="1935"/>
                    <a:pt x="1934" y="1505"/>
                    <a:pt x="1934" y="978"/>
                  </a:cubicBezTo>
                  <a:cubicBezTo>
                    <a:pt x="1934" y="430"/>
                    <a:pt x="1504" y="0"/>
                    <a:pt x="97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60"/>
            <p:cNvSpPr/>
            <p:nvPr/>
          </p:nvSpPr>
          <p:spPr>
            <a:xfrm>
              <a:off x="640275" y="3307725"/>
              <a:ext cx="48400" cy="48375"/>
            </a:xfrm>
            <a:custGeom>
              <a:rect b="b" l="l" r="r" t="t"/>
              <a:pathLst>
                <a:path extrusionOk="0" h="1935" w="1936">
                  <a:moveTo>
                    <a:pt x="97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7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78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60"/>
            <p:cNvSpPr/>
            <p:nvPr/>
          </p:nvSpPr>
          <p:spPr>
            <a:xfrm>
              <a:off x="745825" y="3307725"/>
              <a:ext cx="48400" cy="48375"/>
            </a:xfrm>
            <a:custGeom>
              <a:rect b="b" l="l" r="r" t="t"/>
              <a:pathLst>
                <a:path extrusionOk="0" h="1935" w="1936">
                  <a:moveTo>
                    <a:pt x="95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5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58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60"/>
            <p:cNvSpPr/>
            <p:nvPr/>
          </p:nvSpPr>
          <p:spPr>
            <a:xfrm>
              <a:off x="571875" y="3498300"/>
              <a:ext cx="186700" cy="186175"/>
            </a:xfrm>
            <a:custGeom>
              <a:rect b="b" l="l" r="r" t="t"/>
              <a:pathLst>
                <a:path extrusionOk="0" h="7447" w="7468">
                  <a:moveTo>
                    <a:pt x="3733" y="0"/>
                  </a:moveTo>
                  <a:cubicBezTo>
                    <a:pt x="1681" y="0"/>
                    <a:pt x="1" y="1661"/>
                    <a:pt x="1" y="3714"/>
                  </a:cubicBezTo>
                  <a:cubicBezTo>
                    <a:pt x="1" y="5786"/>
                    <a:pt x="1681" y="7446"/>
                    <a:pt x="3733" y="7446"/>
                  </a:cubicBezTo>
                  <a:cubicBezTo>
                    <a:pt x="5805" y="7446"/>
                    <a:pt x="7467" y="5786"/>
                    <a:pt x="7467" y="3714"/>
                  </a:cubicBezTo>
                  <a:cubicBezTo>
                    <a:pt x="7467" y="1661"/>
                    <a:pt x="5805" y="0"/>
                    <a:pt x="3733" y="0"/>
                  </a:cubicBez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60"/>
            <p:cNvSpPr/>
            <p:nvPr/>
          </p:nvSpPr>
          <p:spPr>
            <a:xfrm>
              <a:off x="840125" y="3522725"/>
              <a:ext cx="655325" cy="43025"/>
            </a:xfrm>
            <a:custGeom>
              <a:rect b="b" l="l" r="r" t="t"/>
              <a:pathLst>
                <a:path extrusionOk="0" h="1721" w="26213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8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25410" y="1721"/>
                  </a:lnTo>
                  <a:cubicBezTo>
                    <a:pt x="25840" y="1721"/>
                    <a:pt x="26212" y="1369"/>
                    <a:pt x="26212" y="918"/>
                  </a:cubicBezTo>
                  <a:lnTo>
                    <a:pt x="26212" y="801"/>
                  </a:lnTo>
                  <a:cubicBezTo>
                    <a:pt x="26212" y="352"/>
                    <a:pt x="25840" y="1"/>
                    <a:pt x="25410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60"/>
            <p:cNvSpPr/>
            <p:nvPr/>
          </p:nvSpPr>
          <p:spPr>
            <a:xfrm>
              <a:off x="840125" y="3630225"/>
              <a:ext cx="365050" cy="43025"/>
            </a:xfrm>
            <a:custGeom>
              <a:rect b="b" l="l" r="r" t="t"/>
              <a:pathLst>
                <a:path extrusionOk="0" h="1721" w="14602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9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13820" y="1721"/>
                  </a:lnTo>
                  <a:cubicBezTo>
                    <a:pt x="14250" y="1721"/>
                    <a:pt x="14602" y="1369"/>
                    <a:pt x="14602" y="919"/>
                  </a:cubicBezTo>
                  <a:lnTo>
                    <a:pt x="14602" y="801"/>
                  </a:lnTo>
                  <a:cubicBezTo>
                    <a:pt x="14602" y="352"/>
                    <a:pt x="14250" y="1"/>
                    <a:pt x="13820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60"/>
            <p:cNvSpPr/>
            <p:nvPr/>
          </p:nvSpPr>
          <p:spPr>
            <a:xfrm>
              <a:off x="1249150" y="3630225"/>
              <a:ext cx="104575" cy="43025"/>
            </a:xfrm>
            <a:custGeom>
              <a:rect b="b" l="l" r="r" t="t"/>
              <a:pathLst>
                <a:path extrusionOk="0" h="1721" w="4183">
                  <a:moveTo>
                    <a:pt x="860" y="1"/>
                  </a:moveTo>
                  <a:cubicBezTo>
                    <a:pt x="371" y="1"/>
                    <a:pt x="0" y="392"/>
                    <a:pt x="0" y="861"/>
                  </a:cubicBezTo>
                  <a:cubicBezTo>
                    <a:pt x="0" y="1330"/>
                    <a:pt x="371" y="1721"/>
                    <a:pt x="860" y="1721"/>
                  </a:cubicBezTo>
                  <a:lnTo>
                    <a:pt x="3323" y="1721"/>
                  </a:lnTo>
                  <a:cubicBezTo>
                    <a:pt x="3792" y="1721"/>
                    <a:pt x="4183" y="1330"/>
                    <a:pt x="4183" y="861"/>
                  </a:cubicBezTo>
                  <a:cubicBezTo>
                    <a:pt x="4183" y="392"/>
                    <a:pt x="3792" y="1"/>
                    <a:pt x="3323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60"/>
            <p:cNvSpPr/>
            <p:nvPr/>
          </p:nvSpPr>
          <p:spPr>
            <a:xfrm>
              <a:off x="562100" y="577006"/>
              <a:ext cx="618150" cy="618125"/>
            </a:xfrm>
            <a:custGeom>
              <a:rect b="b" l="l" r="r" t="t"/>
              <a:pathLst>
                <a:path extrusionOk="0" h="24725" w="24726">
                  <a:moveTo>
                    <a:pt x="12372" y="0"/>
                  </a:moveTo>
                  <a:cubicBezTo>
                    <a:pt x="5552" y="0"/>
                    <a:pt x="1" y="5551"/>
                    <a:pt x="1" y="12353"/>
                  </a:cubicBezTo>
                  <a:cubicBezTo>
                    <a:pt x="1" y="19174"/>
                    <a:pt x="5552" y="24725"/>
                    <a:pt x="12372" y="24725"/>
                  </a:cubicBezTo>
                  <a:cubicBezTo>
                    <a:pt x="19174" y="24725"/>
                    <a:pt x="24725" y="19174"/>
                    <a:pt x="24725" y="12353"/>
                  </a:cubicBezTo>
                  <a:cubicBezTo>
                    <a:pt x="24725" y="5551"/>
                    <a:pt x="19174" y="0"/>
                    <a:pt x="12372" y="0"/>
                  </a:cubicBez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3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60"/>
            <p:cNvSpPr/>
            <p:nvPr/>
          </p:nvSpPr>
          <p:spPr>
            <a:xfrm>
              <a:off x="760950" y="665931"/>
              <a:ext cx="220425" cy="219925"/>
            </a:xfrm>
            <a:custGeom>
              <a:rect b="b" l="l" r="r" t="t"/>
              <a:pathLst>
                <a:path extrusionOk="0" h="8797" w="8817">
                  <a:moveTo>
                    <a:pt x="4418" y="1"/>
                  </a:moveTo>
                  <a:cubicBezTo>
                    <a:pt x="1976" y="1"/>
                    <a:pt x="1" y="1974"/>
                    <a:pt x="1" y="4398"/>
                  </a:cubicBezTo>
                  <a:cubicBezTo>
                    <a:pt x="1" y="6821"/>
                    <a:pt x="1976" y="8796"/>
                    <a:pt x="4418" y="8796"/>
                  </a:cubicBezTo>
                  <a:cubicBezTo>
                    <a:pt x="6842" y="8796"/>
                    <a:pt x="8817" y="6821"/>
                    <a:pt x="8817" y="4398"/>
                  </a:cubicBezTo>
                  <a:cubicBezTo>
                    <a:pt x="8817" y="1974"/>
                    <a:pt x="6842" y="1"/>
                    <a:pt x="4418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60"/>
            <p:cNvSpPr/>
            <p:nvPr/>
          </p:nvSpPr>
          <p:spPr>
            <a:xfrm>
              <a:off x="659825" y="933706"/>
              <a:ext cx="423200" cy="242400"/>
            </a:xfrm>
            <a:custGeom>
              <a:rect b="b" l="l" r="r" t="t"/>
              <a:pathLst>
                <a:path extrusionOk="0" h="9696" w="16928">
                  <a:moveTo>
                    <a:pt x="8463" y="1"/>
                  </a:moveTo>
                  <a:cubicBezTo>
                    <a:pt x="4535" y="1"/>
                    <a:pt x="1231" y="2502"/>
                    <a:pt x="1" y="6000"/>
                  </a:cubicBezTo>
                  <a:cubicBezTo>
                    <a:pt x="2112" y="8268"/>
                    <a:pt x="5122" y="9695"/>
                    <a:pt x="8463" y="9695"/>
                  </a:cubicBezTo>
                  <a:cubicBezTo>
                    <a:pt x="11806" y="9695"/>
                    <a:pt x="14817" y="8268"/>
                    <a:pt x="16927" y="6000"/>
                  </a:cubicBezTo>
                  <a:cubicBezTo>
                    <a:pt x="15695" y="2502"/>
                    <a:pt x="12372" y="1"/>
                    <a:pt x="8463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60"/>
            <p:cNvSpPr/>
            <p:nvPr/>
          </p:nvSpPr>
          <p:spPr>
            <a:xfrm>
              <a:off x="3370825" y="3881400"/>
              <a:ext cx="3061875" cy="435875"/>
            </a:xfrm>
            <a:custGeom>
              <a:rect b="b" l="l" r="r" t="t"/>
              <a:pathLst>
                <a:path extrusionOk="0" h="17435" w="122475">
                  <a:moveTo>
                    <a:pt x="5375" y="0"/>
                  </a:moveTo>
                  <a:cubicBezTo>
                    <a:pt x="2404" y="0"/>
                    <a:pt x="1" y="2403"/>
                    <a:pt x="1" y="5356"/>
                  </a:cubicBezTo>
                  <a:lnTo>
                    <a:pt x="1" y="12079"/>
                  </a:lnTo>
                  <a:cubicBezTo>
                    <a:pt x="1" y="15030"/>
                    <a:pt x="2404" y="17435"/>
                    <a:pt x="5375" y="17435"/>
                  </a:cubicBezTo>
                  <a:lnTo>
                    <a:pt x="117099" y="17435"/>
                  </a:lnTo>
                  <a:cubicBezTo>
                    <a:pt x="120070" y="17435"/>
                    <a:pt x="122475" y="15030"/>
                    <a:pt x="122475" y="12079"/>
                  </a:cubicBezTo>
                  <a:lnTo>
                    <a:pt x="122475" y="5356"/>
                  </a:lnTo>
                  <a:cubicBezTo>
                    <a:pt x="122475" y="2403"/>
                    <a:pt x="120070" y="0"/>
                    <a:pt x="117099" y="0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outerShdw blurRad="171450" rotWithShape="0" algn="bl" dist="76200">
                <a:srgbClr val="5352EE">
                  <a:alpha val="5569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60"/>
            <p:cNvSpPr/>
            <p:nvPr/>
          </p:nvSpPr>
          <p:spPr>
            <a:xfrm>
              <a:off x="4267000" y="4042125"/>
              <a:ext cx="130475" cy="130525"/>
            </a:xfrm>
            <a:custGeom>
              <a:rect b="b" l="l" r="r" t="t"/>
              <a:pathLst>
                <a:path extrusionOk="0" h="5221" w="5219">
                  <a:moveTo>
                    <a:pt x="2620" y="1"/>
                  </a:moveTo>
                  <a:cubicBezTo>
                    <a:pt x="1174" y="1"/>
                    <a:pt x="1" y="1174"/>
                    <a:pt x="1" y="2601"/>
                  </a:cubicBezTo>
                  <a:cubicBezTo>
                    <a:pt x="1" y="4048"/>
                    <a:pt x="1174" y="5220"/>
                    <a:pt x="2620" y="5220"/>
                  </a:cubicBezTo>
                  <a:cubicBezTo>
                    <a:pt x="4066" y="5220"/>
                    <a:pt x="5219" y="4048"/>
                    <a:pt x="5219" y="2601"/>
                  </a:cubicBezTo>
                  <a:cubicBezTo>
                    <a:pt x="5219" y="1174"/>
                    <a:pt x="4066" y="1"/>
                    <a:pt x="2620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60"/>
            <p:cNvSpPr/>
            <p:nvPr/>
          </p:nvSpPr>
          <p:spPr>
            <a:xfrm>
              <a:off x="3984575" y="4042125"/>
              <a:ext cx="130475" cy="130525"/>
            </a:xfrm>
            <a:custGeom>
              <a:rect b="b" l="l" r="r" t="t"/>
              <a:pathLst>
                <a:path extrusionOk="0" h="5221" w="5219">
                  <a:moveTo>
                    <a:pt x="2619" y="1"/>
                  </a:moveTo>
                  <a:cubicBezTo>
                    <a:pt x="1173" y="1"/>
                    <a:pt x="0" y="1174"/>
                    <a:pt x="0" y="2601"/>
                  </a:cubicBezTo>
                  <a:cubicBezTo>
                    <a:pt x="0" y="4048"/>
                    <a:pt x="1173" y="5220"/>
                    <a:pt x="2619" y="5220"/>
                  </a:cubicBezTo>
                  <a:cubicBezTo>
                    <a:pt x="4066" y="5220"/>
                    <a:pt x="5218" y="4048"/>
                    <a:pt x="5218" y="2601"/>
                  </a:cubicBezTo>
                  <a:cubicBezTo>
                    <a:pt x="5218" y="1174"/>
                    <a:pt x="4066" y="1"/>
                    <a:pt x="2619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60"/>
            <p:cNvSpPr/>
            <p:nvPr/>
          </p:nvSpPr>
          <p:spPr>
            <a:xfrm>
              <a:off x="3702125" y="4042125"/>
              <a:ext cx="130475" cy="130525"/>
            </a:xfrm>
            <a:custGeom>
              <a:rect b="b" l="l" r="r" t="t"/>
              <a:pathLst>
                <a:path extrusionOk="0" h="5221" w="5219">
                  <a:moveTo>
                    <a:pt x="2620" y="1"/>
                  </a:moveTo>
                  <a:cubicBezTo>
                    <a:pt x="1174" y="1"/>
                    <a:pt x="1" y="1174"/>
                    <a:pt x="1" y="2601"/>
                  </a:cubicBezTo>
                  <a:cubicBezTo>
                    <a:pt x="1" y="4048"/>
                    <a:pt x="1174" y="5220"/>
                    <a:pt x="2620" y="5220"/>
                  </a:cubicBezTo>
                  <a:cubicBezTo>
                    <a:pt x="4046" y="5220"/>
                    <a:pt x="5219" y="4048"/>
                    <a:pt x="5219" y="2601"/>
                  </a:cubicBezTo>
                  <a:cubicBezTo>
                    <a:pt x="5219" y="1174"/>
                    <a:pt x="4046" y="1"/>
                    <a:pt x="2620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outerShdw blurRad="57150" rotWithShape="0" algn="bl" dir="5400000" dist="19050">
                <a:srgbClr val="5352EE">
                  <a:alpha val="13730"/>
                </a:srgbClr>
              </a:outerShdw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6" name="Google Shape;1226;p60"/>
          <p:cNvSpPr/>
          <p:nvPr/>
        </p:nvSpPr>
        <p:spPr>
          <a:xfrm>
            <a:off x="7484707" y="1628417"/>
            <a:ext cx="939300" cy="290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60"/>
          <p:cNvSpPr/>
          <p:nvPr/>
        </p:nvSpPr>
        <p:spPr>
          <a:xfrm>
            <a:off x="7484706" y="2858770"/>
            <a:ext cx="939300" cy="290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60"/>
          <p:cNvSpPr/>
          <p:nvPr/>
        </p:nvSpPr>
        <p:spPr>
          <a:xfrm>
            <a:off x="3754400" y="2858770"/>
            <a:ext cx="890700" cy="290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60"/>
          <p:cNvSpPr/>
          <p:nvPr/>
        </p:nvSpPr>
        <p:spPr>
          <a:xfrm>
            <a:off x="3791268" y="1628417"/>
            <a:ext cx="853500" cy="2901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5352EE">
                <a:alpha val="1765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60"/>
          <p:cNvSpPr txBox="1"/>
          <p:nvPr/>
        </p:nvSpPr>
        <p:spPr>
          <a:xfrm>
            <a:off x="3903513" y="1691891"/>
            <a:ext cx="628800" cy="16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800" u="none" cap="none" strike="noStrike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b="1" lang="en" sz="80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endParaRPr b="1" i="0" sz="8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1" name="Google Shape;1231;p60"/>
          <p:cNvSpPr txBox="1"/>
          <p:nvPr/>
        </p:nvSpPr>
        <p:spPr>
          <a:xfrm>
            <a:off x="7608229" y="1691891"/>
            <a:ext cx="691800" cy="16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00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Prices</a:t>
            </a:r>
            <a:endParaRPr b="1" i="0" sz="10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2" name="Google Shape;1232;p60"/>
          <p:cNvSpPr txBox="1"/>
          <p:nvPr/>
        </p:nvSpPr>
        <p:spPr>
          <a:xfrm>
            <a:off x="3871495" y="2922244"/>
            <a:ext cx="655800" cy="16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00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Likes</a:t>
            </a:r>
            <a:endParaRPr b="1" i="0" sz="10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3" name="Google Shape;1233;p60"/>
          <p:cNvSpPr txBox="1"/>
          <p:nvPr/>
        </p:nvSpPr>
        <p:spPr>
          <a:xfrm>
            <a:off x="7608225" y="2922249"/>
            <a:ext cx="733200" cy="16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800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Followers</a:t>
            </a:r>
            <a:endParaRPr b="1" i="0" sz="8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4" name="Google Shape;1234;p60"/>
          <p:cNvSpPr/>
          <p:nvPr/>
        </p:nvSpPr>
        <p:spPr>
          <a:xfrm>
            <a:off x="4801702" y="1492850"/>
            <a:ext cx="489000" cy="5613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352EE">
                <a:alpha val="219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60"/>
          <p:cNvSpPr/>
          <p:nvPr/>
        </p:nvSpPr>
        <p:spPr>
          <a:xfrm>
            <a:off x="6783494" y="1774031"/>
            <a:ext cx="489000" cy="5613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352EE">
                <a:alpha val="219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60"/>
          <p:cNvSpPr/>
          <p:nvPr/>
        </p:nvSpPr>
        <p:spPr>
          <a:xfrm>
            <a:off x="5976070" y="2798768"/>
            <a:ext cx="357300" cy="4104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352EE">
                <a:alpha val="219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60"/>
          <p:cNvSpPr/>
          <p:nvPr/>
        </p:nvSpPr>
        <p:spPr>
          <a:xfrm>
            <a:off x="5218362" y="2072636"/>
            <a:ext cx="357300" cy="4104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352EE">
                <a:alpha val="2196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8" name="Google Shape;1238;p60"/>
          <p:cNvCxnSpPr>
            <a:stCxn id="1234" idx="2"/>
            <a:endCxn id="1229" idx="3"/>
          </p:cNvCxnSpPr>
          <p:nvPr/>
        </p:nvCxnSpPr>
        <p:spPr>
          <a:xfrm flipH="1">
            <a:off x="4644802" y="1773500"/>
            <a:ext cx="156900" cy="600"/>
          </a:xfrm>
          <a:prstGeom prst="bentConnector3">
            <a:avLst>
              <a:gd fmla="val 50037" name="adj1"/>
            </a:avLst>
          </a:prstGeom>
          <a:noFill/>
          <a:ln cap="flat" cmpd="sng" w="9525">
            <a:solidFill>
              <a:srgbClr val="3AE4D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9" name="Google Shape;1239;p60"/>
          <p:cNvCxnSpPr>
            <a:stCxn id="1237" idx="2"/>
            <a:endCxn id="1228" idx="3"/>
          </p:cNvCxnSpPr>
          <p:nvPr/>
        </p:nvCxnSpPr>
        <p:spPr>
          <a:xfrm flipH="1">
            <a:off x="4645062" y="2277836"/>
            <a:ext cx="573300" cy="7260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0" name="Google Shape;1240;p60"/>
          <p:cNvCxnSpPr>
            <a:stCxn id="1226" idx="1"/>
            <a:endCxn id="1235" idx="0"/>
          </p:cNvCxnSpPr>
          <p:nvPr/>
        </p:nvCxnSpPr>
        <p:spPr>
          <a:xfrm flipH="1">
            <a:off x="7028107" y="1773467"/>
            <a:ext cx="456600" cy="600"/>
          </a:xfrm>
          <a:prstGeom prst="bentConnector2">
            <a:avLst/>
          </a:prstGeom>
          <a:noFill/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1" name="Google Shape;1241;p60"/>
          <p:cNvCxnSpPr>
            <a:stCxn id="1236" idx="6"/>
            <a:endCxn id="1227" idx="1"/>
          </p:cNvCxnSpPr>
          <p:nvPr/>
        </p:nvCxnSpPr>
        <p:spPr>
          <a:xfrm>
            <a:off x="6333370" y="3003968"/>
            <a:ext cx="1151400" cy="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2" name="Google Shape;1242;p60"/>
          <p:cNvSpPr txBox="1"/>
          <p:nvPr/>
        </p:nvSpPr>
        <p:spPr>
          <a:xfrm>
            <a:off x="541350" y="1786800"/>
            <a:ext cx="3127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You can see the Website HTML structure using Google Chrome Inspect tool. Which you can open by right clicking the page and choose inspect, or using </a:t>
            </a:r>
            <a:r>
              <a:rPr b="1"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CTRL+Shift+C 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and clicking on the part you want to scrap.</a:t>
            </a:r>
            <a:r>
              <a:rPr b="1"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7" name="Google Shape;124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50" y="1516950"/>
            <a:ext cx="2347099" cy="189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8" name="Google Shape;1248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2275" y="1516950"/>
            <a:ext cx="2237125" cy="191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9" name="Google Shape;1249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2400" y="1482275"/>
            <a:ext cx="2237125" cy="19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0" name="Google Shape;1250;p61"/>
          <p:cNvSpPr/>
          <p:nvPr/>
        </p:nvSpPr>
        <p:spPr>
          <a:xfrm rot="1622893">
            <a:off x="2723291" y="1100929"/>
            <a:ext cx="684127" cy="49374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61"/>
          <p:cNvSpPr/>
          <p:nvPr/>
        </p:nvSpPr>
        <p:spPr>
          <a:xfrm rot="1622893">
            <a:off x="5507416" y="1055779"/>
            <a:ext cx="684127" cy="49374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61"/>
          <p:cNvSpPr txBox="1"/>
          <p:nvPr/>
        </p:nvSpPr>
        <p:spPr>
          <a:xfrm>
            <a:off x="2610550" y="674525"/>
            <a:ext cx="7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Step 2</a:t>
            </a:r>
            <a:endParaRPr b="1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253" name="Google Shape;1253;p61"/>
          <p:cNvSpPr txBox="1"/>
          <p:nvPr/>
        </p:nvSpPr>
        <p:spPr>
          <a:xfrm>
            <a:off x="5267675" y="674525"/>
            <a:ext cx="7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Step 3</a:t>
            </a:r>
            <a:endParaRPr b="1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254" name="Google Shape;1254;p61"/>
          <p:cNvSpPr txBox="1"/>
          <p:nvPr/>
        </p:nvSpPr>
        <p:spPr>
          <a:xfrm>
            <a:off x="544675" y="674525"/>
            <a:ext cx="7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Step 1</a:t>
            </a:r>
            <a:endParaRPr b="1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62"/>
          <p:cNvSpPr txBox="1"/>
          <p:nvPr>
            <p:ph type="title"/>
          </p:nvPr>
        </p:nvSpPr>
        <p:spPr>
          <a:xfrm>
            <a:off x="713200" y="112337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/>
              <a:t>HTML Structure</a:t>
            </a:r>
            <a:endParaRPr sz="3000"/>
          </a:p>
        </p:txBody>
      </p:sp>
      <p:sp>
        <p:nvSpPr>
          <p:cNvPr id="1260" name="Google Shape;1260;p62"/>
          <p:cNvSpPr txBox="1"/>
          <p:nvPr>
            <p:ph idx="1" type="subTitle"/>
          </p:nvPr>
        </p:nvSpPr>
        <p:spPr>
          <a:xfrm>
            <a:off x="713200" y="1918426"/>
            <a:ext cx="3960300" cy="13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/>
              <a:t>In HTML, document is composed of three parts: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line containing HTML version information,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declarative header section (delimited by the HEAD element),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body, which contains the document's actual content. The body </a:t>
            </a:r>
            <a:r>
              <a:rPr lang="en" sz="1200"/>
              <a:t>may be implemented by the BODY element or the FRAMESET element.</a:t>
            </a:r>
            <a:endParaRPr sz="1200"/>
          </a:p>
        </p:txBody>
      </p:sp>
      <p:pic>
        <p:nvPicPr>
          <p:cNvPr id="1261" name="Google Shape;126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025" y="829401"/>
            <a:ext cx="3588950" cy="3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63"/>
          <p:cNvSpPr txBox="1"/>
          <p:nvPr>
            <p:ph type="title"/>
          </p:nvPr>
        </p:nvSpPr>
        <p:spPr>
          <a:xfrm>
            <a:off x="611700" y="126707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200">
                <a:solidFill>
                  <a:schemeClr val="accent6"/>
                </a:solidFill>
              </a:rPr>
              <a:t>HTML Elements</a:t>
            </a:r>
            <a:endParaRPr sz="3200">
              <a:solidFill>
                <a:schemeClr val="accent6"/>
              </a:solidFill>
            </a:endParaRPr>
          </a:p>
        </p:txBody>
      </p:sp>
      <p:sp>
        <p:nvSpPr>
          <p:cNvPr id="1267" name="Google Shape;1267;p63"/>
          <p:cNvSpPr txBox="1"/>
          <p:nvPr>
            <p:ph idx="1" type="subTitle"/>
          </p:nvPr>
        </p:nvSpPr>
        <p:spPr>
          <a:xfrm>
            <a:off x="580500" y="1925975"/>
            <a:ext cx="3991500" cy="19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lt1"/>
                </a:solidFill>
              </a:rPr>
              <a:t>HTML also has many different Elements or “tags”, </a:t>
            </a:r>
            <a:r>
              <a:rPr lang="en" sz="1200">
                <a:solidFill>
                  <a:schemeClr val="lt1"/>
                </a:solidFill>
              </a:rPr>
              <a:t>defined by a start tag, some content, and an end tag. Like this </a:t>
            </a:r>
            <a:r>
              <a:rPr lang="en" sz="1200">
                <a:solidFill>
                  <a:schemeClr val="lt1"/>
                </a:solidFill>
                <a:highlight>
                  <a:srgbClr val="1E1E1E"/>
                </a:highlight>
              </a:rPr>
              <a:t>&lt;div&gt;something&lt;/div&gt;</a:t>
            </a:r>
            <a:endParaRPr sz="1200">
              <a:solidFill>
                <a:schemeClr val="lt1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chemeClr val="accent5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lt1"/>
                </a:solidFill>
              </a:rPr>
              <a:t>These tags can have different attributes inside them. Such as </a:t>
            </a:r>
            <a:r>
              <a:rPr b="1" lang="en" sz="1200">
                <a:solidFill>
                  <a:schemeClr val="lt1"/>
                </a:solidFill>
              </a:rPr>
              <a:t>Class </a:t>
            </a:r>
            <a:r>
              <a:rPr lang="en" sz="1200">
                <a:solidFill>
                  <a:schemeClr val="lt1"/>
                </a:solidFill>
              </a:rPr>
              <a:t>and </a:t>
            </a:r>
            <a:r>
              <a:rPr b="1" lang="en" sz="1200">
                <a:solidFill>
                  <a:schemeClr val="lt1"/>
                </a:solidFill>
              </a:rPr>
              <a:t>id,</a:t>
            </a:r>
            <a:r>
              <a:rPr lang="en" sz="1200">
                <a:solidFill>
                  <a:schemeClr val="lt1"/>
                </a:solidFill>
              </a:rPr>
              <a:t> which we can use to find the elements we want to scrape.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268" name="Google Shape;126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975" y="2466125"/>
            <a:ext cx="3960300" cy="7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64"/>
          <p:cNvSpPr txBox="1"/>
          <p:nvPr/>
        </p:nvSpPr>
        <p:spPr>
          <a:xfrm>
            <a:off x="1025875" y="799475"/>
            <a:ext cx="329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274" name="Google Shape;1274;p64"/>
          <p:cNvSpPr txBox="1"/>
          <p:nvPr>
            <p:ph type="title"/>
          </p:nvPr>
        </p:nvSpPr>
        <p:spPr>
          <a:xfrm>
            <a:off x="496725" y="117667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solidFill>
                  <a:schemeClr val="accent6"/>
                </a:solidFill>
              </a:rPr>
              <a:t>URL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1275" name="Google Shape;1275;p64"/>
          <p:cNvSpPr txBox="1"/>
          <p:nvPr>
            <p:ph idx="1" type="subTitle"/>
          </p:nvPr>
        </p:nvSpPr>
        <p:spPr>
          <a:xfrm>
            <a:off x="465525" y="1614075"/>
            <a:ext cx="3991500" cy="19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lt1"/>
                </a:solidFill>
              </a:rPr>
              <a:t>URL stands for Uniform Resource Locator (URL), it refer to the web page </a:t>
            </a:r>
            <a:r>
              <a:rPr lang="en" sz="1200">
                <a:solidFill>
                  <a:schemeClr val="lt1"/>
                </a:solidFill>
              </a:rPr>
              <a:t>specific</a:t>
            </a:r>
            <a:r>
              <a:rPr lang="en" sz="1200">
                <a:solidFill>
                  <a:schemeClr val="lt1"/>
                </a:solidFill>
              </a:rPr>
              <a:t> location or address on a computer network.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lt1"/>
                </a:solidFill>
              </a:rPr>
              <a:t>By understanding how the the URL works you can encode a lot of </a:t>
            </a:r>
            <a:r>
              <a:rPr lang="en" sz="1200">
                <a:solidFill>
                  <a:schemeClr val="lt1"/>
                </a:solidFill>
              </a:rPr>
              <a:t>useful</a:t>
            </a:r>
            <a:r>
              <a:rPr lang="en" sz="1200">
                <a:solidFill>
                  <a:schemeClr val="lt1"/>
                </a:solidFill>
              </a:rPr>
              <a:t> informations, like how the pagination functions in the site.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276" name="Google Shape;127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287" y="3061550"/>
            <a:ext cx="38964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7" name="Google Shape;1277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13" y="1075450"/>
            <a:ext cx="3928950" cy="16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65"/>
          <p:cNvSpPr/>
          <p:nvPr/>
        </p:nvSpPr>
        <p:spPr>
          <a:xfrm>
            <a:off x="7531500" y="97387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392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65"/>
          <p:cNvSpPr/>
          <p:nvPr/>
        </p:nvSpPr>
        <p:spPr>
          <a:xfrm>
            <a:off x="4815300" y="3469225"/>
            <a:ext cx="3789300" cy="4026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p65"/>
          <p:cNvSpPr txBox="1"/>
          <p:nvPr>
            <p:ph type="title"/>
          </p:nvPr>
        </p:nvSpPr>
        <p:spPr>
          <a:xfrm>
            <a:off x="4422550" y="1816650"/>
            <a:ext cx="4053900" cy="15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800"/>
              <a:t>Starting with </a:t>
            </a:r>
            <a:r>
              <a:rPr lang="en" sz="3800"/>
              <a:t>Beautiful soap</a:t>
            </a:r>
            <a:endParaRPr sz="3800"/>
          </a:p>
        </p:txBody>
      </p:sp>
      <p:sp>
        <p:nvSpPr>
          <p:cNvPr id="1285" name="Google Shape;1285;p65"/>
          <p:cNvSpPr txBox="1"/>
          <p:nvPr>
            <p:ph idx="2" type="title"/>
          </p:nvPr>
        </p:nvSpPr>
        <p:spPr>
          <a:xfrm>
            <a:off x="6945300" y="1101725"/>
            <a:ext cx="1477500" cy="48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286" name="Google Shape;1286;p65"/>
          <p:cNvSpPr txBox="1"/>
          <p:nvPr>
            <p:ph idx="1" type="subTitle"/>
          </p:nvPr>
        </p:nvSpPr>
        <p:spPr>
          <a:xfrm>
            <a:off x="4368900" y="3441973"/>
            <a:ext cx="40539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Using Beautiful soap to scrap real estate data </a:t>
            </a:r>
            <a:endParaRPr/>
          </a:p>
        </p:txBody>
      </p:sp>
      <p:grpSp>
        <p:nvGrpSpPr>
          <p:cNvPr id="1287" name="Google Shape;1287;p65"/>
          <p:cNvGrpSpPr/>
          <p:nvPr/>
        </p:nvGrpSpPr>
        <p:grpSpPr>
          <a:xfrm>
            <a:off x="713169" y="1694081"/>
            <a:ext cx="3372318" cy="2655132"/>
            <a:chOff x="713188" y="1179125"/>
            <a:chExt cx="3595988" cy="3169928"/>
          </a:xfrm>
        </p:grpSpPr>
        <p:grpSp>
          <p:nvGrpSpPr>
            <p:cNvPr id="1288" name="Google Shape;1288;p65"/>
            <p:cNvGrpSpPr/>
            <p:nvPr/>
          </p:nvGrpSpPr>
          <p:grpSpPr>
            <a:xfrm>
              <a:off x="927869" y="1365135"/>
              <a:ext cx="3228903" cy="2983918"/>
              <a:chOff x="927869" y="1365135"/>
              <a:chExt cx="3228903" cy="2983918"/>
            </a:xfrm>
          </p:grpSpPr>
          <p:sp>
            <p:nvSpPr>
              <p:cNvPr id="1289" name="Google Shape;1289;p65"/>
              <p:cNvSpPr/>
              <p:nvPr/>
            </p:nvSpPr>
            <p:spPr>
              <a:xfrm>
                <a:off x="1202878" y="1365135"/>
                <a:ext cx="2679256" cy="2983918"/>
              </a:xfrm>
              <a:custGeom>
                <a:rect b="b" l="l" r="r" t="t"/>
                <a:pathLst>
                  <a:path extrusionOk="0" h="209508" w="188117">
                    <a:moveTo>
                      <a:pt x="10696" y="0"/>
                    </a:moveTo>
                    <a:cubicBezTo>
                      <a:pt x="4792" y="0"/>
                      <a:pt x="0" y="4793"/>
                      <a:pt x="0" y="10719"/>
                    </a:cubicBezTo>
                    <a:lnTo>
                      <a:pt x="0" y="198812"/>
                    </a:lnTo>
                    <a:cubicBezTo>
                      <a:pt x="0" y="204716"/>
                      <a:pt x="4792" y="209507"/>
                      <a:pt x="10696" y="209507"/>
                    </a:cubicBezTo>
                    <a:lnTo>
                      <a:pt x="177421" y="209507"/>
                    </a:lnTo>
                    <a:cubicBezTo>
                      <a:pt x="183324" y="209507"/>
                      <a:pt x="188116" y="204716"/>
                      <a:pt x="188116" y="198812"/>
                    </a:cubicBezTo>
                    <a:lnTo>
                      <a:pt x="188116" y="10719"/>
                    </a:lnTo>
                    <a:cubicBezTo>
                      <a:pt x="188116" y="4793"/>
                      <a:pt x="183324" y="0"/>
                      <a:pt x="1774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65"/>
              <p:cNvSpPr/>
              <p:nvPr/>
            </p:nvSpPr>
            <p:spPr>
              <a:xfrm>
                <a:off x="1974408" y="1565271"/>
                <a:ext cx="1606369" cy="93972"/>
              </a:xfrm>
              <a:custGeom>
                <a:rect b="b" l="l" r="r" t="t"/>
                <a:pathLst>
                  <a:path extrusionOk="0" h="6598" w="112787">
                    <a:moveTo>
                      <a:pt x="3287" y="1"/>
                    </a:moveTo>
                    <a:cubicBezTo>
                      <a:pt x="1482" y="1"/>
                      <a:pt x="0" y="1483"/>
                      <a:pt x="0" y="3310"/>
                    </a:cubicBezTo>
                    <a:cubicBezTo>
                      <a:pt x="0" y="5140"/>
                      <a:pt x="1482" y="6598"/>
                      <a:pt x="3287" y="6598"/>
                    </a:cubicBezTo>
                    <a:lnTo>
                      <a:pt x="109475" y="6598"/>
                    </a:lnTo>
                    <a:cubicBezTo>
                      <a:pt x="111305" y="6598"/>
                      <a:pt x="112786" y="5140"/>
                      <a:pt x="112786" y="3310"/>
                    </a:cubicBezTo>
                    <a:cubicBezTo>
                      <a:pt x="112786" y="1483"/>
                      <a:pt x="111305" y="1"/>
                      <a:pt x="1094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65"/>
              <p:cNvSpPr/>
              <p:nvPr/>
            </p:nvSpPr>
            <p:spPr>
              <a:xfrm>
                <a:off x="1974408" y="1767372"/>
                <a:ext cx="1336659" cy="94314"/>
              </a:xfrm>
              <a:custGeom>
                <a:rect b="b" l="l" r="r" t="t"/>
                <a:pathLst>
                  <a:path extrusionOk="0" h="6622" w="93850">
                    <a:moveTo>
                      <a:pt x="3287" y="1"/>
                    </a:moveTo>
                    <a:cubicBezTo>
                      <a:pt x="1482" y="1"/>
                      <a:pt x="0" y="1483"/>
                      <a:pt x="0" y="3312"/>
                    </a:cubicBezTo>
                    <a:cubicBezTo>
                      <a:pt x="0" y="5140"/>
                      <a:pt x="1482" y="6622"/>
                      <a:pt x="3287" y="6622"/>
                    </a:cubicBezTo>
                    <a:lnTo>
                      <a:pt x="90539" y="6622"/>
                    </a:lnTo>
                    <a:cubicBezTo>
                      <a:pt x="92368" y="6622"/>
                      <a:pt x="93850" y="5140"/>
                      <a:pt x="93850" y="3312"/>
                    </a:cubicBezTo>
                    <a:cubicBezTo>
                      <a:pt x="93850" y="1483"/>
                      <a:pt x="92368" y="1"/>
                      <a:pt x="905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65"/>
              <p:cNvSpPr/>
              <p:nvPr/>
            </p:nvSpPr>
            <p:spPr>
              <a:xfrm>
                <a:off x="2385546" y="3810629"/>
                <a:ext cx="1195231" cy="93972"/>
              </a:xfrm>
              <a:custGeom>
                <a:rect b="b" l="l" r="r" t="t"/>
                <a:pathLst>
                  <a:path extrusionOk="0" h="6598" w="83920">
                    <a:moveTo>
                      <a:pt x="3312" y="0"/>
                    </a:moveTo>
                    <a:cubicBezTo>
                      <a:pt x="1482" y="0"/>
                      <a:pt x="0" y="1482"/>
                      <a:pt x="0" y="3288"/>
                    </a:cubicBezTo>
                    <a:cubicBezTo>
                      <a:pt x="0" y="5116"/>
                      <a:pt x="1482" y="6597"/>
                      <a:pt x="3312" y="6597"/>
                    </a:cubicBezTo>
                    <a:lnTo>
                      <a:pt x="80608" y="6597"/>
                    </a:lnTo>
                    <a:cubicBezTo>
                      <a:pt x="82438" y="6597"/>
                      <a:pt x="83919" y="5116"/>
                      <a:pt x="83919" y="3288"/>
                    </a:cubicBezTo>
                    <a:cubicBezTo>
                      <a:pt x="83919" y="1482"/>
                      <a:pt x="82438" y="0"/>
                      <a:pt x="806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65"/>
              <p:cNvSpPr/>
              <p:nvPr/>
            </p:nvSpPr>
            <p:spPr>
              <a:xfrm>
                <a:off x="2385546" y="4012730"/>
                <a:ext cx="925520" cy="94000"/>
              </a:xfrm>
              <a:custGeom>
                <a:rect b="b" l="l" r="r" t="t"/>
                <a:pathLst>
                  <a:path extrusionOk="0" h="6600" w="64983">
                    <a:moveTo>
                      <a:pt x="3312" y="0"/>
                    </a:moveTo>
                    <a:cubicBezTo>
                      <a:pt x="1482" y="0"/>
                      <a:pt x="0" y="1482"/>
                      <a:pt x="0" y="3288"/>
                    </a:cubicBezTo>
                    <a:cubicBezTo>
                      <a:pt x="0" y="5117"/>
                      <a:pt x="1482" y="6599"/>
                      <a:pt x="3312" y="6599"/>
                    </a:cubicBezTo>
                    <a:lnTo>
                      <a:pt x="61672" y="6599"/>
                    </a:lnTo>
                    <a:cubicBezTo>
                      <a:pt x="63501" y="6599"/>
                      <a:pt x="64983" y="5117"/>
                      <a:pt x="64983" y="3288"/>
                    </a:cubicBezTo>
                    <a:cubicBezTo>
                      <a:pt x="64983" y="1482"/>
                      <a:pt x="63501" y="0"/>
                      <a:pt x="61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65"/>
              <p:cNvSpPr/>
              <p:nvPr/>
            </p:nvSpPr>
            <p:spPr>
              <a:xfrm>
                <a:off x="1880109" y="3804348"/>
                <a:ext cx="308621" cy="308635"/>
              </a:xfrm>
              <a:custGeom>
                <a:rect b="b" l="l" r="r" t="t"/>
                <a:pathLst>
                  <a:path extrusionOk="0" h="21670" w="21669">
                    <a:moveTo>
                      <a:pt x="10834" y="1"/>
                    </a:moveTo>
                    <a:cubicBezTo>
                      <a:pt x="4862" y="1"/>
                      <a:pt x="0" y="4840"/>
                      <a:pt x="0" y="10835"/>
                    </a:cubicBezTo>
                    <a:cubicBezTo>
                      <a:pt x="0" y="16808"/>
                      <a:pt x="4862" y="21669"/>
                      <a:pt x="10834" y="21669"/>
                    </a:cubicBezTo>
                    <a:cubicBezTo>
                      <a:pt x="16829" y="21669"/>
                      <a:pt x="21669" y="16808"/>
                      <a:pt x="21669" y="10835"/>
                    </a:cubicBezTo>
                    <a:cubicBezTo>
                      <a:pt x="21669" y="4840"/>
                      <a:pt x="16829" y="1"/>
                      <a:pt x="108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65"/>
              <p:cNvSpPr/>
              <p:nvPr/>
            </p:nvSpPr>
            <p:spPr>
              <a:xfrm>
                <a:off x="1961220" y="3884733"/>
                <a:ext cx="153976" cy="140887"/>
              </a:xfrm>
              <a:custGeom>
                <a:rect b="b" l="l" r="r" t="t"/>
                <a:pathLst>
                  <a:path extrusionOk="0" h="9892" w="10811">
                    <a:moveTo>
                      <a:pt x="5382" y="0"/>
                    </a:moveTo>
                    <a:cubicBezTo>
                      <a:pt x="4114" y="0"/>
                      <a:pt x="2847" y="480"/>
                      <a:pt x="1874" y="1441"/>
                    </a:cubicBezTo>
                    <a:cubicBezTo>
                      <a:pt x="232" y="3085"/>
                      <a:pt x="0" y="5585"/>
                      <a:pt x="1158" y="7484"/>
                    </a:cubicBezTo>
                    <a:lnTo>
                      <a:pt x="509" y="9891"/>
                    </a:lnTo>
                    <a:lnTo>
                      <a:pt x="2963" y="9243"/>
                    </a:lnTo>
                    <a:cubicBezTo>
                      <a:pt x="3726" y="9671"/>
                      <a:pt x="4572" y="9886"/>
                      <a:pt x="5415" y="9886"/>
                    </a:cubicBezTo>
                    <a:cubicBezTo>
                      <a:pt x="6670" y="9886"/>
                      <a:pt x="7921" y="9411"/>
                      <a:pt x="8890" y="8456"/>
                    </a:cubicBezTo>
                    <a:cubicBezTo>
                      <a:pt x="10810" y="6511"/>
                      <a:pt x="10810" y="3385"/>
                      <a:pt x="8890" y="1441"/>
                    </a:cubicBezTo>
                    <a:cubicBezTo>
                      <a:pt x="7917" y="480"/>
                      <a:pt x="6650" y="0"/>
                      <a:pt x="53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65"/>
              <p:cNvSpPr/>
              <p:nvPr/>
            </p:nvSpPr>
            <p:spPr>
              <a:xfrm>
                <a:off x="2005058" y="3943483"/>
                <a:ext cx="23429" cy="23443"/>
              </a:xfrm>
              <a:custGeom>
                <a:rect b="b" l="l" r="r" t="t"/>
                <a:pathLst>
                  <a:path extrusionOk="0" h="1646" w="1645">
                    <a:moveTo>
                      <a:pt x="811" y="1"/>
                    </a:moveTo>
                    <a:cubicBezTo>
                      <a:pt x="371" y="1"/>
                      <a:pt x="0" y="371"/>
                      <a:pt x="0" y="834"/>
                    </a:cubicBezTo>
                    <a:cubicBezTo>
                      <a:pt x="0" y="1275"/>
                      <a:pt x="371" y="1646"/>
                      <a:pt x="811" y="1646"/>
                    </a:cubicBezTo>
                    <a:cubicBezTo>
                      <a:pt x="1274" y="1646"/>
                      <a:pt x="1645" y="1275"/>
                      <a:pt x="1645" y="834"/>
                    </a:cubicBezTo>
                    <a:cubicBezTo>
                      <a:pt x="1645" y="371"/>
                      <a:pt x="1274" y="1"/>
                      <a:pt x="811" y="1"/>
                    </a:cubicBezTo>
                    <a:close/>
                  </a:path>
                </a:pathLst>
              </a:custGeom>
              <a:solidFill>
                <a:srgbClr val="DEFF3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65"/>
              <p:cNvSpPr/>
              <p:nvPr/>
            </p:nvSpPr>
            <p:spPr>
              <a:xfrm>
                <a:off x="2047600" y="3943483"/>
                <a:ext cx="23087" cy="23443"/>
              </a:xfrm>
              <a:custGeom>
                <a:rect b="b" l="l" r="r" t="t"/>
                <a:pathLst>
                  <a:path extrusionOk="0" h="1646" w="1621">
                    <a:moveTo>
                      <a:pt x="810" y="1"/>
                    </a:moveTo>
                    <a:cubicBezTo>
                      <a:pt x="371" y="1"/>
                      <a:pt x="0" y="371"/>
                      <a:pt x="0" y="834"/>
                    </a:cubicBezTo>
                    <a:cubicBezTo>
                      <a:pt x="0" y="1275"/>
                      <a:pt x="371" y="1646"/>
                      <a:pt x="810" y="1646"/>
                    </a:cubicBezTo>
                    <a:cubicBezTo>
                      <a:pt x="1251" y="1646"/>
                      <a:pt x="1621" y="1275"/>
                      <a:pt x="1621" y="834"/>
                    </a:cubicBezTo>
                    <a:cubicBezTo>
                      <a:pt x="1621" y="371"/>
                      <a:pt x="1251" y="1"/>
                      <a:pt x="810" y="1"/>
                    </a:cubicBezTo>
                    <a:close/>
                  </a:path>
                </a:pathLst>
              </a:custGeom>
              <a:solidFill>
                <a:srgbClr val="DEFF3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65"/>
              <p:cNvSpPr/>
              <p:nvPr/>
            </p:nvSpPr>
            <p:spPr>
              <a:xfrm>
                <a:off x="1403996" y="2065125"/>
                <a:ext cx="2277020" cy="1521626"/>
              </a:xfrm>
              <a:custGeom>
                <a:rect b="b" l="l" r="r" t="t"/>
                <a:pathLst>
                  <a:path extrusionOk="0" h="106837" w="159875">
                    <a:moveTo>
                      <a:pt x="5649" y="0"/>
                    </a:moveTo>
                    <a:cubicBezTo>
                      <a:pt x="2523" y="0"/>
                      <a:pt x="1" y="2523"/>
                      <a:pt x="1" y="5649"/>
                    </a:cubicBezTo>
                    <a:lnTo>
                      <a:pt x="1" y="101188"/>
                    </a:lnTo>
                    <a:cubicBezTo>
                      <a:pt x="1" y="104314"/>
                      <a:pt x="2523" y="106837"/>
                      <a:pt x="5649" y="106837"/>
                    </a:cubicBezTo>
                    <a:lnTo>
                      <a:pt x="154248" y="106837"/>
                    </a:lnTo>
                    <a:cubicBezTo>
                      <a:pt x="157350" y="106837"/>
                      <a:pt x="159874" y="104314"/>
                      <a:pt x="159874" y="101188"/>
                    </a:cubicBezTo>
                    <a:lnTo>
                      <a:pt x="159874" y="5649"/>
                    </a:lnTo>
                    <a:cubicBezTo>
                      <a:pt x="159874" y="2523"/>
                      <a:pt x="157350" y="0"/>
                      <a:pt x="1542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65"/>
              <p:cNvSpPr/>
              <p:nvPr/>
            </p:nvSpPr>
            <p:spPr>
              <a:xfrm>
                <a:off x="1403996" y="1559004"/>
                <a:ext cx="308635" cy="308621"/>
              </a:xfrm>
              <a:custGeom>
                <a:rect b="b" l="l" r="r" t="t"/>
                <a:pathLst>
                  <a:path extrusionOk="0" h="21669" w="21670">
                    <a:moveTo>
                      <a:pt x="10835" y="0"/>
                    </a:moveTo>
                    <a:cubicBezTo>
                      <a:pt x="4838" y="0"/>
                      <a:pt x="1" y="4862"/>
                      <a:pt x="1" y="10834"/>
                    </a:cubicBezTo>
                    <a:cubicBezTo>
                      <a:pt x="1" y="16831"/>
                      <a:pt x="4838" y="21669"/>
                      <a:pt x="10835" y="21669"/>
                    </a:cubicBezTo>
                    <a:cubicBezTo>
                      <a:pt x="16808" y="21669"/>
                      <a:pt x="21669" y="16831"/>
                      <a:pt x="21669" y="10834"/>
                    </a:cubicBezTo>
                    <a:cubicBezTo>
                      <a:pt x="21669" y="4862"/>
                      <a:pt x="16808" y="0"/>
                      <a:pt x="108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p65"/>
              <p:cNvSpPr/>
              <p:nvPr/>
            </p:nvSpPr>
            <p:spPr>
              <a:xfrm>
                <a:off x="1403996" y="3804348"/>
                <a:ext cx="308635" cy="308635"/>
              </a:xfrm>
              <a:custGeom>
                <a:rect b="b" l="l" r="r" t="t"/>
                <a:pathLst>
                  <a:path extrusionOk="0" h="21670" w="21670">
                    <a:moveTo>
                      <a:pt x="10835" y="1"/>
                    </a:moveTo>
                    <a:cubicBezTo>
                      <a:pt x="4838" y="1"/>
                      <a:pt x="1" y="4840"/>
                      <a:pt x="1" y="10835"/>
                    </a:cubicBezTo>
                    <a:cubicBezTo>
                      <a:pt x="1" y="16808"/>
                      <a:pt x="4838" y="21669"/>
                      <a:pt x="10835" y="21669"/>
                    </a:cubicBezTo>
                    <a:cubicBezTo>
                      <a:pt x="16808" y="21669"/>
                      <a:pt x="21669" y="16808"/>
                      <a:pt x="21669" y="10835"/>
                    </a:cubicBezTo>
                    <a:cubicBezTo>
                      <a:pt x="21669" y="4840"/>
                      <a:pt x="16808" y="1"/>
                      <a:pt x="108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p65"/>
              <p:cNvSpPr/>
              <p:nvPr/>
            </p:nvSpPr>
            <p:spPr>
              <a:xfrm>
                <a:off x="1490391" y="3896355"/>
                <a:ext cx="135845" cy="124650"/>
              </a:xfrm>
              <a:custGeom>
                <a:rect b="b" l="l" r="r" t="t"/>
                <a:pathLst>
                  <a:path extrusionOk="0" h="8752" w="9538">
                    <a:moveTo>
                      <a:pt x="2615" y="0"/>
                    </a:moveTo>
                    <a:cubicBezTo>
                      <a:pt x="1158" y="0"/>
                      <a:pt x="0" y="1158"/>
                      <a:pt x="0" y="2615"/>
                    </a:cubicBezTo>
                    <a:cubicBezTo>
                      <a:pt x="0" y="4421"/>
                      <a:pt x="1621" y="5880"/>
                      <a:pt x="4074" y="8125"/>
                    </a:cubicBezTo>
                    <a:lnTo>
                      <a:pt x="4769" y="8751"/>
                    </a:lnTo>
                    <a:lnTo>
                      <a:pt x="5463" y="8125"/>
                    </a:lnTo>
                    <a:cubicBezTo>
                      <a:pt x="7917" y="5880"/>
                      <a:pt x="9538" y="4421"/>
                      <a:pt x="9538" y="2615"/>
                    </a:cubicBezTo>
                    <a:cubicBezTo>
                      <a:pt x="9538" y="1158"/>
                      <a:pt x="8380" y="0"/>
                      <a:pt x="6899" y="0"/>
                    </a:cubicBezTo>
                    <a:cubicBezTo>
                      <a:pt x="6088" y="0"/>
                      <a:pt x="5278" y="393"/>
                      <a:pt x="4769" y="995"/>
                    </a:cubicBezTo>
                    <a:cubicBezTo>
                      <a:pt x="4236" y="393"/>
                      <a:pt x="3449" y="0"/>
                      <a:pt x="2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2" name="Google Shape;1302;p65"/>
              <p:cNvSpPr/>
              <p:nvPr/>
            </p:nvSpPr>
            <p:spPr>
              <a:xfrm>
                <a:off x="1690512" y="2297905"/>
                <a:ext cx="38255" cy="1056067"/>
              </a:xfrm>
              <a:custGeom>
                <a:rect b="b" l="l" r="r" t="t"/>
                <a:pathLst>
                  <a:path extrusionOk="0" h="74149" w="2686">
                    <a:moveTo>
                      <a:pt x="1343" y="0"/>
                    </a:moveTo>
                    <a:cubicBezTo>
                      <a:pt x="602" y="0"/>
                      <a:pt x="0" y="602"/>
                      <a:pt x="0" y="1343"/>
                    </a:cubicBezTo>
                    <a:lnTo>
                      <a:pt x="0" y="72806"/>
                    </a:lnTo>
                    <a:cubicBezTo>
                      <a:pt x="0" y="73547"/>
                      <a:pt x="602" y="74149"/>
                      <a:pt x="1343" y="74149"/>
                    </a:cubicBezTo>
                    <a:cubicBezTo>
                      <a:pt x="2084" y="74149"/>
                      <a:pt x="2686" y="73547"/>
                      <a:pt x="2686" y="72806"/>
                    </a:cubicBezTo>
                    <a:lnTo>
                      <a:pt x="2686" y="1343"/>
                    </a:lnTo>
                    <a:cubicBezTo>
                      <a:pt x="2686" y="602"/>
                      <a:pt x="2084" y="0"/>
                      <a:pt x="1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3" name="Google Shape;1303;p65"/>
              <p:cNvSpPr/>
              <p:nvPr/>
            </p:nvSpPr>
            <p:spPr>
              <a:xfrm>
                <a:off x="2023858" y="2297905"/>
                <a:ext cx="37914" cy="1056067"/>
              </a:xfrm>
              <a:custGeom>
                <a:rect b="b" l="l" r="r" t="t"/>
                <a:pathLst>
                  <a:path extrusionOk="0" h="74149" w="2662">
                    <a:moveTo>
                      <a:pt x="1319" y="0"/>
                    </a:moveTo>
                    <a:cubicBezTo>
                      <a:pt x="603" y="0"/>
                      <a:pt x="1" y="602"/>
                      <a:pt x="1" y="1343"/>
                    </a:cubicBezTo>
                    <a:lnTo>
                      <a:pt x="1" y="72806"/>
                    </a:lnTo>
                    <a:cubicBezTo>
                      <a:pt x="1" y="73547"/>
                      <a:pt x="603" y="74149"/>
                      <a:pt x="1319" y="74149"/>
                    </a:cubicBezTo>
                    <a:cubicBezTo>
                      <a:pt x="2060" y="74149"/>
                      <a:pt x="2662" y="73547"/>
                      <a:pt x="2662" y="72806"/>
                    </a:cubicBezTo>
                    <a:lnTo>
                      <a:pt x="2662" y="1343"/>
                    </a:lnTo>
                    <a:cubicBezTo>
                      <a:pt x="2662" y="602"/>
                      <a:pt x="2060" y="0"/>
                      <a:pt x="1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p65"/>
              <p:cNvSpPr/>
              <p:nvPr/>
            </p:nvSpPr>
            <p:spPr>
              <a:xfrm>
                <a:off x="2356876" y="2297905"/>
                <a:ext cx="38255" cy="1056067"/>
              </a:xfrm>
              <a:custGeom>
                <a:rect b="b" l="l" r="r" t="t"/>
                <a:pathLst>
                  <a:path extrusionOk="0" h="74149" w="2686">
                    <a:moveTo>
                      <a:pt x="1343" y="0"/>
                    </a:moveTo>
                    <a:cubicBezTo>
                      <a:pt x="602" y="0"/>
                      <a:pt x="0" y="602"/>
                      <a:pt x="0" y="1343"/>
                    </a:cubicBezTo>
                    <a:lnTo>
                      <a:pt x="0" y="72806"/>
                    </a:lnTo>
                    <a:cubicBezTo>
                      <a:pt x="0" y="73547"/>
                      <a:pt x="602" y="74149"/>
                      <a:pt x="1343" y="74149"/>
                    </a:cubicBezTo>
                    <a:cubicBezTo>
                      <a:pt x="2084" y="74149"/>
                      <a:pt x="2685" y="73547"/>
                      <a:pt x="2685" y="72806"/>
                    </a:cubicBezTo>
                    <a:lnTo>
                      <a:pt x="2685" y="1343"/>
                    </a:lnTo>
                    <a:cubicBezTo>
                      <a:pt x="2685" y="602"/>
                      <a:pt x="2084" y="0"/>
                      <a:pt x="1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p65"/>
              <p:cNvSpPr/>
              <p:nvPr/>
            </p:nvSpPr>
            <p:spPr>
              <a:xfrm>
                <a:off x="2690194" y="2297905"/>
                <a:ext cx="37942" cy="1056067"/>
              </a:xfrm>
              <a:custGeom>
                <a:rect b="b" l="l" r="r" t="t"/>
                <a:pathLst>
                  <a:path extrusionOk="0" h="74149" w="2664">
                    <a:moveTo>
                      <a:pt x="1321" y="0"/>
                    </a:moveTo>
                    <a:cubicBezTo>
                      <a:pt x="603" y="0"/>
                      <a:pt x="1" y="602"/>
                      <a:pt x="1" y="1343"/>
                    </a:cubicBezTo>
                    <a:lnTo>
                      <a:pt x="1" y="72806"/>
                    </a:lnTo>
                    <a:cubicBezTo>
                      <a:pt x="1" y="73547"/>
                      <a:pt x="603" y="74149"/>
                      <a:pt x="1321" y="74149"/>
                    </a:cubicBezTo>
                    <a:cubicBezTo>
                      <a:pt x="2062" y="74149"/>
                      <a:pt x="2664" y="73547"/>
                      <a:pt x="2664" y="72806"/>
                    </a:cubicBezTo>
                    <a:lnTo>
                      <a:pt x="2664" y="1343"/>
                    </a:lnTo>
                    <a:cubicBezTo>
                      <a:pt x="2664" y="602"/>
                      <a:pt x="2062" y="0"/>
                      <a:pt x="13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p65"/>
              <p:cNvSpPr/>
              <p:nvPr/>
            </p:nvSpPr>
            <p:spPr>
              <a:xfrm>
                <a:off x="3023212" y="2297905"/>
                <a:ext cx="37942" cy="1056067"/>
              </a:xfrm>
              <a:custGeom>
                <a:rect b="b" l="l" r="r" t="t"/>
                <a:pathLst>
                  <a:path extrusionOk="0" h="74149" w="2664">
                    <a:moveTo>
                      <a:pt x="1343" y="0"/>
                    </a:moveTo>
                    <a:cubicBezTo>
                      <a:pt x="602" y="0"/>
                      <a:pt x="0" y="602"/>
                      <a:pt x="0" y="1343"/>
                    </a:cubicBezTo>
                    <a:lnTo>
                      <a:pt x="0" y="72806"/>
                    </a:lnTo>
                    <a:cubicBezTo>
                      <a:pt x="0" y="73547"/>
                      <a:pt x="602" y="74149"/>
                      <a:pt x="1343" y="74149"/>
                    </a:cubicBezTo>
                    <a:cubicBezTo>
                      <a:pt x="2084" y="74149"/>
                      <a:pt x="2663" y="73547"/>
                      <a:pt x="2663" y="72806"/>
                    </a:cubicBezTo>
                    <a:lnTo>
                      <a:pt x="2663" y="1343"/>
                    </a:lnTo>
                    <a:cubicBezTo>
                      <a:pt x="2663" y="602"/>
                      <a:pt x="2084" y="0"/>
                      <a:pt x="1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65"/>
              <p:cNvSpPr/>
              <p:nvPr/>
            </p:nvSpPr>
            <p:spPr>
              <a:xfrm>
                <a:off x="3356557" y="2297905"/>
                <a:ext cx="37914" cy="1056067"/>
              </a:xfrm>
              <a:custGeom>
                <a:rect b="b" l="l" r="r" t="t"/>
                <a:pathLst>
                  <a:path extrusionOk="0" h="74149" w="2662">
                    <a:moveTo>
                      <a:pt x="1319" y="0"/>
                    </a:moveTo>
                    <a:cubicBezTo>
                      <a:pt x="578" y="0"/>
                      <a:pt x="1" y="602"/>
                      <a:pt x="1" y="1343"/>
                    </a:cubicBezTo>
                    <a:lnTo>
                      <a:pt x="1" y="72806"/>
                    </a:lnTo>
                    <a:cubicBezTo>
                      <a:pt x="1" y="73547"/>
                      <a:pt x="578" y="74149"/>
                      <a:pt x="1319" y="74149"/>
                    </a:cubicBezTo>
                    <a:cubicBezTo>
                      <a:pt x="2060" y="74149"/>
                      <a:pt x="2662" y="73547"/>
                      <a:pt x="2662" y="72806"/>
                    </a:cubicBezTo>
                    <a:lnTo>
                      <a:pt x="2662" y="1343"/>
                    </a:lnTo>
                    <a:cubicBezTo>
                      <a:pt x="2662" y="602"/>
                      <a:pt x="2060" y="0"/>
                      <a:pt x="1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65"/>
              <p:cNvSpPr/>
              <p:nvPr/>
            </p:nvSpPr>
            <p:spPr>
              <a:xfrm>
                <a:off x="927869" y="2173083"/>
                <a:ext cx="3228903" cy="673214"/>
              </a:xfrm>
              <a:custGeom>
                <a:rect b="b" l="l" r="r" t="t"/>
                <a:pathLst>
                  <a:path extrusionOk="0" h="47268" w="226709">
                    <a:moveTo>
                      <a:pt x="213069" y="1"/>
                    </a:moveTo>
                    <a:cubicBezTo>
                      <a:pt x="210959" y="1"/>
                      <a:pt x="208862" y="194"/>
                      <a:pt x="206777" y="499"/>
                    </a:cubicBezTo>
                    <a:cubicBezTo>
                      <a:pt x="201499" y="1264"/>
                      <a:pt x="196452" y="3347"/>
                      <a:pt x="191845" y="6008"/>
                    </a:cubicBezTo>
                    <a:cubicBezTo>
                      <a:pt x="186983" y="8811"/>
                      <a:pt x="182585" y="12398"/>
                      <a:pt x="178418" y="16126"/>
                    </a:cubicBezTo>
                    <a:cubicBezTo>
                      <a:pt x="174229" y="19876"/>
                      <a:pt x="170037" y="24136"/>
                      <a:pt x="165732" y="27423"/>
                    </a:cubicBezTo>
                    <a:cubicBezTo>
                      <a:pt x="156959" y="34044"/>
                      <a:pt x="147514" y="38511"/>
                      <a:pt x="136748" y="40480"/>
                    </a:cubicBezTo>
                    <a:cubicBezTo>
                      <a:pt x="133159" y="41135"/>
                      <a:pt x="129220" y="41443"/>
                      <a:pt x="125270" y="41443"/>
                    </a:cubicBezTo>
                    <a:cubicBezTo>
                      <a:pt x="123642" y="41443"/>
                      <a:pt x="122012" y="41391"/>
                      <a:pt x="120404" y="41289"/>
                    </a:cubicBezTo>
                    <a:cubicBezTo>
                      <a:pt x="114455" y="40943"/>
                      <a:pt x="108875" y="39739"/>
                      <a:pt x="103112" y="37887"/>
                    </a:cubicBezTo>
                    <a:cubicBezTo>
                      <a:pt x="91374" y="34137"/>
                      <a:pt x="80216" y="28673"/>
                      <a:pt x="67854" y="27238"/>
                    </a:cubicBezTo>
                    <a:cubicBezTo>
                      <a:pt x="66373" y="27068"/>
                      <a:pt x="64899" y="26992"/>
                      <a:pt x="63432" y="26992"/>
                    </a:cubicBezTo>
                    <a:cubicBezTo>
                      <a:pt x="53691" y="26992"/>
                      <a:pt x="44243" y="30366"/>
                      <a:pt x="34727" y="32238"/>
                    </a:cubicBezTo>
                    <a:cubicBezTo>
                      <a:pt x="30805" y="33016"/>
                      <a:pt x="26949" y="33563"/>
                      <a:pt x="22914" y="33563"/>
                    </a:cubicBezTo>
                    <a:cubicBezTo>
                      <a:pt x="21663" y="33563"/>
                      <a:pt x="20394" y="33511"/>
                      <a:pt x="19100" y="33396"/>
                    </a:cubicBezTo>
                    <a:cubicBezTo>
                      <a:pt x="17874" y="33303"/>
                      <a:pt x="17156" y="33164"/>
                      <a:pt x="15767" y="32862"/>
                    </a:cubicBezTo>
                    <a:cubicBezTo>
                      <a:pt x="14494" y="32609"/>
                      <a:pt x="13244" y="32238"/>
                      <a:pt x="12040" y="31798"/>
                    </a:cubicBezTo>
                    <a:cubicBezTo>
                      <a:pt x="9957" y="31057"/>
                      <a:pt x="7294" y="29575"/>
                      <a:pt x="5395" y="28094"/>
                    </a:cubicBezTo>
                    <a:cubicBezTo>
                      <a:pt x="4738" y="27571"/>
                      <a:pt x="3965" y="27259"/>
                      <a:pt x="3202" y="27259"/>
                    </a:cubicBezTo>
                    <a:cubicBezTo>
                      <a:pt x="2514" y="27259"/>
                      <a:pt x="1834" y="27512"/>
                      <a:pt x="1252" y="28094"/>
                    </a:cubicBezTo>
                    <a:cubicBezTo>
                      <a:pt x="232" y="29112"/>
                      <a:pt x="1" y="31242"/>
                      <a:pt x="1252" y="32238"/>
                    </a:cubicBezTo>
                    <a:cubicBezTo>
                      <a:pt x="6044" y="36011"/>
                      <a:pt x="11461" y="38280"/>
                      <a:pt x="17504" y="39091"/>
                    </a:cubicBezTo>
                    <a:cubicBezTo>
                      <a:pt x="19251" y="39322"/>
                      <a:pt x="21005" y="39422"/>
                      <a:pt x="22759" y="39422"/>
                    </a:cubicBezTo>
                    <a:cubicBezTo>
                      <a:pt x="26630" y="39422"/>
                      <a:pt x="30503" y="38933"/>
                      <a:pt x="34311" y="38280"/>
                    </a:cubicBezTo>
                    <a:cubicBezTo>
                      <a:pt x="39750" y="37307"/>
                      <a:pt x="45098" y="35872"/>
                      <a:pt x="50491" y="34622"/>
                    </a:cubicBezTo>
                    <a:cubicBezTo>
                      <a:pt x="54990" y="33588"/>
                      <a:pt x="58936" y="32858"/>
                      <a:pt x="63315" y="32858"/>
                    </a:cubicBezTo>
                    <a:cubicBezTo>
                      <a:pt x="64322" y="32858"/>
                      <a:pt x="65353" y="32897"/>
                      <a:pt x="66419" y="32979"/>
                    </a:cubicBezTo>
                    <a:cubicBezTo>
                      <a:pt x="78179" y="33881"/>
                      <a:pt x="89592" y="39600"/>
                      <a:pt x="100843" y="43326"/>
                    </a:cubicBezTo>
                    <a:cubicBezTo>
                      <a:pt x="108799" y="45931"/>
                      <a:pt x="116986" y="47267"/>
                      <a:pt x="125237" y="47267"/>
                    </a:cubicBezTo>
                    <a:cubicBezTo>
                      <a:pt x="128942" y="47267"/>
                      <a:pt x="132661" y="46998"/>
                      <a:pt x="136378" y="46452"/>
                    </a:cubicBezTo>
                    <a:cubicBezTo>
                      <a:pt x="147236" y="44832"/>
                      <a:pt x="157537" y="40363"/>
                      <a:pt x="166496" y="34066"/>
                    </a:cubicBezTo>
                    <a:cubicBezTo>
                      <a:pt x="175849" y="27516"/>
                      <a:pt x="183279" y="18463"/>
                      <a:pt x="192656" y="12398"/>
                    </a:cubicBezTo>
                    <a:cubicBezTo>
                      <a:pt x="197123" y="9481"/>
                      <a:pt x="201290" y="7583"/>
                      <a:pt x="206475" y="6496"/>
                    </a:cubicBezTo>
                    <a:cubicBezTo>
                      <a:pt x="208585" y="6054"/>
                      <a:pt x="210623" y="5856"/>
                      <a:pt x="212939" y="5856"/>
                    </a:cubicBezTo>
                    <a:cubicBezTo>
                      <a:pt x="213293" y="5856"/>
                      <a:pt x="213654" y="5860"/>
                      <a:pt x="214022" y="5870"/>
                    </a:cubicBezTo>
                    <a:cubicBezTo>
                      <a:pt x="215204" y="5916"/>
                      <a:pt x="216800" y="6033"/>
                      <a:pt x="217726" y="6171"/>
                    </a:cubicBezTo>
                    <a:cubicBezTo>
                      <a:pt x="218445" y="6264"/>
                      <a:pt x="219162" y="6379"/>
                      <a:pt x="219856" y="6518"/>
                    </a:cubicBezTo>
                    <a:cubicBezTo>
                      <a:pt x="220551" y="6657"/>
                      <a:pt x="221569" y="6518"/>
                      <a:pt x="221940" y="6703"/>
                    </a:cubicBezTo>
                    <a:cubicBezTo>
                      <a:pt x="222455" y="6921"/>
                      <a:pt x="222993" y="7040"/>
                      <a:pt x="223512" y="7040"/>
                    </a:cubicBezTo>
                    <a:cubicBezTo>
                      <a:pt x="224486" y="7040"/>
                      <a:pt x="225394" y="6620"/>
                      <a:pt x="225968" y="5638"/>
                    </a:cubicBezTo>
                    <a:cubicBezTo>
                      <a:pt x="226708" y="4388"/>
                      <a:pt x="226362" y="2282"/>
                      <a:pt x="224903" y="1634"/>
                    </a:cubicBezTo>
                    <a:cubicBezTo>
                      <a:pt x="223930" y="1193"/>
                      <a:pt x="223097" y="915"/>
                      <a:pt x="222032" y="823"/>
                    </a:cubicBezTo>
                    <a:cubicBezTo>
                      <a:pt x="221291" y="754"/>
                      <a:pt x="221014" y="801"/>
                      <a:pt x="220343" y="684"/>
                    </a:cubicBezTo>
                    <a:cubicBezTo>
                      <a:pt x="218699" y="384"/>
                      <a:pt x="217032" y="199"/>
                      <a:pt x="215389" y="82"/>
                    </a:cubicBezTo>
                    <a:cubicBezTo>
                      <a:pt x="214614" y="27"/>
                      <a:pt x="213841" y="1"/>
                      <a:pt x="2130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0000"/>
                  </a:schemeClr>
                </a:outerShdw>
                <a:reflection blurRad="0" dir="5400000" dist="38100" endA="0" endPos="30000" fadeDir="5400012" kx="0" rotWithShape="0" algn="bl" stA="12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9" name="Google Shape;1309;p65"/>
            <p:cNvGrpSpPr/>
            <p:nvPr/>
          </p:nvGrpSpPr>
          <p:grpSpPr>
            <a:xfrm rot="-5400000">
              <a:off x="3475535" y="2673870"/>
              <a:ext cx="825591" cy="825591"/>
              <a:chOff x="5289166" y="402821"/>
              <a:chExt cx="801000" cy="801000"/>
            </a:xfrm>
          </p:grpSpPr>
          <p:sp>
            <p:nvSpPr>
              <p:cNvPr id="1310" name="Google Shape;1310;p65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65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2" name="Google Shape;1312;p65"/>
            <p:cNvGrpSpPr/>
            <p:nvPr/>
          </p:nvGrpSpPr>
          <p:grpSpPr>
            <a:xfrm rot="5400000">
              <a:off x="3817373" y="1296095"/>
              <a:ext cx="608773" cy="374833"/>
              <a:chOff x="6686629" y="3192836"/>
              <a:chExt cx="608773" cy="374833"/>
            </a:xfrm>
          </p:grpSpPr>
          <p:sp>
            <p:nvSpPr>
              <p:cNvPr id="1313" name="Google Shape;1313;p65"/>
              <p:cNvSpPr/>
              <p:nvPr/>
            </p:nvSpPr>
            <p:spPr>
              <a:xfrm>
                <a:off x="7174802" y="31928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65"/>
              <p:cNvSpPr/>
              <p:nvPr/>
            </p:nvSpPr>
            <p:spPr>
              <a:xfrm>
                <a:off x="6686629" y="3455169"/>
                <a:ext cx="112500" cy="112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5" name="Google Shape;1315;p65"/>
            <p:cNvGrpSpPr/>
            <p:nvPr/>
          </p:nvGrpSpPr>
          <p:grpSpPr>
            <a:xfrm rot="5400000">
              <a:off x="520044" y="3286906"/>
              <a:ext cx="575162" cy="188875"/>
              <a:chOff x="6872640" y="3345236"/>
              <a:chExt cx="575162" cy="188875"/>
            </a:xfrm>
          </p:grpSpPr>
          <p:sp>
            <p:nvSpPr>
              <p:cNvPr id="1316" name="Google Shape;1316;p65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65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18" name="Google Shape;1318;p65"/>
          <p:cNvGrpSpPr/>
          <p:nvPr/>
        </p:nvGrpSpPr>
        <p:grpSpPr>
          <a:xfrm>
            <a:off x="6485199" y="1297874"/>
            <a:ext cx="825589" cy="93999"/>
            <a:chOff x="5718423" y="809024"/>
            <a:chExt cx="830071" cy="94500"/>
          </a:xfrm>
        </p:grpSpPr>
        <p:sp>
          <p:nvSpPr>
            <p:cNvPr id="1319" name="Google Shape;1319;p6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6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1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6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4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6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25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23" name="Google Shape;132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425" y="912175"/>
            <a:ext cx="2363809" cy="7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66"/>
          <p:cNvSpPr txBox="1"/>
          <p:nvPr/>
        </p:nvSpPr>
        <p:spPr>
          <a:xfrm>
            <a:off x="1025875" y="799475"/>
            <a:ext cx="329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329" name="Google Shape;1329;p66"/>
          <p:cNvSpPr txBox="1"/>
          <p:nvPr>
            <p:ph type="title"/>
          </p:nvPr>
        </p:nvSpPr>
        <p:spPr>
          <a:xfrm>
            <a:off x="496725" y="117667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solidFill>
                  <a:schemeClr val="accent6"/>
                </a:solidFill>
              </a:rPr>
              <a:t>Installing libraries 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1330" name="Google Shape;1330;p66"/>
          <p:cNvSpPr txBox="1"/>
          <p:nvPr>
            <p:ph idx="1" type="subTitle"/>
          </p:nvPr>
        </p:nvSpPr>
        <p:spPr>
          <a:xfrm>
            <a:off x="465525" y="1614075"/>
            <a:ext cx="3991500" cy="19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200">
                <a:solidFill>
                  <a:schemeClr val="lt1"/>
                </a:solidFill>
              </a:rPr>
              <a:t>For this demo you will need the following libraries: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BeautifulSoup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Requests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Pandas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Requests will allow us to send HTTP requests for online webpages. While </a:t>
            </a:r>
            <a:r>
              <a:rPr lang="en" sz="1200">
                <a:solidFill>
                  <a:schemeClr val="lt1"/>
                </a:solidFill>
              </a:rPr>
              <a:t>BeautifulSoup allow us to parse the HTML doc to find our data. And Pandas will be used to convert the data to CSV format.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331" name="Google Shape;133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925" y="3002825"/>
            <a:ext cx="1916125" cy="94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" name="Google Shape;1332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8925" y="932025"/>
            <a:ext cx="1916126" cy="8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" name="Google Shape;1333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8925" y="1929675"/>
            <a:ext cx="1916125" cy="9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67"/>
          <p:cNvSpPr txBox="1"/>
          <p:nvPr/>
        </p:nvSpPr>
        <p:spPr>
          <a:xfrm>
            <a:off x="766550" y="1567875"/>
            <a:ext cx="3768600" cy="3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Let’s import the libraries: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requests</a:t>
            </a:r>
            <a:endParaRPr sz="8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bs4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BeautifulSoup</a:t>
            </a:r>
            <a:endParaRPr sz="8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DataFrame</a:t>
            </a:r>
            <a:endParaRPr sz="850">
              <a:solidFill>
                <a:srgbClr val="4EC9B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Next we 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initialize the variables we need: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8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'https://www.pararius.com/apartments/amsterdam/page-2'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loc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rooms</a:t>
            </a:r>
            <a:r>
              <a:rPr lang="en" sz="8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 sz="8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339" name="Google Shape;1339;p67"/>
          <p:cNvSpPr txBox="1"/>
          <p:nvPr>
            <p:ph type="title"/>
          </p:nvPr>
        </p:nvSpPr>
        <p:spPr>
          <a:xfrm>
            <a:off x="496725" y="93612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solidFill>
                  <a:schemeClr val="accent6"/>
                </a:solidFill>
              </a:rPr>
              <a:t>Writing the code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1340" name="Google Shape;1340;p67"/>
          <p:cNvSpPr/>
          <p:nvPr/>
        </p:nvSpPr>
        <p:spPr>
          <a:xfrm>
            <a:off x="6932650" y="551075"/>
            <a:ext cx="1207500" cy="12075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67"/>
          <p:cNvSpPr/>
          <p:nvPr/>
        </p:nvSpPr>
        <p:spPr>
          <a:xfrm>
            <a:off x="6910300" y="528725"/>
            <a:ext cx="1252200" cy="1252200"/>
          </a:xfrm>
          <a:prstGeom prst="blockArc">
            <a:avLst>
              <a:gd fmla="val 16116507" name="adj1"/>
              <a:gd fmla="val 3312823" name="adj2"/>
              <a:gd fmla="val 7366" name="adj3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67"/>
          <p:cNvSpPr/>
          <p:nvPr/>
        </p:nvSpPr>
        <p:spPr>
          <a:xfrm>
            <a:off x="7126300" y="744750"/>
            <a:ext cx="820200" cy="820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3" name="Google Shape;1343;p67"/>
          <p:cNvGrpSpPr/>
          <p:nvPr/>
        </p:nvGrpSpPr>
        <p:grpSpPr>
          <a:xfrm>
            <a:off x="7296364" y="951032"/>
            <a:ext cx="487258" cy="456195"/>
            <a:chOff x="8018890" y="1566649"/>
            <a:chExt cx="397957" cy="372586"/>
          </a:xfrm>
        </p:grpSpPr>
        <p:sp>
          <p:nvSpPr>
            <p:cNvPr id="1344" name="Google Shape;1344;p67"/>
            <p:cNvSpPr/>
            <p:nvPr/>
          </p:nvSpPr>
          <p:spPr>
            <a:xfrm>
              <a:off x="8158840" y="1752834"/>
              <a:ext cx="118031" cy="186401"/>
            </a:xfrm>
            <a:custGeom>
              <a:rect b="b" l="l" r="r" t="t"/>
              <a:pathLst>
                <a:path extrusionOk="0" h="6914" w="4378">
                  <a:moveTo>
                    <a:pt x="1760" y="0"/>
                  </a:moveTo>
                  <a:cubicBezTo>
                    <a:pt x="1519" y="0"/>
                    <a:pt x="1324" y="195"/>
                    <a:pt x="1324" y="436"/>
                  </a:cubicBezTo>
                  <a:lnTo>
                    <a:pt x="1324" y="3461"/>
                  </a:lnTo>
                  <a:lnTo>
                    <a:pt x="466" y="3461"/>
                  </a:lnTo>
                  <a:cubicBezTo>
                    <a:pt x="301" y="3461"/>
                    <a:pt x="151" y="3551"/>
                    <a:pt x="75" y="3702"/>
                  </a:cubicBezTo>
                  <a:cubicBezTo>
                    <a:pt x="0" y="3836"/>
                    <a:pt x="15" y="4017"/>
                    <a:pt x="121" y="4153"/>
                  </a:cubicBezTo>
                  <a:lnTo>
                    <a:pt x="1850" y="6755"/>
                  </a:lnTo>
                  <a:cubicBezTo>
                    <a:pt x="1925" y="6860"/>
                    <a:pt x="2057" y="6913"/>
                    <a:pt x="2189" y="6913"/>
                  </a:cubicBezTo>
                  <a:cubicBezTo>
                    <a:pt x="2321" y="6913"/>
                    <a:pt x="2453" y="6860"/>
                    <a:pt x="2528" y="6755"/>
                  </a:cubicBezTo>
                  <a:lnTo>
                    <a:pt x="4258" y="4153"/>
                  </a:lnTo>
                  <a:cubicBezTo>
                    <a:pt x="4363" y="4017"/>
                    <a:pt x="4378" y="3836"/>
                    <a:pt x="4303" y="3702"/>
                  </a:cubicBezTo>
                  <a:cubicBezTo>
                    <a:pt x="4227" y="3551"/>
                    <a:pt x="4077" y="3461"/>
                    <a:pt x="3912" y="3461"/>
                  </a:cubicBezTo>
                  <a:lnTo>
                    <a:pt x="3054" y="3461"/>
                  </a:lnTo>
                  <a:lnTo>
                    <a:pt x="3054" y="436"/>
                  </a:lnTo>
                  <a:cubicBezTo>
                    <a:pt x="3054" y="195"/>
                    <a:pt x="2859" y="0"/>
                    <a:pt x="26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67"/>
            <p:cNvSpPr/>
            <p:nvPr/>
          </p:nvSpPr>
          <p:spPr>
            <a:xfrm>
              <a:off x="8018890" y="1566649"/>
              <a:ext cx="397957" cy="279494"/>
            </a:xfrm>
            <a:custGeom>
              <a:rect b="b" l="l" r="r" t="t"/>
              <a:pathLst>
                <a:path extrusionOk="0" h="10367" w="14761">
                  <a:moveTo>
                    <a:pt x="6515" y="0"/>
                  </a:moveTo>
                  <a:cubicBezTo>
                    <a:pt x="4243" y="0"/>
                    <a:pt x="2287" y="1641"/>
                    <a:pt x="1866" y="3867"/>
                  </a:cubicBezTo>
                  <a:cubicBezTo>
                    <a:pt x="752" y="4469"/>
                    <a:pt x="0" y="5627"/>
                    <a:pt x="0" y="6906"/>
                  </a:cubicBezTo>
                  <a:cubicBezTo>
                    <a:pt x="0" y="8817"/>
                    <a:pt x="1580" y="10367"/>
                    <a:pt x="3491" y="10367"/>
                  </a:cubicBezTo>
                  <a:lnTo>
                    <a:pt x="4439" y="10367"/>
                  </a:lnTo>
                  <a:cubicBezTo>
                    <a:pt x="4453" y="10321"/>
                    <a:pt x="4469" y="10261"/>
                    <a:pt x="4499" y="10216"/>
                  </a:cubicBezTo>
                  <a:cubicBezTo>
                    <a:pt x="4710" y="9779"/>
                    <a:pt x="5161" y="9494"/>
                    <a:pt x="5657" y="9494"/>
                  </a:cubicBezTo>
                  <a:lnTo>
                    <a:pt x="5657" y="6906"/>
                  </a:lnTo>
                  <a:lnTo>
                    <a:pt x="5221" y="6906"/>
                  </a:lnTo>
                  <a:cubicBezTo>
                    <a:pt x="4981" y="6906"/>
                    <a:pt x="4784" y="6710"/>
                    <a:pt x="4784" y="6470"/>
                  </a:cubicBezTo>
                  <a:cubicBezTo>
                    <a:pt x="4784" y="6244"/>
                    <a:pt x="4981" y="6048"/>
                    <a:pt x="5221" y="6048"/>
                  </a:cubicBezTo>
                  <a:lnTo>
                    <a:pt x="9539" y="6048"/>
                  </a:lnTo>
                  <a:cubicBezTo>
                    <a:pt x="9780" y="6048"/>
                    <a:pt x="9976" y="6244"/>
                    <a:pt x="9976" y="6470"/>
                  </a:cubicBezTo>
                  <a:cubicBezTo>
                    <a:pt x="9976" y="6710"/>
                    <a:pt x="9780" y="6906"/>
                    <a:pt x="9539" y="6906"/>
                  </a:cubicBezTo>
                  <a:lnTo>
                    <a:pt x="9103" y="6906"/>
                  </a:lnTo>
                  <a:lnTo>
                    <a:pt x="9103" y="9494"/>
                  </a:lnTo>
                  <a:cubicBezTo>
                    <a:pt x="9599" y="9494"/>
                    <a:pt x="10050" y="9779"/>
                    <a:pt x="10261" y="10216"/>
                  </a:cubicBezTo>
                  <a:cubicBezTo>
                    <a:pt x="10291" y="10261"/>
                    <a:pt x="10307" y="10321"/>
                    <a:pt x="10321" y="10367"/>
                  </a:cubicBezTo>
                  <a:lnTo>
                    <a:pt x="11270" y="10367"/>
                  </a:lnTo>
                  <a:cubicBezTo>
                    <a:pt x="13180" y="10367"/>
                    <a:pt x="14760" y="8817"/>
                    <a:pt x="14760" y="6906"/>
                  </a:cubicBezTo>
                  <a:cubicBezTo>
                    <a:pt x="14760" y="4995"/>
                    <a:pt x="13180" y="3446"/>
                    <a:pt x="11270" y="3446"/>
                  </a:cubicBezTo>
                  <a:lnTo>
                    <a:pt x="11089" y="3446"/>
                  </a:lnTo>
                  <a:cubicBezTo>
                    <a:pt x="10517" y="1430"/>
                    <a:pt x="8652" y="0"/>
                    <a:pt x="6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68"/>
          <p:cNvSpPr txBox="1"/>
          <p:nvPr/>
        </p:nvSpPr>
        <p:spPr>
          <a:xfrm>
            <a:off x="766550" y="1567875"/>
            <a:ext cx="5007000" cy="24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Now send the HTTP request than turn the 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result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into HTML document using bs4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 = requests.get(url)</a:t>
            </a:r>
            <a:endParaRPr sz="8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 = BeautifulSoup(result.content, "html.parser")</a:t>
            </a:r>
            <a:endParaRPr sz="8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Next we use </a:t>
            </a:r>
            <a:r>
              <a:rPr lang="en" sz="10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find_all()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to find all the sections where our data is located: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doc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find_all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"section"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i="1"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class_</a:t>
            </a:r>
            <a:r>
              <a:rPr lang="en" sz="10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"listing-search-item"</a:t>
            </a:r>
            <a:r>
              <a:rPr lang="en" sz="10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351" name="Google Shape;1351;p68"/>
          <p:cNvSpPr txBox="1"/>
          <p:nvPr>
            <p:ph type="title"/>
          </p:nvPr>
        </p:nvSpPr>
        <p:spPr>
          <a:xfrm>
            <a:off x="496725" y="93612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solidFill>
                  <a:schemeClr val="accent6"/>
                </a:solidFill>
              </a:rPr>
              <a:t>Writing the code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1352" name="Google Shape;1352;p68"/>
          <p:cNvSpPr/>
          <p:nvPr/>
        </p:nvSpPr>
        <p:spPr>
          <a:xfrm>
            <a:off x="6932650" y="551075"/>
            <a:ext cx="1207500" cy="12075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p68"/>
          <p:cNvSpPr/>
          <p:nvPr/>
        </p:nvSpPr>
        <p:spPr>
          <a:xfrm>
            <a:off x="6910300" y="528725"/>
            <a:ext cx="1252200" cy="1252200"/>
          </a:xfrm>
          <a:prstGeom prst="blockArc">
            <a:avLst>
              <a:gd fmla="val 16116507" name="adj1"/>
              <a:gd fmla="val 3312823" name="adj2"/>
              <a:gd fmla="val 7366" name="adj3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Google Shape;1354;p68"/>
          <p:cNvSpPr/>
          <p:nvPr/>
        </p:nvSpPr>
        <p:spPr>
          <a:xfrm>
            <a:off x="7126300" y="744750"/>
            <a:ext cx="820200" cy="8202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5" name="Google Shape;1355;p68"/>
          <p:cNvGrpSpPr/>
          <p:nvPr/>
        </p:nvGrpSpPr>
        <p:grpSpPr>
          <a:xfrm>
            <a:off x="7296364" y="951032"/>
            <a:ext cx="487258" cy="456195"/>
            <a:chOff x="8018890" y="1566649"/>
            <a:chExt cx="397957" cy="372586"/>
          </a:xfrm>
        </p:grpSpPr>
        <p:sp>
          <p:nvSpPr>
            <p:cNvPr id="1356" name="Google Shape;1356;p68"/>
            <p:cNvSpPr/>
            <p:nvPr/>
          </p:nvSpPr>
          <p:spPr>
            <a:xfrm>
              <a:off x="8158840" y="1752834"/>
              <a:ext cx="118031" cy="186401"/>
            </a:xfrm>
            <a:custGeom>
              <a:rect b="b" l="l" r="r" t="t"/>
              <a:pathLst>
                <a:path extrusionOk="0" h="6914" w="4378">
                  <a:moveTo>
                    <a:pt x="1760" y="0"/>
                  </a:moveTo>
                  <a:cubicBezTo>
                    <a:pt x="1519" y="0"/>
                    <a:pt x="1324" y="195"/>
                    <a:pt x="1324" y="436"/>
                  </a:cubicBezTo>
                  <a:lnTo>
                    <a:pt x="1324" y="3461"/>
                  </a:lnTo>
                  <a:lnTo>
                    <a:pt x="466" y="3461"/>
                  </a:lnTo>
                  <a:cubicBezTo>
                    <a:pt x="301" y="3461"/>
                    <a:pt x="151" y="3551"/>
                    <a:pt x="75" y="3702"/>
                  </a:cubicBezTo>
                  <a:cubicBezTo>
                    <a:pt x="0" y="3836"/>
                    <a:pt x="15" y="4017"/>
                    <a:pt x="121" y="4153"/>
                  </a:cubicBezTo>
                  <a:lnTo>
                    <a:pt x="1850" y="6755"/>
                  </a:lnTo>
                  <a:cubicBezTo>
                    <a:pt x="1925" y="6860"/>
                    <a:pt x="2057" y="6913"/>
                    <a:pt x="2189" y="6913"/>
                  </a:cubicBezTo>
                  <a:cubicBezTo>
                    <a:pt x="2321" y="6913"/>
                    <a:pt x="2453" y="6860"/>
                    <a:pt x="2528" y="6755"/>
                  </a:cubicBezTo>
                  <a:lnTo>
                    <a:pt x="4258" y="4153"/>
                  </a:lnTo>
                  <a:cubicBezTo>
                    <a:pt x="4363" y="4017"/>
                    <a:pt x="4378" y="3836"/>
                    <a:pt x="4303" y="3702"/>
                  </a:cubicBezTo>
                  <a:cubicBezTo>
                    <a:pt x="4227" y="3551"/>
                    <a:pt x="4077" y="3461"/>
                    <a:pt x="3912" y="3461"/>
                  </a:cubicBezTo>
                  <a:lnTo>
                    <a:pt x="3054" y="3461"/>
                  </a:lnTo>
                  <a:lnTo>
                    <a:pt x="3054" y="436"/>
                  </a:lnTo>
                  <a:cubicBezTo>
                    <a:pt x="3054" y="195"/>
                    <a:pt x="2859" y="0"/>
                    <a:pt x="26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68"/>
            <p:cNvSpPr/>
            <p:nvPr/>
          </p:nvSpPr>
          <p:spPr>
            <a:xfrm>
              <a:off x="8018890" y="1566649"/>
              <a:ext cx="397957" cy="279494"/>
            </a:xfrm>
            <a:custGeom>
              <a:rect b="b" l="l" r="r" t="t"/>
              <a:pathLst>
                <a:path extrusionOk="0" h="10367" w="14761">
                  <a:moveTo>
                    <a:pt x="6515" y="0"/>
                  </a:moveTo>
                  <a:cubicBezTo>
                    <a:pt x="4243" y="0"/>
                    <a:pt x="2287" y="1641"/>
                    <a:pt x="1866" y="3867"/>
                  </a:cubicBezTo>
                  <a:cubicBezTo>
                    <a:pt x="752" y="4469"/>
                    <a:pt x="0" y="5627"/>
                    <a:pt x="0" y="6906"/>
                  </a:cubicBezTo>
                  <a:cubicBezTo>
                    <a:pt x="0" y="8817"/>
                    <a:pt x="1580" y="10367"/>
                    <a:pt x="3491" y="10367"/>
                  </a:cubicBezTo>
                  <a:lnTo>
                    <a:pt x="4439" y="10367"/>
                  </a:lnTo>
                  <a:cubicBezTo>
                    <a:pt x="4453" y="10321"/>
                    <a:pt x="4469" y="10261"/>
                    <a:pt x="4499" y="10216"/>
                  </a:cubicBezTo>
                  <a:cubicBezTo>
                    <a:pt x="4710" y="9779"/>
                    <a:pt x="5161" y="9494"/>
                    <a:pt x="5657" y="9494"/>
                  </a:cubicBezTo>
                  <a:lnTo>
                    <a:pt x="5657" y="6906"/>
                  </a:lnTo>
                  <a:lnTo>
                    <a:pt x="5221" y="6906"/>
                  </a:lnTo>
                  <a:cubicBezTo>
                    <a:pt x="4981" y="6906"/>
                    <a:pt x="4784" y="6710"/>
                    <a:pt x="4784" y="6470"/>
                  </a:cubicBezTo>
                  <a:cubicBezTo>
                    <a:pt x="4784" y="6244"/>
                    <a:pt x="4981" y="6048"/>
                    <a:pt x="5221" y="6048"/>
                  </a:cubicBezTo>
                  <a:lnTo>
                    <a:pt x="9539" y="6048"/>
                  </a:lnTo>
                  <a:cubicBezTo>
                    <a:pt x="9780" y="6048"/>
                    <a:pt x="9976" y="6244"/>
                    <a:pt x="9976" y="6470"/>
                  </a:cubicBezTo>
                  <a:cubicBezTo>
                    <a:pt x="9976" y="6710"/>
                    <a:pt x="9780" y="6906"/>
                    <a:pt x="9539" y="6906"/>
                  </a:cubicBezTo>
                  <a:lnTo>
                    <a:pt x="9103" y="6906"/>
                  </a:lnTo>
                  <a:lnTo>
                    <a:pt x="9103" y="9494"/>
                  </a:lnTo>
                  <a:cubicBezTo>
                    <a:pt x="9599" y="9494"/>
                    <a:pt x="10050" y="9779"/>
                    <a:pt x="10261" y="10216"/>
                  </a:cubicBezTo>
                  <a:cubicBezTo>
                    <a:pt x="10291" y="10261"/>
                    <a:pt x="10307" y="10321"/>
                    <a:pt x="10321" y="10367"/>
                  </a:cubicBezTo>
                  <a:lnTo>
                    <a:pt x="11270" y="10367"/>
                  </a:lnTo>
                  <a:cubicBezTo>
                    <a:pt x="13180" y="10367"/>
                    <a:pt x="14760" y="8817"/>
                    <a:pt x="14760" y="6906"/>
                  </a:cubicBezTo>
                  <a:cubicBezTo>
                    <a:pt x="14760" y="4995"/>
                    <a:pt x="13180" y="3446"/>
                    <a:pt x="11270" y="3446"/>
                  </a:cubicBezTo>
                  <a:lnTo>
                    <a:pt x="11089" y="3446"/>
                  </a:lnTo>
                  <a:cubicBezTo>
                    <a:pt x="10517" y="1430"/>
                    <a:pt x="8652" y="0"/>
                    <a:pt x="6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69"/>
          <p:cNvSpPr txBox="1"/>
          <p:nvPr/>
        </p:nvSpPr>
        <p:spPr>
          <a:xfrm>
            <a:off x="766550" y="1567875"/>
            <a:ext cx="84204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Now that our data are inside </a:t>
            </a:r>
            <a:r>
              <a:rPr lang="en" sz="10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items </a:t>
            </a: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. We will loop through it to find all 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the variables we need and append them to their lists: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 item in items: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title.append(item.find("a", class_="listing-search-item__link--title").text) 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loc.append(item.find("div", class_="listing-search-item__location").text.strip()) 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price.append(item.find("div", class_="listing-search-item__price").text.strip())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area.append(item.find("li", class_="illustrated-features__item illustrated-features__item--surface-area").text)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rooms.append(item.find("li", class_="illustrated-features__item illustrated-features__item--number-of-rooms").text)</a:t>
            </a:r>
            <a:endParaRPr sz="10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363" name="Google Shape;1363;p69"/>
          <p:cNvSpPr txBox="1"/>
          <p:nvPr>
            <p:ph type="title"/>
          </p:nvPr>
        </p:nvSpPr>
        <p:spPr>
          <a:xfrm>
            <a:off x="496725" y="93612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solidFill>
                  <a:schemeClr val="accent6"/>
                </a:solidFill>
              </a:rPr>
              <a:t>Writing the code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1364" name="Google Shape;1364;p69"/>
          <p:cNvSpPr/>
          <p:nvPr/>
        </p:nvSpPr>
        <p:spPr>
          <a:xfrm>
            <a:off x="7027300" y="551075"/>
            <a:ext cx="1207500" cy="12075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5" name="Google Shape;1365;p69"/>
          <p:cNvSpPr/>
          <p:nvPr/>
        </p:nvSpPr>
        <p:spPr>
          <a:xfrm>
            <a:off x="7004950" y="528725"/>
            <a:ext cx="1252200" cy="1252200"/>
          </a:xfrm>
          <a:prstGeom prst="blockArc">
            <a:avLst>
              <a:gd fmla="val 16116507" name="adj1"/>
              <a:gd fmla="val 21543766" name="adj2"/>
              <a:gd fmla="val 7036" name="adj3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Google Shape;1366;p69"/>
          <p:cNvSpPr/>
          <p:nvPr/>
        </p:nvSpPr>
        <p:spPr>
          <a:xfrm>
            <a:off x="7220950" y="744750"/>
            <a:ext cx="820200" cy="820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p69"/>
          <p:cNvSpPr/>
          <p:nvPr/>
        </p:nvSpPr>
        <p:spPr>
          <a:xfrm>
            <a:off x="7402797" y="887197"/>
            <a:ext cx="456495" cy="486765"/>
          </a:xfrm>
          <a:custGeom>
            <a:rect b="b" l="l" r="r" t="t"/>
            <a:pathLst>
              <a:path extrusionOk="0" h="14746" w="13829">
                <a:moveTo>
                  <a:pt x="5838" y="858"/>
                </a:moveTo>
                <a:cubicBezTo>
                  <a:pt x="6546" y="858"/>
                  <a:pt x="7132" y="1445"/>
                  <a:pt x="7132" y="2167"/>
                </a:cubicBezTo>
                <a:cubicBezTo>
                  <a:pt x="7132" y="2633"/>
                  <a:pt x="6877" y="3054"/>
                  <a:pt x="6486" y="3281"/>
                </a:cubicBezTo>
                <a:lnTo>
                  <a:pt x="6486" y="2378"/>
                </a:lnTo>
                <a:cubicBezTo>
                  <a:pt x="6486" y="2017"/>
                  <a:pt x="6199" y="1730"/>
                  <a:pt x="5838" y="1730"/>
                </a:cubicBezTo>
                <a:cubicBezTo>
                  <a:pt x="5477" y="1730"/>
                  <a:pt x="5192" y="2017"/>
                  <a:pt x="5192" y="2378"/>
                </a:cubicBezTo>
                <a:lnTo>
                  <a:pt x="5192" y="3281"/>
                </a:lnTo>
                <a:cubicBezTo>
                  <a:pt x="4801" y="3054"/>
                  <a:pt x="4544" y="2633"/>
                  <a:pt x="4544" y="2167"/>
                </a:cubicBezTo>
                <a:cubicBezTo>
                  <a:pt x="4544" y="1445"/>
                  <a:pt x="5116" y="858"/>
                  <a:pt x="5838" y="858"/>
                </a:cubicBezTo>
                <a:close/>
                <a:moveTo>
                  <a:pt x="5838" y="1"/>
                </a:moveTo>
                <a:cubicBezTo>
                  <a:pt x="4650" y="1"/>
                  <a:pt x="3672" y="964"/>
                  <a:pt x="3672" y="2167"/>
                </a:cubicBezTo>
                <a:cubicBezTo>
                  <a:pt x="3672" y="2378"/>
                  <a:pt x="3718" y="2573"/>
                  <a:pt x="3778" y="2769"/>
                </a:cubicBezTo>
                <a:lnTo>
                  <a:pt x="2123" y="3762"/>
                </a:lnTo>
                <a:cubicBezTo>
                  <a:pt x="1896" y="3566"/>
                  <a:pt x="1611" y="3461"/>
                  <a:pt x="1295" y="3461"/>
                </a:cubicBezTo>
                <a:cubicBezTo>
                  <a:pt x="588" y="3461"/>
                  <a:pt x="1" y="4033"/>
                  <a:pt x="1" y="4755"/>
                </a:cubicBezTo>
                <a:cubicBezTo>
                  <a:pt x="1" y="5462"/>
                  <a:pt x="588" y="6049"/>
                  <a:pt x="1295" y="6049"/>
                </a:cubicBezTo>
                <a:cubicBezTo>
                  <a:pt x="2017" y="6049"/>
                  <a:pt x="2604" y="5462"/>
                  <a:pt x="2604" y="4755"/>
                </a:cubicBezTo>
                <a:cubicBezTo>
                  <a:pt x="2604" y="4665"/>
                  <a:pt x="2589" y="4575"/>
                  <a:pt x="2574" y="4499"/>
                </a:cubicBezTo>
                <a:lnTo>
                  <a:pt x="4183" y="3536"/>
                </a:lnTo>
                <a:cubicBezTo>
                  <a:pt x="4440" y="3852"/>
                  <a:pt x="4785" y="4077"/>
                  <a:pt x="5192" y="4213"/>
                </a:cubicBezTo>
                <a:lnTo>
                  <a:pt x="5192" y="9073"/>
                </a:lnTo>
                <a:cubicBezTo>
                  <a:pt x="5192" y="9313"/>
                  <a:pt x="4996" y="9509"/>
                  <a:pt x="4755" y="9509"/>
                </a:cubicBezTo>
                <a:cubicBezTo>
                  <a:pt x="4514" y="9509"/>
                  <a:pt x="4319" y="9313"/>
                  <a:pt x="4319" y="9073"/>
                </a:cubicBezTo>
                <a:lnTo>
                  <a:pt x="4319" y="6906"/>
                </a:lnTo>
                <a:cubicBezTo>
                  <a:pt x="4319" y="6440"/>
                  <a:pt x="3943" y="6049"/>
                  <a:pt x="3461" y="6049"/>
                </a:cubicBezTo>
                <a:cubicBezTo>
                  <a:pt x="2980" y="6049"/>
                  <a:pt x="2604" y="6440"/>
                  <a:pt x="2604" y="6906"/>
                </a:cubicBezTo>
                <a:lnTo>
                  <a:pt x="2604" y="10081"/>
                </a:lnTo>
                <a:cubicBezTo>
                  <a:pt x="2604" y="11269"/>
                  <a:pt x="3461" y="11781"/>
                  <a:pt x="3687" y="12082"/>
                </a:cubicBezTo>
                <a:cubicBezTo>
                  <a:pt x="4109" y="12488"/>
                  <a:pt x="4319" y="13060"/>
                  <a:pt x="4319" y="13632"/>
                </a:cubicBezTo>
                <a:lnTo>
                  <a:pt x="4319" y="14308"/>
                </a:lnTo>
                <a:cubicBezTo>
                  <a:pt x="4319" y="14549"/>
                  <a:pt x="4514" y="14745"/>
                  <a:pt x="4755" y="14745"/>
                </a:cubicBezTo>
                <a:lnTo>
                  <a:pt x="11676" y="14745"/>
                </a:lnTo>
                <a:cubicBezTo>
                  <a:pt x="11902" y="14745"/>
                  <a:pt x="12097" y="14549"/>
                  <a:pt x="12097" y="14308"/>
                </a:cubicBezTo>
                <a:lnTo>
                  <a:pt x="12097" y="13345"/>
                </a:lnTo>
                <a:cubicBezTo>
                  <a:pt x="12097" y="12037"/>
                  <a:pt x="12970" y="11600"/>
                  <a:pt x="12970" y="9780"/>
                </a:cubicBezTo>
                <a:lnTo>
                  <a:pt x="12970" y="5838"/>
                </a:lnTo>
                <a:cubicBezTo>
                  <a:pt x="12970" y="5477"/>
                  <a:pt x="12669" y="5191"/>
                  <a:pt x="12323" y="5191"/>
                </a:cubicBezTo>
                <a:cubicBezTo>
                  <a:pt x="11962" y="5191"/>
                  <a:pt x="11676" y="5477"/>
                  <a:pt x="11676" y="5838"/>
                </a:cubicBezTo>
                <a:lnTo>
                  <a:pt x="11676" y="8216"/>
                </a:lnTo>
                <a:cubicBezTo>
                  <a:pt x="11676" y="8441"/>
                  <a:pt x="11481" y="8637"/>
                  <a:pt x="11240" y="8637"/>
                </a:cubicBezTo>
                <a:cubicBezTo>
                  <a:pt x="11000" y="8637"/>
                  <a:pt x="10803" y="8441"/>
                  <a:pt x="10803" y="8216"/>
                </a:cubicBezTo>
                <a:lnTo>
                  <a:pt x="10803" y="4966"/>
                </a:lnTo>
                <a:cubicBezTo>
                  <a:pt x="10803" y="4605"/>
                  <a:pt x="10518" y="4318"/>
                  <a:pt x="10157" y="4318"/>
                </a:cubicBezTo>
                <a:cubicBezTo>
                  <a:pt x="9796" y="4318"/>
                  <a:pt x="9509" y="4605"/>
                  <a:pt x="9509" y="4966"/>
                </a:cubicBezTo>
                <a:lnTo>
                  <a:pt x="9509" y="7343"/>
                </a:lnTo>
                <a:cubicBezTo>
                  <a:pt x="9509" y="7584"/>
                  <a:pt x="9314" y="7779"/>
                  <a:pt x="9074" y="7779"/>
                </a:cubicBezTo>
                <a:cubicBezTo>
                  <a:pt x="8833" y="7779"/>
                  <a:pt x="8652" y="7584"/>
                  <a:pt x="8652" y="7343"/>
                </a:cubicBezTo>
                <a:lnTo>
                  <a:pt x="8652" y="4966"/>
                </a:lnTo>
                <a:cubicBezTo>
                  <a:pt x="8652" y="4605"/>
                  <a:pt x="8352" y="4318"/>
                  <a:pt x="8005" y="4318"/>
                </a:cubicBezTo>
                <a:cubicBezTo>
                  <a:pt x="7644" y="4318"/>
                  <a:pt x="7343" y="4605"/>
                  <a:pt x="7343" y="4966"/>
                </a:cubicBezTo>
                <a:lnTo>
                  <a:pt x="7343" y="7343"/>
                </a:lnTo>
                <a:cubicBezTo>
                  <a:pt x="7343" y="7584"/>
                  <a:pt x="7162" y="7779"/>
                  <a:pt x="6922" y="7779"/>
                </a:cubicBezTo>
                <a:cubicBezTo>
                  <a:pt x="6681" y="7779"/>
                  <a:pt x="6486" y="7584"/>
                  <a:pt x="6486" y="7343"/>
                </a:cubicBezTo>
                <a:lnTo>
                  <a:pt x="6486" y="4213"/>
                </a:lnTo>
                <a:cubicBezTo>
                  <a:pt x="7148" y="4003"/>
                  <a:pt x="7674" y="3491"/>
                  <a:pt x="7885" y="2829"/>
                </a:cubicBezTo>
                <a:lnTo>
                  <a:pt x="11270" y="3295"/>
                </a:lnTo>
                <a:cubicBezTo>
                  <a:pt x="11391" y="3882"/>
                  <a:pt x="11917" y="4318"/>
                  <a:pt x="12534" y="4318"/>
                </a:cubicBezTo>
                <a:cubicBezTo>
                  <a:pt x="13256" y="4318"/>
                  <a:pt x="13828" y="3746"/>
                  <a:pt x="13828" y="3024"/>
                </a:cubicBezTo>
                <a:cubicBezTo>
                  <a:pt x="13828" y="2318"/>
                  <a:pt x="13256" y="1730"/>
                  <a:pt x="12534" y="1730"/>
                </a:cubicBezTo>
                <a:cubicBezTo>
                  <a:pt x="12037" y="1730"/>
                  <a:pt x="11601" y="2017"/>
                  <a:pt x="11391" y="2438"/>
                </a:cubicBezTo>
                <a:lnTo>
                  <a:pt x="7975" y="1971"/>
                </a:lnTo>
                <a:cubicBezTo>
                  <a:pt x="7885" y="873"/>
                  <a:pt x="6967" y="1"/>
                  <a:pt x="58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2"/>
          <p:cNvSpPr txBox="1"/>
          <p:nvPr>
            <p:ph idx="17" type="title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679" name="Google Shape;679;p52"/>
          <p:cNvSpPr txBox="1"/>
          <p:nvPr>
            <p:ph idx="18" type="title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80" name="Google Shape;680;p52"/>
          <p:cNvSpPr txBox="1"/>
          <p:nvPr>
            <p:ph idx="19" type="title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81" name="Google Shape;681;p52"/>
          <p:cNvSpPr txBox="1"/>
          <p:nvPr>
            <p:ph idx="2" type="title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Scraping tools</a:t>
            </a:r>
            <a:endParaRPr/>
          </a:p>
        </p:txBody>
      </p:sp>
      <p:sp>
        <p:nvSpPr>
          <p:cNvPr id="682" name="Google Shape;682;p52"/>
          <p:cNvSpPr txBox="1"/>
          <p:nvPr>
            <p:ph idx="3" type="title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Beautifulsoup </a:t>
            </a:r>
            <a:endParaRPr/>
          </a:p>
        </p:txBody>
      </p:sp>
      <p:sp>
        <p:nvSpPr>
          <p:cNvPr id="683" name="Google Shape;683;p52"/>
          <p:cNvSpPr txBox="1"/>
          <p:nvPr>
            <p:ph idx="5" type="title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Inspect Data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/>
          </a:p>
        </p:txBody>
      </p:sp>
      <p:sp>
        <p:nvSpPr>
          <p:cNvPr id="684" name="Google Shape;684;p52"/>
          <p:cNvSpPr txBox="1"/>
          <p:nvPr>
            <p:ph idx="7" type="title"/>
          </p:nvPr>
        </p:nvSpPr>
        <p:spPr>
          <a:xfrm>
            <a:off x="2159825" y="1480225"/>
            <a:ext cx="26724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500"/>
              <a:t>What is Web Scraping </a:t>
            </a:r>
            <a:endParaRPr sz="1500"/>
          </a:p>
        </p:txBody>
      </p:sp>
      <p:sp>
        <p:nvSpPr>
          <p:cNvPr id="685" name="Google Shape;685;p52"/>
          <p:cNvSpPr txBox="1"/>
          <p:nvPr>
            <p:ph idx="9" type="title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Other tools</a:t>
            </a:r>
            <a:endParaRPr/>
          </a:p>
        </p:txBody>
      </p:sp>
      <p:sp>
        <p:nvSpPr>
          <p:cNvPr id="686" name="Google Shape;686;p52"/>
          <p:cNvSpPr txBox="1"/>
          <p:nvPr>
            <p:ph idx="14" type="title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87" name="Google Shape;687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88" name="Google Shape;688;p52"/>
          <p:cNvSpPr txBox="1"/>
          <p:nvPr>
            <p:ph idx="1" type="subTitle"/>
          </p:nvPr>
        </p:nvSpPr>
        <p:spPr>
          <a:xfrm>
            <a:off x="2159826" y="2880150"/>
            <a:ext cx="204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See different tools for web scraping and the differences between them</a:t>
            </a:r>
            <a:endParaRPr/>
          </a:p>
        </p:txBody>
      </p:sp>
      <p:sp>
        <p:nvSpPr>
          <p:cNvPr id="689" name="Google Shape;689;p52"/>
          <p:cNvSpPr txBox="1"/>
          <p:nvPr>
            <p:ph idx="4" type="subTitle"/>
          </p:nvPr>
        </p:nvSpPr>
        <p:spPr>
          <a:xfrm>
            <a:off x="5767649" y="1804400"/>
            <a:ext cx="204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How to use Beautifulsoup for scraping in 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0" name="Google Shape;690;p52"/>
          <p:cNvSpPr txBox="1"/>
          <p:nvPr>
            <p:ph idx="6" type="subTitle"/>
          </p:nvPr>
        </p:nvSpPr>
        <p:spPr>
          <a:xfrm>
            <a:off x="2159826" y="3856850"/>
            <a:ext cx="204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Inspect</a:t>
            </a:r>
            <a:r>
              <a:rPr lang="en"/>
              <a:t> the data and html structure</a:t>
            </a:r>
            <a:endParaRPr/>
          </a:p>
        </p:txBody>
      </p:sp>
      <p:sp>
        <p:nvSpPr>
          <p:cNvPr id="691" name="Google Shape;691;p52"/>
          <p:cNvSpPr txBox="1"/>
          <p:nvPr>
            <p:ph idx="8" type="subTitle"/>
          </p:nvPr>
        </p:nvSpPr>
        <p:spPr>
          <a:xfrm>
            <a:off x="2159799" y="1761950"/>
            <a:ext cx="1971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Explain what is web scraping in </a:t>
            </a:r>
            <a:r>
              <a:rPr lang="en"/>
              <a:t>why to use it</a:t>
            </a:r>
            <a:endParaRPr/>
          </a:p>
        </p:txBody>
      </p:sp>
      <p:sp>
        <p:nvSpPr>
          <p:cNvPr id="692" name="Google Shape;692;p52"/>
          <p:cNvSpPr txBox="1"/>
          <p:nvPr>
            <p:ph idx="13" type="subTitle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Brief</a:t>
            </a:r>
            <a:r>
              <a:rPr lang="en"/>
              <a:t> </a:t>
            </a:r>
            <a:r>
              <a:rPr lang="en"/>
              <a:t>discussion</a:t>
            </a:r>
            <a:r>
              <a:rPr lang="en"/>
              <a:t> about other tools you can use</a:t>
            </a:r>
            <a:endParaRPr/>
          </a:p>
        </p:txBody>
      </p:sp>
      <p:sp>
        <p:nvSpPr>
          <p:cNvPr id="693" name="Google Shape;693;p52"/>
          <p:cNvSpPr txBox="1"/>
          <p:nvPr>
            <p:ph idx="15" type="subTitle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conclusion about the the topic</a:t>
            </a:r>
            <a:endParaRPr/>
          </a:p>
        </p:txBody>
      </p:sp>
      <p:sp>
        <p:nvSpPr>
          <p:cNvPr id="694" name="Google Shape;694;p52"/>
          <p:cNvSpPr txBox="1"/>
          <p:nvPr>
            <p:ph idx="16" type="title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95" name="Google Shape;695;p52"/>
          <p:cNvSpPr txBox="1"/>
          <p:nvPr>
            <p:ph idx="20" type="title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96" name="Google Shape;696;p52"/>
          <p:cNvSpPr txBox="1"/>
          <p:nvPr>
            <p:ph idx="21" type="title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97" name="Google Shape;697;p52"/>
          <p:cNvGrpSpPr/>
          <p:nvPr/>
        </p:nvGrpSpPr>
        <p:grpSpPr>
          <a:xfrm flipH="1">
            <a:off x="1772990" y="1558774"/>
            <a:ext cx="337856" cy="93999"/>
            <a:chOff x="5963614" y="809024"/>
            <a:chExt cx="339690" cy="94500"/>
          </a:xfrm>
        </p:grpSpPr>
        <p:sp>
          <p:nvSpPr>
            <p:cNvPr id="698" name="Google Shape;698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0" name="Google Shape;700;p52"/>
          <p:cNvGrpSpPr/>
          <p:nvPr/>
        </p:nvGrpSpPr>
        <p:grpSpPr>
          <a:xfrm flipH="1">
            <a:off x="1772990" y="2638049"/>
            <a:ext cx="337856" cy="93999"/>
            <a:chOff x="5963614" y="809024"/>
            <a:chExt cx="339690" cy="94500"/>
          </a:xfrm>
        </p:grpSpPr>
        <p:sp>
          <p:nvSpPr>
            <p:cNvPr id="701" name="Google Shape;701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3" name="Google Shape;703;p52"/>
          <p:cNvGrpSpPr/>
          <p:nvPr/>
        </p:nvGrpSpPr>
        <p:grpSpPr>
          <a:xfrm flipH="1">
            <a:off x="1772990" y="3654349"/>
            <a:ext cx="337856" cy="93999"/>
            <a:chOff x="5963614" y="809024"/>
            <a:chExt cx="339690" cy="94500"/>
          </a:xfrm>
        </p:grpSpPr>
        <p:sp>
          <p:nvSpPr>
            <p:cNvPr id="704" name="Google Shape;704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6" name="Google Shape;706;p52"/>
          <p:cNvGrpSpPr/>
          <p:nvPr/>
        </p:nvGrpSpPr>
        <p:grpSpPr>
          <a:xfrm flipH="1">
            <a:off x="5429790" y="1558774"/>
            <a:ext cx="337856" cy="93999"/>
            <a:chOff x="5963614" y="809024"/>
            <a:chExt cx="339690" cy="94500"/>
          </a:xfrm>
        </p:grpSpPr>
        <p:sp>
          <p:nvSpPr>
            <p:cNvPr id="707" name="Google Shape;707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9" name="Google Shape;709;p52"/>
          <p:cNvGrpSpPr/>
          <p:nvPr/>
        </p:nvGrpSpPr>
        <p:grpSpPr>
          <a:xfrm flipH="1">
            <a:off x="5429790" y="2638049"/>
            <a:ext cx="337856" cy="93999"/>
            <a:chOff x="5963614" y="809024"/>
            <a:chExt cx="339690" cy="94500"/>
          </a:xfrm>
        </p:grpSpPr>
        <p:sp>
          <p:nvSpPr>
            <p:cNvPr id="710" name="Google Shape;710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2" name="Google Shape;712;p52"/>
          <p:cNvGrpSpPr/>
          <p:nvPr/>
        </p:nvGrpSpPr>
        <p:grpSpPr>
          <a:xfrm flipH="1">
            <a:off x="5429790" y="3654349"/>
            <a:ext cx="337856" cy="93999"/>
            <a:chOff x="5963614" y="809024"/>
            <a:chExt cx="339690" cy="94500"/>
          </a:xfrm>
        </p:grpSpPr>
        <p:sp>
          <p:nvSpPr>
            <p:cNvPr id="713" name="Google Shape;713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70"/>
          <p:cNvSpPr txBox="1"/>
          <p:nvPr/>
        </p:nvSpPr>
        <p:spPr>
          <a:xfrm>
            <a:off x="738325" y="1758575"/>
            <a:ext cx="5542800" cy="25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Finally, we store the the data we have in CSV format:</a:t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'Loc'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loc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'Price'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'Area'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'Rooms'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rooms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E5C07B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DataFrame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columns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'Location'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'Price'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'Area'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8C379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'Rooms'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1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61AFE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to_csv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50">
                <a:solidFill>
                  <a:srgbClr val="C678DD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'C:</a:t>
            </a:r>
            <a:r>
              <a:rPr lang="en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\U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sers</a:t>
            </a:r>
            <a:r>
              <a:rPr lang="en" sz="1150">
                <a:solidFill>
                  <a:srgbClr val="56B6C2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\***</a:t>
            </a:r>
            <a:r>
              <a:rPr lang="en" sz="1150">
                <a:solidFill>
                  <a:srgbClr val="E06C75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\***\bs4data.csv'</a:t>
            </a:r>
            <a:r>
              <a:rPr lang="en" sz="1150">
                <a:solidFill>
                  <a:srgbClr val="ABB2BF"/>
                </a:solidFill>
                <a:highlight>
                  <a:srgbClr val="282C34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373" name="Google Shape;1373;p70"/>
          <p:cNvSpPr txBox="1"/>
          <p:nvPr>
            <p:ph type="title"/>
          </p:nvPr>
        </p:nvSpPr>
        <p:spPr>
          <a:xfrm>
            <a:off x="496725" y="1127550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000">
                <a:solidFill>
                  <a:schemeClr val="accent6"/>
                </a:solidFill>
              </a:rPr>
              <a:t>Writing the code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1374" name="Google Shape;1374;p70"/>
          <p:cNvSpPr/>
          <p:nvPr/>
        </p:nvSpPr>
        <p:spPr>
          <a:xfrm>
            <a:off x="6999100" y="742500"/>
            <a:ext cx="1207500" cy="12075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Google Shape;1375;p70"/>
          <p:cNvSpPr/>
          <p:nvPr/>
        </p:nvSpPr>
        <p:spPr>
          <a:xfrm>
            <a:off x="6976750" y="720150"/>
            <a:ext cx="1252200" cy="1252200"/>
          </a:xfrm>
          <a:prstGeom prst="blockArc">
            <a:avLst>
              <a:gd fmla="val 16116507" name="adj1"/>
              <a:gd fmla="val 21543766" name="adj2"/>
              <a:gd fmla="val 7036" name="adj3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p70"/>
          <p:cNvSpPr/>
          <p:nvPr/>
        </p:nvSpPr>
        <p:spPr>
          <a:xfrm>
            <a:off x="7192750" y="936175"/>
            <a:ext cx="820200" cy="820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p70"/>
          <p:cNvSpPr/>
          <p:nvPr/>
        </p:nvSpPr>
        <p:spPr>
          <a:xfrm>
            <a:off x="7374597" y="1078622"/>
            <a:ext cx="456495" cy="486765"/>
          </a:xfrm>
          <a:custGeom>
            <a:rect b="b" l="l" r="r" t="t"/>
            <a:pathLst>
              <a:path extrusionOk="0" h="14746" w="13829">
                <a:moveTo>
                  <a:pt x="5838" y="858"/>
                </a:moveTo>
                <a:cubicBezTo>
                  <a:pt x="6546" y="858"/>
                  <a:pt x="7132" y="1445"/>
                  <a:pt x="7132" y="2167"/>
                </a:cubicBezTo>
                <a:cubicBezTo>
                  <a:pt x="7132" y="2633"/>
                  <a:pt x="6877" y="3054"/>
                  <a:pt x="6486" y="3281"/>
                </a:cubicBezTo>
                <a:lnTo>
                  <a:pt x="6486" y="2378"/>
                </a:lnTo>
                <a:cubicBezTo>
                  <a:pt x="6486" y="2017"/>
                  <a:pt x="6199" y="1730"/>
                  <a:pt x="5838" y="1730"/>
                </a:cubicBezTo>
                <a:cubicBezTo>
                  <a:pt x="5477" y="1730"/>
                  <a:pt x="5192" y="2017"/>
                  <a:pt x="5192" y="2378"/>
                </a:cubicBezTo>
                <a:lnTo>
                  <a:pt x="5192" y="3281"/>
                </a:lnTo>
                <a:cubicBezTo>
                  <a:pt x="4801" y="3054"/>
                  <a:pt x="4544" y="2633"/>
                  <a:pt x="4544" y="2167"/>
                </a:cubicBezTo>
                <a:cubicBezTo>
                  <a:pt x="4544" y="1445"/>
                  <a:pt x="5116" y="858"/>
                  <a:pt x="5838" y="858"/>
                </a:cubicBezTo>
                <a:close/>
                <a:moveTo>
                  <a:pt x="5838" y="1"/>
                </a:moveTo>
                <a:cubicBezTo>
                  <a:pt x="4650" y="1"/>
                  <a:pt x="3672" y="964"/>
                  <a:pt x="3672" y="2167"/>
                </a:cubicBezTo>
                <a:cubicBezTo>
                  <a:pt x="3672" y="2378"/>
                  <a:pt x="3718" y="2573"/>
                  <a:pt x="3778" y="2769"/>
                </a:cubicBezTo>
                <a:lnTo>
                  <a:pt x="2123" y="3762"/>
                </a:lnTo>
                <a:cubicBezTo>
                  <a:pt x="1896" y="3566"/>
                  <a:pt x="1611" y="3461"/>
                  <a:pt x="1295" y="3461"/>
                </a:cubicBezTo>
                <a:cubicBezTo>
                  <a:pt x="588" y="3461"/>
                  <a:pt x="1" y="4033"/>
                  <a:pt x="1" y="4755"/>
                </a:cubicBezTo>
                <a:cubicBezTo>
                  <a:pt x="1" y="5462"/>
                  <a:pt x="588" y="6049"/>
                  <a:pt x="1295" y="6049"/>
                </a:cubicBezTo>
                <a:cubicBezTo>
                  <a:pt x="2017" y="6049"/>
                  <a:pt x="2604" y="5462"/>
                  <a:pt x="2604" y="4755"/>
                </a:cubicBezTo>
                <a:cubicBezTo>
                  <a:pt x="2604" y="4665"/>
                  <a:pt x="2589" y="4575"/>
                  <a:pt x="2574" y="4499"/>
                </a:cubicBezTo>
                <a:lnTo>
                  <a:pt x="4183" y="3536"/>
                </a:lnTo>
                <a:cubicBezTo>
                  <a:pt x="4440" y="3852"/>
                  <a:pt x="4785" y="4077"/>
                  <a:pt x="5192" y="4213"/>
                </a:cubicBezTo>
                <a:lnTo>
                  <a:pt x="5192" y="9073"/>
                </a:lnTo>
                <a:cubicBezTo>
                  <a:pt x="5192" y="9313"/>
                  <a:pt x="4996" y="9509"/>
                  <a:pt x="4755" y="9509"/>
                </a:cubicBezTo>
                <a:cubicBezTo>
                  <a:pt x="4514" y="9509"/>
                  <a:pt x="4319" y="9313"/>
                  <a:pt x="4319" y="9073"/>
                </a:cubicBezTo>
                <a:lnTo>
                  <a:pt x="4319" y="6906"/>
                </a:lnTo>
                <a:cubicBezTo>
                  <a:pt x="4319" y="6440"/>
                  <a:pt x="3943" y="6049"/>
                  <a:pt x="3461" y="6049"/>
                </a:cubicBezTo>
                <a:cubicBezTo>
                  <a:pt x="2980" y="6049"/>
                  <a:pt x="2604" y="6440"/>
                  <a:pt x="2604" y="6906"/>
                </a:cubicBezTo>
                <a:lnTo>
                  <a:pt x="2604" y="10081"/>
                </a:lnTo>
                <a:cubicBezTo>
                  <a:pt x="2604" y="11269"/>
                  <a:pt x="3461" y="11781"/>
                  <a:pt x="3687" y="12082"/>
                </a:cubicBezTo>
                <a:cubicBezTo>
                  <a:pt x="4109" y="12488"/>
                  <a:pt x="4319" y="13060"/>
                  <a:pt x="4319" y="13632"/>
                </a:cubicBezTo>
                <a:lnTo>
                  <a:pt x="4319" y="14308"/>
                </a:lnTo>
                <a:cubicBezTo>
                  <a:pt x="4319" y="14549"/>
                  <a:pt x="4514" y="14745"/>
                  <a:pt x="4755" y="14745"/>
                </a:cubicBezTo>
                <a:lnTo>
                  <a:pt x="11676" y="14745"/>
                </a:lnTo>
                <a:cubicBezTo>
                  <a:pt x="11902" y="14745"/>
                  <a:pt x="12097" y="14549"/>
                  <a:pt x="12097" y="14308"/>
                </a:cubicBezTo>
                <a:lnTo>
                  <a:pt x="12097" y="13345"/>
                </a:lnTo>
                <a:cubicBezTo>
                  <a:pt x="12097" y="12037"/>
                  <a:pt x="12970" y="11600"/>
                  <a:pt x="12970" y="9780"/>
                </a:cubicBezTo>
                <a:lnTo>
                  <a:pt x="12970" y="5838"/>
                </a:lnTo>
                <a:cubicBezTo>
                  <a:pt x="12970" y="5477"/>
                  <a:pt x="12669" y="5191"/>
                  <a:pt x="12323" y="5191"/>
                </a:cubicBezTo>
                <a:cubicBezTo>
                  <a:pt x="11962" y="5191"/>
                  <a:pt x="11676" y="5477"/>
                  <a:pt x="11676" y="5838"/>
                </a:cubicBezTo>
                <a:lnTo>
                  <a:pt x="11676" y="8216"/>
                </a:lnTo>
                <a:cubicBezTo>
                  <a:pt x="11676" y="8441"/>
                  <a:pt x="11481" y="8637"/>
                  <a:pt x="11240" y="8637"/>
                </a:cubicBezTo>
                <a:cubicBezTo>
                  <a:pt x="11000" y="8637"/>
                  <a:pt x="10803" y="8441"/>
                  <a:pt x="10803" y="8216"/>
                </a:cubicBezTo>
                <a:lnTo>
                  <a:pt x="10803" y="4966"/>
                </a:lnTo>
                <a:cubicBezTo>
                  <a:pt x="10803" y="4605"/>
                  <a:pt x="10518" y="4318"/>
                  <a:pt x="10157" y="4318"/>
                </a:cubicBezTo>
                <a:cubicBezTo>
                  <a:pt x="9796" y="4318"/>
                  <a:pt x="9509" y="4605"/>
                  <a:pt x="9509" y="4966"/>
                </a:cubicBezTo>
                <a:lnTo>
                  <a:pt x="9509" y="7343"/>
                </a:lnTo>
                <a:cubicBezTo>
                  <a:pt x="9509" y="7584"/>
                  <a:pt x="9314" y="7779"/>
                  <a:pt x="9074" y="7779"/>
                </a:cubicBezTo>
                <a:cubicBezTo>
                  <a:pt x="8833" y="7779"/>
                  <a:pt x="8652" y="7584"/>
                  <a:pt x="8652" y="7343"/>
                </a:cubicBezTo>
                <a:lnTo>
                  <a:pt x="8652" y="4966"/>
                </a:lnTo>
                <a:cubicBezTo>
                  <a:pt x="8652" y="4605"/>
                  <a:pt x="8352" y="4318"/>
                  <a:pt x="8005" y="4318"/>
                </a:cubicBezTo>
                <a:cubicBezTo>
                  <a:pt x="7644" y="4318"/>
                  <a:pt x="7343" y="4605"/>
                  <a:pt x="7343" y="4966"/>
                </a:cubicBezTo>
                <a:lnTo>
                  <a:pt x="7343" y="7343"/>
                </a:lnTo>
                <a:cubicBezTo>
                  <a:pt x="7343" y="7584"/>
                  <a:pt x="7162" y="7779"/>
                  <a:pt x="6922" y="7779"/>
                </a:cubicBezTo>
                <a:cubicBezTo>
                  <a:pt x="6681" y="7779"/>
                  <a:pt x="6486" y="7584"/>
                  <a:pt x="6486" y="7343"/>
                </a:cubicBezTo>
                <a:lnTo>
                  <a:pt x="6486" y="4213"/>
                </a:lnTo>
                <a:cubicBezTo>
                  <a:pt x="7148" y="4003"/>
                  <a:pt x="7674" y="3491"/>
                  <a:pt x="7885" y="2829"/>
                </a:cubicBezTo>
                <a:lnTo>
                  <a:pt x="11270" y="3295"/>
                </a:lnTo>
                <a:cubicBezTo>
                  <a:pt x="11391" y="3882"/>
                  <a:pt x="11917" y="4318"/>
                  <a:pt x="12534" y="4318"/>
                </a:cubicBezTo>
                <a:cubicBezTo>
                  <a:pt x="13256" y="4318"/>
                  <a:pt x="13828" y="3746"/>
                  <a:pt x="13828" y="3024"/>
                </a:cubicBezTo>
                <a:cubicBezTo>
                  <a:pt x="13828" y="2318"/>
                  <a:pt x="13256" y="1730"/>
                  <a:pt x="12534" y="1730"/>
                </a:cubicBezTo>
                <a:cubicBezTo>
                  <a:pt x="12037" y="1730"/>
                  <a:pt x="11601" y="2017"/>
                  <a:pt x="11391" y="2438"/>
                </a:cubicBezTo>
                <a:lnTo>
                  <a:pt x="7975" y="1971"/>
                </a:lnTo>
                <a:cubicBezTo>
                  <a:pt x="7885" y="873"/>
                  <a:pt x="6967" y="1"/>
                  <a:pt x="58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71"/>
          <p:cNvSpPr txBox="1"/>
          <p:nvPr>
            <p:ph type="title"/>
          </p:nvPr>
        </p:nvSpPr>
        <p:spPr>
          <a:xfrm>
            <a:off x="4994413" y="1725725"/>
            <a:ext cx="3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Other </a:t>
            </a:r>
            <a:r>
              <a:rPr lang="en"/>
              <a:t>Tools</a:t>
            </a:r>
            <a:endParaRPr/>
          </a:p>
        </p:txBody>
      </p:sp>
      <p:sp>
        <p:nvSpPr>
          <p:cNvPr id="1383" name="Google Shape;1383;p71"/>
          <p:cNvSpPr txBox="1"/>
          <p:nvPr>
            <p:ph idx="1" type="subTitle"/>
          </p:nvPr>
        </p:nvSpPr>
        <p:spPr>
          <a:xfrm>
            <a:off x="5095213" y="2473850"/>
            <a:ext cx="3311400" cy="12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Here we will discuss other tools you can use to scrape data from the web</a:t>
            </a:r>
            <a:endParaRPr/>
          </a:p>
        </p:txBody>
      </p:sp>
      <p:grpSp>
        <p:nvGrpSpPr>
          <p:cNvPr id="1384" name="Google Shape;1384;p71"/>
          <p:cNvGrpSpPr/>
          <p:nvPr/>
        </p:nvGrpSpPr>
        <p:grpSpPr>
          <a:xfrm>
            <a:off x="775177" y="1521287"/>
            <a:ext cx="3720296" cy="2748442"/>
            <a:chOff x="775177" y="1521287"/>
            <a:chExt cx="3720296" cy="2748442"/>
          </a:xfrm>
        </p:grpSpPr>
        <p:sp>
          <p:nvSpPr>
            <p:cNvPr id="1385" name="Google Shape;1385;p71"/>
            <p:cNvSpPr/>
            <p:nvPr/>
          </p:nvSpPr>
          <p:spPr>
            <a:xfrm>
              <a:off x="1883717" y="3683356"/>
              <a:ext cx="572738" cy="572738"/>
            </a:xfrm>
            <a:custGeom>
              <a:rect b="b" l="l" r="r" t="t"/>
              <a:pathLst>
                <a:path extrusionOk="0" h="53179" w="53179">
                  <a:moveTo>
                    <a:pt x="26589" y="0"/>
                  </a:moveTo>
                  <a:cubicBezTo>
                    <a:pt x="11935" y="0"/>
                    <a:pt x="0" y="11934"/>
                    <a:pt x="0" y="26589"/>
                  </a:cubicBezTo>
                  <a:cubicBezTo>
                    <a:pt x="0" y="41243"/>
                    <a:pt x="11935" y="53178"/>
                    <a:pt x="26589" y="53178"/>
                  </a:cubicBezTo>
                  <a:cubicBezTo>
                    <a:pt x="41260" y="53178"/>
                    <a:pt x="53178" y="41243"/>
                    <a:pt x="53178" y="26589"/>
                  </a:cubicBezTo>
                  <a:cubicBezTo>
                    <a:pt x="53178" y="11934"/>
                    <a:pt x="41260" y="0"/>
                    <a:pt x="26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71"/>
            <p:cNvSpPr/>
            <p:nvPr/>
          </p:nvSpPr>
          <p:spPr>
            <a:xfrm>
              <a:off x="1396417" y="1521287"/>
              <a:ext cx="3099056" cy="1997739"/>
            </a:xfrm>
            <a:custGeom>
              <a:rect b="b" l="l" r="r" t="t"/>
              <a:pathLst>
                <a:path extrusionOk="0" h="134189" w="208165">
                  <a:moveTo>
                    <a:pt x="4416" y="1"/>
                  </a:moveTo>
                  <a:cubicBezTo>
                    <a:pt x="1982" y="1"/>
                    <a:pt x="1" y="1964"/>
                    <a:pt x="1" y="4399"/>
                  </a:cubicBezTo>
                  <a:lnTo>
                    <a:pt x="1" y="129790"/>
                  </a:lnTo>
                  <a:cubicBezTo>
                    <a:pt x="1" y="132224"/>
                    <a:pt x="1982" y="134188"/>
                    <a:pt x="4416" y="134188"/>
                  </a:cubicBezTo>
                  <a:lnTo>
                    <a:pt x="203766" y="134188"/>
                  </a:lnTo>
                  <a:cubicBezTo>
                    <a:pt x="206200" y="134188"/>
                    <a:pt x="208164" y="132224"/>
                    <a:pt x="208164" y="129790"/>
                  </a:cubicBezTo>
                  <a:lnTo>
                    <a:pt x="208164" y="4399"/>
                  </a:lnTo>
                  <a:cubicBezTo>
                    <a:pt x="208164" y="1964"/>
                    <a:pt x="206200" y="1"/>
                    <a:pt x="203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71"/>
            <p:cNvSpPr/>
            <p:nvPr/>
          </p:nvSpPr>
          <p:spPr>
            <a:xfrm>
              <a:off x="1553868" y="1979852"/>
              <a:ext cx="998371" cy="1381977"/>
            </a:xfrm>
            <a:custGeom>
              <a:rect b="b" l="l" r="r" t="t"/>
              <a:pathLst>
                <a:path extrusionOk="0" h="92828" w="67061">
                  <a:moveTo>
                    <a:pt x="1746" y="1"/>
                  </a:moveTo>
                  <a:cubicBezTo>
                    <a:pt x="790" y="1"/>
                    <a:pt x="0" y="790"/>
                    <a:pt x="0" y="1764"/>
                  </a:cubicBezTo>
                  <a:lnTo>
                    <a:pt x="0" y="91065"/>
                  </a:lnTo>
                  <a:cubicBezTo>
                    <a:pt x="0" y="92039"/>
                    <a:pt x="790" y="92827"/>
                    <a:pt x="1746" y="92827"/>
                  </a:cubicBezTo>
                  <a:lnTo>
                    <a:pt x="65315" y="92827"/>
                  </a:lnTo>
                  <a:cubicBezTo>
                    <a:pt x="66271" y="92827"/>
                    <a:pt x="67061" y="92039"/>
                    <a:pt x="67061" y="91065"/>
                  </a:cubicBezTo>
                  <a:lnTo>
                    <a:pt x="67061" y="1764"/>
                  </a:lnTo>
                  <a:cubicBezTo>
                    <a:pt x="67061" y="790"/>
                    <a:pt x="66271" y="1"/>
                    <a:pt x="65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71"/>
            <p:cNvSpPr/>
            <p:nvPr/>
          </p:nvSpPr>
          <p:spPr>
            <a:xfrm>
              <a:off x="1566850" y="1993102"/>
              <a:ext cx="972392" cy="1355730"/>
            </a:xfrm>
            <a:custGeom>
              <a:rect b="b" l="l" r="r" t="t"/>
              <a:pathLst>
                <a:path extrusionOk="0" h="91065" w="65316">
                  <a:moveTo>
                    <a:pt x="874" y="1"/>
                  </a:moveTo>
                  <a:cubicBezTo>
                    <a:pt x="404" y="1"/>
                    <a:pt x="1" y="386"/>
                    <a:pt x="1" y="874"/>
                  </a:cubicBezTo>
                  <a:lnTo>
                    <a:pt x="1" y="90175"/>
                  </a:lnTo>
                  <a:cubicBezTo>
                    <a:pt x="1" y="90662"/>
                    <a:pt x="404" y="91064"/>
                    <a:pt x="874" y="91064"/>
                  </a:cubicBezTo>
                  <a:lnTo>
                    <a:pt x="64443" y="91064"/>
                  </a:lnTo>
                  <a:cubicBezTo>
                    <a:pt x="64913" y="91064"/>
                    <a:pt x="65316" y="90662"/>
                    <a:pt x="65316" y="90175"/>
                  </a:cubicBezTo>
                  <a:lnTo>
                    <a:pt x="65316" y="874"/>
                  </a:lnTo>
                  <a:cubicBezTo>
                    <a:pt x="65316" y="386"/>
                    <a:pt x="64913" y="1"/>
                    <a:pt x="64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71"/>
            <p:cNvSpPr/>
            <p:nvPr/>
          </p:nvSpPr>
          <p:spPr>
            <a:xfrm>
              <a:off x="1566850" y="2519643"/>
              <a:ext cx="972392" cy="829189"/>
            </a:xfrm>
            <a:custGeom>
              <a:rect b="b" l="l" r="r" t="t"/>
              <a:pathLst>
                <a:path extrusionOk="0" h="55697" w="65316">
                  <a:moveTo>
                    <a:pt x="18013" y="0"/>
                  </a:moveTo>
                  <a:lnTo>
                    <a:pt x="1" y="26842"/>
                  </a:lnTo>
                  <a:lnTo>
                    <a:pt x="1" y="54807"/>
                  </a:lnTo>
                  <a:cubicBezTo>
                    <a:pt x="1" y="55294"/>
                    <a:pt x="404" y="55696"/>
                    <a:pt x="874" y="55696"/>
                  </a:cubicBezTo>
                  <a:lnTo>
                    <a:pt x="64443" y="55696"/>
                  </a:lnTo>
                  <a:cubicBezTo>
                    <a:pt x="64913" y="55696"/>
                    <a:pt x="65316" y="55294"/>
                    <a:pt x="65316" y="54807"/>
                  </a:cubicBezTo>
                  <a:lnTo>
                    <a:pt x="65316" y="37014"/>
                  </a:lnTo>
                  <a:lnTo>
                    <a:pt x="55378" y="22192"/>
                  </a:lnTo>
                  <a:lnTo>
                    <a:pt x="44148" y="38961"/>
                  </a:lnTo>
                  <a:lnTo>
                    <a:pt x="43174" y="37518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71"/>
            <p:cNvSpPr/>
            <p:nvPr/>
          </p:nvSpPr>
          <p:spPr>
            <a:xfrm>
              <a:off x="1553868" y="1713723"/>
              <a:ext cx="2797406" cy="132454"/>
            </a:xfrm>
            <a:custGeom>
              <a:rect b="b" l="l" r="r" t="t"/>
              <a:pathLst>
                <a:path extrusionOk="0" h="8897" w="187903">
                  <a:moveTo>
                    <a:pt x="1746" y="0"/>
                  </a:moveTo>
                  <a:cubicBezTo>
                    <a:pt x="790" y="0"/>
                    <a:pt x="0" y="788"/>
                    <a:pt x="0" y="1762"/>
                  </a:cubicBezTo>
                  <a:lnTo>
                    <a:pt x="0" y="7134"/>
                  </a:lnTo>
                  <a:cubicBezTo>
                    <a:pt x="0" y="8107"/>
                    <a:pt x="790" y="8897"/>
                    <a:pt x="1746" y="8897"/>
                  </a:cubicBezTo>
                  <a:lnTo>
                    <a:pt x="186140" y="8897"/>
                  </a:lnTo>
                  <a:cubicBezTo>
                    <a:pt x="187114" y="8897"/>
                    <a:pt x="187902" y="8107"/>
                    <a:pt x="187902" y="7134"/>
                  </a:cubicBezTo>
                  <a:lnTo>
                    <a:pt x="187902" y="1762"/>
                  </a:lnTo>
                  <a:cubicBezTo>
                    <a:pt x="187902" y="788"/>
                    <a:pt x="187114" y="0"/>
                    <a:pt x="186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71"/>
            <p:cNvSpPr/>
            <p:nvPr/>
          </p:nvSpPr>
          <p:spPr>
            <a:xfrm>
              <a:off x="1635823" y="1760202"/>
              <a:ext cx="1064352" cy="39497"/>
            </a:xfrm>
            <a:custGeom>
              <a:rect b="b" l="l" r="r" t="t"/>
              <a:pathLst>
                <a:path extrusionOk="0" h="2653" w="71493">
                  <a:moveTo>
                    <a:pt x="1310" y="0"/>
                  </a:moveTo>
                  <a:cubicBezTo>
                    <a:pt x="589" y="0"/>
                    <a:pt x="1" y="605"/>
                    <a:pt x="1" y="1326"/>
                  </a:cubicBezTo>
                  <a:cubicBezTo>
                    <a:pt x="1" y="2064"/>
                    <a:pt x="589" y="2653"/>
                    <a:pt x="1310" y="2653"/>
                  </a:cubicBezTo>
                  <a:lnTo>
                    <a:pt x="70184" y="2653"/>
                  </a:lnTo>
                  <a:cubicBezTo>
                    <a:pt x="70905" y="2653"/>
                    <a:pt x="71493" y="2064"/>
                    <a:pt x="71493" y="1326"/>
                  </a:cubicBezTo>
                  <a:cubicBezTo>
                    <a:pt x="71493" y="605"/>
                    <a:pt x="70905" y="0"/>
                    <a:pt x="70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71"/>
            <p:cNvSpPr/>
            <p:nvPr/>
          </p:nvSpPr>
          <p:spPr>
            <a:xfrm>
              <a:off x="2809360" y="1760202"/>
              <a:ext cx="458595" cy="39497"/>
            </a:xfrm>
            <a:custGeom>
              <a:rect b="b" l="l" r="r" t="t"/>
              <a:pathLst>
                <a:path extrusionOk="0" h="2653" w="30804">
                  <a:moveTo>
                    <a:pt x="1327" y="0"/>
                  </a:moveTo>
                  <a:cubicBezTo>
                    <a:pt x="605" y="0"/>
                    <a:pt x="1" y="605"/>
                    <a:pt x="1" y="1326"/>
                  </a:cubicBezTo>
                  <a:cubicBezTo>
                    <a:pt x="1" y="2064"/>
                    <a:pt x="605" y="2653"/>
                    <a:pt x="1327" y="2653"/>
                  </a:cubicBezTo>
                  <a:lnTo>
                    <a:pt x="29477" y="2653"/>
                  </a:lnTo>
                  <a:cubicBezTo>
                    <a:pt x="30215" y="2653"/>
                    <a:pt x="30804" y="2064"/>
                    <a:pt x="30804" y="1326"/>
                  </a:cubicBezTo>
                  <a:cubicBezTo>
                    <a:pt x="30804" y="605"/>
                    <a:pt x="30215" y="0"/>
                    <a:pt x="29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71"/>
            <p:cNvSpPr/>
            <p:nvPr/>
          </p:nvSpPr>
          <p:spPr>
            <a:xfrm>
              <a:off x="775177" y="1606057"/>
              <a:ext cx="412845" cy="137159"/>
            </a:xfrm>
            <a:custGeom>
              <a:rect b="b" l="l" r="r" t="t"/>
              <a:pathLst>
                <a:path extrusionOk="0" h="9213" w="27731">
                  <a:moveTo>
                    <a:pt x="17852" y="0"/>
                  </a:moveTo>
                  <a:cubicBezTo>
                    <a:pt x="15721" y="0"/>
                    <a:pt x="13587" y="678"/>
                    <a:pt x="12086" y="1877"/>
                  </a:cubicBezTo>
                  <a:cubicBezTo>
                    <a:pt x="10727" y="2951"/>
                    <a:pt x="9367" y="4764"/>
                    <a:pt x="8880" y="6644"/>
                  </a:cubicBezTo>
                  <a:cubicBezTo>
                    <a:pt x="7885" y="5842"/>
                    <a:pt x="6591" y="5407"/>
                    <a:pt x="5303" y="5407"/>
                  </a:cubicBezTo>
                  <a:cubicBezTo>
                    <a:pt x="4787" y="5407"/>
                    <a:pt x="4272" y="5477"/>
                    <a:pt x="3778" y="5621"/>
                  </a:cubicBezTo>
                  <a:cubicBezTo>
                    <a:pt x="2048" y="6124"/>
                    <a:pt x="588" y="7501"/>
                    <a:pt x="0" y="9213"/>
                  </a:cubicBezTo>
                  <a:lnTo>
                    <a:pt x="27730" y="9112"/>
                  </a:lnTo>
                  <a:cubicBezTo>
                    <a:pt x="27244" y="5688"/>
                    <a:pt x="25213" y="2884"/>
                    <a:pt x="22225" y="1122"/>
                  </a:cubicBezTo>
                  <a:cubicBezTo>
                    <a:pt x="20929" y="354"/>
                    <a:pt x="19391" y="0"/>
                    <a:pt x="17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71"/>
            <p:cNvSpPr/>
            <p:nvPr/>
          </p:nvSpPr>
          <p:spPr>
            <a:xfrm>
              <a:off x="956864" y="1610434"/>
              <a:ext cx="214663" cy="117835"/>
            </a:xfrm>
            <a:custGeom>
              <a:rect b="b" l="l" r="r" t="t"/>
              <a:pathLst>
                <a:path extrusionOk="0" h="7915" w="14419">
                  <a:moveTo>
                    <a:pt x="5350" y="1"/>
                  </a:moveTo>
                  <a:cubicBezTo>
                    <a:pt x="4889" y="1"/>
                    <a:pt x="4425" y="35"/>
                    <a:pt x="3962" y="106"/>
                  </a:cubicBezTo>
                  <a:cubicBezTo>
                    <a:pt x="2836" y="291"/>
                    <a:pt x="1728" y="761"/>
                    <a:pt x="990" y="1634"/>
                  </a:cubicBezTo>
                  <a:cubicBezTo>
                    <a:pt x="269" y="2507"/>
                    <a:pt x="0" y="3816"/>
                    <a:pt x="553" y="4806"/>
                  </a:cubicBezTo>
                  <a:cubicBezTo>
                    <a:pt x="990" y="5611"/>
                    <a:pt x="1847" y="6081"/>
                    <a:pt x="2686" y="6451"/>
                  </a:cubicBezTo>
                  <a:cubicBezTo>
                    <a:pt x="4897" y="7410"/>
                    <a:pt x="7319" y="7915"/>
                    <a:pt x="9743" y="7915"/>
                  </a:cubicBezTo>
                  <a:cubicBezTo>
                    <a:pt x="10374" y="7915"/>
                    <a:pt x="11005" y="7880"/>
                    <a:pt x="11632" y="7811"/>
                  </a:cubicBezTo>
                  <a:cubicBezTo>
                    <a:pt x="12153" y="7744"/>
                    <a:pt x="12690" y="7659"/>
                    <a:pt x="13160" y="7424"/>
                  </a:cubicBezTo>
                  <a:cubicBezTo>
                    <a:pt x="13646" y="7207"/>
                    <a:pt x="14067" y="6804"/>
                    <a:pt x="14201" y="6300"/>
                  </a:cubicBezTo>
                  <a:cubicBezTo>
                    <a:pt x="14419" y="5511"/>
                    <a:pt x="13982" y="4705"/>
                    <a:pt x="13479" y="4085"/>
                  </a:cubicBezTo>
                  <a:cubicBezTo>
                    <a:pt x="11532" y="1596"/>
                    <a:pt x="8499" y="1"/>
                    <a:pt x="5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71"/>
            <p:cNvSpPr/>
            <p:nvPr/>
          </p:nvSpPr>
          <p:spPr>
            <a:xfrm>
              <a:off x="813661" y="1689516"/>
              <a:ext cx="66741" cy="38574"/>
            </a:xfrm>
            <a:custGeom>
              <a:rect b="b" l="l" r="r" t="t"/>
              <a:pathLst>
                <a:path extrusionOk="0" h="2591" w="4483">
                  <a:moveTo>
                    <a:pt x="2237" y="1"/>
                  </a:moveTo>
                  <a:cubicBezTo>
                    <a:pt x="1529" y="1"/>
                    <a:pt x="520" y="85"/>
                    <a:pt x="219" y="518"/>
                  </a:cubicBezTo>
                  <a:cubicBezTo>
                    <a:pt x="0" y="854"/>
                    <a:pt x="17" y="1307"/>
                    <a:pt x="219" y="1660"/>
                  </a:cubicBezTo>
                  <a:cubicBezTo>
                    <a:pt x="420" y="2012"/>
                    <a:pt x="772" y="2247"/>
                    <a:pt x="1159" y="2381"/>
                  </a:cubicBezTo>
                  <a:cubicBezTo>
                    <a:pt x="1528" y="2533"/>
                    <a:pt x="1931" y="2566"/>
                    <a:pt x="2334" y="2582"/>
                  </a:cubicBezTo>
                  <a:cubicBezTo>
                    <a:pt x="2441" y="2587"/>
                    <a:pt x="2549" y="2591"/>
                    <a:pt x="2658" y="2591"/>
                  </a:cubicBezTo>
                  <a:cubicBezTo>
                    <a:pt x="2940" y="2591"/>
                    <a:pt x="3225" y="2567"/>
                    <a:pt x="3492" y="2482"/>
                  </a:cubicBezTo>
                  <a:cubicBezTo>
                    <a:pt x="3861" y="2365"/>
                    <a:pt x="4197" y="2112"/>
                    <a:pt x="4331" y="1743"/>
                  </a:cubicBezTo>
                  <a:cubicBezTo>
                    <a:pt x="4483" y="1324"/>
                    <a:pt x="4315" y="820"/>
                    <a:pt x="3979" y="501"/>
                  </a:cubicBezTo>
                  <a:cubicBezTo>
                    <a:pt x="3659" y="183"/>
                    <a:pt x="3189" y="48"/>
                    <a:pt x="2737" y="15"/>
                  </a:cubicBezTo>
                  <a:cubicBezTo>
                    <a:pt x="2608" y="7"/>
                    <a:pt x="2434" y="1"/>
                    <a:pt x="2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71"/>
            <p:cNvSpPr/>
            <p:nvPr/>
          </p:nvSpPr>
          <p:spPr>
            <a:xfrm>
              <a:off x="1553868" y="1593507"/>
              <a:ext cx="48250" cy="48489"/>
            </a:xfrm>
            <a:custGeom>
              <a:rect b="b" l="l" r="r" t="t"/>
              <a:pathLst>
                <a:path extrusionOk="0" h="3257" w="3241">
                  <a:moveTo>
                    <a:pt x="1612" y="0"/>
                  </a:moveTo>
                  <a:cubicBezTo>
                    <a:pt x="723" y="0"/>
                    <a:pt x="0" y="739"/>
                    <a:pt x="0" y="1629"/>
                  </a:cubicBezTo>
                  <a:cubicBezTo>
                    <a:pt x="0" y="2518"/>
                    <a:pt x="723" y="3257"/>
                    <a:pt x="1612" y="3257"/>
                  </a:cubicBezTo>
                  <a:cubicBezTo>
                    <a:pt x="2518" y="3257"/>
                    <a:pt x="3240" y="2518"/>
                    <a:pt x="3240" y="1629"/>
                  </a:cubicBezTo>
                  <a:cubicBezTo>
                    <a:pt x="3240" y="739"/>
                    <a:pt x="2518" y="0"/>
                    <a:pt x="16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71"/>
            <p:cNvSpPr/>
            <p:nvPr/>
          </p:nvSpPr>
          <p:spPr>
            <a:xfrm>
              <a:off x="1650324" y="1593507"/>
              <a:ext cx="48489" cy="48489"/>
            </a:xfrm>
            <a:custGeom>
              <a:rect b="b" l="l" r="r" t="t"/>
              <a:pathLst>
                <a:path extrusionOk="0" h="3257" w="3257">
                  <a:moveTo>
                    <a:pt x="1629" y="0"/>
                  </a:moveTo>
                  <a:cubicBezTo>
                    <a:pt x="723" y="0"/>
                    <a:pt x="0" y="739"/>
                    <a:pt x="0" y="1629"/>
                  </a:cubicBezTo>
                  <a:cubicBezTo>
                    <a:pt x="0" y="2518"/>
                    <a:pt x="723" y="3257"/>
                    <a:pt x="1629" y="3257"/>
                  </a:cubicBezTo>
                  <a:cubicBezTo>
                    <a:pt x="2518" y="3257"/>
                    <a:pt x="3257" y="2518"/>
                    <a:pt x="3257" y="1629"/>
                  </a:cubicBezTo>
                  <a:cubicBezTo>
                    <a:pt x="3257" y="739"/>
                    <a:pt x="2518" y="0"/>
                    <a:pt x="16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71"/>
            <p:cNvSpPr/>
            <p:nvPr/>
          </p:nvSpPr>
          <p:spPr>
            <a:xfrm>
              <a:off x="1746780" y="1593507"/>
              <a:ext cx="48503" cy="48489"/>
            </a:xfrm>
            <a:custGeom>
              <a:rect b="b" l="l" r="r" t="t"/>
              <a:pathLst>
                <a:path extrusionOk="0" h="3257" w="3258">
                  <a:moveTo>
                    <a:pt x="1630" y="0"/>
                  </a:moveTo>
                  <a:cubicBezTo>
                    <a:pt x="739" y="0"/>
                    <a:pt x="1" y="739"/>
                    <a:pt x="1" y="1629"/>
                  </a:cubicBezTo>
                  <a:cubicBezTo>
                    <a:pt x="1" y="2518"/>
                    <a:pt x="739" y="3257"/>
                    <a:pt x="1630" y="3257"/>
                  </a:cubicBezTo>
                  <a:cubicBezTo>
                    <a:pt x="2536" y="3257"/>
                    <a:pt x="3257" y="2518"/>
                    <a:pt x="3257" y="1629"/>
                  </a:cubicBezTo>
                  <a:cubicBezTo>
                    <a:pt x="3257" y="739"/>
                    <a:pt x="2536" y="0"/>
                    <a:pt x="1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71"/>
            <p:cNvSpPr/>
            <p:nvPr/>
          </p:nvSpPr>
          <p:spPr>
            <a:xfrm>
              <a:off x="2583350" y="1979850"/>
              <a:ext cx="1767861" cy="1355769"/>
            </a:xfrm>
            <a:custGeom>
              <a:rect b="b" l="l" r="r" t="t"/>
              <a:pathLst>
                <a:path extrusionOk="0" h="51316" w="72617">
                  <a:moveTo>
                    <a:pt x="2351" y="0"/>
                  </a:moveTo>
                  <a:cubicBezTo>
                    <a:pt x="1042" y="0"/>
                    <a:pt x="1" y="1058"/>
                    <a:pt x="1" y="2350"/>
                  </a:cubicBezTo>
                  <a:lnTo>
                    <a:pt x="1" y="48966"/>
                  </a:lnTo>
                  <a:cubicBezTo>
                    <a:pt x="1" y="50257"/>
                    <a:pt x="1042" y="51316"/>
                    <a:pt x="2351" y="51316"/>
                  </a:cubicBezTo>
                  <a:lnTo>
                    <a:pt x="70267" y="51316"/>
                  </a:lnTo>
                  <a:cubicBezTo>
                    <a:pt x="71576" y="51316"/>
                    <a:pt x="72617" y="50257"/>
                    <a:pt x="72617" y="48966"/>
                  </a:cubicBezTo>
                  <a:lnTo>
                    <a:pt x="72617" y="2350"/>
                  </a:lnTo>
                  <a:cubicBezTo>
                    <a:pt x="72617" y="1058"/>
                    <a:pt x="71576" y="0"/>
                    <a:pt x="70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71"/>
            <p:cNvSpPr/>
            <p:nvPr/>
          </p:nvSpPr>
          <p:spPr>
            <a:xfrm>
              <a:off x="2898043" y="2191382"/>
              <a:ext cx="1138518" cy="877004"/>
            </a:xfrm>
            <a:custGeom>
              <a:rect b="b" l="l" r="r" t="t"/>
              <a:pathLst>
                <a:path extrusionOk="0" h="36024" w="46766">
                  <a:moveTo>
                    <a:pt x="2870" y="0"/>
                  </a:moveTo>
                  <a:cubicBezTo>
                    <a:pt x="1292" y="0"/>
                    <a:pt x="0" y="1276"/>
                    <a:pt x="0" y="2872"/>
                  </a:cubicBezTo>
                  <a:lnTo>
                    <a:pt x="0" y="33136"/>
                  </a:lnTo>
                  <a:cubicBezTo>
                    <a:pt x="0" y="34731"/>
                    <a:pt x="1292" y="36023"/>
                    <a:pt x="2870" y="36023"/>
                  </a:cubicBezTo>
                  <a:cubicBezTo>
                    <a:pt x="4465" y="36023"/>
                    <a:pt x="5741" y="34731"/>
                    <a:pt x="5741" y="33136"/>
                  </a:cubicBezTo>
                  <a:lnTo>
                    <a:pt x="5741" y="2872"/>
                  </a:lnTo>
                  <a:cubicBezTo>
                    <a:pt x="5741" y="1276"/>
                    <a:pt x="4465" y="0"/>
                    <a:pt x="2870" y="0"/>
                  </a:cubicBezTo>
                  <a:close/>
                  <a:moveTo>
                    <a:pt x="16551" y="0"/>
                  </a:moveTo>
                  <a:cubicBezTo>
                    <a:pt x="14956" y="0"/>
                    <a:pt x="13680" y="1276"/>
                    <a:pt x="13680" y="2872"/>
                  </a:cubicBezTo>
                  <a:lnTo>
                    <a:pt x="13680" y="33136"/>
                  </a:lnTo>
                  <a:cubicBezTo>
                    <a:pt x="13680" y="34731"/>
                    <a:pt x="14956" y="36023"/>
                    <a:pt x="16551" y="36023"/>
                  </a:cubicBezTo>
                  <a:cubicBezTo>
                    <a:pt x="18129" y="36023"/>
                    <a:pt x="19421" y="34731"/>
                    <a:pt x="19421" y="33136"/>
                  </a:cubicBezTo>
                  <a:lnTo>
                    <a:pt x="19421" y="2872"/>
                  </a:lnTo>
                  <a:cubicBezTo>
                    <a:pt x="19421" y="1276"/>
                    <a:pt x="18129" y="0"/>
                    <a:pt x="16551" y="0"/>
                  </a:cubicBezTo>
                  <a:close/>
                  <a:moveTo>
                    <a:pt x="30215" y="0"/>
                  </a:moveTo>
                  <a:cubicBezTo>
                    <a:pt x="28637" y="0"/>
                    <a:pt x="27344" y="1276"/>
                    <a:pt x="27344" y="2872"/>
                  </a:cubicBezTo>
                  <a:lnTo>
                    <a:pt x="27344" y="33136"/>
                  </a:lnTo>
                  <a:cubicBezTo>
                    <a:pt x="27344" y="34731"/>
                    <a:pt x="28637" y="36023"/>
                    <a:pt x="30215" y="36023"/>
                  </a:cubicBezTo>
                  <a:cubicBezTo>
                    <a:pt x="31809" y="36023"/>
                    <a:pt x="33085" y="34731"/>
                    <a:pt x="33085" y="33136"/>
                  </a:cubicBezTo>
                  <a:lnTo>
                    <a:pt x="33085" y="2872"/>
                  </a:lnTo>
                  <a:cubicBezTo>
                    <a:pt x="33085" y="1276"/>
                    <a:pt x="31809" y="0"/>
                    <a:pt x="30215" y="0"/>
                  </a:cubicBezTo>
                  <a:close/>
                  <a:moveTo>
                    <a:pt x="43895" y="0"/>
                  </a:moveTo>
                  <a:cubicBezTo>
                    <a:pt x="42317" y="0"/>
                    <a:pt x="41025" y="1276"/>
                    <a:pt x="41025" y="2872"/>
                  </a:cubicBezTo>
                  <a:lnTo>
                    <a:pt x="41025" y="33136"/>
                  </a:lnTo>
                  <a:cubicBezTo>
                    <a:pt x="41025" y="34731"/>
                    <a:pt x="42317" y="36023"/>
                    <a:pt x="43895" y="36023"/>
                  </a:cubicBezTo>
                  <a:cubicBezTo>
                    <a:pt x="45473" y="36023"/>
                    <a:pt x="46766" y="34731"/>
                    <a:pt x="46766" y="33136"/>
                  </a:cubicBezTo>
                  <a:lnTo>
                    <a:pt x="46766" y="2872"/>
                  </a:lnTo>
                  <a:cubicBezTo>
                    <a:pt x="46766" y="1276"/>
                    <a:pt x="45473" y="0"/>
                    <a:pt x="438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71"/>
            <p:cNvSpPr/>
            <p:nvPr/>
          </p:nvSpPr>
          <p:spPr>
            <a:xfrm>
              <a:off x="2898043" y="2398972"/>
              <a:ext cx="1138518" cy="669414"/>
            </a:xfrm>
            <a:custGeom>
              <a:rect b="b" l="l" r="r" t="t"/>
              <a:pathLst>
                <a:path extrusionOk="0" h="27497" w="46766">
                  <a:moveTo>
                    <a:pt x="0" y="12456"/>
                  </a:moveTo>
                  <a:lnTo>
                    <a:pt x="0" y="24609"/>
                  </a:lnTo>
                  <a:cubicBezTo>
                    <a:pt x="0" y="26204"/>
                    <a:pt x="1292" y="27496"/>
                    <a:pt x="2870" y="27496"/>
                  </a:cubicBezTo>
                  <a:cubicBezTo>
                    <a:pt x="4465" y="27496"/>
                    <a:pt x="5741" y="26204"/>
                    <a:pt x="5741" y="24609"/>
                  </a:cubicBezTo>
                  <a:lnTo>
                    <a:pt x="5741" y="12456"/>
                  </a:lnTo>
                  <a:close/>
                  <a:moveTo>
                    <a:pt x="13680" y="5994"/>
                  </a:moveTo>
                  <a:lnTo>
                    <a:pt x="13680" y="24609"/>
                  </a:lnTo>
                  <a:cubicBezTo>
                    <a:pt x="13680" y="26204"/>
                    <a:pt x="14956" y="27496"/>
                    <a:pt x="16551" y="27496"/>
                  </a:cubicBezTo>
                  <a:cubicBezTo>
                    <a:pt x="18129" y="27496"/>
                    <a:pt x="19421" y="26204"/>
                    <a:pt x="19421" y="24609"/>
                  </a:cubicBezTo>
                  <a:lnTo>
                    <a:pt x="19421" y="5994"/>
                  </a:lnTo>
                  <a:close/>
                  <a:moveTo>
                    <a:pt x="27344" y="17760"/>
                  </a:moveTo>
                  <a:lnTo>
                    <a:pt x="27344" y="24609"/>
                  </a:lnTo>
                  <a:cubicBezTo>
                    <a:pt x="27344" y="26204"/>
                    <a:pt x="28637" y="27496"/>
                    <a:pt x="30215" y="27496"/>
                  </a:cubicBezTo>
                  <a:cubicBezTo>
                    <a:pt x="31809" y="27496"/>
                    <a:pt x="33085" y="26204"/>
                    <a:pt x="33085" y="24609"/>
                  </a:cubicBezTo>
                  <a:lnTo>
                    <a:pt x="33085" y="17760"/>
                  </a:lnTo>
                  <a:close/>
                  <a:moveTo>
                    <a:pt x="41025" y="1"/>
                  </a:moveTo>
                  <a:lnTo>
                    <a:pt x="41025" y="24609"/>
                  </a:lnTo>
                  <a:cubicBezTo>
                    <a:pt x="41025" y="26204"/>
                    <a:pt x="42317" y="27496"/>
                    <a:pt x="43895" y="27496"/>
                  </a:cubicBezTo>
                  <a:cubicBezTo>
                    <a:pt x="45473" y="27496"/>
                    <a:pt x="46766" y="26204"/>
                    <a:pt x="46766" y="24609"/>
                  </a:cubicBezTo>
                  <a:lnTo>
                    <a:pt x="467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71"/>
            <p:cNvSpPr/>
            <p:nvPr/>
          </p:nvSpPr>
          <p:spPr>
            <a:xfrm>
              <a:off x="1206259" y="2848776"/>
              <a:ext cx="791702" cy="791702"/>
            </a:xfrm>
            <a:custGeom>
              <a:rect b="b" l="l" r="r" t="t"/>
              <a:pathLst>
                <a:path extrusionOk="0" h="53179" w="53179">
                  <a:moveTo>
                    <a:pt x="26589" y="0"/>
                  </a:moveTo>
                  <a:cubicBezTo>
                    <a:pt x="11935" y="0"/>
                    <a:pt x="0" y="11934"/>
                    <a:pt x="0" y="26589"/>
                  </a:cubicBezTo>
                  <a:cubicBezTo>
                    <a:pt x="0" y="41243"/>
                    <a:pt x="11935" y="53178"/>
                    <a:pt x="26589" y="53178"/>
                  </a:cubicBezTo>
                  <a:cubicBezTo>
                    <a:pt x="41260" y="53178"/>
                    <a:pt x="53178" y="41243"/>
                    <a:pt x="53178" y="26589"/>
                  </a:cubicBezTo>
                  <a:cubicBezTo>
                    <a:pt x="53178" y="11934"/>
                    <a:pt x="41260" y="0"/>
                    <a:pt x="26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71"/>
            <p:cNvSpPr/>
            <p:nvPr/>
          </p:nvSpPr>
          <p:spPr>
            <a:xfrm>
              <a:off x="1493380" y="3048700"/>
              <a:ext cx="189950" cy="871901"/>
            </a:xfrm>
            <a:custGeom>
              <a:rect b="b" l="l" r="r" t="t"/>
              <a:pathLst>
                <a:path extrusionOk="0" h="58566" w="12759">
                  <a:moveTo>
                    <a:pt x="7303" y="0"/>
                  </a:moveTo>
                  <a:cubicBezTo>
                    <a:pt x="6816" y="0"/>
                    <a:pt x="6431" y="386"/>
                    <a:pt x="6431" y="873"/>
                  </a:cubicBezTo>
                  <a:lnTo>
                    <a:pt x="6431" y="24457"/>
                  </a:lnTo>
                  <a:lnTo>
                    <a:pt x="1596" y="19622"/>
                  </a:lnTo>
                  <a:cubicBezTo>
                    <a:pt x="1420" y="19454"/>
                    <a:pt x="1193" y="19370"/>
                    <a:pt x="969" y="19370"/>
                  </a:cubicBezTo>
                  <a:cubicBezTo>
                    <a:pt x="744" y="19370"/>
                    <a:pt x="522" y="19454"/>
                    <a:pt x="354" y="19622"/>
                  </a:cubicBezTo>
                  <a:cubicBezTo>
                    <a:pt x="1" y="19975"/>
                    <a:pt x="1" y="20529"/>
                    <a:pt x="354" y="20864"/>
                  </a:cubicBezTo>
                  <a:lnTo>
                    <a:pt x="6431" y="26941"/>
                  </a:lnTo>
                  <a:lnTo>
                    <a:pt x="6431" y="57677"/>
                  </a:lnTo>
                  <a:cubicBezTo>
                    <a:pt x="6431" y="58163"/>
                    <a:pt x="6816" y="58566"/>
                    <a:pt x="7303" y="58566"/>
                  </a:cubicBezTo>
                  <a:cubicBezTo>
                    <a:pt x="7790" y="58566"/>
                    <a:pt x="8192" y="58163"/>
                    <a:pt x="8192" y="57677"/>
                  </a:cubicBezTo>
                  <a:lnTo>
                    <a:pt x="8192" y="15343"/>
                  </a:lnTo>
                  <a:lnTo>
                    <a:pt x="12406" y="11129"/>
                  </a:lnTo>
                  <a:cubicBezTo>
                    <a:pt x="12758" y="10777"/>
                    <a:pt x="12758" y="10222"/>
                    <a:pt x="12406" y="9870"/>
                  </a:cubicBezTo>
                  <a:cubicBezTo>
                    <a:pt x="12238" y="9702"/>
                    <a:pt x="12016" y="9618"/>
                    <a:pt x="11791" y="9618"/>
                  </a:cubicBezTo>
                  <a:cubicBezTo>
                    <a:pt x="11567" y="9618"/>
                    <a:pt x="11340" y="9702"/>
                    <a:pt x="11164" y="9870"/>
                  </a:cubicBezTo>
                  <a:lnTo>
                    <a:pt x="8192" y="12858"/>
                  </a:lnTo>
                  <a:lnTo>
                    <a:pt x="8192" y="873"/>
                  </a:lnTo>
                  <a:cubicBezTo>
                    <a:pt x="8192" y="386"/>
                    <a:pt x="7790" y="0"/>
                    <a:pt x="73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71"/>
            <p:cNvSpPr/>
            <p:nvPr/>
          </p:nvSpPr>
          <p:spPr>
            <a:xfrm>
              <a:off x="1454896" y="3851375"/>
              <a:ext cx="290902" cy="418354"/>
            </a:xfrm>
            <a:custGeom>
              <a:rect b="b" l="l" r="r" t="t"/>
              <a:pathLst>
                <a:path extrusionOk="0" h="28101" w="19540">
                  <a:moveTo>
                    <a:pt x="1" y="1"/>
                  </a:moveTo>
                  <a:lnTo>
                    <a:pt x="1" y="28101"/>
                  </a:lnTo>
                  <a:lnTo>
                    <a:pt x="19540" y="28101"/>
                  </a:lnTo>
                  <a:lnTo>
                    <a:pt x="1954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71"/>
            <p:cNvSpPr/>
            <p:nvPr/>
          </p:nvSpPr>
          <p:spPr>
            <a:xfrm>
              <a:off x="2049401" y="3771015"/>
              <a:ext cx="232662" cy="420617"/>
            </a:xfrm>
            <a:custGeom>
              <a:rect b="b" l="l" r="r" t="t"/>
              <a:pathLst>
                <a:path extrusionOk="0" h="28253" w="15628">
                  <a:moveTo>
                    <a:pt x="7973" y="1"/>
                  </a:moveTo>
                  <a:cubicBezTo>
                    <a:pt x="7536" y="1"/>
                    <a:pt x="7184" y="135"/>
                    <a:pt x="6898" y="421"/>
                  </a:cubicBezTo>
                  <a:cubicBezTo>
                    <a:pt x="6614" y="706"/>
                    <a:pt x="6446" y="1075"/>
                    <a:pt x="6446" y="1478"/>
                  </a:cubicBezTo>
                  <a:lnTo>
                    <a:pt x="6446" y="2787"/>
                  </a:lnTo>
                  <a:cubicBezTo>
                    <a:pt x="4817" y="3073"/>
                    <a:pt x="3324" y="3812"/>
                    <a:pt x="2265" y="4902"/>
                  </a:cubicBezTo>
                  <a:cubicBezTo>
                    <a:pt x="1175" y="6044"/>
                    <a:pt x="520" y="7487"/>
                    <a:pt x="520" y="9116"/>
                  </a:cubicBezTo>
                  <a:cubicBezTo>
                    <a:pt x="520" y="10878"/>
                    <a:pt x="1242" y="12339"/>
                    <a:pt x="2686" y="13463"/>
                  </a:cubicBezTo>
                  <a:cubicBezTo>
                    <a:pt x="3910" y="14437"/>
                    <a:pt x="5674" y="15142"/>
                    <a:pt x="8006" y="15578"/>
                  </a:cubicBezTo>
                  <a:lnTo>
                    <a:pt x="8460" y="15713"/>
                  </a:lnTo>
                  <a:cubicBezTo>
                    <a:pt x="9517" y="15965"/>
                    <a:pt x="10206" y="16183"/>
                    <a:pt x="10826" y="16536"/>
                  </a:cubicBezTo>
                  <a:cubicBezTo>
                    <a:pt x="11717" y="17039"/>
                    <a:pt x="12169" y="17778"/>
                    <a:pt x="12169" y="18734"/>
                  </a:cubicBezTo>
                  <a:cubicBezTo>
                    <a:pt x="12169" y="19725"/>
                    <a:pt x="11649" y="20547"/>
                    <a:pt x="10844" y="21102"/>
                  </a:cubicBezTo>
                  <a:cubicBezTo>
                    <a:pt x="10072" y="21672"/>
                    <a:pt x="9013" y="21941"/>
                    <a:pt x="7973" y="21941"/>
                  </a:cubicBezTo>
                  <a:cubicBezTo>
                    <a:pt x="5891" y="21941"/>
                    <a:pt x="4264" y="21084"/>
                    <a:pt x="3290" y="19540"/>
                  </a:cubicBezTo>
                  <a:cubicBezTo>
                    <a:pt x="2719" y="18835"/>
                    <a:pt x="2182" y="18483"/>
                    <a:pt x="1679" y="18483"/>
                  </a:cubicBezTo>
                  <a:cubicBezTo>
                    <a:pt x="1444" y="18483"/>
                    <a:pt x="1191" y="18550"/>
                    <a:pt x="906" y="18718"/>
                  </a:cubicBezTo>
                  <a:cubicBezTo>
                    <a:pt x="486" y="18953"/>
                    <a:pt x="201" y="19255"/>
                    <a:pt x="83" y="19624"/>
                  </a:cubicBezTo>
                  <a:cubicBezTo>
                    <a:pt x="34" y="19808"/>
                    <a:pt x="0" y="20010"/>
                    <a:pt x="0" y="20178"/>
                  </a:cubicBezTo>
                  <a:cubicBezTo>
                    <a:pt x="0" y="20480"/>
                    <a:pt x="67" y="20799"/>
                    <a:pt x="235" y="21102"/>
                  </a:cubicBezTo>
                  <a:cubicBezTo>
                    <a:pt x="705" y="22142"/>
                    <a:pt x="1511" y="23049"/>
                    <a:pt x="2601" y="23837"/>
                  </a:cubicBezTo>
                  <a:cubicBezTo>
                    <a:pt x="3709" y="24627"/>
                    <a:pt x="5002" y="25113"/>
                    <a:pt x="6446" y="25314"/>
                  </a:cubicBezTo>
                  <a:lnTo>
                    <a:pt x="6446" y="26775"/>
                  </a:lnTo>
                  <a:cubicBezTo>
                    <a:pt x="6446" y="27615"/>
                    <a:pt x="7117" y="28252"/>
                    <a:pt x="7957" y="28252"/>
                  </a:cubicBezTo>
                  <a:cubicBezTo>
                    <a:pt x="8778" y="28252"/>
                    <a:pt x="9400" y="27615"/>
                    <a:pt x="9400" y="26775"/>
                  </a:cubicBezTo>
                  <a:lnTo>
                    <a:pt x="9400" y="25281"/>
                  </a:lnTo>
                  <a:cubicBezTo>
                    <a:pt x="11162" y="24996"/>
                    <a:pt x="12740" y="24190"/>
                    <a:pt x="13865" y="22982"/>
                  </a:cubicBezTo>
                  <a:cubicBezTo>
                    <a:pt x="14973" y="21789"/>
                    <a:pt x="15627" y="20229"/>
                    <a:pt x="15627" y="18533"/>
                  </a:cubicBezTo>
                  <a:cubicBezTo>
                    <a:pt x="15627" y="16771"/>
                    <a:pt x="14940" y="15343"/>
                    <a:pt x="13597" y="14253"/>
                  </a:cubicBezTo>
                  <a:cubicBezTo>
                    <a:pt x="12471" y="13346"/>
                    <a:pt x="10961" y="12742"/>
                    <a:pt x="9081" y="12239"/>
                  </a:cubicBezTo>
                  <a:cubicBezTo>
                    <a:pt x="7335" y="11885"/>
                    <a:pt x="6361" y="11617"/>
                    <a:pt x="5539" y="11214"/>
                  </a:cubicBezTo>
                  <a:cubicBezTo>
                    <a:pt x="4566" y="10728"/>
                    <a:pt x="4011" y="10072"/>
                    <a:pt x="4011" y="9083"/>
                  </a:cubicBezTo>
                  <a:cubicBezTo>
                    <a:pt x="4011" y="8192"/>
                    <a:pt x="4432" y="7438"/>
                    <a:pt x="5186" y="6934"/>
                  </a:cubicBezTo>
                  <a:cubicBezTo>
                    <a:pt x="5891" y="6431"/>
                    <a:pt x="6865" y="6145"/>
                    <a:pt x="7923" y="6145"/>
                  </a:cubicBezTo>
                  <a:cubicBezTo>
                    <a:pt x="8812" y="6145"/>
                    <a:pt x="9584" y="6279"/>
                    <a:pt x="10222" y="6565"/>
                  </a:cubicBezTo>
                  <a:cubicBezTo>
                    <a:pt x="10726" y="6800"/>
                    <a:pt x="11347" y="7236"/>
                    <a:pt x="12052" y="7857"/>
                  </a:cubicBezTo>
                  <a:cubicBezTo>
                    <a:pt x="12321" y="8076"/>
                    <a:pt x="12673" y="8176"/>
                    <a:pt x="13093" y="8176"/>
                  </a:cubicBezTo>
                  <a:cubicBezTo>
                    <a:pt x="13530" y="8176"/>
                    <a:pt x="13966" y="8008"/>
                    <a:pt x="14235" y="7756"/>
                  </a:cubicBezTo>
                  <a:cubicBezTo>
                    <a:pt x="14452" y="7521"/>
                    <a:pt x="14604" y="7252"/>
                    <a:pt x="14705" y="6934"/>
                  </a:cubicBezTo>
                  <a:cubicBezTo>
                    <a:pt x="14721" y="6800"/>
                    <a:pt x="14738" y="6682"/>
                    <a:pt x="14738" y="6598"/>
                  </a:cubicBezTo>
                  <a:cubicBezTo>
                    <a:pt x="14738" y="6380"/>
                    <a:pt x="14671" y="6145"/>
                    <a:pt x="14537" y="5943"/>
                  </a:cubicBezTo>
                  <a:cubicBezTo>
                    <a:pt x="13512" y="4248"/>
                    <a:pt x="11649" y="3141"/>
                    <a:pt x="9400" y="2787"/>
                  </a:cubicBezTo>
                  <a:lnTo>
                    <a:pt x="9400" y="1478"/>
                  </a:lnTo>
                  <a:cubicBezTo>
                    <a:pt x="9400" y="1075"/>
                    <a:pt x="9266" y="706"/>
                    <a:pt x="8980" y="421"/>
                  </a:cubicBezTo>
                  <a:cubicBezTo>
                    <a:pt x="8711" y="135"/>
                    <a:pt x="8376" y="1"/>
                    <a:pt x="79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71"/>
            <p:cNvSpPr/>
            <p:nvPr/>
          </p:nvSpPr>
          <p:spPr>
            <a:xfrm>
              <a:off x="2623388" y="3878455"/>
              <a:ext cx="412845" cy="137114"/>
            </a:xfrm>
            <a:custGeom>
              <a:rect b="b" l="l" r="r" t="t"/>
              <a:pathLst>
                <a:path extrusionOk="0" h="9210" w="27731">
                  <a:moveTo>
                    <a:pt x="17841" y="1"/>
                  </a:moveTo>
                  <a:cubicBezTo>
                    <a:pt x="15714" y="1"/>
                    <a:pt x="13590" y="679"/>
                    <a:pt x="12102" y="1875"/>
                  </a:cubicBezTo>
                  <a:cubicBezTo>
                    <a:pt x="10743" y="2965"/>
                    <a:pt x="9367" y="4762"/>
                    <a:pt x="8897" y="6658"/>
                  </a:cubicBezTo>
                  <a:cubicBezTo>
                    <a:pt x="7888" y="5841"/>
                    <a:pt x="6594" y="5411"/>
                    <a:pt x="5301" y="5411"/>
                  </a:cubicBezTo>
                  <a:cubicBezTo>
                    <a:pt x="4787" y="5411"/>
                    <a:pt x="4273" y="5479"/>
                    <a:pt x="3777" y="5617"/>
                  </a:cubicBezTo>
                  <a:cubicBezTo>
                    <a:pt x="2048" y="6121"/>
                    <a:pt x="587" y="7497"/>
                    <a:pt x="0" y="9210"/>
                  </a:cubicBezTo>
                  <a:lnTo>
                    <a:pt x="27731" y="9126"/>
                  </a:lnTo>
                  <a:cubicBezTo>
                    <a:pt x="27243" y="5684"/>
                    <a:pt x="25213" y="2898"/>
                    <a:pt x="22241" y="1136"/>
                  </a:cubicBezTo>
                  <a:cubicBezTo>
                    <a:pt x="20934" y="359"/>
                    <a:pt x="19387" y="1"/>
                    <a:pt x="178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71"/>
            <p:cNvSpPr/>
            <p:nvPr/>
          </p:nvSpPr>
          <p:spPr>
            <a:xfrm>
              <a:off x="2805313" y="3882951"/>
              <a:ext cx="214678" cy="117701"/>
            </a:xfrm>
            <a:custGeom>
              <a:rect b="b" l="l" r="r" t="t"/>
              <a:pathLst>
                <a:path extrusionOk="0" h="7906" w="14420">
                  <a:moveTo>
                    <a:pt x="5379" y="1"/>
                  </a:moveTo>
                  <a:cubicBezTo>
                    <a:pt x="4908" y="1"/>
                    <a:pt x="4435" y="37"/>
                    <a:pt x="3962" y="112"/>
                  </a:cubicBezTo>
                  <a:cubicBezTo>
                    <a:pt x="2837" y="280"/>
                    <a:pt x="1713" y="750"/>
                    <a:pt x="974" y="1622"/>
                  </a:cubicBezTo>
                  <a:cubicBezTo>
                    <a:pt x="252" y="2495"/>
                    <a:pt x="1" y="3805"/>
                    <a:pt x="538" y="4812"/>
                  </a:cubicBezTo>
                  <a:cubicBezTo>
                    <a:pt x="990" y="5601"/>
                    <a:pt x="1830" y="6071"/>
                    <a:pt x="2669" y="6441"/>
                  </a:cubicBezTo>
                  <a:cubicBezTo>
                    <a:pt x="4885" y="7409"/>
                    <a:pt x="7289" y="7905"/>
                    <a:pt x="9699" y="7905"/>
                  </a:cubicBezTo>
                  <a:cubicBezTo>
                    <a:pt x="10339" y="7905"/>
                    <a:pt x="10979" y="7870"/>
                    <a:pt x="11617" y="7800"/>
                  </a:cubicBezTo>
                  <a:cubicBezTo>
                    <a:pt x="12136" y="7750"/>
                    <a:pt x="12673" y="7649"/>
                    <a:pt x="13161" y="7430"/>
                  </a:cubicBezTo>
                  <a:cubicBezTo>
                    <a:pt x="13631" y="7195"/>
                    <a:pt x="14050" y="6793"/>
                    <a:pt x="14202" y="6289"/>
                  </a:cubicBezTo>
                  <a:cubicBezTo>
                    <a:pt x="14419" y="5517"/>
                    <a:pt x="13967" y="4711"/>
                    <a:pt x="13479" y="4073"/>
                  </a:cubicBezTo>
                  <a:cubicBezTo>
                    <a:pt x="11524" y="1593"/>
                    <a:pt x="8505" y="1"/>
                    <a:pt x="5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6860"/>
                </a:schemeClr>
              </a:outerShdw>
              <a:reflection blurRad="0" dir="5400000" dist="19050" endA="0" endPos="54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8" name="Google Shape;1408;p71"/>
          <p:cNvSpPr/>
          <p:nvPr/>
        </p:nvSpPr>
        <p:spPr>
          <a:xfrm>
            <a:off x="7334025" y="104817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392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p71"/>
          <p:cNvSpPr txBox="1"/>
          <p:nvPr>
            <p:ph idx="4294967295" type="title"/>
          </p:nvPr>
        </p:nvSpPr>
        <p:spPr>
          <a:xfrm>
            <a:off x="6747825" y="1176025"/>
            <a:ext cx="1477500" cy="48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05.</a:t>
            </a:r>
            <a:endParaRPr/>
          </a:p>
        </p:txBody>
      </p:sp>
      <p:grpSp>
        <p:nvGrpSpPr>
          <p:cNvPr id="1410" name="Google Shape;1410;p71"/>
          <p:cNvGrpSpPr/>
          <p:nvPr/>
        </p:nvGrpSpPr>
        <p:grpSpPr>
          <a:xfrm>
            <a:off x="6287721" y="1372175"/>
            <a:ext cx="825589" cy="93999"/>
            <a:chOff x="5718423" y="809024"/>
            <a:chExt cx="830071" cy="94500"/>
          </a:xfrm>
        </p:grpSpPr>
        <p:sp>
          <p:nvSpPr>
            <p:cNvPr id="1411" name="Google Shape;1411;p7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7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41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7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27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7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373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72"/>
          <p:cNvSpPr txBox="1"/>
          <p:nvPr>
            <p:ph idx="1" type="subTitle"/>
          </p:nvPr>
        </p:nvSpPr>
        <p:spPr>
          <a:xfrm>
            <a:off x="64914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Google </a:t>
            </a:r>
            <a:r>
              <a:rPr lang="en" sz="1600"/>
              <a:t>sheets can be used for light web scraping using importhtml()</a:t>
            </a:r>
            <a:endParaRPr sz="1600"/>
          </a:p>
        </p:txBody>
      </p:sp>
      <p:sp>
        <p:nvSpPr>
          <p:cNvPr id="1420" name="Google Shape;1420;p72"/>
          <p:cNvSpPr txBox="1"/>
          <p:nvPr>
            <p:ph idx="3" type="subTitle"/>
          </p:nvPr>
        </p:nvSpPr>
        <p:spPr>
          <a:xfrm>
            <a:off x="36063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Octoparse is similar to Parsehub so it doesn’t require programing</a:t>
            </a:r>
            <a:endParaRPr sz="1600"/>
          </a:p>
        </p:txBody>
      </p:sp>
      <p:sp>
        <p:nvSpPr>
          <p:cNvPr id="1421" name="Google Shape;1421;p72"/>
          <p:cNvSpPr txBox="1"/>
          <p:nvPr>
            <p:ph idx="5" type="subTitle"/>
          </p:nvPr>
        </p:nvSpPr>
        <p:spPr>
          <a:xfrm>
            <a:off x="720000" y="3667050"/>
            <a:ext cx="22053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Parsehub is a non-programing tool to web scrape.</a:t>
            </a:r>
            <a:endParaRPr sz="1600"/>
          </a:p>
        </p:txBody>
      </p:sp>
      <p:sp>
        <p:nvSpPr>
          <p:cNvPr id="1422" name="Google Shape;1422;p7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Other tools</a:t>
            </a:r>
            <a:endParaRPr/>
          </a:p>
        </p:txBody>
      </p:sp>
      <p:pic>
        <p:nvPicPr>
          <p:cNvPr id="1423" name="Google Shape;142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775" y="1919812"/>
            <a:ext cx="2205326" cy="130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4" name="Google Shape;1424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3913" y="1888875"/>
            <a:ext cx="2276175" cy="136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5" name="Google Shape;1425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6550" y="1888875"/>
            <a:ext cx="2276250" cy="136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6" name="Google Shape;1426;p72"/>
          <p:cNvSpPr txBox="1"/>
          <p:nvPr/>
        </p:nvSpPr>
        <p:spPr>
          <a:xfrm>
            <a:off x="3715925" y="797775"/>
            <a:ext cx="60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73"/>
          <p:cNvSpPr/>
          <p:nvPr/>
        </p:nvSpPr>
        <p:spPr>
          <a:xfrm>
            <a:off x="6470396" y="1545984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2" name="Google Shape;1432;p73"/>
          <p:cNvSpPr/>
          <p:nvPr/>
        </p:nvSpPr>
        <p:spPr>
          <a:xfrm>
            <a:off x="6470396" y="3655588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73"/>
          <p:cNvSpPr/>
          <p:nvPr/>
        </p:nvSpPr>
        <p:spPr>
          <a:xfrm>
            <a:off x="719996" y="3655588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p73"/>
          <p:cNvSpPr/>
          <p:nvPr/>
        </p:nvSpPr>
        <p:spPr>
          <a:xfrm>
            <a:off x="719996" y="1545984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Mix tools</a:t>
            </a:r>
            <a:endParaRPr/>
          </a:p>
        </p:txBody>
      </p:sp>
      <p:sp>
        <p:nvSpPr>
          <p:cNvPr id="1436" name="Google Shape;1436;p73"/>
          <p:cNvSpPr txBox="1"/>
          <p:nvPr>
            <p:ph idx="6" type="subTitle"/>
          </p:nvPr>
        </p:nvSpPr>
        <p:spPr>
          <a:xfrm>
            <a:off x="849150" y="2940950"/>
            <a:ext cx="18516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Browser automation tool. Great for scraping dynamic webpages</a:t>
            </a:r>
            <a:endParaRPr/>
          </a:p>
        </p:txBody>
      </p:sp>
      <p:sp>
        <p:nvSpPr>
          <p:cNvPr id="1437" name="Google Shape;1437;p73"/>
          <p:cNvSpPr txBox="1"/>
          <p:nvPr>
            <p:ph idx="2" type="title"/>
          </p:nvPr>
        </p:nvSpPr>
        <p:spPr>
          <a:xfrm>
            <a:off x="976800" y="162965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300"/>
              <a:t>BeautifulSoap</a:t>
            </a:r>
            <a:endParaRPr sz="1300"/>
          </a:p>
        </p:txBody>
      </p:sp>
      <p:sp>
        <p:nvSpPr>
          <p:cNvPr id="1438" name="Google Shape;1438;p73"/>
          <p:cNvSpPr txBox="1"/>
          <p:nvPr>
            <p:ph idx="1" type="subTitle"/>
          </p:nvPr>
        </p:nvSpPr>
        <p:spPr>
          <a:xfrm>
            <a:off x="877500" y="1892450"/>
            <a:ext cx="17949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Powerful HTML parser. </a:t>
            </a:r>
            <a:r>
              <a:rPr lang="en"/>
              <a:t>Beginner</a:t>
            </a:r>
            <a:r>
              <a:rPr lang="en"/>
              <a:t> friendly </a:t>
            </a:r>
            <a:endParaRPr/>
          </a:p>
        </p:txBody>
      </p:sp>
      <p:sp>
        <p:nvSpPr>
          <p:cNvPr id="1439" name="Google Shape;1439;p73"/>
          <p:cNvSpPr txBox="1"/>
          <p:nvPr>
            <p:ph idx="3" type="title"/>
          </p:nvPr>
        </p:nvSpPr>
        <p:spPr>
          <a:xfrm>
            <a:off x="6727200" y="162965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Scrapy</a:t>
            </a:r>
            <a:endParaRPr/>
          </a:p>
        </p:txBody>
      </p:sp>
      <p:sp>
        <p:nvSpPr>
          <p:cNvPr id="1440" name="Google Shape;1440;p73"/>
          <p:cNvSpPr txBox="1"/>
          <p:nvPr>
            <p:ph idx="4" type="subTitle"/>
          </p:nvPr>
        </p:nvSpPr>
        <p:spPr>
          <a:xfrm>
            <a:off x="6627900" y="1892455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 very powerful web scraping tool. Hard for </a:t>
            </a:r>
            <a:r>
              <a:rPr lang="en"/>
              <a:t>Beginners</a:t>
            </a:r>
            <a:endParaRPr/>
          </a:p>
        </p:txBody>
      </p:sp>
      <p:sp>
        <p:nvSpPr>
          <p:cNvPr id="1441" name="Google Shape;1441;p73"/>
          <p:cNvSpPr txBox="1"/>
          <p:nvPr>
            <p:ph idx="5" type="title"/>
          </p:nvPr>
        </p:nvSpPr>
        <p:spPr>
          <a:xfrm>
            <a:off x="976800" y="3723261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S</a:t>
            </a:r>
            <a:r>
              <a:rPr lang="en"/>
              <a:t>elenium</a:t>
            </a:r>
            <a:endParaRPr/>
          </a:p>
        </p:txBody>
      </p:sp>
      <p:sp>
        <p:nvSpPr>
          <p:cNvPr id="1442" name="Google Shape;1442;p73"/>
          <p:cNvSpPr txBox="1"/>
          <p:nvPr>
            <p:ph idx="7" type="title"/>
          </p:nvPr>
        </p:nvSpPr>
        <p:spPr>
          <a:xfrm>
            <a:off x="6727200" y="3723261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Parsehub</a:t>
            </a:r>
            <a:endParaRPr/>
          </a:p>
        </p:txBody>
      </p:sp>
      <p:sp>
        <p:nvSpPr>
          <p:cNvPr id="1443" name="Google Shape;1443;p73"/>
          <p:cNvSpPr txBox="1"/>
          <p:nvPr>
            <p:ph idx="8" type="subTitle"/>
          </p:nvPr>
        </p:nvSpPr>
        <p:spPr>
          <a:xfrm>
            <a:off x="6627900" y="2990186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Easy to use no coding web scraping tool. May </a:t>
            </a:r>
            <a:r>
              <a:rPr lang="en"/>
              <a:t>require</a:t>
            </a:r>
            <a:r>
              <a:rPr lang="en"/>
              <a:t> payment</a:t>
            </a:r>
            <a:endParaRPr/>
          </a:p>
        </p:txBody>
      </p:sp>
      <p:sp>
        <p:nvSpPr>
          <p:cNvPr id="1444" name="Google Shape;1444;p73"/>
          <p:cNvSpPr/>
          <p:nvPr/>
        </p:nvSpPr>
        <p:spPr>
          <a:xfrm>
            <a:off x="4045449" y="2236638"/>
            <a:ext cx="1050600" cy="1050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45" name="Google Shape;1445;p73"/>
          <p:cNvGrpSpPr/>
          <p:nvPr/>
        </p:nvGrpSpPr>
        <p:grpSpPr>
          <a:xfrm>
            <a:off x="3095625" y="1279013"/>
            <a:ext cx="2964879" cy="2964873"/>
            <a:chOff x="3095625" y="1279013"/>
            <a:chExt cx="2964879" cy="2964873"/>
          </a:xfrm>
        </p:grpSpPr>
        <p:sp>
          <p:nvSpPr>
            <p:cNvPr id="1446" name="Google Shape;1446;p73"/>
            <p:cNvSpPr/>
            <p:nvPr/>
          </p:nvSpPr>
          <p:spPr>
            <a:xfrm rot="-5400000">
              <a:off x="5102904" y="2283135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47" name="Google Shape;1447;p73"/>
            <p:cNvSpPr/>
            <p:nvPr/>
          </p:nvSpPr>
          <p:spPr>
            <a:xfrm rot="-5400000">
              <a:off x="3095625" y="2283135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48" name="Google Shape;1448;p73"/>
            <p:cNvSpPr/>
            <p:nvPr/>
          </p:nvSpPr>
          <p:spPr>
            <a:xfrm>
              <a:off x="3784475" y="1975563"/>
              <a:ext cx="1572900" cy="15729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49" name="Google Shape;1449;p73"/>
            <p:cNvSpPr/>
            <p:nvPr/>
          </p:nvSpPr>
          <p:spPr>
            <a:xfrm>
              <a:off x="4896375" y="2925584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Scrapy</a:t>
              </a:r>
              <a:endParaRPr b="1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50" name="Google Shape;1450;p73"/>
            <p:cNvSpPr/>
            <p:nvPr/>
          </p:nvSpPr>
          <p:spPr>
            <a:xfrm>
              <a:off x="3286089" y="1652304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Selenium</a:t>
              </a:r>
              <a:endParaRPr i="0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51" name="Google Shape;1451;p73"/>
            <p:cNvSpPr/>
            <p:nvPr/>
          </p:nvSpPr>
          <p:spPr>
            <a:xfrm flipH="1">
              <a:off x="3286110" y="2914922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BS4</a:t>
              </a:r>
              <a:endParaRPr b="1" i="0" sz="1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52" name="Google Shape;1452;p73"/>
            <p:cNvSpPr/>
            <p:nvPr/>
          </p:nvSpPr>
          <p:spPr>
            <a:xfrm flipH="1">
              <a:off x="4896396" y="1641643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Parsehub</a:t>
              </a:r>
              <a:endParaRPr i="0" sz="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53" name="Google Shape;1453;p73"/>
            <p:cNvSpPr/>
            <p:nvPr/>
          </p:nvSpPr>
          <p:spPr>
            <a:xfrm flipH="1">
              <a:off x="4088621" y="1279013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54" name="Google Shape;1454;p73"/>
            <p:cNvSpPr/>
            <p:nvPr/>
          </p:nvSpPr>
          <p:spPr>
            <a:xfrm rot="10800000">
              <a:off x="4088621" y="3286286"/>
              <a:ext cx="957600" cy="957600"/>
            </a:xfrm>
            <a:prstGeom prst="ellipse">
              <a:avLst/>
            </a:prstGeom>
            <a:solidFill>
              <a:srgbClr val="A1C3FF">
                <a:alpha val="50588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14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455" name="Google Shape;1455;p73"/>
          <p:cNvSpPr/>
          <p:nvPr/>
        </p:nvSpPr>
        <p:spPr>
          <a:xfrm>
            <a:off x="4089552" y="2278304"/>
            <a:ext cx="957600" cy="957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6" name="Google Shape;1456;p73"/>
          <p:cNvSpPr/>
          <p:nvPr/>
        </p:nvSpPr>
        <p:spPr>
          <a:xfrm>
            <a:off x="5249438" y="2434064"/>
            <a:ext cx="665400" cy="6654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7" name="Google Shape;1457;p73"/>
          <p:cNvSpPr/>
          <p:nvPr/>
        </p:nvSpPr>
        <p:spPr>
          <a:xfrm>
            <a:off x="3241713" y="2434064"/>
            <a:ext cx="665400" cy="6654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8" name="Google Shape;1458;p73"/>
          <p:cNvSpPr/>
          <p:nvPr/>
        </p:nvSpPr>
        <p:spPr>
          <a:xfrm rot="5400000">
            <a:off x="4245575" y="3429428"/>
            <a:ext cx="665400" cy="6654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9" name="Google Shape;1459;p73"/>
          <p:cNvSpPr/>
          <p:nvPr/>
        </p:nvSpPr>
        <p:spPr>
          <a:xfrm rot="5400000">
            <a:off x="4245575" y="1421703"/>
            <a:ext cx="665400" cy="6654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60" name="Google Shape;1460;p73"/>
          <p:cNvGrpSpPr/>
          <p:nvPr/>
        </p:nvGrpSpPr>
        <p:grpSpPr>
          <a:xfrm>
            <a:off x="4395463" y="1571248"/>
            <a:ext cx="367368" cy="323070"/>
            <a:chOff x="1533770" y="1566649"/>
            <a:chExt cx="423919" cy="372802"/>
          </a:xfrm>
        </p:grpSpPr>
        <p:sp>
          <p:nvSpPr>
            <p:cNvPr id="1461" name="Google Shape;1461;p73"/>
            <p:cNvSpPr/>
            <p:nvPr/>
          </p:nvSpPr>
          <p:spPr>
            <a:xfrm>
              <a:off x="1683479" y="1752834"/>
              <a:ext cx="199154" cy="24749"/>
            </a:xfrm>
            <a:custGeom>
              <a:rect b="b" l="l" r="r" t="t"/>
              <a:pathLst>
                <a:path extrusionOk="0" h="918" w="7387">
                  <a:moveTo>
                    <a:pt x="0" y="0"/>
                  </a:moveTo>
                  <a:lnTo>
                    <a:pt x="0" y="918"/>
                  </a:lnTo>
                  <a:lnTo>
                    <a:pt x="7387" y="918"/>
                  </a:lnTo>
                  <a:lnTo>
                    <a:pt x="73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73"/>
            <p:cNvSpPr/>
            <p:nvPr/>
          </p:nvSpPr>
          <p:spPr>
            <a:xfrm>
              <a:off x="1609231" y="1752834"/>
              <a:ext cx="49499" cy="124151"/>
            </a:xfrm>
            <a:custGeom>
              <a:rect b="b" l="l" r="r" t="t"/>
              <a:pathLst>
                <a:path extrusionOk="0" h="4605" w="1836">
                  <a:moveTo>
                    <a:pt x="0" y="0"/>
                  </a:moveTo>
                  <a:lnTo>
                    <a:pt x="0" y="4604"/>
                  </a:lnTo>
                  <a:lnTo>
                    <a:pt x="1836" y="4604"/>
                  </a:lnTo>
                  <a:lnTo>
                    <a:pt x="18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73"/>
            <p:cNvSpPr/>
            <p:nvPr/>
          </p:nvSpPr>
          <p:spPr>
            <a:xfrm>
              <a:off x="1533770" y="1690745"/>
              <a:ext cx="423919" cy="248706"/>
            </a:xfrm>
            <a:custGeom>
              <a:rect b="b" l="l" r="r" t="t"/>
              <a:pathLst>
                <a:path extrusionOk="0" h="9225" w="15724">
                  <a:moveTo>
                    <a:pt x="13391" y="1385"/>
                  </a:moveTo>
                  <a:cubicBezTo>
                    <a:pt x="13647" y="1385"/>
                    <a:pt x="13858" y="1596"/>
                    <a:pt x="13858" y="1836"/>
                  </a:cubicBezTo>
                  <a:lnTo>
                    <a:pt x="13858" y="7373"/>
                  </a:lnTo>
                  <a:cubicBezTo>
                    <a:pt x="13858" y="7629"/>
                    <a:pt x="13647" y="7840"/>
                    <a:pt x="13391" y="7840"/>
                  </a:cubicBezTo>
                  <a:lnTo>
                    <a:pt x="2333" y="7840"/>
                  </a:lnTo>
                  <a:cubicBezTo>
                    <a:pt x="2077" y="7840"/>
                    <a:pt x="1866" y="7629"/>
                    <a:pt x="1866" y="7373"/>
                  </a:cubicBezTo>
                  <a:lnTo>
                    <a:pt x="1866" y="1836"/>
                  </a:lnTo>
                  <a:cubicBezTo>
                    <a:pt x="1866" y="1596"/>
                    <a:pt x="2077" y="1385"/>
                    <a:pt x="2333" y="1385"/>
                  </a:cubicBezTo>
                  <a:close/>
                  <a:moveTo>
                    <a:pt x="1" y="1"/>
                  </a:moveTo>
                  <a:lnTo>
                    <a:pt x="1" y="8757"/>
                  </a:lnTo>
                  <a:cubicBezTo>
                    <a:pt x="1" y="9014"/>
                    <a:pt x="211" y="9224"/>
                    <a:pt x="452" y="9224"/>
                  </a:cubicBezTo>
                  <a:lnTo>
                    <a:pt x="15272" y="9224"/>
                  </a:lnTo>
                  <a:cubicBezTo>
                    <a:pt x="15528" y="9224"/>
                    <a:pt x="15724" y="9014"/>
                    <a:pt x="15724" y="8757"/>
                  </a:cubicBezTo>
                  <a:lnTo>
                    <a:pt x="157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73"/>
            <p:cNvSpPr/>
            <p:nvPr/>
          </p:nvSpPr>
          <p:spPr>
            <a:xfrm>
              <a:off x="1758104" y="1802710"/>
              <a:ext cx="49903" cy="74275"/>
            </a:xfrm>
            <a:custGeom>
              <a:rect b="b" l="l" r="r" t="t"/>
              <a:pathLst>
                <a:path extrusionOk="0" h="2755" w="1851">
                  <a:moveTo>
                    <a:pt x="0" y="0"/>
                  </a:moveTo>
                  <a:lnTo>
                    <a:pt x="0" y="2754"/>
                  </a:lnTo>
                  <a:lnTo>
                    <a:pt x="1850" y="2754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73"/>
            <p:cNvSpPr/>
            <p:nvPr/>
          </p:nvSpPr>
          <p:spPr>
            <a:xfrm>
              <a:off x="1683479" y="1802710"/>
              <a:ext cx="49903" cy="74275"/>
            </a:xfrm>
            <a:custGeom>
              <a:rect b="b" l="l" r="r" t="t"/>
              <a:pathLst>
                <a:path extrusionOk="0" h="2755" w="1851">
                  <a:moveTo>
                    <a:pt x="0" y="0"/>
                  </a:moveTo>
                  <a:lnTo>
                    <a:pt x="0" y="2754"/>
                  </a:lnTo>
                  <a:lnTo>
                    <a:pt x="1850" y="2754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73"/>
            <p:cNvSpPr/>
            <p:nvPr/>
          </p:nvSpPr>
          <p:spPr>
            <a:xfrm>
              <a:off x="1832730" y="1802710"/>
              <a:ext cx="49903" cy="74275"/>
            </a:xfrm>
            <a:custGeom>
              <a:rect b="b" l="l" r="r" t="t"/>
              <a:pathLst>
                <a:path extrusionOk="0" h="2755" w="1851">
                  <a:moveTo>
                    <a:pt x="1" y="0"/>
                  </a:moveTo>
                  <a:lnTo>
                    <a:pt x="1" y="2754"/>
                  </a:lnTo>
                  <a:lnTo>
                    <a:pt x="1851" y="2754"/>
                  </a:lnTo>
                  <a:lnTo>
                    <a:pt x="18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73"/>
            <p:cNvSpPr/>
            <p:nvPr/>
          </p:nvSpPr>
          <p:spPr>
            <a:xfrm>
              <a:off x="1533770" y="1566649"/>
              <a:ext cx="423919" cy="99402"/>
            </a:xfrm>
            <a:custGeom>
              <a:rect b="b" l="l" r="r" t="t"/>
              <a:pathLst>
                <a:path extrusionOk="0" h="3687" w="15724">
                  <a:moveTo>
                    <a:pt x="6937" y="1384"/>
                  </a:moveTo>
                  <a:cubicBezTo>
                    <a:pt x="7192" y="1384"/>
                    <a:pt x="7403" y="1580"/>
                    <a:pt x="7403" y="1836"/>
                  </a:cubicBezTo>
                  <a:cubicBezTo>
                    <a:pt x="7403" y="2092"/>
                    <a:pt x="7192" y="2303"/>
                    <a:pt x="6937" y="2303"/>
                  </a:cubicBezTo>
                  <a:lnTo>
                    <a:pt x="2333" y="2303"/>
                  </a:lnTo>
                  <a:cubicBezTo>
                    <a:pt x="2077" y="2303"/>
                    <a:pt x="1866" y="2092"/>
                    <a:pt x="1866" y="1836"/>
                  </a:cubicBezTo>
                  <a:cubicBezTo>
                    <a:pt x="1866" y="1580"/>
                    <a:pt x="2077" y="1384"/>
                    <a:pt x="2333" y="1384"/>
                  </a:cubicBezTo>
                  <a:close/>
                  <a:moveTo>
                    <a:pt x="9736" y="1384"/>
                  </a:moveTo>
                  <a:cubicBezTo>
                    <a:pt x="9991" y="1384"/>
                    <a:pt x="10187" y="1580"/>
                    <a:pt x="10187" y="1836"/>
                  </a:cubicBezTo>
                  <a:cubicBezTo>
                    <a:pt x="10187" y="2092"/>
                    <a:pt x="9991" y="2303"/>
                    <a:pt x="9736" y="2303"/>
                  </a:cubicBezTo>
                  <a:cubicBezTo>
                    <a:pt x="9479" y="2303"/>
                    <a:pt x="9269" y="2092"/>
                    <a:pt x="9269" y="1836"/>
                  </a:cubicBezTo>
                  <a:cubicBezTo>
                    <a:pt x="9269" y="1580"/>
                    <a:pt x="9479" y="1384"/>
                    <a:pt x="9736" y="1384"/>
                  </a:cubicBezTo>
                  <a:close/>
                  <a:moveTo>
                    <a:pt x="11571" y="1384"/>
                  </a:moveTo>
                  <a:cubicBezTo>
                    <a:pt x="11826" y="1384"/>
                    <a:pt x="12037" y="1580"/>
                    <a:pt x="12037" y="1836"/>
                  </a:cubicBezTo>
                  <a:cubicBezTo>
                    <a:pt x="12037" y="2092"/>
                    <a:pt x="11826" y="2303"/>
                    <a:pt x="11571" y="2303"/>
                  </a:cubicBezTo>
                  <a:cubicBezTo>
                    <a:pt x="11315" y="2303"/>
                    <a:pt x="11120" y="2092"/>
                    <a:pt x="11120" y="1836"/>
                  </a:cubicBezTo>
                  <a:cubicBezTo>
                    <a:pt x="11120" y="1580"/>
                    <a:pt x="11315" y="1384"/>
                    <a:pt x="11571" y="1384"/>
                  </a:cubicBezTo>
                  <a:close/>
                  <a:moveTo>
                    <a:pt x="13421" y="1384"/>
                  </a:moveTo>
                  <a:cubicBezTo>
                    <a:pt x="13678" y="1384"/>
                    <a:pt x="13873" y="1580"/>
                    <a:pt x="13873" y="1836"/>
                  </a:cubicBezTo>
                  <a:cubicBezTo>
                    <a:pt x="13873" y="2092"/>
                    <a:pt x="13678" y="2303"/>
                    <a:pt x="13421" y="2303"/>
                  </a:cubicBezTo>
                  <a:cubicBezTo>
                    <a:pt x="13166" y="2303"/>
                    <a:pt x="12955" y="2092"/>
                    <a:pt x="12955" y="1836"/>
                  </a:cubicBezTo>
                  <a:cubicBezTo>
                    <a:pt x="12955" y="1580"/>
                    <a:pt x="13166" y="1384"/>
                    <a:pt x="13421" y="1384"/>
                  </a:cubicBezTo>
                  <a:close/>
                  <a:moveTo>
                    <a:pt x="452" y="0"/>
                  </a:moveTo>
                  <a:cubicBezTo>
                    <a:pt x="211" y="0"/>
                    <a:pt x="1" y="196"/>
                    <a:pt x="1" y="451"/>
                  </a:cubicBezTo>
                  <a:lnTo>
                    <a:pt x="1" y="3687"/>
                  </a:lnTo>
                  <a:lnTo>
                    <a:pt x="15724" y="3687"/>
                  </a:lnTo>
                  <a:lnTo>
                    <a:pt x="15724" y="451"/>
                  </a:lnTo>
                  <a:cubicBezTo>
                    <a:pt x="15724" y="196"/>
                    <a:pt x="15528" y="0"/>
                    <a:pt x="152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8" name="Google Shape;1468;p73"/>
          <p:cNvGrpSpPr/>
          <p:nvPr/>
        </p:nvGrpSpPr>
        <p:grpSpPr>
          <a:xfrm>
            <a:off x="3390750" y="2597616"/>
            <a:ext cx="367370" cy="344162"/>
            <a:chOff x="3161130" y="1566649"/>
            <a:chExt cx="385366" cy="361021"/>
          </a:xfrm>
        </p:grpSpPr>
        <p:sp>
          <p:nvSpPr>
            <p:cNvPr id="1469" name="Google Shape;1469;p73"/>
            <p:cNvSpPr/>
            <p:nvPr/>
          </p:nvSpPr>
          <p:spPr>
            <a:xfrm>
              <a:off x="3229716" y="1882620"/>
              <a:ext cx="248248" cy="45050"/>
            </a:xfrm>
            <a:custGeom>
              <a:rect b="b" l="l" r="r" t="t"/>
              <a:pathLst>
                <a:path extrusionOk="0" h="1671" w="9208">
                  <a:moveTo>
                    <a:pt x="2076" y="1"/>
                  </a:moveTo>
                  <a:lnTo>
                    <a:pt x="1790" y="828"/>
                  </a:lnTo>
                  <a:lnTo>
                    <a:pt x="421" y="828"/>
                  </a:lnTo>
                  <a:cubicBezTo>
                    <a:pt x="195" y="828"/>
                    <a:pt x="0" y="1024"/>
                    <a:pt x="0" y="1249"/>
                  </a:cubicBezTo>
                  <a:cubicBezTo>
                    <a:pt x="0" y="1475"/>
                    <a:pt x="195" y="1670"/>
                    <a:pt x="421" y="1670"/>
                  </a:cubicBezTo>
                  <a:lnTo>
                    <a:pt x="8786" y="1670"/>
                  </a:lnTo>
                  <a:cubicBezTo>
                    <a:pt x="9027" y="1670"/>
                    <a:pt x="9208" y="1475"/>
                    <a:pt x="9208" y="1249"/>
                  </a:cubicBezTo>
                  <a:cubicBezTo>
                    <a:pt x="9208" y="1024"/>
                    <a:pt x="9027" y="828"/>
                    <a:pt x="8786" y="828"/>
                  </a:cubicBezTo>
                  <a:lnTo>
                    <a:pt x="7417" y="828"/>
                  </a:lnTo>
                  <a:lnTo>
                    <a:pt x="71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73"/>
            <p:cNvSpPr/>
            <p:nvPr/>
          </p:nvSpPr>
          <p:spPr>
            <a:xfrm>
              <a:off x="3229716" y="1679395"/>
              <a:ext cx="45023" cy="22350"/>
            </a:xfrm>
            <a:custGeom>
              <a:rect b="b" l="l" r="r" t="t"/>
              <a:pathLst>
                <a:path extrusionOk="0" h="829" w="1670">
                  <a:moveTo>
                    <a:pt x="0" y="1"/>
                  </a:moveTo>
                  <a:lnTo>
                    <a:pt x="0" y="829"/>
                  </a:lnTo>
                  <a:lnTo>
                    <a:pt x="1669" y="829"/>
                  </a:lnTo>
                  <a:lnTo>
                    <a:pt x="16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73"/>
            <p:cNvSpPr/>
            <p:nvPr/>
          </p:nvSpPr>
          <p:spPr>
            <a:xfrm>
              <a:off x="3229716" y="1634399"/>
              <a:ext cx="45023" cy="22323"/>
            </a:xfrm>
            <a:custGeom>
              <a:rect b="b" l="l" r="r" t="t"/>
              <a:pathLst>
                <a:path extrusionOk="0" h="828" w="1670">
                  <a:moveTo>
                    <a:pt x="0" y="0"/>
                  </a:moveTo>
                  <a:lnTo>
                    <a:pt x="0" y="827"/>
                  </a:lnTo>
                  <a:lnTo>
                    <a:pt x="1669" y="827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73"/>
            <p:cNvSpPr/>
            <p:nvPr/>
          </p:nvSpPr>
          <p:spPr>
            <a:xfrm>
              <a:off x="3229716" y="1724445"/>
              <a:ext cx="45023" cy="22727"/>
            </a:xfrm>
            <a:custGeom>
              <a:rect b="b" l="l" r="r" t="t"/>
              <a:pathLst>
                <a:path extrusionOk="0" h="843" w="1670">
                  <a:moveTo>
                    <a:pt x="0" y="0"/>
                  </a:moveTo>
                  <a:lnTo>
                    <a:pt x="0" y="843"/>
                  </a:lnTo>
                  <a:lnTo>
                    <a:pt x="1669" y="843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73"/>
            <p:cNvSpPr/>
            <p:nvPr/>
          </p:nvSpPr>
          <p:spPr>
            <a:xfrm>
              <a:off x="3455236" y="1656695"/>
              <a:ext cx="22727" cy="22727"/>
            </a:xfrm>
            <a:custGeom>
              <a:rect b="b" l="l" r="r" t="t"/>
              <a:pathLst>
                <a:path extrusionOk="0" h="843" w="843">
                  <a:moveTo>
                    <a:pt x="421" y="0"/>
                  </a:moveTo>
                  <a:cubicBezTo>
                    <a:pt x="195" y="0"/>
                    <a:pt x="0" y="196"/>
                    <a:pt x="0" y="421"/>
                  </a:cubicBezTo>
                  <a:cubicBezTo>
                    <a:pt x="0" y="648"/>
                    <a:pt x="195" y="843"/>
                    <a:pt x="421" y="843"/>
                  </a:cubicBezTo>
                  <a:cubicBezTo>
                    <a:pt x="662" y="843"/>
                    <a:pt x="843" y="648"/>
                    <a:pt x="843" y="421"/>
                  </a:cubicBezTo>
                  <a:cubicBezTo>
                    <a:pt x="843" y="196"/>
                    <a:pt x="662" y="0"/>
                    <a:pt x="4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73"/>
            <p:cNvSpPr/>
            <p:nvPr/>
          </p:nvSpPr>
          <p:spPr>
            <a:xfrm>
              <a:off x="3161130" y="1566649"/>
              <a:ext cx="385366" cy="225547"/>
            </a:xfrm>
            <a:custGeom>
              <a:rect b="b" l="l" r="r" t="t"/>
              <a:pathLst>
                <a:path extrusionOk="0" h="8366" w="14294">
                  <a:moveTo>
                    <a:pt x="6305" y="1671"/>
                  </a:moveTo>
                  <a:cubicBezTo>
                    <a:pt x="6546" y="1671"/>
                    <a:pt x="6727" y="1851"/>
                    <a:pt x="6727" y="2092"/>
                  </a:cubicBezTo>
                  <a:cubicBezTo>
                    <a:pt x="6727" y="2317"/>
                    <a:pt x="6546" y="2513"/>
                    <a:pt x="6305" y="2513"/>
                  </a:cubicBezTo>
                  <a:cubicBezTo>
                    <a:pt x="6079" y="2513"/>
                    <a:pt x="5899" y="2317"/>
                    <a:pt x="5899" y="2092"/>
                  </a:cubicBezTo>
                  <a:cubicBezTo>
                    <a:pt x="5899" y="1851"/>
                    <a:pt x="6079" y="1671"/>
                    <a:pt x="6305" y="1671"/>
                  </a:cubicBezTo>
                  <a:close/>
                  <a:moveTo>
                    <a:pt x="7990" y="1671"/>
                  </a:moveTo>
                  <a:cubicBezTo>
                    <a:pt x="8216" y="1671"/>
                    <a:pt x="8412" y="1851"/>
                    <a:pt x="8412" y="2092"/>
                  </a:cubicBezTo>
                  <a:cubicBezTo>
                    <a:pt x="8412" y="2317"/>
                    <a:pt x="8216" y="2513"/>
                    <a:pt x="7990" y="2513"/>
                  </a:cubicBezTo>
                  <a:cubicBezTo>
                    <a:pt x="7750" y="2513"/>
                    <a:pt x="7569" y="2317"/>
                    <a:pt x="7569" y="2092"/>
                  </a:cubicBezTo>
                  <a:cubicBezTo>
                    <a:pt x="7569" y="1851"/>
                    <a:pt x="7750" y="1671"/>
                    <a:pt x="7990" y="1671"/>
                  </a:cubicBezTo>
                  <a:close/>
                  <a:moveTo>
                    <a:pt x="9660" y="1671"/>
                  </a:moveTo>
                  <a:cubicBezTo>
                    <a:pt x="9886" y="1671"/>
                    <a:pt x="10081" y="1851"/>
                    <a:pt x="10081" y="2092"/>
                  </a:cubicBezTo>
                  <a:cubicBezTo>
                    <a:pt x="10081" y="2317"/>
                    <a:pt x="9886" y="2513"/>
                    <a:pt x="9660" y="2513"/>
                  </a:cubicBezTo>
                  <a:cubicBezTo>
                    <a:pt x="9435" y="2513"/>
                    <a:pt x="9239" y="2317"/>
                    <a:pt x="9239" y="2092"/>
                  </a:cubicBezTo>
                  <a:cubicBezTo>
                    <a:pt x="9239" y="1851"/>
                    <a:pt x="9435" y="1671"/>
                    <a:pt x="9660" y="1671"/>
                  </a:cubicBezTo>
                  <a:close/>
                  <a:moveTo>
                    <a:pt x="11330" y="2513"/>
                  </a:moveTo>
                  <a:cubicBezTo>
                    <a:pt x="12023" y="2513"/>
                    <a:pt x="12594" y="3069"/>
                    <a:pt x="12594" y="3761"/>
                  </a:cubicBezTo>
                  <a:cubicBezTo>
                    <a:pt x="12594" y="4453"/>
                    <a:pt x="12023" y="5011"/>
                    <a:pt x="11330" y="5011"/>
                  </a:cubicBezTo>
                  <a:cubicBezTo>
                    <a:pt x="10638" y="5011"/>
                    <a:pt x="10081" y="4453"/>
                    <a:pt x="10081" y="3761"/>
                  </a:cubicBezTo>
                  <a:cubicBezTo>
                    <a:pt x="10081" y="3069"/>
                    <a:pt x="10638" y="2513"/>
                    <a:pt x="11330" y="2513"/>
                  </a:cubicBezTo>
                  <a:close/>
                  <a:moveTo>
                    <a:pt x="4635" y="1671"/>
                  </a:moveTo>
                  <a:cubicBezTo>
                    <a:pt x="4875" y="1671"/>
                    <a:pt x="5056" y="1851"/>
                    <a:pt x="5056" y="2092"/>
                  </a:cubicBezTo>
                  <a:lnTo>
                    <a:pt x="5056" y="7117"/>
                  </a:lnTo>
                  <a:cubicBezTo>
                    <a:pt x="5056" y="7342"/>
                    <a:pt x="4875" y="7523"/>
                    <a:pt x="4635" y="7523"/>
                  </a:cubicBezTo>
                  <a:lnTo>
                    <a:pt x="2123" y="7523"/>
                  </a:lnTo>
                  <a:cubicBezTo>
                    <a:pt x="1896" y="7523"/>
                    <a:pt x="1701" y="7342"/>
                    <a:pt x="1701" y="7117"/>
                  </a:cubicBezTo>
                  <a:lnTo>
                    <a:pt x="1701" y="2092"/>
                  </a:lnTo>
                  <a:cubicBezTo>
                    <a:pt x="1701" y="1851"/>
                    <a:pt x="1896" y="1671"/>
                    <a:pt x="2123" y="1671"/>
                  </a:cubicBezTo>
                  <a:close/>
                  <a:moveTo>
                    <a:pt x="7990" y="4194"/>
                  </a:moveTo>
                  <a:cubicBezTo>
                    <a:pt x="8125" y="4194"/>
                    <a:pt x="8261" y="4251"/>
                    <a:pt x="8336" y="4363"/>
                  </a:cubicBezTo>
                  <a:lnTo>
                    <a:pt x="9720" y="6455"/>
                  </a:lnTo>
                  <a:lnTo>
                    <a:pt x="10201" y="5974"/>
                  </a:lnTo>
                  <a:cubicBezTo>
                    <a:pt x="10285" y="5891"/>
                    <a:pt x="10390" y="5849"/>
                    <a:pt x="10495" y="5849"/>
                  </a:cubicBezTo>
                  <a:cubicBezTo>
                    <a:pt x="10600" y="5849"/>
                    <a:pt x="10706" y="5891"/>
                    <a:pt x="10789" y="5974"/>
                  </a:cubicBezTo>
                  <a:lnTo>
                    <a:pt x="11631" y="6816"/>
                  </a:lnTo>
                  <a:cubicBezTo>
                    <a:pt x="11796" y="6981"/>
                    <a:pt x="11796" y="7237"/>
                    <a:pt x="11631" y="7402"/>
                  </a:cubicBezTo>
                  <a:cubicBezTo>
                    <a:pt x="11548" y="7485"/>
                    <a:pt x="11439" y="7527"/>
                    <a:pt x="11332" y="7527"/>
                  </a:cubicBezTo>
                  <a:cubicBezTo>
                    <a:pt x="11225" y="7527"/>
                    <a:pt x="11119" y="7485"/>
                    <a:pt x="11044" y="7402"/>
                  </a:cubicBezTo>
                  <a:lnTo>
                    <a:pt x="10502" y="6861"/>
                  </a:lnTo>
                  <a:lnTo>
                    <a:pt x="9961" y="7402"/>
                  </a:lnTo>
                  <a:cubicBezTo>
                    <a:pt x="9882" y="7481"/>
                    <a:pt x="9781" y="7526"/>
                    <a:pt x="9667" y="7526"/>
                  </a:cubicBezTo>
                  <a:cubicBezTo>
                    <a:pt x="9650" y="7526"/>
                    <a:pt x="9633" y="7525"/>
                    <a:pt x="9615" y="7523"/>
                  </a:cubicBezTo>
                  <a:cubicBezTo>
                    <a:pt x="9495" y="7508"/>
                    <a:pt x="9375" y="7448"/>
                    <a:pt x="9314" y="7342"/>
                  </a:cubicBezTo>
                  <a:lnTo>
                    <a:pt x="7990" y="5356"/>
                  </a:lnTo>
                  <a:lnTo>
                    <a:pt x="6666" y="7342"/>
                  </a:lnTo>
                  <a:cubicBezTo>
                    <a:pt x="6581" y="7466"/>
                    <a:pt x="6448" y="7529"/>
                    <a:pt x="6312" y="7529"/>
                  </a:cubicBezTo>
                  <a:cubicBezTo>
                    <a:pt x="6233" y="7529"/>
                    <a:pt x="6152" y="7507"/>
                    <a:pt x="6079" y="7462"/>
                  </a:cubicBezTo>
                  <a:cubicBezTo>
                    <a:pt x="5884" y="7328"/>
                    <a:pt x="5838" y="7071"/>
                    <a:pt x="5959" y="6876"/>
                  </a:cubicBezTo>
                  <a:lnTo>
                    <a:pt x="7644" y="4363"/>
                  </a:lnTo>
                  <a:cubicBezTo>
                    <a:pt x="7719" y="4251"/>
                    <a:pt x="7854" y="4194"/>
                    <a:pt x="7990" y="4194"/>
                  </a:cubicBezTo>
                  <a:close/>
                  <a:moveTo>
                    <a:pt x="1265" y="0"/>
                  </a:moveTo>
                  <a:cubicBezTo>
                    <a:pt x="572" y="0"/>
                    <a:pt x="1" y="557"/>
                    <a:pt x="1" y="1249"/>
                  </a:cubicBezTo>
                  <a:lnTo>
                    <a:pt x="1" y="8365"/>
                  </a:lnTo>
                  <a:lnTo>
                    <a:pt x="14294" y="8365"/>
                  </a:lnTo>
                  <a:lnTo>
                    <a:pt x="14294" y="1249"/>
                  </a:lnTo>
                  <a:cubicBezTo>
                    <a:pt x="14294" y="557"/>
                    <a:pt x="13722" y="0"/>
                    <a:pt x="130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73"/>
            <p:cNvSpPr/>
            <p:nvPr/>
          </p:nvSpPr>
          <p:spPr>
            <a:xfrm>
              <a:off x="3161130" y="1814869"/>
              <a:ext cx="385366" cy="45077"/>
            </a:xfrm>
            <a:custGeom>
              <a:rect b="b" l="l" r="r" t="t"/>
              <a:pathLst>
                <a:path extrusionOk="0" h="1672" w="14294">
                  <a:moveTo>
                    <a:pt x="1" y="1"/>
                  </a:moveTo>
                  <a:lnTo>
                    <a:pt x="1" y="408"/>
                  </a:lnTo>
                  <a:cubicBezTo>
                    <a:pt x="1" y="1100"/>
                    <a:pt x="572" y="1671"/>
                    <a:pt x="1265" y="1671"/>
                  </a:cubicBezTo>
                  <a:lnTo>
                    <a:pt x="13030" y="1671"/>
                  </a:lnTo>
                  <a:cubicBezTo>
                    <a:pt x="13722" y="1671"/>
                    <a:pt x="14294" y="1100"/>
                    <a:pt x="14294" y="408"/>
                  </a:cubicBezTo>
                  <a:lnTo>
                    <a:pt x="142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6" name="Google Shape;1476;p73"/>
          <p:cNvGrpSpPr/>
          <p:nvPr/>
        </p:nvGrpSpPr>
        <p:grpSpPr>
          <a:xfrm>
            <a:off x="4400281" y="3614242"/>
            <a:ext cx="342234" cy="320954"/>
            <a:chOff x="2378697" y="2734448"/>
            <a:chExt cx="358999" cy="336676"/>
          </a:xfrm>
        </p:grpSpPr>
        <p:sp>
          <p:nvSpPr>
            <p:cNvPr id="1477" name="Google Shape;1477;p73"/>
            <p:cNvSpPr/>
            <p:nvPr/>
          </p:nvSpPr>
          <p:spPr>
            <a:xfrm>
              <a:off x="2442376" y="3028932"/>
              <a:ext cx="231640" cy="42192"/>
            </a:xfrm>
            <a:custGeom>
              <a:rect b="b" l="l" r="r" t="t"/>
              <a:pathLst>
                <a:path extrusionOk="0" h="1565" w="8592">
                  <a:moveTo>
                    <a:pt x="1926" y="0"/>
                  </a:moveTo>
                  <a:lnTo>
                    <a:pt x="1671" y="782"/>
                  </a:lnTo>
                  <a:lnTo>
                    <a:pt x="392" y="782"/>
                  </a:lnTo>
                  <a:cubicBezTo>
                    <a:pt x="181" y="782"/>
                    <a:pt x="0" y="963"/>
                    <a:pt x="0" y="1174"/>
                  </a:cubicBezTo>
                  <a:cubicBezTo>
                    <a:pt x="0" y="1384"/>
                    <a:pt x="181" y="1565"/>
                    <a:pt x="392" y="1565"/>
                  </a:cubicBezTo>
                  <a:lnTo>
                    <a:pt x="8201" y="1565"/>
                  </a:lnTo>
                  <a:cubicBezTo>
                    <a:pt x="8411" y="1565"/>
                    <a:pt x="8592" y="1384"/>
                    <a:pt x="8592" y="1174"/>
                  </a:cubicBezTo>
                  <a:cubicBezTo>
                    <a:pt x="8592" y="963"/>
                    <a:pt x="8411" y="782"/>
                    <a:pt x="8201" y="782"/>
                  </a:cubicBezTo>
                  <a:lnTo>
                    <a:pt x="6921" y="782"/>
                  </a:lnTo>
                  <a:lnTo>
                    <a:pt x="66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73"/>
            <p:cNvSpPr/>
            <p:nvPr/>
          </p:nvSpPr>
          <p:spPr>
            <a:xfrm>
              <a:off x="2652907" y="2797723"/>
              <a:ext cx="21110" cy="20678"/>
            </a:xfrm>
            <a:custGeom>
              <a:rect b="b" l="l" r="r" t="t"/>
              <a:pathLst>
                <a:path extrusionOk="0" h="767" w="783">
                  <a:moveTo>
                    <a:pt x="392" y="0"/>
                  </a:moveTo>
                  <a:cubicBezTo>
                    <a:pt x="181" y="0"/>
                    <a:pt x="0" y="165"/>
                    <a:pt x="0" y="376"/>
                  </a:cubicBezTo>
                  <a:cubicBezTo>
                    <a:pt x="0" y="602"/>
                    <a:pt x="181" y="767"/>
                    <a:pt x="392" y="767"/>
                  </a:cubicBezTo>
                  <a:cubicBezTo>
                    <a:pt x="602" y="767"/>
                    <a:pt x="783" y="602"/>
                    <a:pt x="783" y="376"/>
                  </a:cubicBezTo>
                  <a:cubicBezTo>
                    <a:pt x="783" y="165"/>
                    <a:pt x="602" y="0"/>
                    <a:pt x="3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73"/>
            <p:cNvSpPr/>
            <p:nvPr/>
          </p:nvSpPr>
          <p:spPr>
            <a:xfrm>
              <a:off x="2378697" y="2734448"/>
              <a:ext cx="358999" cy="210531"/>
            </a:xfrm>
            <a:custGeom>
              <a:rect b="b" l="l" r="r" t="t"/>
              <a:pathLst>
                <a:path extrusionOk="0" h="7809" w="13316">
                  <a:moveTo>
                    <a:pt x="10563" y="1565"/>
                  </a:moveTo>
                  <a:cubicBezTo>
                    <a:pt x="11209" y="1565"/>
                    <a:pt x="11736" y="2091"/>
                    <a:pt x="11736" y="2723"/>
                  </a:cubicBezTo>
                  <a:cubicBezTo>
                    <a:pt x="11736" y="3370"/>
                    <a:pt x="11209" y="3896"/>
                    <a:pt x="10563" y="3896"/>
                  </a:cubicBezTo>
                  <a:cubicBezTo>
                    <a:pt x="9915" y="3896"/>
                    <a:pt x="9389" y="3370"/>
                    <a:pt x="9389" y="2723"/>
                  </a:cubicBezTo>
                  <a:cubicBezTo>
                    <a:pt x="9389" y="2091"/>
                    <a:pt x="9915" y="1565"/>
                    <a:pt x="10563" y="1565"/>
                  </a:cubicBezTo>
                  <a:close/>
                  <a:moveTo>
                    <a:pt x="1159" y="0"/>
                  </a:moveTo>
                  <a:cubicBezTo>
                    <a:pt x="527" y="0"/>
                    <a:pt x="1" y="526"/>
                    <a:pt x="1" y="1174"/>
                  </a:cubicBezTo>
                  <a:lnTo>
                    <a:pt x="1" y="7808"/>
                  </a:lnTo>
                  <a:lnTo>
                    <a:pt x="2362" y="7808"/>
                  </a:lnTo>
                  <a:lnTo>
                    <a:pt x="2362" y="6635"/>
                  </a:lnTo>
                  <a:cubicBezTo>
                    <a:pt x="2362" y="6424"/>
                    <a:pt x="2543" y="6243"/>
                    <a:pt x="2754" y="6243"/>
                  </a:cubicBezTo>
                  <a:lnTo>
                    <a:pt x="3355" y="6243"/>
                  </a:lnTo>
                  <a:cubicBezTo>
                    <a:pt x="3401" y="6123"/>
                    <a:pt x="3446" y="6018"/>
                    <a:pt x="3491" y="5912"/>
                  </a:cubicBezTo>
                  <a:lnTo>
                    <a:pt x="3070" y="5477"/>
                  </a:lnTo>
                  <a:cubicBezTo>
                    <a:pt x="2920" y="5326"/>
                    <a:pt x="2920" y="5085"/>
                    <a:pt x="3070" y="4935"/>
                  </a:cubicBezTo>
                  <a:lnTo>
                    <a:pt x="4168" y="3822"/>
                  </a:lnTo>
                  <a:cubicBezTo>
                    <a:pt x="4243" y="3746"/>
                    <a:pt x="4345" y="3709"/>
                    <a:pt x="4446" y="3709"/>
                  </a:cubicBezTo>
                  <a:cubicBezTo>
                    <a:pt x="4548" y="3709"/>
                    <a:pt x="4650" y="3746"/>
                    <a:pt x="4725" y="3822"/>
                  </a:cubicBezTo>
                  <a:lnTo>
                    <a:pt x="5146" y="4257"/>
                  </a:lnTo>
                  <a:cubicBezTo>
                    <a:pt x="5267" y="4197"/>
                    <a:pt x="5371" y="4153"/>
                    <a:pt x="5492" y="4107"/>
                  </a:cubicBezTo>
                  <a:lnTo>
                    <a:pt x="5492" y="3505"/>
                  </a:lnTo>
                  <a:cubicBezTo>
                    <a:pt x="5492" y="3294"/>
                    <a:pt x="5658" y="3114"/>
                    <a:pt x="5883" y="3114"/>
                  </a:cubicBezTo>
                  <a:lnTo>
                    <a:pt x="7433" y="3114"/>
                  </a:lnTo>
                  <a:cubicBezTo>
                    <a:pt x="7658" y="3114"/>
                    <a:pt x="7824" y="3294"/>
                    <a:pt x="7824" y="3505"/>
                  </a:cubicBezTo>
                  <a:lnTo>
                    <a:pt x="7824" y="4107"/>
                  </a:lnTo>
                  <a:cubicBezTo>
                    <a:pt x="7945" y="4153"/>
                    <a:pt x="8049" y="4197"/>
                    <a:pt x="8155" y="4257"/>
                  </a:cubicBezTo>
                  <a:lnTo>
                    <a:pt x="8591" y="3822"/>
                  </a:lnTo>
                  <a:cubicBezTo>
                    <a:pt x="8666" y="3746"/>
                    <a:pt x="8764" y="3709"/>
                    <a:pt x="8864" y="3709"/>
                  </a:cubicBezTo>
                  <a:cubicBezTo>
                    <a:pt x="8964" y="3709"/>
                    <a:pt x="9065" y="3746"/>
                    <a:pt x="9148" y="3822"/>
                  </a:cubicBezTo>
                  <a:lnTo>
                    <a:pt x="10246" y="4935"/>
                  </a:lnTo>
                  <a:cubicBezTo>
                    <a:pt x="10397" y="5085"/>
                    <a:pt x="10397" y="5326"/>
                    <a:pt x="10246" y="5477"/>
                  </a:cubicBezTo>
                  <a:lnTo>
                    <a:pt x="9825" y="5912"/>
                  </a:lnTo>
                  <a:cubicBezTo>
                    <a:pt x="9871" y="6018"/>
                    <a:pt x="9915" y="6123"/>
                    <a:pt x="9961" y="6243"/>
                  </a:cubicBezTo>
                  <a:lnTo>
                    <a:pt x="10563" y="6243"/>
                  </a:lnTo>
                  <a:cubicBezTo>
                    <a:pt x="10773" y="6243"/>
                    <a:pt x="10954" y="6424"/>
                    <a:pt x="10954" y="6635"/>
                  </a:cubicBezTo>
                  <a:lnTo>
                    <a:pt x="10954" y="7808"/>
                  </a:lnTo>
                  <a:lnTo>
                    <a:pt x="13315" y="7808"/>
                  </a:lnTo>
                  <a:lnTo>
                    <a:pt x="13315" y="1174"/>
                  </a:lnTo>
                  <a:cubicBezTo>
                    <a:pt x="13315" y="526"/>
                    <a:pt x="12774" y="0"/>
                    <a:pt x="121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73"/>
            <p:cNvSpPr/>
            <p:nvPr/>
          </p:nvSpPr>
          <p:spPr>
            <a:xfrm>
              <a:off x="2526734" y="2902759"/>
              <a:ext cx="62925" cy="42219"/>
            </a:xfrm>
            <a:custGeom>
              <a:rect b="b" l="l" r="r" t="t"/>
              <a:pathLst>
                <a:path extrusionOk="0" h="1566" w="2334">
                  <a:moveTo>
                    <a:pt x="1160" y="0"/>
                  </a:moveTo>
                  <a:cubicBezTo>
                    <a:pt x="528" y="0"/>
                    <a:pt x="1" y="528"/>
                    <a:pt x="1" y="1174"/>
                  </a:cubicBezTo>
                  <a:cubicBezTo>
                    <a:pt x="1" y="1310"/>
                    <a:pt x="31" y="1430"/>
                    <a:pt x="77" y="1565"/>
                  </a:cubicBezTo>
                  <a:lnTo>
                    <a:pt x="2258" y="1565"/>
                  </a:lnTo>
                  <a:cubicBezTo>
                    <a:pt x="2303" y="1430"/>
                    <a:pt x="2333" y="1310"/>
                    <a:pt x="2333" y="1174"/>
                  </a:cubicBezTo>
                  <a:cubicBezTo>
                    <a:pt x="2333" y="528"/>
                    <a:pt x="1806" y="0"/>
                    <a:pt x="1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73"/>
            <p:cNvSpPr/>
            <p:nvPr/>
          </p:nvSpPr>
          <p:spPr>
            <a:xfrm>
              <a:off x="2463459" y="2839484"/>
              <a:ext cx="189475" cy="105494"/>
            </a:xfrm>
            <a:custGeom>
              <a:rect b="b" l="l" r="r" t="t"/>
              <a:pathLst>
                <a:path extrusionOk="0" h="3913" w="7028">
                  <a:moveTo>
                    <a:pt x="3116" y="0"/>
                  </a:moveTo>
                  <a:lnTo>
                    <a:pt x="3116" y="512"/>
                  </a:lnTo>
                  <a:cubicBezTo>
                    <a:pt x="3116" y="678"/>
                    <a:pt x="2995" y="843"/>
                    <a:pt x="2829" y="889"/>
                  </a:cubicBezTo>
                  <a:cubicBezTo>
                    <a:pt x="2589" y="949"/>
                    <a:pt x="2348" y="1039"/>
                    <a:pt x="2137" y="1174"/>
                  </a:cubicBezTo>
                  <a:cubicBezTo>
                    <a:pt x="2078" y="1209"/>
                    <a:pt x="2012" y="1226"/>
                    <a:pt x="1945" y="1226"/>
                  </a:cubicBezTo>
                  <a:cubicBezTo>
                    <a:pt x="1842" y="1226"/>
                    <a:pt x="1738" y="1187"/>
                    <a:pt x="1656" y="1114"/>
                  </a:cubicBezTo>
                  <a:lnTo>
                    <a:pt x="1310" y="753"/>
                  </a:lnTo>
                  <a:lnTo>
                    <a:pt x="753" y="1310"/>
                  </a:lnTo>
                  <a:lnTo>
                    <a:pt x="1114" y="1671"/>
                  </a:lnTo>
                  <a:cubicBezTo>
                    <a:pt x="1234" y="1791"/>
                    <a:pt x="1265" y="1986"/>
                    <a:pt x="1174" y="2137"/>
                  </a:cubicBezTo>
                  <a:cubicBezTo>
                    <a:pt x="1039" y="2363"/>
                    <a:pt x="934" y="2588"/>
                    <a:pt x="873" y="2829"/>
                  </a:cubicBezTo>
                  <a:cubicBezTo>
                    <a:pt x="829" y="3009"/>
                    <a:pt x="678" y="3130"/>
                    <a:pt x="498" y="3130"/>
                  </a:cubicBezTo>
                  <a:lnTo>
                    <a:pt x="1" y="3130"/>
                  </a:lnTo>
                  <a:lnTo>
                    <a:pt x="1" y="3912"/>
                  </a:lnTo>
                  <a:lnTo>
                    <a:pt x="1611" y="3912"/>
                  </a:lnTo>
                  <a:cubicBezTo>
                    <a:pt x="1581" y="3777"/>
                    <a:pt x="1565" y="3657"/>
                    <a:pt x="1565" y="3521"/>
                  </a:cubicBezTo>
                  <a:cubicBezTo>
                    <a:pt x="1565" y="2438"/>
                    <a:pt x="2438" y="1565"/>
                    <a:pt x="3507" y="1565"/>
                  </a:cubicBezTo>
                  <a:cubicBezTo>
                    <a:pt x="4590" y="1565"/>
                    <a:pt x="5463" y="2438"/>
                    <a:pt x="5463" y="3521"/>
                  </a:cubicBezTo>
                  <a:cubicBezTo>
                    <a:pt x="5463" y="3657"/>
                    <a:pt x="5433" y="3777"/>
                    <a:pt x="5417" y="3912"/>
                  </a:cubicBezTo>
                  <a:lnTo>
                    <a:pt x="7027" y="3912"/>
                  </a:lnTo>
                  <a:lnTo>
                    <a:pt x="7027" y="3130"/>
                  </a:lnTo>
                  <a:lnTo>
                    <a:pt x="6530" y="3130"/>
                  </a:lnTo>
                  <a:cubicBezTo>
                    <a:pt x="6350" y="3130"/>
                    <a:pt x="6185" y="3009"/>
                    <a:pt x="6155" y="2829"/>
                  </a:cubicBezTo>
                  <a:cubicBezTo>
                    <a:pt x="6079" y="2588"/>
                    <a:pt x="5989" y="2363"/>
                    <a:pt x="5854" y="2137"/>
                  </a:cubicBezTo>
                  <a:cubicBezTo>
                    <a:pt x="5764" y="1986"/>
                    <a:pt x="5794" y="1791"/>
                    <a:pt x="5914" y="1671"/>
                  </a:cubicBezTo>
                  <a:lnTo>
                    <a:pt x="6275" y="1310"/>
                  </a:lnTo>
                  <a:lnTo>
                    <a:pt x="5718" y="753"/>
                  </a:lnTo>
                  <a:lnTo>
                    <a:pt x="5373" y="1114"/>
                  </a:lnTo>
                  <a:cubicBezTo>
                    <a:pt x="5290" y="1187"/>
                    <a:pt x="5186" y="1226"/>
                    <a:pt x="5084" y="1226"/>
                  </a:cubicBezTo>
                  <a:cubicBezTo>
                    <a:pt x="5017" y="1226"/>
                    <a:pt x="4950" y="1209"/>
                    <a:pt x="4891" y="1174"/>
                  </a:cubicBezTo>
                  <a:cubicBezTo>
                    <a:pt x="4665" y="1039"/>
                    <a:pt x="4440" y="949"/>
                    <a:pt x="4199" y="889"/>
                  </a:cubicBezTo>
                  <a:cubicBezTo>
                    <a:pt x="4018" y="843"/>
                    <a:pt x="3898" y="678"/>
                    <a:pt x="3898" y="512"/>
                  </a:cubicBezTo>
                  <a:lnTo>
                    <a:pt x="38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73"/>
            <p:cNvSpPr/>
            <p:nvPr/>
          </p:nvSpPr>
          <p:spPr>
            <a:xfrm>
              <a:off x="2378697" y="2966034"/>
              <a:ext cx="358999" cy="41815"/>
            </a:xfrm>
            <a:custGeom>
              <a:rect b="b" l="l" r="r" t="t"/>
              <a:pathLst>
                <a:path extrusionOk="0" h="1551" w="13316">
                  <a:moveTo>
                    <a:pt x="1" y="0"/>
                  </a:moveTo>
                  <a:lnTo>
                    <a:pt x="1" y="392"/>
                  </a:lnTo>
                  <a:cubicBezTo>
                    <a:pt x="1" y="1024"/>
                    <a:pt x="527" y="1551"/>
                    <a:pt x="1159" y="1551"/>
                  </a:cubicBezTo>
                  <a:lnTo>
                    <a:pt x="12127" y="1551"/>
                  </a:lnTo>
                  <a:cubicBezTo>
                    <a:pt x="12774" y="1551"/>
                    <a:pt x="13315" y="1024"/>
                    <a:pt x="13315" y="392"/>
                  </a:cubicBezTo>
                  <a:lnTo>
                    <a:pt x="133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1764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3" name="Google Shape;1483;p73"/>
          <p:cNvGrpSpPr/>
          <p:nvPr/>
        </p:nvGrpSpPr>
        <p:grpSpPr>
          <a:xfrm>
            <a:off x="4326496" y="2471915"/>
            <a:ext cx="503566" cy="572696"/>
            <a:chOff x="4813643" y="2734448"/>
            <a:chExt cx="327779" cy="372776"/>
          </a:xfrm>
        </p:grpSpPr>
        <p:sp>
          <p:nvSpPr>
            <p:cNvPr id="1484" name="Google Shape;1484;p73"/>
            <p:cNvSpPr/>
            <p:nvPr/>
          </p:nvSpPr>
          <p:spPr>
            <a:xfrm>
              <a:off x="4988478" y="2889765"/>
              <a:ext cx="65324" cy="111587"/>
            </a:xfrm>
            <a:custGeom>
              <a:rect b="b" l="l" r="r" t="t"/>
              <a:pathLst>
                <a:path extrusionOk="0" h="4139" w="2423">
                  <a:moveTo>
                    <a:pt x="2422" y="1"/>
                  </a:moveTo>
                  <a:lnTo>
                    <a:pt x="1" y="1385"/>
                  </a:lnTo>
                  <a:lnTo>
                    <a:pt x="1" y="4139"/>
                  </a:lnTo>
                  <a:lnTo>
                    <a:pt x="2422" y="2739"/>
                  </a:lnTo>
                  <a:lnTo>
                    <a:pt x="2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73"/>
            <p:cNvSpPr/>
            <p:nvPr/>
          </p:nvSpPr>
          <p:spPr>
            <a:xfrm>
              <a:off x="4912613" y="2834227"/>
              <a:ext cx="129839" cy="73843"/>
            </a:xfrm>
            <a:custGeom>
              <a:rect b="b" l="l" r="r" t="t"/>
              <a:pathLst>
                <a:path extrusionOk="0" h="2739" w="4816">
                  <a:moveTo>
                    <a:pt x="2408" y="0"/>
                  </a:moveTo>
                  <a:lnTo>
                    <a:pt x="1" y="1369"/>
                  </a:lnTo>
                  <a:lnTo>
                    <a:pt x="2408" y="2739"/>
                  </a:lnTo>
                  <a:lnTo>
                    <a:pt x="4815" y="1369"/>
                  </a:lnTo>
                  <a:lnTo>
                    <a:pt x="24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73"/>
            <p:cNvSpPr/>
            <p:nvPr/>
          </p:nvSpPr>
          <p:spPr>
            <a:xfrm>
              <a:off x="5075667" y="2839888"/>
              <a:ext cx="65755" cy="161868"/>
            </a:xfrm>
            <a:custGeom>
              <a:rect b="b" l="l" r="r" t="t"/>
              <a:pathLst>
                <a:path extrusionOk="0" h="6004" w="2439">
                  <a:moveTo>
                    <a:pt x="2438" y="1"/>
                  </a:moveTo>
                  <a:lnTo>
                    <a:pt x="1" y="1385"/>
                  </a:lnTo>
                  <a:lnTo>
                    <a:pt x="1" y="4619"/>
                  </a:lnTo>
                  <a:lnTo>
                    <a:pt x="2438" y="6003"/>
                  </a:lnTo>
                  <a:lnTo>
                    <a:pt x="24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73"/>
            <p:cNvSpPr/>
            <p:nvPr/>
          </p:nvSpPr>
          <p:spPr>
            <a:xfrm>
              <a:off x="4813643" y="2839888"/>
              <a:ext cx="65728" cy="161868"/>
            </a:xfrm>
            <a:custGeom>
              <a:rect b="b" l="l" r="r" t="t"/>
              <a:pathLst>
                <a:path extrusionOk="0" h="6004" w="2438">
                  <a:moveTo>
                    <a:pt x="1" y="1"/>
                  </a:moveTo>
                  <a:lnTo>
                    <a:pt x="1" y="6003"/>
                  </a:lnTo>
                  <a:lnTo>
                    <a:pt x="2438" y="4619"/>
                  </a:lnTo>
                  <a:lnTo>
                    <a:pt x="2438" y="1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73"/>
            <p:cNvSpPr/>
            <p:nvPr/>
          </p:nvSpPr>
          <p:spPr>
            <a:xfrm>
              <a:off x="4900858" y="2889765"/>
              <a:ext cx="65755" cy="111587"/>
            </a:xfrm>
            <a:custGeom>
              <a:rect b="b" l="l" r="r" t="t"/>
              <a:pathLst>
                <a:path extrusionOk="0" h="4139" w="2439">
                  <a:moveTo>
                    <a:pt x="1" y="1"/>
                  </a:moveTo>
                  <a:lnTo>
                    <a:pt x="1" y="2739"/>
                  </a:lnTo>
                  <a:lnTo>
                    <a:pt x="2438" y="4139"/>
                  </a:lnTo>
                  <a:lnTo>
                    <a:pt x="2438" y="1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73"/>
            <p:cNvSpPr/>
            <p:nvPr/>
          </p:nvSpPr>
          <p:spPr>
            <a:xfrm>
              <a:off x="4824616" y="2983073"/>
              <a:ext cx="141998" cy="124151"/>
            </a:xfrm>
            <a:custGeom>
              <a:rect b="b" l="l" r="r" t="t"/>
              <a:pathLst>
                <a:path extrusionOk="0" h="4605" w="5267">
                  <a:moveTo>
                    <a:pt x="2452" y="0"/>
                  </a:moveTo>
                  <a:lnTo>
                    <a:pt x="0" y="1400"/>
                  </a:lnTo>
                  <a:lnTo>
                    <a:pt x="5266" y="4604"/>
                  </a:lnTo>
                  <a:lnTo>
                    <a:pt x="5266" y="1611"/>
                  </a:lnTo>
                  <a:lnTo>
                    <a:pt x="2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73"/>
            <p:cNvSpPr/>
            <p:nvPr/>
          </p:nvSpPr>
          <p:spPr>
            <a:xfrm>
              <a:off x="4988478" y="2983073"/>
              <a:ext cx="141998" cy="124151"/>
            </a:xfrm>
            <a:custGeom>
              <a:rect b="b" l="l" r="r" t="t"/>
              <a:pathLst>
                <a:path extrusionOk="0" h="4605" w="5267">
                  <a:moveTo>
                    <a:pt x="2814" y="0"/>
                  </a:moveTo>
                  <a:lnTo>
                    <a:pt x="1" y="1611"/>
                  </a:lnTo>
                  <a:lnTo>
                    <a:pt x="1" y="4604"/>
                  </a:lnTo>
                  <a:lnTo>
                    <a:pt x="5267" y="1400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73"/>
            <p:cNvSpPr/>
            <p:nvPr/>
          </p:nvSpPr>
          <p:spPr>
            <a:xfrm>
              <a:off x="4988478" y="2734448"/>
              <a:ext cx="141998" cy="124151"/>
            </a:xfrm>
            <a:custGeom>
              <a:rect b="b" l="l" r="r" t="t"/>
              <a:pathLst>
                <a:path extrusionOk="0" h="4605" w="5267">
                  <a:moveTo>
                    <a:pt x="1" y="0"/>
                  </a:moveTo>
                  <a:lnTo>
                    <a:pt x="1" y="2994"/>
                  </a:lnTo>
                  <a:lnTo>
                    <a:pt x="2814" y="4604"/>
                  </a:lnTo>
                  <a:lnTo>
                    <a:pt x="5267" y="32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73"/>
            <p:cNvSpPr/>
            <p:nvPr/>
          </p:nvSpPr>
          <p:spPr>
            <a:xfrm>
              <a:off x="4824616" y="2734448"/>
              <a:ext cx="141998" cy="124151"/>
            </a:xfrm>
            <a:custGeom>
              <a:rect b="b" l="l" r="r" t="t"/>
              <a:pathLst>
                <a:path extrusionOk="0" h="4605" w="5267">
                  <a:moveTo>
                    <a:pt x="5266" y="0"/>
                  </a:moveTo>
                  <a:lnTo>
                    <a:pt x="0" y="3204"/>
                  </a:lnTo>
                  <a:lnTo>
                    <a:pt x="2452" y="4604"/>
                  </a:lnTo>
                  <a:lnTo>
                    <a:pt x="5266" y="2994"/>
                  </a:lnTo>
                  <a:lnTo>
                    <a:pt x="5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3" name="Google Shape;1493;p73"/>
          <p:cNvGrpSpPr/>
          <p:nvPr/>
        </p:nvGrpSpPr>
        <p:grpSpPr>
          <a:xfrm>
            <a:off x="5411011" y="2598728"/>
            <a:ext cx="342264" cy="342213"/>
            <a:chOff x="1533770" y="2734448"/>
            <a:chExt cx="366332" cy="366278"/>
          </a:xfrm>
        </p:grpSpPr>
        <p:sp>
          <p:nvSpPr>
            <p:cNvPr id="1494" name="Google Shape;1494;p73"/>
            <p:cNvSpPr/>
            <p:nvPr/>
          </p:nvSpPr>
          <p:spPr>
            <a:xfrm>
              <a:off x="1598663" y="3024861"/>
              <a:ext cx="21541" cy="21514"/>
            </a:xfrm>
            <a:custGeom>
              <a:rect b="b" l="l" r="r" t="t"/>
              <a:pathLst>
                <a:path extrusionOk="0" h="798" w="799">
                  <a:moveTo>
                    <a:pt x="1" y="1"/>
                  </a:moveTo>
                  <a:lnTo>
                    <a:pt x="1" y="797"/>
                  </a:lnTo>
                  <a:lnTo>
                    <a:pt x="799" y="797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73"/>
            <p:cNvSpPr/>
            <p:nvPr/>
          </p:nvSpPr>
          <p:spPr>
            <a:xfrm>
              <a:off x="1727666" y="3003347"/>
              <a:ext cx="21541" cy="21541"/>
            </a:xfrm>
            <a:custGeom>
              <a:rect b="b" l="l" r="r" t="t"/>
              <a:pathLst>
                <a:path extrusionOk="0" h="799" w="799">
                  <a:moveTo>
                    <a:pt x="392" y="1"/>
                  </a:moveTo>
                  <a:cubicBezTo>
                    <a:pt x="181" y="1"/>
                    <a:pt x="0" y="181"/>
                    <a:pt x="0" y="407"/>
                  </a:cubicBezTo>
                  <a:cubicBezTo>
                    <a:pt x="0" y="618"/>
                    <a:pt x="181" y="799"/>
                    <a:pt x="392" y="799"/>
                  </a:cubicBezTo>
                  <a:cubicBezTo>
                    <a:pt x="618" y="799"/>
                    <a:pt x="798" y="618"/>
                    <a:pt x="798" y="407"/>
                  </a:cubicBezTo>
                  <a:cubicBezTo>
                    <a:pt x="798" y="181"/>
                    <a:pt x="618" y="1"/>
                    <a:pt x="3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73"/>
            <p:cNvSpPr/>
            <p:nvPr/>
          </p:nvSpPr>
          <p:spPr>
            <a:xfrm>
              <a:off x="1533770" y="2928317"/>
              <a:ext cx="366332" cy="172409"/>
            </a:xfrm>
            <a:custGeom>
              <a:rect b="b" l="l" r="r" t="t"/>
              <a:pathLst>
                <a:path extrusionOk="0" h="6395" w="13588">
                  <a:moveTo>
                    <a:pt x="7584" y="1987"/>
                  </a:moveTo>
                  <a:cubicBezTo>
                    <a:pt x="8246" y="1987"/>
                    <a:pt x="8787" y="2528"/>
                    <a:pt x="8787" y="3190"/>
                  </a:cubicBezTo>
                  <a:cubicBezTo>
                    <a:pt x="8787" y="3837"/>
                    <a:pt x="8246" y="4378"/>
                    <a:pt x="7584" y="4378"/>
                  </a:cubicBezTo>
                  <a:cubicBezTo>
                    <a:pt x="6937" y="4378"/>
                    <a:pt x="6396" y="3837"/>
                    <a:pt x="6396" y="3190"/>
                  </a:cubicBezTo>
                  <a:cubicBezTo>
                    <a:pt x="6396" y="2528"/>
                    <a:pt x="6937" y="1987"/>
                    <a:pt x="7584" y="1987"/>
                  </a:cubicBezTo>
                  <a:close/>
                  <a:moveTo>
                    <a:pt x="10773" y="1987"/>
                  </a:moveTo>
                  <a:cubicBezTo>
                    <a:pt x="11435" y="1987"/>
                    <a:pt x="11962" y="2528"/>
                    <a:pt x="11962" y="3190"/>
                  </a:cubicBezTo>
                  <a:cubicBezTo>
                    <a:pt x="11962" y="3837"/>
                    <a:pt x="11435" y="4378"/>
                    <a:pt x="10773" y="4378"/>
                  </a:cubicBezTo>
                  <a:cubicBezTo>
                    <a:pt x="10111" y="4378"/>
                    <a:pt x="9585" y="3837"/>
                    <a:pt x="9585" y="3190"/>
                  </a:cubicBezTo>
                  <a:cubicBezTo>
                    <a:pt x="9585" y="2528"/>
                    <a:pt x="10111" y="1987"/>
                    <a:pt x="10773" y="1987"/>
                  </a:cubicBezTo>
                  <a:close/>
                  <a:moveTo>
                    <a:pt x="4410" y="1189"/>
                  </a:moveTo>
                  <a:cubicBezTo>
                    <a:pt x="5056" y="1189"/>
                    <a:pt x="5598" y="1730"/>
                    <a:pt x="5598" y="2392"/>
                  </a:cubicBezTo>
                  <a:cubicBezTo>
                    <a:pt x="5598" y="2603"/>
                    <a:pt x="5417" y="2784"/>
                    <a:pt x="5206" y="2784"/>
                  </a:cubicBezTo>
                  <a:cubicBezTo>
                    <a:pt x="4981" y="2784"/>
                    <a:pt x="4801" y="2603"/>
                    <a:pt x="4801" y="2392"/>
                  </a:cubicBezTo>
                  <a:cubicBezTo>
                    <a:pt x="4801" y="2167"/>
                    <a:pt x="4620" y="1987"/>
                    <a:pt x="4410" y="1987"/>
                  </a:cubicBezTo>
                  <a:cubicBezTo>
                    <a:pt x="4183" y="1987"/>
                    <a:pt x="4003" y="2167"/>
                    <a:pt x="4003" y="2392"/>
                  </a:cubicBezTo>
                  <a:lnTo>
                    <a:pt x="4003" y="4770"/>
                  </a:lnTo>
                  <a:cubicBezTo>
                    <a:pt x="4003" y="4996"/>
                    <a:pt x="3822" y="5176"/>
                    <a:pt x="3612" y="5176"/>
                  </a:cubicBezTo>
                  <a:lnTo>
                    <a:pt x="2017" y="5176"/>
                  </a:lnTo>
                  <a:cubicBezTo>
                    <a:pt x="1792" y="5176"/>
                    <a:pt x="1611" y="4996"/>
                    <a:pt x="1611" y="4770"/>
                  </a:cubicBezTo>
                  <a:lnTo>
                    <a:pt x="1611" y="3190"/>
                  </a:lnTo>
                  <a:cubicBezTo>
                    <a:pt x="1611" y="2964"/>
                    <a:pt x="1792" y="2784"/>
                    <a:pt x="2017" y="2784"/>
                  </a:cubicBezTo>
                  <a:lnTo>
                    <a:pt x="3206" y="2784"/>
                  </a:lnTo>
                  <a:lnTo>
                    <a:pt x="3206" y="2392"/>
                  </a:lnTo>
                  <a:cubicBezTo>
                    <a:pt x="3206" y="1730"/>
                    <a:pt x="3748" y="1189"/>
                    <a:pt x="4410" y="1189"/>
                  </a:cubicBezTo>
                  <a:close/>
                  <a:moveTo>
                    <a:pt x="1220" y="1"/>
                  </a:moveTo>
                  <a:cubicBezTo>
                    <a:pt x="558" y="1"/>
                    <a:pt x="1" y="527"/>
                    <a:pt x="1" y="1189"/>
                  </a:cubicBezTo>
                  <a:lnTo>
                    <a:pt x="1" y="5176"/>
                  </a:lnTo>
                  <a:cubicBezTo>
                    <a:pt x="1" y="5838"/>
                    <a:pt x="558" y="6394"/>
                    <a:pt x="1220" y="6394"/>
                  </a:cubicBezTo>
                  <a:lnTo>
                    <a:pt x="12398" y="6394"/>
                  </a:lnTo>
                  <a:cubicBezTo>
                    <a:pt x="13046" y="6394"/>
                    <a:pt x="13587" y="5838"/>
                    <a:pt x="13587" y="5176"/>
                  </a:cubicBezTo>
                  <a:lnTo>
                    <a:pt x="13587" y="1189"/>
                  </a:lnTo>
                  <a:cubicBezTo>
                    <a:pt x="13587" y="527"/>
                    <a:pt x="13046" y="1"/>
                    <a:pt x="12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73"/>
            <p:cNvSpPr/>
            <p:nvPr/>
          </p:nvSpPr>
          <p:spPr>
            <a:xfrm>
              <a:off x="1813669" y="3003347"/>
              <a:ext cx="21110" cy="21541"/>
            </a:xfrm>
            <a:custGeom>
              <a:rect b="b" l="l" r="r" t="t"/>
              <a:pathLst>
                <a:path extrusionOk="0" h="799" w="783">
                  <a:moveTo>
                    <a:pt x="391" y="1"/>
                  </a:moveTo>
                  <a:cubicBezTo>
                    <a:pt x="166" y="1"/>
                    <a:pt x="0" y="181"/>
                    <a:pt x="0" y="407"/>
                  </a:cubicBezTo>
                  <a:cubicBezTo>
                    <a:pt x="0" y="618"/>
                    <a:pt x="166" y="799"/>
                    <a:pt x="391" y="799"/>
                  </a:cubicBezTo>
                  <a:cubicBezTo>
                    <a:pt x="617" y="799"/>
                    <a:pt x="782" y="618"/>
                    <a:pt x="782" y="407"/>
                  </a:cubicBezTo>
                  <a:cubicBezTo>
                    <a:pt x="782" y="181"/>
                    <a:pt x="617" y="1"/>
                    <a:pt x="3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73"/>
            <p:cNvSpPr/>
            <p:nvPr/>
          </p:nvSpPr>
          <p:spPr>
            <a:xfrm>
              <a:off x="1600712" y="2831801"/>
              <a:ext cx="60876" cy="21487"/>
            </a:xfrm>
            <a:custGeom>
              <a:rect b="b" l="l" r="r" t="t"/>
              <a:pathLst>
                <a:path extrusionOk="0" h="797" w="2258">
                  <a:moveTo>
                    <a:pt x="1129" y="0"/>
                  </a:moveTo>
                  <a:cubicBezTo>
                    <a:pt x="603" y="0"/>
                    <a:pt x="166" y="331"/>
                    <a:pt x="1" y="797"/>
                  </a:cubicBezTo>
                  <a:lnTo>
                    <a:pt x="2258" y="797"/>
                  </a:lnTo>
                  <a:cubicBezTo>
                    <a:pt x="2092" y="331"/>
                    <a:pt x="1640" y="0"/>
                    <a:pt x="11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73"/>
            <p:cNvSpPr/>
            <p:nvPr/>
          </p:nvSpPr>
          <p:spPr>
            <a:xfrm>
              <a:off x="1727666" y="2810286"/>
              <a:ext cx="21541" cy="21541"/>
            </a:xfrm>
            <a:custGeom>
              <a:rect b="b" l="l" r="r" t="t"/>
              <a:pathLst>
                <a:path extrusionOk="0" h="799" w="799">
                  <a:moveTo>
                    <a:pt x="392" y="0"/>
                  </a:moveTo>
                  <a:cubicBezTo>
                    <a:pt x="181" y="0"/>
                    <a:pt x="0" y="181"/>
                    <a:pt x="0" y="391"/>
                  </a:cubicBezTo>
                  <a:cubicBezTo>
                    <a:pt x="0" y="617"/>
                    <a:pt x="181" y="798"/>
                    <a:pt x="392" y="798"/>
                  </a:cubicBezTo>
                  <a:cubicBezTo>
                    <a:pt x="618" y="798"/>
                    <a:pt x="798" y="617"/>
                    <a:pt x="798" y="391"/>
                  </a:cubicBezTo>
                  <a:cubicBezTo>
                    <a:pt x="798" y="181"/>
                    <a:pt x="618" y="0"/>
                    <a:pt x="3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73"/>
            <p:cNvSpPr/>
            <p:nvPr/>
          </p:nvSpPr>
          <p:spPr>
            <a:xfrm>
              <a:off x="1620177" y="2788799"/>
              <a:ext cx="21514" cy="21514"/>
            </a:xfrm>
            <a:custGeom>
              <a:rect b="b" l="l" r="r" t="t"/>
              <a:pathLst>
                <a:path extrusionOk="0" h="798" w="798">
                  <a:moveTo>
                    <a:pt x="407" y="0"/>
                  </a:moveTo>
                  <a:cubicBezTo>
                    <a:pt x="182" y="0"/>
                    <a:pt x="1" y="181"/>
                    <a:pt x="1" y="391"/>
                  </a:cubicBezTo>
                  <a:cubicBezTo>
                    <a:pt x="1" y="616"/>
                    <a:pt x="182" y="797"/>
                    <a:pt x="407" y="797"/>
                  </a:cubicBezTo>
                  <a:cubicBezTo>
                    <a:pt x="617" y="797"/>
                    <a:pt x="798" y="616"/>
                    <a:pt x="798" y="391"/>
                  </a:cubicBezTo>
                  <a:cubicBezTo>
                    <a:pt x="798" y="181"/>
                    <a:pt x="617" y="0"/>
                    <a:pt x="4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73"/>
            <p:cNvSpPr/>
            <p:nvPr/>
          </p:nvSpPr>
          <p:spPr>
            <a:xfrm>
              <a:off x="1533770" y="2734448"/>
              <a:ext cx="366332" cy="172382"/>
            </a:xfrm>
            <a:custGeom>
              <a:rect b="b" l="l" r="r" t="t"/>
              <a:pathLst>
                <a:path extrusionOk="0" h="6394" w="13588">
                  <a:moveTo>
                    <a:pt x="7584" y="2016"/>
                  </a:moveTo>
                  <a:cubicBezTo>
                    <a:pt x="8246" y="2016"/>
                    <a:pt x="8787" y="2558"/>
                    <a:pt x="8787" y="3204"/>
                  </a:cubicBezTo>
                  <a:cubicBezTo>
                    <a:pt x="8787" y="3866"/>
                    <a:pt x="8246" y="4408"/>
                    <a:pt x="7584" y="4408"/>
                  </a:cubicBezTo>
                  <a:cubicBezTo>
                    <a:pt x="6937" y="4408"/>
                    <a:pt x="6396" y="3866"/>
                    <a:pt x="6396" y="3204"/>
                  </a:cubicBezTo>
                  <a:cubicBezTo>
                    <a:pt x="6396" y="2558"/>
                    <a:pt x="6937" y="2016"/>
                    <a:pt x="7584" y="2016"/>
                  </a:cubicBezTo>
                  <a:close/>
                  <a:moveTo>
                    <a:pt x="10773" y="2016"/>
                  </a:moveTo>
                  <a:cubicBezTo>
                    <a:pt x="11435" y="2016"/>
                    <a:pt x="11962" y="2558"/>
                    <a:pt x="11962" y="3204"/>
                  </a:cubicBezTo>
                  <a:cubicBezTo>
                    <a:pt x="11962" y="3866"/>
                    <a:pt x="11435" y="4408"/>
                    <a:pt x="10773" y="4408"/>
                  </a:cubicBezTo>
                  <a:cubicBezTo>
                    <a:pt x="10111" y="4408"/>
                    <a:pt x="9585" y="3866"/>
                    <a:pt x="9585" y="3204"/>
                  </a:cubicBezTo>
                  <a:cubicBezTo>
                    <a:pt x="9585" y="2558"/>
                    <a:pt x="10111" y="2016"/>
                    <a:pt x="10773" y="2016"/>
                  </a:cubicBezTo>
                  <a:close/>
                  <a:moveTo>
                    <a:pt x="3612" y="1218"/>
                  </a:moveTo>
                  <a:cubicBezTo>
                    <a:pt x="4274" y="1218"/>
                    <a:pt x="4801" y="1760"/>
                    <a:pt x="4801" y="2407"/>
                  </a:cubicBezTo>
                  <a:cubicBezTo>
                    <a:pt x="4801" y="2663"/>
                    <a:pt x="4725" y="2889"/>
                    <a:pt x="4590" y="3084"/>
                  </a:cubicBezTo>
                  <a:cubicBezTo>
                    <a:pt x="5192" y="3430"/>
                    <a:pt x="5598" y="4062"/>
                    <a:pt x="5598" y="4799"/>
                  </a:cubicBezTo>
                  <a:cubicBezTo>
                    <a:pt x="5598" y="5025"/>
                    <a:pt x="5417" y="5206"/>
                    <a:pt x="5206" y="5206"/>
                  </a:cubicBezTo>
                  <a:lnTo>
                    <a:pt x="2017" y="5206"/>
                  </a:lnTo>
                  <a:cubicBezTo>
                    <a:pt x="1792" y="5206"/>
                    <a:pt x="1611" y="5025"/>
                    <a:pt x="1611" y="4799"/>
                  </a:cubicBezTo>
                  <a:cubicBezTo>
                    <a:pt x="1611" y="4062"/>
                    <a:pt x="2017" y="3430"/>
                    <a:pt x="2619" y="3084"/>
                  </a:cubicBezTo>
                  <a:cubicBezTo>
                    <a:pt x="2484" y="2889"/>
                    <a:pt x="2408" y="2663"/>
                    <a:pt x="2408" y="2407"/>
                  </a:cubicBezTo>
                  <a:cubicBezTo>
                    <a:pt x="2408" y="1760"/>
                    <a:pt x="2950" y="1218"/>
                    <a:pt x="3612" y="1218"/>
                  </a:cubicBezTo>
                  <a:close/>
                  <a:moveTo>
                    <a:pt x="1220" y="0"/>
                  </a:moveTo>
                  <a:cubicBezTo>
                    <a:pt x="558" y="0"/>
                    <a:pt x="1" y="556"/>
                    <a:pt x="1" y="1218"/>
                  </a:cubicBezTo>
                  <a:lnTo>
                    <a:pt x="1" y="5206"/>
                  </a:lnTo>
                  <a:cubicBezTo>
                    <a:pt x="1" y="5852"/>
                    <a:pt x="558" y="6394"/>
                    <a:pt x="1220" y="6394"/>
                  </a:cubicBezTo>
                  <a:lnTo>
                    <a:pt x="12398" y="6394"/>
                  </a:lnTo>
                  <a:cubicBezTo>
                    <a:pt x="13046" y="6394"/>
                    <a:pt x="13587" y="5852"/>
                    <a:pt x="13587" y="5206"/>
                  </a:cubicBezTo>
                  <a:lnTo>
                    <a:pt x="13587" y="1218"/>
                  </a:lnTo>
                  <a:cubicBezTo>
                    <a:pt x="13587" y="556"/>
                    <a:pt x="13046" y="0"/>
                    <a:pt x="12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73"/>
            <p:cNvSpPr/>
            <p:nvPr/>
          </p:nvSpPr>
          <p:spPr>
            <a:xfrm>
              <a:off x="1813669" y="2810286"/>
              <a:ext cx="21110" cy="21541"/>
            </a:xfrm>
            <a:custGeom>
              <a:rect b="b" l="l" r="r" t="t"/>
              <a:pathLst>
                <a:path extrusionOk="0" h="799" w="783">
                  <a:moveTo>
                    <a:pt x="391" y="0"/>
                  </a:moveTo>
                  <a:cubicBezTo>
                    <a:pt x="166" y="0"/>
                    <a:pt x="0" y="181"/>
                    <a:pt x="0" y="391"/>
                  </a:cubicBezTo>
                  <a:cubicBezTo>
                    <a:pt x="0" y="617"/>
                    <a:pt x="166" y="798"/>
                    <a:pt x="391" y="798"/>
                  </a:cubicBezTo>
                  <a:cubicBezTo>
                    <a:pt x="617" y="798"/>
                    <a:pt x="782" y="617"/>
                    <a:pt x="782" y="391"/>
                  </a:cubicBezTo>
                  <a:cubicBezTo>
                    <a:pt x="782" y="181"/>
                    <a:pt x="617" y="0"/>
                    <a:pt x="3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7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C</a:t>
            </a:r>
            <a:r>
              <a:rPr lang="en"/>
              <a:t>onclusion</a:t>
            </a:r>
            <a:endParaRPr/>
          </a:p>
        </p:txBody>
      </p:sp>
      <p:sp>
        <p:nvSpPr>
          <p:cNvPr id="1512" name="Google Shape;1512;p75"/>
          <p:cNvSpPr txBox="1"/>
          <p:nvPr/>
        </p:nvSpPr>
        <p:spPr>
          <a:xfrm>
            <a:off x="976225" y="1270125"/>
            <a:ext cx="51921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learned the following: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Step through a web scraping lifecycle from start to finish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Inspect the HTML structure of the site with browser’s developer tools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Understand the URL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Download the page’s HTML content using requests library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Parse the downloaded HTML with BeautifulSoup to extract the wanted information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Write the code to collect the data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Turn the data into Dataframe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7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R</a:t>
            </a:r>
            <a:r>
              <a:rPr lang="en"/>
              <a:t>eferences</a:t>
            </a:r>
            <a:endParaRPr/>
          </a:p>
        </p:txBody>
      </p:sp>
      <p:sp>
        <p:nvSpPr>
          <p:cNvPr id="1518" name="Google Shape;1518;p76"/>
          <p:cNvSpPr txBox="1"/>
          <p:nvPr/>
        </p:nvSpPr>
        <p:spPr>
          <a:xfrm>
            <a:off x="976225" y="1270125"/>
            <a:ext cx="68001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 used the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following 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https://www.geeksforgeeks.org/implementing-web-scraping-python-beautiful-soup/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https://opensource.com/article/21/9/web-scraping-python-beautiful-soup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https://realpython.com/beautiful-soup-web-scraper-python/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https://hevodata.com/learn/8-best-web-scraping-tools/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https://medium.com/analytics-vidhya/webscraping-a-site-with-pagination-using-beautifulsoup-fa0a09804445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https://www.storybench.org/to-scrape-or-not-to-scrape-the-technical-and-ethical-challenges-of-collecting-data-off-the-web/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77"/>
          <p:cNvSpPr/>
          <p:nvPr/>
        </p:nvSpPr>
        <p:spPr>
          <a:xfrm>
            <a:off x="713200" y="3029875"/>
            <a:ext cx="361800" cy="361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4705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4" name="Google Shape;1524;p77"/>
          <p:cNvSpPr/>
          <p:nvPr/>
        </p:nvSpPr>
        <p:spPr>
          <a:xfrm>
            <a:off x="1318250" y="3029875"/>
            <a:ext cx="361800" cy="361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4705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5" name="Google Shape;1525;p77"/>
          <p:cNvSpPr/>
          <p:nvPr/>
        </p:nvSpPr>
        <p:spPr>
          <a:xfrm>
            <a:off x="1923250" y="3029875"/>
            <a:ext cx="361800" cy="3618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4705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6" name="Google Shape;1526;p77"/>
          <p:cNvSpPr txBox="1"/>
          <p:nvPr>
            <p:ph type="title"/>
          </p:nvPr>
        </p:nvSpPr>
        <p:spPr>
          <a:xfrm>
            <a:off x="713200" y="375275"/>
            <a:ext cx="55263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27" name="Google Shape;1527;p77"/>
          <p:cNvSpPr txBox="1"/>
          <p:nvPr>
            <p:ph idx="1" type="subTitle"/>
          </p:nvPr>
        </p:nvSpPr>
        <p:spPr>
          <a:xfrm>
            <a:off x="713200" y="1684300"/>
            <a:ext cx="34347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/>
              <a:t>Do you have any questions?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Maan Al Neami</a:t>
            </a:r>
            <a:endParaRPr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528" name="Google Shape;1528;p77"/>
          <p:cNvSpPr/>
          <p:nvPr/>
        </p:nvSpPr>
        <p:spPr>
          <a:xfrm>
            <a:off x="2022760" y="3130546"/>
            <a:ext cx="167027" cy="159511"/>
          </a:xfrm>
          <a:custGeom>
            <a:rect b="b" l="l" r="r" t="t"/>
            <a:pathLst>
              <a:path extrusionOk="0" h="37269" w="39025">
                <a:moveTo>
                  <a:pt x="4748" y="1"/>
                </a:moveTo>
                <a:cubicBezTo>
                  <a:pt x="1887" y="1"/>
                  <a:pt x="1" y="1919"/>
                  <a:pt x="1" y="4358"/>
                </a:cubicBezTo>
                <a:cubicBezTo>
                  <a:pt x="1" y="6797"/>
                  <a:pt x="1757" y="8683"/>
                  <a:pt x="4618" y="8683"/>
                </a:cubicBezTo>
                <a:lnTo>
                  <a:pt x="4748" y="8683"/>
                </a:lnTo>
                <a:cubicBezTo>
                  <a:pt x="7578" y="8683"/>
                  <a:pt x="9366" y="6797"/>
                  <a:pt x="9366" y="4358"/>
                </a:cubicBezTo>
                <a:cubicBezTo>
                  <a:pt x="9366" y="1919"/>
                  <a:pt x="7578" y="1"/>
                  <a:pt x="4748" y="1"/>
                </a:cubicBezTo>
                <a:close/>
                <a:moveTo>
                  <a:pt x="553" y="12196"/>
                </a:moveTo>
                <a:lnTo>
                  <a:pt x="553" y="37268"/>
                </a:lnTo>
                <a:lnTo>
                  <a:pt x="8813" y="37268"/>
                </a:lnTo>
                <a:lnTo>
                  <a:pt x="8813" y="12196"/>
                </a:lnTo>
                <a:close/>
                <a:moveTo>
                  <a:pt x="29398" y="11545"/>
                </a:moveTo>
                <a:cubicBezTo>
                  <a:pt x="24943" y="11545"/>
                  <a:pt x="22894" y="13984"/>
                  <a:pt x="21821" y="15740"/>
                </a:cubicBezTo>
                <a:lnTo>
                  <a:pt x="21821" y="12196"/>
                </a:lnTo>
                <a:lnTo>
                  <a:pt x="13561" y="12196"/>
                </a:lnTo>
                <a:lnTo>
                  <a:pt x="13561" y="37268"/>
                </a:lnTo>
                <a:lnTo>
                  <a:pt x="21821" y="37268"/>
                </a:lnTo>
                <a:lnTo>
                  <a:pt x="21821" y="23187"/>
                </a:lnTo>
                <a:cubicBezTo>
                  <a:pt x="21821" y="22504"/>
                  <a:pt x="21951" y="21691"/>
                  <a:pt x="22081" y="21138"/>
                </a:cubicBezTo>
                <a:cubicBezTo>
                  <a:pt x="22764" y="19675"/>
                  <a:pt x="24130" y="18179"/>
                  <a:pt x="26439" y="18179"/>
                </a:cubicBezTo>
                <a:cubicBezTo>
                  <a:pt x="29398" y="18179"/>
                  <a:pt x="30634" y="20488"/>
                  <a:pt x="30634" y="23870"/>
                </a:cubicBezTo>
                <a:lnTo>
                  <a:pt x="30634" y="37268"/>
                </a:lnTo>
                <a:lnTo>
                  <a:pt x="39024" y="37268"/>
                </a:lnTo>
                <a:lnTo>
                  <a:pt x="39024" y="22927"/>
                </a:lnTo>
                <a:cubicBezTo>
                  <a:pt x="39024" y="15187"/>
                  <a:pt x="34959" y="11545"/>
                  <a:pt x="29398" y="11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9" name="Google Shape;1529;p77"/>
          <p:cNvSpPr/>
          <p:nvPr/>
        </p:nvSpPr>
        <p:spPr>
          <a:xfrm>
            <a:off x="1408137" y="3155736"/>
            <a:ext cx="185661" cy="128081"/>
          </a:xfrm>
          <a:custGeom>
            <a:rect b="b" l="l" r="r" t="t"/>
            <a:pathLst>
              <a:path extrusionOk="0" h="26922" w="39025">
                <a:moveTo>
                  <a:pt x="27350" y="0"/>
                </a:moveTo>
                <a:lnTo>
                  <a:pt x="27350" y="0"/>
                </a:lnTo>
                <a:cubicBezTo>
                  <a:pt x="26197" y="125"/>
                  <a:pt x="25134" y="638"/>
                  <a:pt x="24332" y="1395"/>
                </a:cubicBezTo>
                <a:lnTo>
                  <a:pt x="24332" y="1395"/>
                </a:lnTo>
                <a:cubicBezTo>
                  <a:pt x="24579" y="1133"/>
                  <a:pt x="24781" y="747"/>
                  <a:pt x="24781" y="261"/>
                </a:cubicBezTo>
                <a:lnTo>
                  <a:pt x="24781" y="261"/>
                </a:lnTo>
                <a:cubicBezTo>
                  <a:pt x="21951" y="2179"/>
                  <a:pt x="20163" y="6114"/>
                  <a:pt x="18700" y="9756"/>
                </a:cubicBezTo>
                <a:cubicBezTo>
                  <a:pt x="17594" y="8683"/>
                  <a:pt x="16651" y="7870"/>
                  <a:pt x="15838" y="7447"/>
                </a:cubicBezTo>
                <a:cubicBezTo>
                  <a:pt x="13269" y="6114"/>
                  <a:pt x="10407" y="4748"/>
                  <a:pt x="5822" y="2992"/>
                </a:cubicBezTo>
                <a:lnTo>
                  <a:pt x="5822" y="2992"/>
                </a:lnTo>
                <a:cubicBezTo>
                  <a:pt x="5692" y="4488"/>
                  <a:pt x="6505" y="6504"/>
                  <a:pt x="9074" y="7870"/>
                </a:cubicBezTo>
                <a:cubicBezTo>
                  <a:pt x="8521" y="7870"/>
                  <a:pt x="7578" y="8000"/>
                  <a:pt x="6765" y="8130"/>
                </a:cubicBezTo>
                <a:cubicBezTo>
                  <a:pt x="7025" y="9886"/>
                  <a:pt x="8131" y="11382"/>
                  <a:pt x="11090" y="12065"/>
                </a:cubicBezTo>
                <a:cubicBezTo>
                  <a:pt x="9757" y="12195"/>
                  <a:pt x="9074" y="12455"/>
                  <a:pt x="8391" y="13138"/>
                </a:cubicBezTo>
                <a:cubicBezTo>
                  <a:pt x="9015" y="14268"/>
                  <a:pt x="10320" y="15480"/>
                  <a:pt x="12602" y="15480"/>
                </a:cubicBezTo>
                <a:cubicBezTo>
                  <a:pt x="12816" y="15480"/>
                  <a:pt x="13038" y="15469"/>
                  <a:pt x="13269" y="15447"/>
                </a:cubicBezTo>
                <a:lnTo>
                  <a:pt x="13269" y="15447"/>
                </a:lnTo>
                <a:cubicBezTo>
                  <a:pt x="10330" y="16733"/>
                  <a:pt x="11829" y="18855"/>
                  <a:pt x="14050" y="18855"/>
                </a:cubicBezTo>
                <a:cubicBezTo>
                  <a:pt x="14188" y="18855"/>
                  <a:pt x="14329" y="18846"/>
                  <a:pt x="14472" y="18829"/>
                </a:cubicBezTo>
                <a:lnTo>
                  <a:pt x="14472" y="18829"/>
                </a:lnTo>
                <a:cubicBezTo>
                  <a:pt x="12352" y="20949"/>
                  <a:pt x="9610" y="21931"/>
                  <a:pt x="6946" y="21931"/>
                </a:cubicBezTo>
                <a:cubicBezTo>
                  <a:pt x="4337" y="21931"/>
                  <a:pt x="1803" y="20990"/>
                  <a:pt x="1" y="19252"/>
                </a:cubicBezTo>
                <a:lnTo>
                  <a:pt x="1" y="19252"/>
                </a:lnTo>
                <a:cubicBezTo>
                  <a:pt x="3943" y="24613"/>
                  <a:pt x="9785" y="26921"/>
                  <a:pt x="15554" y="26921"/>
                </a:cubicBezTo>
                <a:cubicBezTo>
                  <a:pt x="24064" y="26921"/>
                  <a:pt x="32416" y="21899"/>
                  <a:pt x="34276" y="14244"/>
                </a:cubicBezTo>
                <a:cubicBezTo>
                  <a:pt x="36715" y="14244"/>
                  <a:pt x="38049" y="13431"/>
                  <a:pt x="39024" y="12455"/>
                </a:cubicBezTo>
                <a:lnTo>
                  <a:pt x="39024" y="12455"/>
                </a:lnTo>
                <a:cubicBezTo>
                  <a:pt x="38637" y="12538"/>
                  <a:pt x="38195" y="12574"/>
                  <a:pt x="37736" y="12574"/>
                </a:cubicBezTo>
                <a:cubicBezTo>
                  <a:pt x="36575" y="12574"/>
                  <a:pt x="35306" y="12345"/>
                  <a:pt x="34537" y="12065"/>
                </a:cubicBezTo>
                <a:cubicBezTo>
                  <a:pt x="36715" y="11805"/>
                  <a:pt x="38211" y="10829"/>
                  <a:pt x="38732" y="9496"/>
                </a:cubicBezTo>
                <a:lnTo>
                  <a:pt x="38732" y="9496"/>
                </a:lnTo>
                <a:cubicBezTo>
                  <a:pt x="38222" y="9787"/>
                  <a:pt x="36737" y="10168"/>
                  <a:pt x="35462" y="10168"/>
                </a:cubicBezTo>
                <a:cubicBezTo>
                  <a:pt x="35026" y="10168"/>
                  <a:pt x="34616" y="10124"/>
                  <a:pt x="34276" y="10016"/>
                </a:cubicBezTo>
                <a:cubicBezTo>
                  <a:pt x="34146" y="9626"/>
                  <a:pt x="33984" y="9366"/>
                  <a:pt x="33984" y="9073"/>
                </a:cubicBezTo>
                <a:cubicBezTo>
                  <a:pt x="32954" y="5454"/>
                  <a:pt x="29680" y="2554"/>
                  <a:pt x="26171" y="2554"/>
                </a:cubicBezTo>
                <a:cubicBezTo>
                  <a:pt x="26022" y="2554"/>
                  <a:pt x="25873" y="2559"/>
                  <a:pt x="25724" y="2569"/>
                </a:cubicBezTo>
                <a:cubicBezTo>
                  <a:pt x="26016" y="2439"/>
                  <a:pt x="26277" y="2439"/>
                  <a:pt x="26667" y="2309"/>
                </a:cubicBezTo>
                <a:cubicBezTo>
                  <a:pt x="27090" y="2179"/>
                  <a:pt x="29398" y="1757"/>
                  <a:pt x="28976" y="944"/>
                </a:cubicBezTo>
                <a:cubicBezTo>
                  <a:pt x="28917" y="759"/>
                  <a:pt x="28724" y="687"/>
                  <a:pt x="28453" y="687"/>
                </a:cubicBezTo>
                <a:cubicBezTo>
                  <a:pt x="27531" y="687"/>
                  <a:pt x="25706" y="1526"/>
                  <a:pt x="25203" y="1626"/>
                </a:cubicBezTo>
                <a:cubicBezTo>
                  <a:pt x="26016" y="1366"/>
                  <a:pt x="27220" y="944"/>
                  <a:pt x="2735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0" name="Google Shape;1530;p77"/>
          <p:cNvSpPr/>
          <p:nvPr/>
        </p:nvSpPr>
        <p:spPr>
          <a:xfrm>
            <a:off x="853801" y="3130546"/>
            <a:ext cx="86334" cy="185661"/>
          </a:xfrm>
          <a:custGeom>
            <a:rect b="b" l="l" r="r" t="t"/>
            <a:pathLst>
              <a:path extrusionOk="0" h="39025" w="18147">
                <a:moveTo>
                  <a:pt x="12195" y="1"/>
                </a:moveTo>
                <a:cubicBezTo>
                  <a:pt x="3805" y="1"/>
                  <a:pt x="3935" y="6635"/>
                  <a:pt x="3935" y="7578"/>
                </a:cubicBezTo>
                <a:lnTo>
                  <a:pt x="3935" y="12878"/>
                </a:lnTo>
                <a:lnTo>
                  <a:pt x="0" y="12878"/>
                </a:lnTo>
                <a:lnTo>
                  <a:pt x="0" y="19512"/>
                </a:lnTo>
                <a:lnTo>
                  <a:pt x="3935" y="19512"/>
                </a:lnTo>
                <a:lnTo>
                  <a:pt x="3935" y="39024"/>
                </a:lnTo>
                <a:lnTo>
                  <a:pt x="12065" y="39024"/>
                </a:lnTo>
                <a:lnTo>
                  <a:pt x="12065" y="19512"/>
                </a:lnTo>
                <a:lnTo>
                  <a:pt x="17496" y="19512"/>
                </a:lnTo>
                <a:cubicBezTo>
                  <a:pt x="17496" y="19512"/>
                  <a:pt x="18016" y="16390"/>
                  <a:pt x="18146" y="12878"/>
                </a:cubicBezTo>
                <a:lnTo>
                  <a:pt x="12065" y="12878"/>
                </a:lnTo>
                <a:lnTo>
                  <a:pt x="12065" y="8391"/>
                </a:lnTo>
                <a:cubicBezTo>
                  <a:pt x="12065" y="7740"/>
                  <a:pt x="12878" y="6765"/>
                  <a:pt x="13821" y="6765"/>
                </a:cubicBezTo>
                <a:lnTo>
                  <a:pt x="18146" y="6765"/>
                </a:lnTo>
                <a:lnTo>
                  <a:pt x="1814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1" name="Google Shape;1531;p77"/>
          <p:cNvGrpSpPr/>
          <p:nvPr/>
        </p:nvGrpSpPr>
        <p:grpSpPr>
          <a:xfrm>
            <a:off x="4676874" y="1329001"/>
            <a:ext cx="3628999" cy="2848200"/>
            <a:chOff x="4331274" y="1329001"/>
            <a:chExt cx="3628999" cy="2848200"/>
          </a:xfrm>
        </p:grpSpPr>
        <p:grpSp>
          <p:nvGrpSpPr>
            <p:cNvPr id="1532" name="Google Shape;1532;p77"/>
            <p:cNvGrpSpPr/>
            <p:nvPr/>
          </p:nvGrpSpPr>
          <p:grpSpPr>
            <a:xfrm flipH="1" rot="5400000">
              <a:off x="5234996" y="2541645"/>
              <a:ext cx="801000" cy="801000"/>
              <a:chOff x="5372267" y="434783"/>
              <a:chExt cx="801000" cy="801000"/>
            </a:xfrm>
          </p:grpSpPr>
          <p:sp>
            <p:nvSpPr>
              <p:cNvPr id="1533" name="Google Shape;1533;p77"/>
              <p:cNvSpPr/>
              <p:nvPr/>
            </p:nvSpPr>
            <p:spPr>
              <a:xfrm>
                <a:off x="5372267" y="434783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77"/>
              <p:cNvSpPr/>
              <p:nvPr/>
            </p:nvSpPr>
            <p:spPr>
              <a:xfrm flipH="1" rot="10800000">
                <a:off x="5372267" y="434783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35" name="Google Shape;1535;p77"/>
            <p:cNvSpPr/>
            <p:nvPr/>
          </p:nvSpPr>
          <p:spPr>
            <a:xfrm flipH="1" rot="-430288">
              <a:off x="5768217" y="2126655"/>
              <a:ext cx="542144" cy="1716950"/>
            </a:xfrm>
            <a:custGeom>
              <a:rect b="b" l="l" r="r" t="t"/>
              <a:pathLst>
                <a:path extrusionOk="0" h="89777" w="28348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36" name="Google Shape;1536;p77"/>
            <p:cNvGrpSpPr/>
            <p:nvPr/>
          </p:nvGrpSpPr>
          <p:grpSpPr>
            <a:xfrm flipH="1">
              <a:off x="5061739" y="1452317"/>
              <a:ext cx="627083" cy="436814"/>
              <a:chOff x="5779976" y="1418876"/>
              <a:chExt cx="421200" cy="293400"/>
            </a:xfrm>
          </p:grpSpPr>
          <p:sp>
            <p:nvSpPr>
              <p:cNvPr id="1537" name="Google Shape;1537;p77"/>
              <p:cNvSpPr/>
              <p:nvPr/>
            </p:nvSpPr>
            <p:spPr>
              <a:xfrm>
                <a:off x="5779976" y="1418876"/>
                <a:ext cx="421200" cy="293400"/>
              </a:xfrm>
              <a:prstGeom prst="wedgeRoundRectCallout">
                <a:avLst>
                  <a:gd fmla="val -17374" name="adj1"/>
                  <a:gd fmla="val 73101" name="adj2"/>
                  <a:gd fmla="val 0" name="adj3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98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77"/>
              <p:cNvSpPr/>
              <p:nvPr/>
            </p:nvSpPr>
            <p:spPr>
              <a:xfrm>
                <a:off x="5908478" y="1501513"/>
                <a:ext cx="157557" cy="139114"/>
              </a:xfrm>
              <a:custGeom>
                <a:rect b="b" l="l" r="r" t="t"/>
                <a:pathLst>
                  <a:path extrusionOk="0" h="17017" w="19273">
                    <a:moveTo>
                      <a:pt x="5119" y="1"/>
                    </a:moveTo>
                    <a:cubicBezTo>
                      <a:pt x="2198" y="1"/>
                      <a:pt x="0" y="2389"/>
                      <a:pt x="0" y="5554"/>
                    </a:cubicBezTo>
                    <a:cubicBezTo>
                      <a:pt x="0" y="8974"/>
                      <a:pt x="2744" y="11311"/>
                      <a:pt x="6902" y="14855"/>
                    </a:cubicBezTo>
                    <a:cubicBezTo>
                      <a:pt x="7607" y="15458"/>
                      <a:pt x="8408" y="16138"/>
                      <a:pt x="9239" y="16867"/>
                    </a:cubicBezTo>
                    <a:cubicBezTo>
                      <a:pt x="9352" y="16966"/>
                      <a:pt x="9493" y="17016"/>
                      <a:pt x="9635" y="17016"/>
                    </a:cubicBezTo>
                    <a:cubicBezTo>
                      <a:pt x="9776" y="17016"/>
                      <a:pt x="9918" y="16966"/>
                      <a:pt x="10031" y="16867"/>
                    </a:cubicBezTo>
                    <a:cubicBezTo>
                      <a:pt x="10862" y="16138"/>
                      <a:pt x="11663" y="15458"/>
                      <a:pt x="12370" y="14855"/>
                    </a:cubicBezTo>
                    <a:cubicBezTo>
                      <a:pt x="16526" y="11314"/>
                      <a:pt x="19272" y="8974"/>
                      <a:pt x="19272" y="5554"/>
                    </a:cubicBezTo>
                    <a:cubicBezTo>
                      <a:pt x="19272" y="2389"/>
                      <a:pt x="17071" y="1"/>
                      <a:pt x="14153" y="1"/>
                    </a:cubicBezTo>
                    <a:cubicBezTo>
                      <a:pt x="13105" y="1"/>
                      <a:pt x="12148" y="332"/>
                      <a:pt x="11301" y="986"/>
                    </a:cubicBezTo>
                    <a:cubicBezTo>
                      <a:pt x="10491" y="1612"/>
                      <a:pt x="9952" y="2410"/>
                      <a:pt x="9636" y="2991"/>
                    </a:cubicBezTo>
                    <a:cubicBezTo>
                      <a:pt x="9317" y="2410"/>
                      <a:pt x="8778" y="1612"/>
                      <a:pt x="7968" y="986"/>
                    </a:cubicBezTo>
                    <a:cubicBezTo>
                      <a:pt x="7122" y="332"/>
                      <a:pt x="6164" y="1"/>
                      <a:pt x="51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647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39" name="Google Shape;1539;p77"/>
            <p:cNvSpPr/>
            <p:nvPr/>
          </p:nvSpPr>
          <p:spPr>
            <a:xfrm>
              <a:off x="6282673" y="1329001"/>
              <a:ext cx="1677600" cy="2848200"/>
            </a:xfrm>
            <a:prstGeom prst="roundRect">
              <a:avLst>
                <a:gd fmla="val 10049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5882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77"/>
            <p:cNvSpPr/>
            <p:nvPr/>
          </p:nvSpPr>
          <p:spPr>
            <a:xfrm>
              <a:off x="6331650" y="1860175"/>
              <a:ext cx="1577700" cy="2260500"/>
            </a:xfrm>
            <a:prstGeom prst="roundRect">
              <a:avLst>
                <a:gd fmla="val 342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5882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77"/>
            <p:cNvSpPr/>
            <p:nvPr/>
          </p:nvSpPr>
          <p:spPr>
            <a:xfrm>
              <a:off x="6474026" y="1445487"/>
              <a:ext cx="71135" cy="71135"/>
            </a:xfrm>
            <a:custGeom>
              <a:rect b="b" l="l" r="r" t="t"/>
              <a:pathLst>
                <a:path extrusionOk="0" h="3655" w="3655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77"/>
            <p:cNvSpPr/>
            <p:nvPr/>
          </p:nvSpPr>
          <p:spPr>
            <a:xfrm>
              <a:off x="6615915" y="1445487"/>
              <a:ext cx="71174" cy="71135"/>
            </a:xfrm>
            <a:custGeom>
              <a:rect b="b" l="l" r="r" t="t"/>
              <a:pathLst>
                <a:path extrusionOk="0" h="3655" w="3657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77"/>
            <p:cNvSpPr/>
            <p:nvPr/>
          </p:nvSpPr>
          <p:spPr>
            <a:xfrm>
              <a:off x="6757823" y="1445487"/>
              <a:ext cx="71155" cy="71135"/>
            </a:xfrm>
            <a:custGeom>
              <a:rect b="b" l="l" r="r" t="t"/>
              <a:pathLst>
                <a:path extrusionOk="0" h="3655" w="3656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77"/>
            <p:cNvSpPr/>
            <p:nvPr/>
          </p:nvSpPr>
          <p:spPr>
            <a:xfrm>
              <a:off x="6432549" y="1666144"/>
              <a:ext cx="721670" cy="44511"/>
            </a:xfrm>
            <a:custGeom>
              <a:rect b="b" l="l" r="r" t="t"/>
              <a:pathLst>
                <a:path extrusionOk="0" h="2287" w="3708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77"/>
            <p:cNvSpPr/>
            <p:nvPr/>
          </p:nvSpPr>
          <p:spPr>
            <a:xfrm>
              <a:off x="6068484" y="2157656"/>
              <a:ext cx="1677629" cy="1677220"/>
            </a:xfrm>
            <a:custGeom>
              <a:rect b="b" l="l" r="r" t="t"/>
              <a:pathLst>
                <a:path extrusionOk="0" h="86177" w="86198">
                  <a:moveTo>
                    <a:pt x="1583" y="0"/>
                  </a:moveTo>
                  <a:cubicBezTo>
                    <a:pt x="705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5" y="86177"/>
                    <a:pt x="1583" y="86177"/>
                  </a:cubicBezTo>
                  <a:lnTo>
                    <a:pt x="84614" y="86177"/>
                  </a:lnTo>
                  <a:cubicBezTo>
                    <a:pt x="85494" y="86177"/>
                    <a:pt x="86198" y="85473"/>
                    <a:pt x="86198" y="84594"/>
                  </a:cubicBezTo>
                  <a:lnTo>
                    <a:pt x="86198" y="1564"/>
                  </a:lnTo>
                  <a:cubicBezTo>
                    <a:pt x="86198" y="704"/>
                    <a:pt x="85494" y="0"/>
                    <a:pt x="84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77"/>
            <p:cNvSpPr/>
            <p:nvPr/>
          </p:nvSpPr>
          <p:spPr>
            <a:xfrm>
              <a:off x="6098536" y="3037212"/>
              <a:ext cx="1617509" cy="768049"/>
            </a:xfrm>
            <a:custGeom>
              <a:rect b="b" l="l" r="r" t="t"/>
              <a:pathLst>
                <a:path extrusionOk="0" h="39463" w="83109">
                  <a:moveTo>
                    <a:pt x="83070" y="0"/>
                  </a:moveTo>
                  <a:lnTo>
                    <a:pt x="0" y="19"/>
                  </a:lnTo>
                  <a:lnTo>
                    <a:pt x="39" y="39462"/>
                  </a:lnTo>
                  <a:lnTo>
                    <a:pt x="83070" y="39462"/>
                  </a:lnTo>
                  <a:lnTo>
                    <a:pt x="83109" y="39443"/>
                  </a:lnTo>
                  <a:lnTo>
                    <a:pt x="830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77"/>
            <p:cNvSpPr/>
            <p:nvPr/>
          </p:nvSpPr>
          <p:spPr>
            <a:xfrm>
              <a:off x="6098536" y="2187318"/>
              <a:ext cx="1616750" cy="849869"/>
            </a:xfrm>
            <a:custGeom>
              <a:rect b="b" l="l" r="r" t="t"/>
              <a:pathLst>
                <a:path extrusionOk="0" h="43667" w="83070">
                  <a:moveTo>
                    <a:pt x="83070" y="1"/>
                  </a:moveTo>
                  <a:lnTo>
                    <a:pt x="0" y="40"/>
                  </a:lnTo>
                  <a:lnTo>
                    <a:pt x="39" y="43666"/>
                  </a:lnTo>
                  <a:lnTo>
                    <a:pt x="83070" y="43666"/>
                  </a:lnTo>
                  <a:lnTo>
                    <a:pt x="830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77"/>
            <p:cNvSpPr/>
            <p:nvPr/>
          </p:nvSpPr>
          <p:spPr>
            <a:xfrm>
              <a:off x="6818296" y="2384386"/>
              <a:ext cx="323000" cy="448903"/>
            </a:xfrm>
            <a:custGeom>
              <a:rect b="b" l="l" r="r" t="t"/>
              <a:pathLst>
                <a:path extrusionOk="0" h="23065" w="16596">
                  <a:moveTo>
                    <a:pt x="6862" y="1"/>
                  </a:moveTo>
                  <a:cubicBezTo>
                    <a:pt x="6198" y="1"/>
                    <a:pt x="5650" y="548"/>
                    <a:pt x="5650" y="1231"/>
                  </a:cubicBezTo>
                  <a:lnTo>
                    <a:pt x="5650" y="3402"/>
                  </a:lnTo>
                  <a:lnTo>
                    <a:pt x="157" y="10574"/>
                  </a:lnTo>
                  <a:cubicBezTo>
                    <a:pt x="40" y="10712"/>
                    <a:pt x="1" y="10868"/>
                    <a:pt x="1" y="11024"/>
                  </a:cubicBezTo>
                  <a:lnTo>
                    <a:pt x="1" y="22322"/>
                  </a:lnTo>
                  <a:cubicBezTo>
                    <a:pt x="1" y="22731"/>
                    <a:pt x="334" y="23065"/>
                    <a:pt x="744" y="23065"/>
                  </a:cubicBezTo>
                  <a:lnTo>
                    <a:pt x="13430" y="23065"/>
                  </a:lnTo>
                  <a:cubicBezTo>
                    <a:pt x="14329" y="23065"/>
                    <a:pt x="15051" y="22341"/>
                    <a:pt x="15051" y="21441"/>
                  </a:cubicBezTo>
                  <a:cubicBezTo>
                    <a:pt x="15051" y="20542"/>
                    <a:pt x="14329" y="19820"/>
                    <a:pt x="13430" y="19820"/>
                  </a:cubicBezTo>
                  <a:lnTo>
                    <a:pt x="14035" y="19820"/>
                  </a:lnTo>
                  <a:cubicBezTo>
                    <a:pt x="15012" y="19820"/>
                    <a:pt x="15794" y="19018"/>
                    <a:pt x="15794" y="18040"/>
                  </a:cubicBezTo>
                  <a:cubicBezTo>
                    <a:pt x="15794" y="17084"/>
                    <a:pt x="15012" y="16281"/>
                    <a:pt x="14035" y="16281"/>
                  </a:cubicBezTo>
                  <a:lnTo>
                    <a:pt x="14368" y="16281"/>
                  </a:lnTo>
                  <a:cubicBezTo>
                    <a:pt x="15384" y="16281"/>
                    <a:pt x="16205" y="15460"/>
                    <a:pt x="16205" y="14444"/>
                  </a:cubicBezTo>
                  <a:cubicBezTo>
                    <a:pt x="16205" y="13428"/>
                    <a:pt x="15384" y="12607"/>
                    <a:pt x="14368" y="12607"/>
                  </a:cubicBezTo>
                  <a:lnTo>
                    <a:pt x="14681" y="12607"/>
                  </a:lnTo>
                  <a:cubicBezTo>
                    <a:pt x="15736" y="12607"/>
                    <a:pt x="16596" y="11747"/>
                    <a:pt x="16596" y="10691"/>
                  </a:cubicBezTo>
                  <a:cubicBezTo>
                    <a:pt x="16596" y="9636"/>
                    <a:pt x="15736" y="8776"/>
                    <a:pt x="14681" y="8776"/>
                  </a:cubicBezTo>
                  <a:lnTo>
                    <a:pt x="7819" y="8776"/>
                  </a:lnTo>
                  <a:cubicBezTo>
                    <a:pt x="8836" y="7193"/>
                    <a:pt x="9383" y="5336"/>
                    <a:pt x="9383" y="3459"/>
                  </a:cubicBezTo>
                  <a:lnTo>
                    <a:pt x="9383" y="2521"/>
                  </a:lnTo>
                  <a:cubicBezTo>
                    <a:pt x="9383" y="1134"/>
                    <a:pt x="8249" y="1"/>
                    <a:pt x="6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77"/>
            <p:cNvSpPr/>
            <p:nvPr/>
          </p:nvSpPr>
          <p:spPr>
            <a:xfrm>
              <a:off x="6673371" y="2579936"/>
              <a:ext cx="122516" cy="289874"/>
            </a:xfrm>
            <a:custGeom>
              <a:rect b="b" l="l" r="r" t="t"/>
              <a:pathLst>
                <a:path extrusionOk="0" h="14894" w="6295">
                  <a:moveTo>
                    <a:pt x="997" y="0"/>
                  </a:moveTo>
                  <a:cubicBezTo>
                    <a:pt x="449" y="0"/>
                    <a:pt x="1" y="430"/>
                    <a:pt x="1" y="977"/>
                  </a:cubicBezTo>
                  <a:lnTo>
                    <a:pt x="1" y="13896"/>
                  </a:lnTo>
                  <a:cubicBezTo>
                    <a:pt x="1" y="14444"/>
                    <a:pt x="449" y="14894"/>
                    <a:pt x="997" y="14894"/>
                  </a:cubicBezTo>
                  <a:lnTo>
                    <a:pt x="5297" y="14894"/>
                  </a:lnTo>
                  <a:cubicBezTo>
                    <a:pt x="5844" y="14894"/>
                    <a:pt x="6294" y="14444"/>
                    <a:pt x="6294" y="13896"/>
                  </a:cubicBezTo>
                  <a:lnTo>
                    <a:pt x="6294" y="977"/>
                  </a:lnTo>
                  <a:cubicBezTo>
                    <a:pt x="6294" y="430"/>
                    <a:pt x="5844" y="0"/>
                    <a:pt x="5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77"/>
            <p:cNvSpPr/>
            <p:nvPr/>
          </p:nvSpPr>
          <p:spPr>
            <a:xfrm>
              <a:off x="6432938" y="3180249"/>
              <a:ext cx="101575" cy="1015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66"/>
                    <a:pt x="1173" y="5218"/>
                    <a:pt x="2600" y="5218"/>
                  </a:cubicBezTo>
                  <a:cubicBezTo>
                    <a:pt x="4046" y="5218"/>
                    <a:pt x="5219" y="4066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77"/>
            <p:cNvSpPr/>
            <p:nvPr/>
          </p:nvSpPr>
          <p:spPr>
            <a:xfrm>
              <a:off x="6432938" y="3370466"/>
              <a:ext cx="101575" cy="1015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45"/>
                    <a:pt x="1173" y="5218"/>
                    <a:pt x="2600" y="5218"/>
                  </a:cubicBezTo>
                  <a:cubicBezTo>
                    <a:pt x="4046" y="5218"/>
                    <a:pt x="5219" y="4045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52" name="Google Shape;1552;p77"/>
            <p:cNvGrpSpPr/>
            <p:nvPr/>
          </p:nvGrpSpPr>
          <p:grpSpPr>
            <a:xfrm>
              <a:off x="6647232" y="3130557"/>
              <a:ext cx="948437" cy="402155"/>
              <a:chOff x="5806369" y="3534407"/>
              <a:chExt cx="948437" cy="402155"/>
            </a:xfrm>
          </p:grpSpPr>
          <p:sp>
            <p:nvSpPr>
              <p:cNvPr id="1553" name="Google Shape;1553;p77"/>
              <p:cNvSpPr/>
              <p:nvPr/>
            </p:nvSpPr>
            <p:spPr>
              <a:xfrm>
                <a:off x="6432938" y="3560663"/>
                <a:ext cx="101580" cy="101580"/>
              </a:xfrm>
              <a:custGeom>
                <a:rect b="b" l="l" r="r" t="t"/>
                <a:pathLst>
                  <a:path extrusionOk="0" h="5219" w="5219">
                    <a:moveTo>
                      <a:pt x="2600" y="1"/>
                    </a:moveTo>
                    <a:cubicBezTo>
                      <a:pt x="1173" y="1"/>
                      <a:pt x="1" y="1153"/>
                      <a:pt x="1" y="2600"/>
                    </a:cubicBezTo>
                    <a:cubicBezTo>
                      <a:pt x="1" y="4046"/>
                      <a:pt x="1173" y="5219"/>
                      <a:pt x="2600" y="5219"/>
                    </a:cubicBezTo>
                    <a:cubicBezTo>
                      <a:pt x="4046" y="5219"/>
                      <a:pt x="5219" y="4046"/>
                      <a:pt x="5219" y="2600"/>
                    </a:cubicBezTo>
                    <a:cubicBezTo>
                      <a:pt x="5219" y="1153"/>
                      <a:pt x="4046" y="1"/>
                      <a:pt x="2600" y="1"/>
                    </a:cubicBezTo>
                    <a:close/>
                  </a:path>
                </a:pathLst>
              </a:custGeom>
              <a:solidFill>
                <a:srgbClr val="C7A2F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Google Shape;1554;p77"/>
              <p:cNvSpPr/>
              <p:nvPr/>
            </p:nvSpPr>
            <p:spPr>
              <a:xfrm>
                <a:off x="5806369" y="3653504"/>
                <a:ext cx="948437" cy="283058"/>
              </a:xfrm>
              <a:custGeom>
                <a:rect b="b" l="l" r="r" t="t"/>
                <a:pathLst>
                  <a:path extrusionOk="0" h="14543" w="48729">
                    <a:moveTo>
                      <a:pt x="0" y="0"/>
                    </a:moveTo>
                    <a:lnTo>
                      <a:pt x="0" y="11688"/>
                    </a:lnTo>
                    <a:cubicBezTo>
                      <a:pt x="0" y="13271"/>
                      <a:pt x="1271" y="14542"/>
                      <a:pt x="2854" y="14542"/>
                    </a:cubicBezTo>
                    <a:lnTo>
                      <a:pt x="45875" y="14542"/>
                    </a:lnTo>
                    <a:cubicBezTo>
                      <a:pt x="47438" y="14542"/>
                      <a:pt x="48728" y="13271"/>
                      <a:pt x="48728" y="11688"/>
                    </a:cubicBezTo>
                    <a:lnTo>
                      <a:pt x="487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5" name="Google Shape;1555;p77"/>
              <p:cNvSpPr/>
              <p:nvPr/>
            </p:nvSpPr>
            <p:spPr>
              <a:xfrm>
                <a:off x="5806369" y="3534407"/>
                <a:ext cx="948437" cy="119117"/>
              </a:xfrm>
              <a:custGeom>
                <a:rect b="b" l="l" r="r" t="t"/>
                <a:pathLst>
                  <a:path extrusionOk="0" h="6120" w="48729">
                    <a:moveTo>
                      <a:pt x="2854" y="1"/>
                    </a:moveTo>
                    <a:cubicBezTo>
                      <a:pt x="1271" y="1"/>
                      <a:pt x="0" y="1291"/>
                      <a:pt x="0" y="2854"/>
                    </a:cubicBezTo>
                    <a:lnTo>
                      <a:pt x="0" y="6119"/>
                    </a:lnTo>
                    <a:lnTo>
                      <a:pt x="48728" y="6119"/>
                    </a:lnTo>
                    <a:lnTo>
                      <a:pt x="48728" y="2854"/>
                    </a:lnTo>
                    <a:cubicBezTo>
                      <a:pt x="48728" y="1291"/>
                      <a:pt x="47438" y="1"/>
                      <a:pt x="458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3921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6" name="Google Shape;1556;p77"/>
              <p:cNvSpPr/>
              <p:nvPr/>
            </p:nvSpPr>
            <p:spPr>
              <a:xfrm>
                <a:off x="5961201" y="3572847"/>
                <a:ext cx="37681" cy="37662"/>
              </a:xfrm>
              <a:custGeom>
                <a:rect b="b" l="l" r="r" t="t"/>
                <a:pathLst>
                  <a:path extrusionOk="0" h="1935" w="1936">
                    <a:moveTo>
                      <a:pt x="978" y="0"/>
                    </a:moveTo>
                    <a:cubicBezTo>
                      <a:pt x="431" y="0"/>
                      <a:pt x="1" y="430"/>
                      <a:pt x="1" y="978"/>
                    </a:cubicBezTo>
                    <a:cubicBezTo>
                      <a:pt x="1" y="1505"/>
                      <a:pt x="431" y="1935"/>
                      <a:pt x="978" y="1935"/>
                    </a:cubicBezTo>
                    <a:cubicBezTo>
                      <a:pt x="1505" y="1935"/>
                      <a:pt x="1935" y="1505"/>
                      <a:pt x="1935" y="978"/>
                    </a:cubicBezTo>
                    <a:cubicBezTo>
                      <a:pt x="1935" y="430"/>
                      <a:pt x="1505" y="0"/>
                      <a:pt x="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77"/>
              <p:cNvSpPr/>
              <p:nvPr/>
            </p:nvSpPr>
            <p:spPr>
              <a:xfrm>
                <a:off x="6043376" y="3572847"/>
                <a:ext cx="37681" cy="37662"/>
              </a:xfrm>
              <a:custGeom>
                <a:rect b="b" l="l" r="r" t="t"/>
                <a:pathLst>
                  <a:path extrusionOk="0" h="1935" w="1936">
                    <a:moveTo>
                      <a:pt x="958" y="0"/>
                    </a:moveTo>
                    <a:cubicBezTo>
                      <a:pt x="431" y="0"/>
                      <a:pt x="1" y="430"/>
                      <a:pt x="1" y="978"/>
                    </a:cubicBezTo>
                    <a:cubicBezTo>
                      <a:pt x="1" y="1505"/>
                      <a:pt x="431" y="1935"/>
                      <a:pt x="958" y="1935"/>
                    </a:cubicBezTo>
                    <a:cubicBezTo>
                      <a:pt x="1505" y="1935"/>
                      <a:pt x="1935" y="1505"/>
                      <a:pt x="1935" y="978"/>
                    </a:cubicBezTo>
                    <a:cubicBezTo>
                      <a:pt x="1935" y="430"/>
                      <a:pt x="1505" y="0"/>
                      <a:pt x="9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8" name="Google Shape;1558;p77"/>
              <p:cNvSpPr/>
              <p:nvPr/>
            </p:nvSpPr>
            <p:spPr>
              <a:xfrm>
                <a:off x="5907949" y="3721217"/>
                <a:ext cx="145353" cy="144945"/>
              </a:xfrm>
              <a:custGeom>
                <a:rect b="b" l="l" r="r" t="t"/>
                <a:pathLst>
                  <a:path extrusionOk="0" h="7447" w="7468">
                    <a:moveTo>
                      <a:pt x="3733" y="0"/>
                    </a:moveTo>
                    <a:cubicBezTo>
                      <a:pt x="1681" y="0"/>
                      <a:pt x="1" y="1661"/>
                      <a:pt x="1" y="3714"/>
                    </a:cubicBezTo>
                    <a:cubicBezTo>
                      <a:pt x="1" y="5786"/>
                      <a:pt x="1681" y="7446"/>
                      <a:pt x="3733" y="7446"/>
                    </a:cubicBezTo>
                    <a:cubicBezTo>
                      <a:pt x="5805" y="7446"/>
                      <a:pt x="7467" y="5786"/>
                      <a:pt x="7467" y="3714"/>
                    </a:cubicBezTo>
                    <a:cubicBezTo>
                      <a:pt x="7467" y="1661"/>
                      <a:pt x="5805" y="0"/>
                      <a:pt x="37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77"/>
              <p:cNvSpPr/>
              <p:nvPr/>
            </p:nvSpPr>
            <p:spPr>
              <a:xfrm>
                <a:off x="6116793" y="3740233"/>
                <a:ext cx="510197" cy="33497"/>
              </a:xfrm>
              <a:custGeom>
                <a:rect b="b" l="l" r="r" t="t"/>
                <a:pathLst>
                  <a:path extrusionOk="0" h="1721" w="26213">
                    <a:moveTo>
                      <a:pt x="803" y="1"/>
                    </a:moveTo>
                    <a:cubicBezTo>
                      <a:pt x="352" y="1"/>
                      <a:pt x="0" y="352"/>
                      <a:pt x="0" y="801"/>
                    </a:cubicBezTo>
                    <a:lnTo>
                      <a:pt x="0" y="918"/>
                    </a:lnTo>
                    <a:cubicBezTo>
                      <a:pt x="0" y="1369"/>
                      <a:pt x="352" y="1721"/>
                      <a:pt x="803" y="1721"/>
                    </a:cubicBezTo>
                    <a:lnTo>
                      <a:pt x="25410" y="1721"/>
                    </a:lnTo>
                    <a:cubicBezTo>
                      <a:pt x="25840" y="1721"/>
                      <a:pt x="26212" y="1369"/>
                      <a:pt x="26212" y="918"/>
                    </a:cubicBezTo>
                    <a:lnTo>
                      <a:pt x="26212" y="801"/>
                    </a:lnTo>
                    <a:cubicBezTo>
                      <a:pt x="26212" y="352"/>
                      <a:pt x="25840" y="1"/>
                      <a:pt x="254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77"/>
              <p:cNvSpPr/>
              <p:nvPr/>
            </p:nvSpPr>
            <p:spPr>
              <a:xfrm>
                <a:off x="6116793" y="3823926"/>
                <a:ext cx="284206" cy="33497"/>
              </a:xfrm>
              <a:custGeom>
                <a:rect b="b" l="l" r="r" t="t"/>
                <a:pathLst>
                  <a:path extrusionOk="0" h="1721" w="14602">
                    <a:moveTo>
                      <a:pt x="803" y="1"/>
                    </a:moveTo>
                    <a:cubicBezTo>
                      <a:pt x="352" y="1"/>
                      <a:pt x="0" y="352"/>
                      <a:pt x="0" y="801"/>
                    </a:cubicBezTo>
                    <a:lnTo>
                      <a:pt x="0" y="919"/>
                    </a:lnTo>
                    <a:cubicBezTo>
                      <a:pt x="0" y="1369"/>
                      <a:pt x="352" y="1721"/>
                      <a:pt x="803" y="1721"/>
                    </a:cubicBezTo>
                    <a:lnTo>
                      <a:pt x="13820" y="1721"/>
                    </a:lnTo>
                    <a:cubicBezTo>
                      <a:pt x="14250" y="1721"/>
                      <a:pt x="14602" y="1369"/>
                      <a:pt x="14602" y="919"/>
                    </a:cubicBezTo>
                    <a:lnTo>
                      <a:pt x="14602" y="801"/>
                    </a:lnTo>
                    <a:cubicBezTo>
                      <a:pt x="14602" y="352"/>
                      <a:pt x="14250" y="1"/>
                      <a:pt x="138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77"/>
              <p:cNvSpPr/>
              <p:nvPr/>
            </p:nvSpPr>
            <p:spPr>
              <a:xfrm>
                <a:off x="6435235" y="3823926"/>
                <a:ext cx="81416" cy="33497"/>
              </a:xfrm>
              <a:custGeom>
                <a:rect b="b" l="l" r="r" t="t"/>
                <a:pathLst>
                  <a:path extrusionOk="0" h="1721" w="4183">
                    <a:moveTo>
                      <a:pt x="860" y="1"/>
                    </a:moveTo>
                    <a:cubicBezTo>
                      <a:pt x="371" y="1"/>
                      <a:pt x="0" y="392"/>
                      <a:pt x="0" y="861"/>
                    </a:cubicBezTo>
                    <a:cubicBezTo>
                      <a:pt x="0" y="1330"/>
                      <a:pt x="371" y="1721"/>
                      <a:pt x="860" y="1721"/>
                    </a:cubicBezTo>
                    <a:lnTo>
                      <a:pt x="3323" y="1721"/>
                    </a:lnTo>
                    <a:cubicBezTo>
                      <a:pt x="3792" y="1721"/>
                      <a:pt x="4183" y="1330"/>
                      <a:pt x="4183" y="861"/>
                    </a:cubicBezTo>
                    <a:cubicBezTo>
                      <a:pt x="4183" y="392"/>
                      <a:pt x="3792" y="1"/>
                      <a:pt x="33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3725"/>
                  </a:schemeClr>
                </a:outerShdw>
                <a:reflection blurRad="0" dir="5400000" dist="38100" endA="0" endPos="12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62" name="Google Shape;1562;p77"/>
            <p:cNvSpPr/>
            <p:nvPr/>
          </p:nvSpPr>
          <p:spPr>
            <a:xfrm>
              <a:off x="5900339" y="1446873"/>
              <a:ext cx="481230" cy="481210"/>
            </a:xfrm>
            <a:custGeom>
              <a:rect b="b" l="l" r="r" t="t"/>
              <a:pathLst>
                <a:path extrusionOk="0" h="24725" w="24726">
                  <a:moveTo>
                    <a:pt x="12372" y="0"/>
                  </a:moveTo>
                  <a:cubicBezTo>
                    <a:pt x="5552" y="0"/>
                    <a:pt x="1" y="5551"/>
                    <a:pt x="1" y="12353"/>
                  </a:cubicBezTo>
                  <a:cubicBezTo>
                    <a:pt x="1" y="19174"/>
                    <a:pt x="5552" y="24725"/>
                    <a:pt x="12372" y="24725"/>
                  </a:cubicBezTo>
                  <a:cubicBezTo>
                    <a:pt x="19174" y="24725"/>
                    <a:pt x="24725" y="19174"/>
                    <a:pt x="24725" y="12353"/>
                  </a:cubicBezTo>
                  <a:cubicBezTo>
                    <a:pt x="24725" y="5551"/>
                    <a:pt x="19174" y="0"/>
                    <a:pt x="12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77"/>
            <p:cNvSpPr/>
            <p:nvPr/>
          </p:nvSpPr>
          <p:spPr>
            <a:xfrm>
              <a:off x="6055152" y="1516105"/>
              <a:ext cx="171601" cy="171212"/>
            </a:xfrm>
            <a:custGeom>
              <a:rect b="b" l="l" r="r" t="t"/>
              <a:pathLst>
                <a:path extrusionOk="0" h="8797" w="8817">
                  <a:moveTo>
                    <a:pt x="4418" y="1"/>
                  </a:moveTo>
                  <a:cubicBezTo>
                    <a:pt x="1976" y="1"/>
                    <a:pt x="1" y="1974"/>
                    <a:pt x="1" y="4398"/>
                  </a:cubicBezTo>
                  <a:cubicBezTo>
                    <a:pt x="1" y="6821"/>
                    <a:pt x="1976" y="8796"/>
                    <a:pt x="4418" y="8796"/>
                  </a:cubicBezTo>
                  <a:cubicBezTo>
                    <a:pt x="6842" y="8796"/>
                    <a:pt x="8817" y="6821"/>
                    <a:pt x="8817" y="4398"/>
                  </a:cubicBezTo>
                  <a:cubicBezTo>
                    <a:pt x="8817" y="1974"/>
                    <a:pt x="6842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77"/>
            <p:cNvSpPr/>
            <p:nvPr/>
          </p:nvSpPr>
          <p:spPr>
            <a:xfrm>
              <a:off x="5976422" y="1724578"/>
              <a:ext cx="329461" cy="188708"/>
            </a:xfrm>
            <a:custGeom>
              <a:rect b="b" l="l" r="r" t="t"/>
              <a:pathLst>
                <a:path extrusionOk="0" h="9696" w="16928">
                  <a:moveTo>
                    <a:pt x="8463" y="1"/>
                  </a:moveTo>
                  <a:cubicBezTo>
                    <a:pt x="4535" y="1"/>
                    <a:pt x="1231" y="2502"/>
                    <a:pt x="1" y="6000"/>
                  </a:cubicBezTo>
                  <a:cubicBezTo>
                    <a:pt x="2112" y="8268"/>
                    <a:pt x="5122" y="9695"/>
                    <a:pt x="8463" y="9695"/>
                  </a:cubicBezTo>
                  <a:cubicBezTo>
                    <a:pt x="11806" y="9695"/>
                    <a:pt x="14817" y="8268"/>
                    <a:pt x="16927" y="6000"/>
                  </a:cubicBezTo>
                  <a:cubicBezTo>
                    <a:pt x="15695" y="2502"/>
                    <a:pt x="12372" y="1"/>
                    <a:pt x="8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  <a:reflection blurRad="0" dir="5400000" dist="38100" endA="0" endPos="12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65" name="Google Shape;1565;p77"/>
            <p:cNvGrpSpPr/>
            <p:nvPr/>
          </p:nvGrpSpPr>
          <p:grpSpPr>
            <a:xfrm>
              <a:off x="4331274" y="2093184"/>
              <a:ext cx="1074309" cy="356822"/>
              <a:chOff x="1725115" y="1291147"/>
              <a:chExt cx="519090" cy="172403"/>
            </a:xfrm>
          </p:grpSpPr>
          <p:sp>
            <p:nvSpPr>
              <p:cNvPr id="1566" name="Google Shape;1566;p77"/>
              <p:cNvSpPr/>
              <p:nvPr/>
            </p:nvSpPr>
            <p:spPr>
              <a:xfrm>
                <a:off x="1725115" y="1291147"/>
                <a:ext cx="519090" cy="172403"/>
              </a:xfrm>
              <a:custGeom>
                <a:rect b="b" l="l" r="r" t="t"/>
                <a:pathLst>
                  <a:path extrusionOk="0" h="9618" w="28959">
                    <a:moveTo>
                      <a:pt x="18640" y="1"/>
                    </a:moveTo>
                    <a:cubicBezTo>
                      <a:pt x="16417" y="1"/>
                      <a:pt x="14193" y="709"/>
                      <a:pt x="12640" y="1957"/>
                    </a:cubicBezTo>
                    <a:cubicBezTo>
                      <a:pt x="11219" y="3097"/>
                      <a:pt x="9782" y="4972"/>
                      <a:pt x="9291" y="6953"/>
                    </a:cubicBezTo>
                    <a:cubicBezTo>
                      <a:pt x="8237" y="6100"/>
                      <a:pt x="6888" y="5651"/>
                      <a:pt x="5543" y="5651"/>
                    </a:cubicBezTo>
                    <a:cubicBezTo>
                      <a:pt x="5009" y="5651"/>
                      <a:pt x="4476" y="5722"/>
                      <a:pt x="3962" y="5867"/>
                    </a:cubicBezTo>
                    <a:cubicBezTo>
                      <a:pt x="2139" y="6392"/>
                      <a:pt x="632" y="7830"/>
                      <a:pt x="1" y="9618"/>
                    </a:cubicBezTo>
                    <a:lnTo>
                      <a:pt x="28959" y="9529"/>
                    </a:lnTo>
                    <a:cubicBezTo>
                      <a:pt x="28451" y="5937"/>
                      <a:pt x="26348" y="3027"/>
                      <a:pt x="23227" y="1186"/>
                    </a:cubicBezTo>
                    <a:cubicBezTo>
                      <a:pt x="21870" y="374"/>
                      <a:pt x="20255" y="1"/>
                      <a:pt x="186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98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77"/>
              <p:cNvSpPr/>
              <p:nvPr/>
            </p:nvSpPr>
            <p:spPr>
              <a:xfrm>
                <a:off x="1953865" y="1296811"/>
                <a:ext cx="269951" cy="147971"/>
              </a:xfrm>
              <a:custGeom>
                <a:rect b="b" l="l" r="r" t="t"/>
                <a:pathLst>
                  <a:path extrusionOk="0" h="8255" w="15060">
                    <a:moveTo>
                      <a:pt x="5623" y="1"/>
                    </a:moveTo>
                    <a:cubicBezTo>
                      <a:pt x="5130" y="1"/>
                      <a:pt x="4634" y="39"/>
                      <a:pt x="4138" y="117"/>
                    </a:cubicBezTo>
                    <a:cubicBezTo>
                      <a:pt x="2964" y="292"/>
                      <a:pt x="1789" y="783"/>
                      <a:pt x="1036" y="1694"/>
                    </a:cubicBezTo>
                    <a:cubicBezTo>
                      <a:pt x="265" y="2606"/>
                      <a:pt x="1" y="3973"/>
                      <a:pt x="580" y="5025"/>
                    </a:cubicBezTo>
                    <a:cubicBezTo>
                      <a:pt x="1036" y="5848"/>
                      <a:pt x="1929" y="6339"/>
                      <a:pt x="2789" y="6724"/>
                    </a:cubicBezTo>
                    <a:cubicBezTo>
                      <a:pt x="5102" y="7736"/>
                      <a:pt x="7623" y="8255"/>
                      <a:pt x="10136" y="8255"/>
                    </a:cubicBezTo>
                    <a:cubicBezTo>
                      <a:pt x="10803" y="8255"/>
                      <a:pt x="11469" y="8218"/>
                      <a:pt x="12131" y="8145"/>
                    </a:cubicBezTo>
                    <a:cubicBezTo>
                      <a:pt x="12692" y="8075"/>
                      <a:pt x="13253" y="7986"/>
                      <a:pt x="13744" y="7759"/>
                    </a:cubicBezTo>
                    <a:cubicBezTo>
                      <a:pt x="14235" y="7514"/>
                      <a:pt x="14673" y="7093"/>
                      <a:pt x="14831" y="6567"/>
                    </a:cubicBezTo>
                    <a:cubicBezTo>
                      <a:pt x="15059" y="5761"/>
                      <a:pt x="14603" y="4920"/>
                      <a:pt x="14077" y="4253"/>
                    </a:cubicBezTo>
                    <a:cubicBezTo>
                      <a:pt x="12036" y="1664"/>
                      <a:pt x="8896" y="1"/>
                      <a:pt x="56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98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77"/>
              <p:cNvSpPr/>
              <p:nvPr/>
            </p:nvSpPr>
            <p:spPr>
              <a:xfrm>
                <a:off x="1773837" y="1396227"/>
                <a:ext cx="83907" cy="48523"/>
              </a:xfrm>
              <a:custGeom>
                <a:rect b="b" l="l" r="r" t="t"/>
                <a:pathLst>
                  <a:path extrusionOk="0" h="2707" w="4681">
                    <a:moveTo>
                      <a:pt x="2283" y="0"/>
                    </a:moveTo>
                    <a:cubicBezTo>
                      <a:pt x="1541" y="0"/>
                      <a:pt x="523" y="100"/>
                      <a:pt x="228" y="530"/>
                    </a:cubicBezTo>
                    <a:cubicBezTo>
                      <a:pt x="1" y="881"/>
                      <a:pt x="17" y="1372"/>
                      <a:pt x="228" y="1722"/>
                    </a:cubicBezTo>
                    <a:cubicBezTo>
                      <a:pt x="438" y="2090"/>
                      <a:pt x="807" y="2353"/>
                      <a:pt x="1193" y="2494"/>
                    </a:cubicBezTo>
                    <a:cubicBezTo>
                      <a:pt x="1595" y="2634"/>
                      <a:pt x="2016" y="2669"/>
                      <a:pt x="2436" y="2686"/>
                    </a:cubicBezTo>
                    <a:cubicBezTo>
                      <a:pt x="2577" y="2698"/>
                      <a:pt x="2718" y="2706"/>
                      <a:pt x="2858" y="2706"/>
                    </a:cubicBezTo>
                    <a:cubicBezTo>
                      <a:pt x="3119" y="2706"/>
                      <a:pt x="3377" y="2678"/>
                      <a:pt x="3628" y="2599"/>
                    </a:cubicBezTo>
                    <a:cubicBezTo>
                      <a:pt x="4014" y="2475"/>
                      <a:pt x="4383" y="2195"/>
                      <a:pt x="4523" y="1828"/>
                    </a:cubicBezTo>
                    <a:cubicBezTo>
                      <a:pt x="4680" y="1372"/>
                      <a:pt x="4505" y="846"/>
                      <a:pt x="4154" y="512"/>
                    </a:cubicBezTo>
                    <a:cubicBezTo>
                      <a:pt x="3804" y="197"/>
                      <a:pt x="3331" y="40"/>
                      <a:pt x="2857" y="21"/>
                    </a:cubicBezTo>
                    <a:cubicBezTo>
                      <a:pt x="2710" y="9"/>
                      <a:pt x="2509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98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69" name="Google Shape;1569;p77"/>
            <p:cNvSpPr/>
            <p:nvPr/>
          </p:nvSpPr>
          <p:spPr>
            <a:xfrm>
              <a:off x="5561036" y="3739088"/>
              <a:ext cx="185700" cy="1857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77"/>
            <p:cNvSpPr/>
            <p:nvPr/>
          </p:nvSpPr>
          <p:spPr>
            <a:xfrm>
              <a:off x="5885696" y="3574551"/>
              <a:ext cx="86400" cy="864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rotWithShape="0" algn="bl" dir="5400000" dist="85725">
                <a:schemeClr val="dk1">
                  <a:alpha val="37647"/>
                </a:schemeClr>
              </a:outerShdw>
              <a:reflection blurRad="0" dir="5400000" dist="76200" endA="0" endPos="26000" fadeDir="5400012" kx="0" rotWithShape="0" algn="bl" stA="6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71" name="Google Shape;1571;p77"/>
            <p:cNvGrpSpPr/>
            <p:nvPr/>
          </p:nvGrpSpPr>
          <p:grpSpPr>
            <a:xfrm>
              <a:off x="4825565" y="3357409"/>
              <a:ext cx="546643" cy="356848"/>
              <a:chOff x="5013102" y="2654046"/>
              <a:chExt cx="546643" cy="356848"/>
            </a:xfrm>
          </p:grpSpPr>
          <p:sp>
            <p:nvSpPr>
              <p:cNvPr id="1572" name="Google Shape;1572;p77"/>
              <p:cNvSpPr/>
              <p:nvPr/>
            </p:nvSpPr>
            <p:spPr>
              <a:xfrm>
                <a:off x="5013102" y="2654046"/>
                <a:ext cx="546643" cy="356848"/>
              </a:xfrm>
              <a:custGeom>
                <a:rect b="b" l="l" r="r" t="t"/>
                <a:pathLst>
                  <a:path extrusionOk="0" h="23446" w="35922">
                    <a:moveTo>
                      <a:pt x="3448" y="1"/>
                    </a:moveTo>
                    <a:cubicBezTo>
                      <a:pt x="1555" y="1"/>
                      <a:pt x="0" y="1538"/>
                      <a:pt x="0" y="3432"/>
                    </a:cubicBezTo>
                    <a:lnTo>
                      <a:pt x="0" y="15552"/>
                    </a:lnTo>
                    <a:cubicBezTo>
                      <a:pt x="0" y="17446"/>
                      <a:pt x="1555" y="18983"/>
                      <a:pt x="3448" y="18983"/>
                    </a:cubicBezTo>
                    <a:lnTo>
                      <a:pt x="24950" y="18983"/>
                    </a:lnTo>
                    <a:lnTo>
                      <a:pt x="29074" y="23446"/>
                    </a:lnTo>
                    <a:lnTo>
                      <a:pt x="29074" y="18983"/>
                    </a:lnTo>
                    <a:lnTo>
                      <a:pt x="32473" y="18983"/>
                    </a:lnTo>
                    <a:cubicBezTo>
                      <a:pt x="34382" y="18983"/>
                      <a:pt x="35921" y="17446"/>
                      <a:pt x="35921" y="15552"/>
                    </a:cubicBezTo>
                    <a:lnTo>
                      <a:pt x="35921" y="3432"/>
                    </a:lnTo>
                    <a:cubicBezTo>
                      <a:pt x="35921" y="1538"/>
                      <a:pt x="34382" y="1"/>
                      <a:pt x="324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77"/>
              <p:cNvSpPr/>
              <p:nvPr/>
            </p:nvSpPr>
            <p:spPr>
              <a:xfrm>
                <a:off x="5106723" y="2758236"/>
                <a:ext cx="359392" cy="76161"/>
              </a:xfrm>
              <a:custGeom>
                <a:rect b="b" l="l" r="r" t="t"/>
                <a:pathLst>
                  <a:path extrusionOk="0" h="5004" w="23617">
                    <a:moveTo>
                      <a:pt x="2503" y="0"/>
                    </a:moveTo>
                    <a:cubicBezTo>
                      <a:pt x="1117" y="0"/>
                      <a:pt x="1" y="1116"/>
                      <a:pt x="1" y="2502"/>
                    </a:cubicBezTo>
                    <a:cubicBezTo>
                      <a:pt x="1" y="3888"/>
                      <a:pt x="1117" y="5004"/>
                      <a:pt x="2503" y="5004"/>
                    </a:cubicBezTo>
                    <a:cubicBezTo>
                      <a:pt x="3873" y="5004"/>
                      <a:pt x="4988" y="3888"/>
                      <a:pt x="4988" y="2502"/>
                    </a:cubicBezTo>
                    <a:cubicBezTo>
                      <a:pt x="4988" y="1116"/>
                      <a:pt x="3873" y="0"/>
                      <a:pt x="2503" y="0"/>
                    </a:cubicBezTo>
                    <a:close/>
                    <a:moveTo>
                      <a:pt x="11817" y="0"/>
                    </a:moveTo>
                    <a:cubicBezTo>
                      <a:pt x="10431" y="0"/>
                      <a:pt x="9316" y="1116"/>
                      <a:pt x="9316" y="2502"/>
                    </a:cubicBezTo>
                    <a:cubicBezTo>
                      <a:pt x="9316" y="3888"/>
                      <a:pt x="10431" y="5004"/>
                      <a:pt x="11817" y="5004"/>
                    </a:cubicBezTo>
                    <a:cubicBezTo>
                      <a:pt x="13186" y="5004"/>
                      <a:pt x="14301" y="3888"/>
                      <a:pt x="14301" y="2502"/>
                    </a:cubicBezTo>
                    <a:cubicBezTo>
                      <a:pt x="14301" y="1116"/>
                      <a:pt x="13186" y="0"/>
                      <a:pt x="11817" y="0"/>
                    </a:cubicBezTo>
                    <a:close/>
                    <a:moveTo>
                      <a:pt x="21131" y="0"/>
                    </a:moveTo>
                    <a:cubicBezTo>
                      <a:pt x="19744" y="0"/>
                      <a:pt x="18629" y="1116"/>
                      <a:pt x="18629" y="2502"/>
                    </a:cubicBezTo>
                    <a:cubicBezTo>
                      <a:pt x="18629" y="3888"/>
                      <a:pt x="19744" y="5004"/>
                      <a:pt x="21131" y="5004"/>
                    </a:cubicBezTo>
                    <a:cubicBezTo>
                      <a:pt x="22500" y="5004"/>
                      <a:pt x="23616" y="3888"/>
                      <a:pt x="23616" y="2502"/>
                    </a:cubicBezTo>
                    <a:cubicBezTo>
                      <a:pt x="23616" y="1116"/>
                      <a:pt x="22500" y="0"/>
                      <a:pt x="211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76200" endA="0" endPos="26000" fadeDir="5400012" kx="0" rotWithShape="0" algn="bl" stA="6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3"/>
          <p:cNvSpPr txBox="1"/>
          <p:nvPr>
            <p:ph type="title"/>
          </p:nvPr>
        </p:nvSpPr>
        <p:spPr>
          <a:xfrm>
            <a:off x="720000" y="1578350"/>
            <a:ext cx="33249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3000"/>
              <a:t>What is Web Scraping</a:t>
            </a:r>
            <a:endParaRPr sz="3000"/>
          </a:p>
        </p:txBody>
      </p:sp>
      <p:sp>
        <p:nvSpPr>
          <p:cNvPr id="720" name="Google Shape;720;p53"/>
          <p:cNvSpPr txBox="1"/>
          <p:nvPr>
            <p:ph idx="1" type="subTitle"/>
          </p:nvPr>
        </p:nvSpPr>
        <p:spPr>
          <a:xfrm>
            <a:off x="710675" y="2998950"/>
            <a:ext cx="30915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Web Scraping is is the process of collecting data from a web page. It can be done </a:t>
            </a:r>
            <a:r>
              <a:rPr lang="en"/>
              <a:t>manually or it can be automated, which we will be what talking about.</a:t>
            </a:r>
            <a:endParaRPr/>
          </a:p>
        </p:txBody>
      </p:sp>
      <p:sp>
        <p:nvSpPr>
          <p:cNvPr id="721" name="Google Shape;721;p53"/>
          <p:cNvSpPr/>
          <p:nvPr/>
        </p:nvSpPr>
        <p:spPr>
          <a:xfrm>
            <a:off x="719996" y="86067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392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53"/>
          <p:cNvSpPr txBox="1"/>
          <p:nvPr>
            <p:ph idx="4294967295" type="title"/>
          </p:nvPr>
        </p:nvSpPr>
        <p:spPr>
          <a:xfrm>
            <a:off x="783750" y="1072225"/>
            <a:ext cx="1477500" cy="40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01.</a:t>
            </a:r>
            <a:endParaRPr/>
          </a:p>
        </p:txBody>
      </p:sp>
      <p:grpSp>
        <p:nvGrpSpPr>
          <p:cNvPr id="723" name="Google Shape;723;p53"/>
          <p:cNvGrpSpPr/>
          <p:nvPr/>
        </p:nvGrpSpPr>
        <p:grpSpPr>
          <a:xfrm>
            <a:off x="5313927" y="1893026"/>
            <a:ext cx="1854735" cy="1564126"/>
            <a:chOff x="441400" y="442800"/>
            <a:chExt cx="6938775" cy="3874475"/>
          </a:xfrm>
        </p:grpSpPr>
        <p:sp>
          <p:nvSpPr>
            <p:cNvPr id="724" name="Google Shape;724;p53"/>
            <p:cNvSpPr/>
            <p:nvPr/>
          </p:nvSpPr>
          <p:spPr>
            <a:xfrm>
              <a:off x="1060525" y="442800"/>
              <a:ext cx="5680025" cy="3658500"/>
            </a:xfrm>
            <a:custGeom>
              <a:rect b="b" l="l" r="r" t="t"/>
              <a:pathLst>
                <a:path extrusionOk="0" h="146340" w="227201">
                  <a:moveTo>
                    <a:pt x="3616" y="0"/>
                  </a:moveTo>
                  <a:cubicBezTo>
                    <a:pt x="1622" y="0"/>
                    <a:pt x="0" y="1623"/>
                    <a:pt x="0" y="3617"/>
                  </a:cubicBezTo>
                  <a:lnTo>
                    <a:pt x="0" y="142723"/>
                  </a:lnTo>
                  <a:cubicBezTo>
                    <a:pt x="0" y="144717"/>
                    <a:pt x="1622" y="146340"/>
                    <a:pt x="3616" y="146340"/>
                  </a:cubicBezTo>
                  <a:lnTo>
                    <a:pt x="223584" y="146340"/>
                  </a:lnTo>
                  <a:cubicBezTo>
                    <a:pt x="225577" y="146340"/>
                    <a:pt x="227201" y="144717"/>
                    <a:pt x="227201" y="142723"/>
                  </a:cubicBezTo>
                  <a:lnTo>
                    <a:pt x="227201" y="3617"/>
                  </a:lnTo>
                  <a:cubicBezTo>
                    <a:pt x="227201" y="1623"/>
                    <a:pt x="225577" y="0"/>
                    <a:pt x="223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53"/>
            <p:cNvSpPr/>
            <p:nvPr/>
          </p:nvSpPr>
          <p:spPr>
            <a:xfrm>
              <a:off x="1060525" y="1138150"/>
              <a:ext cx="5680025" cy="2963150"/>
            </a:xfrm>
            <a:custGeom>
              <a:rect b="b" l="l" r="r" t="t"/>
              <a:pathLst>
                <a:path extrusionOk="0" h="118526" w="227201">
                  <a:moveTo>
                    <a:pt x="0" y="0"/>
                  </a:moveTo>
                  <a:lnTo>
                    <a:pt x="0" y="114909"/>
                  </a:lnTo>
                  <a:cubicBezTo>
                    <a:pt x="0" y="116903"/>
                    <a:pt x="1622" y="118526"/>
                    <a:pt x="3616" y="118526"/>
                  </a:cubicBezTo>
                  <a:lnTo>
                    <a:pt x="223584" y="118526"/>
                  </a:lnTo>
                  <a:cubicBezTo>
                    <a:pt x="225577" y="118526"/>
                    <a:pt x="227201" y="116903"/>
                    <a:pt x="227201" y="114909"/>
                  </a:cubicBezTo>
                  <a:lnTo>
                    <a:pt x="227201" y="0"/>
                  </a:ln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53"/>
            <p:cNvSpPr/>
            <p:nvPr/>
          </p:nvSpPr>
          <p:spPr>
            <a:xfrm>
              <a:off x="4965250" y="1499225"/>
              <a:ext cx="1491375" cy="2135925"/>
            </a:xfrm>
            <a:custGeom>
              <a:rect b="b" l="l" r="r" t="t"/>
              <a:pathLst>
                <a:path extrusionOk="0" h="85437" w="59655">
                  <a:moveTo>
                    <a:pt x="1194" y="1"/>
                  </a:moveTo>
                  <a:cubicBezTo>
                    <a:pt x="529" y="1"/>
                    <a:pt x="1" y="548"/>
                    <a:pt x="1" y="1194"/>
                  </a:cubicBezTo>
                  <a:lnTo>
                    <a:pt x="1" y="84224"/>
                  </a:lnTo>
                  <a:cubicBezTo>
                    <a:pt x="1" y="84889"/>
                    <a:pt x="529" y="85436"/>
                    <a:pt x="1194" y="85436"/>
                  </a:cubicBezTo>
                  <a:lnTo>
                    <a:pt x="58463" y="85436"/>
                  </a:lnTo>
                  <a:cubicBezTo>
                    <a:pt x="59128" y="85436"/>
                    <a:pt x="59655" y="84889"/>
                    <a:pt x="59655" y="84224"/>
                  </a:cubicBezTo>
                  <a:lnTo>
                    <a:pt x="59655" y="1194"/>
                  </a:lnTo>
                  <a:cubicBezTo>
                    <a:pt x="59655" y="548"/>
                    <a:pt x="59128" y="1"/>
                    <a:pt x="58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53"/>
            <p:cNvSpPr/>
            <p:nvPr/>
          </p:nvSpPr>
          <p:spPr>
            <a:xfrm>
              <a:off x="5163175" y="2777525"/>
              <a:ext cx="1096050" cy="76750"/>
            </a:xfrm>
            <a:custGeom>
              <a:rect b="b" l="l" r="r" t="t"/>
              <a:pathLst>
                <a:path extrusionOk="0" h="3070" w="43842">
                  <a:moveTo>
                    <a:pt x="1525" y="1"/>
                  </a:moveTo>
                  <a:cubicBezTo>
                    <a:pt x="684" y="1"/>
                    <a:pt x="1" y="685"/>
                    <a:pt x="1" y="1525"/>
                  </a:cubicBezTo>
                  <a:cubicBezTo>
                    <a:pt x="1" y="2385"/>
                    <a:pt x="684" y="3070"/>
                    <a:pt x="1525" y="3070"/>
                  </a:cubicBezTo>
                  <a:lnTo>
                    <a:pt x="42298" y="3070"/>
                  </a:lnTo>
                  <a:cubicBezTo>
                    <a:pt x="43138" y="3070"/>
                    <a:pt x="43841" y="2385"/>
                    <a:pt x="43841" y="1525"/>
                  </a:cubicBezTo>
                  <a:cubicBezTo>
                    <a:pt x="43841" y="685"/>
                    <a:pt x="43138" y="1"/>
                    <a:pt x="422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53"/>
            <p:cNvSpPr/>
            <p:nvPr/>
          </p:nvSpPr>
          <p:spPr>
            <a:xfrm>
              <a:off x="5163175" y="3363425"/>
              <a:ext cx="520925" cy="77225"/>
            </a:xfrm>
            <a:custGeom>
              <a:rect b="b" l="l" r="r" t="t"/>
              <a:pathLst>
                <a:path extrusionOk="0" h="3089" w="20837">
                  <a:moveTo>
                    <a:pt x="1525" y="1"/>
                  </a:moveTo>
                  <a:cubicBezTo>
                    <a:pt x="684" y="1"/>
                    <a:pt x="1" y="684"/>
                    <a:pt x="1" y="1544"/>
                  </a:cubicBezTo>
                  <a:cubicBezTo>
                    <a:pt x="1" y="2385"/>
                    <a:pt x="684" y="3089"/>
                    <a:pt x="1525" y="3089"/>
                  </a:cubicBezTo>
                  <a:lnTo>
                    <a:pt x="19292" y="3089"/>
                  </a:lnTo>
                  <a:cubicBezTo>
                    <a:pt x="20152" y="3089"/>
                    <a:pt x="20837" y="2385"/>
                    <a:pt x="20837" y="1544"/>
                  </a:cubicBezTo>
                  <a:cubicBezTo>
                    <a:pt x="20837" y="684"/>
                    <a:pt x="20152" y="1"/>
                    <a:pt x="19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53"/>
            <p:cNvSpPr/>
            <p:nvPr/>
          </p:nvSpPr>
          <p:spPr>
            <a:xfrm>
              <a:off x="5163175" y="2972525"/>
              <a:ext cx="1096050" cy="77225"/>
            </a:xfrm>
            <a:custGeom>
              <a:rect b="b" l="l" r="r" t="t"/>
              <a:pathLst>
                <a:path extrusionOk="0" h="3089" w="43842">
                  <a:moveTo>
                    <a:pt x="1525" y="0"/>
                  </a:moveTo>
                  <a:cubicBezTo>
                    <a:pt x="684" y="0"/>
                    <a:pt x="1" y="704"/>
                    <a:pt x="1" y="1543"/>
                  </a:cubicBezTo>
                  <a:cubicBezTo>
                    <a:pt x="1" y="2403"/>
                    <a:pt x="684" y="3088"/>
                    <a:pt x="1525" y="3088"/>
                  </a:cubicBezTo>
                  <a:lnTo>
                    <a:pt x="42298" y="3088"/>
                  </a:lnTo>
                  <a:cubicBezTo>
                    <a:pt x="43138" y="3088"/>
                    <a:pt x="43841" y="2403"/>
                    <a:pt x="43841" y="1543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53"/>
            <p:cNvSpPr/>
            <p:nvPr/>
          </p:nvSpPr>
          <p:spPr>
            <a:xfrm>
              <a:off x="5163175" y="3167975"/>
              <a:ext cx="1096050" cy="77225"/>
            </a:xfrm>
            <a:custGeom>
              <a:rect b="b" l="l" r="r" t="t"/>
              <a:pathLst>
                <a:path extrusionOk="0" h="3089" w="43842">
                  <a:moveTo>
                    <a:pt x="1525" y="0"/>
                  </a:moveTo>
                  <a:cubicBezTo>
                    <a:pt x="684" y="0"/>
                    <a:pt x="1" y="704"/>
                    <a:pt x="1" y="1544"/>
                  </a:cubicBezTo>
                  <a:cubicBezTo>
                    <a:pt x="1" y="2404"/>
                    <a:pt x="684" y="3089"/>
                    <a:pt x="1525" y="3089"/>
                  </a:cubicBezTo>
                  <a:lnTo>
                    <a:pt x="42298" y="3089"/>
                  </a:lnTo>
                  <a:cubicBezTo>
                    <a:pt x="43138" y="3089"/>
                    <a:pt x="43841" y="2404"/>
                    <a:pt x="43841" y="1544"/>
                  </a:cubicBezTo>
                  <a:cubicBezTo>
                    <a:pt x="43841" y="704"/>
                    <a:pt x="43138" y="0"/>
                    <a:pt x="4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53"/>
            <p:cNvSpPr/>
            <p:nvPr/>
          </p:nvSpPr>
          <p:spPr>
            <a:xfrm>
              <a:off x="5032225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0" y="644"/>
                    <a:pt x="0" y="1447"/>
                  </a:cubicBezTo>
                  <a:cubicBezTo>
                    <a:pt x="0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53"/>
            <p:cNvSpPr/>
            <p:nvPr/>
          </p:nvSpPr>
          <p:spPr>
            <a:xfrm>
              <a:off x="5176350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7" y="0"/>
                    <a:pt x="1" y="644"/>
                    <a:pt x="1" y="1447"/>
                  </a:cubicBezTo>
                  <a:cubicBezTo>
                    <a:pt x="1" y="2247"/>
                    <a:pt x="647" y="2893"/>
                    <a:pt x="1447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7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53"/>
            <p:cNvSpPr/>
            <p:nvPr/>
          </p:nvSpPr>
          <p:spPr>
            <a:xfrm>
              <a:off x="5320525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7" y="2893"/>
                    <a:pt x="2893" y="2247"/>
                    <a:pt x="2893" y="1447"/>
                  </a:cubicBezTo>
                  <a:cubicBezTo>
                    <a:pt x="2893" y="644"/>
                    <a:pt x="2247" y="0"/>
                    <a:pt x="1447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53"/>
            <p:cNvSpPr/>
            <p:nvPr/>
          </p:nvSpPr>
          <p:spPr>
            <a:xfrm>
              <a:off x="5032225" y="1682975"/>
              <a:ext cx="1357475" cy="936775"/>
            </a:xfrm>
            <a:custGeom>
              <a:rect b="b" l="l" r="r" t="t"/>
              <a:pathLst>
                <a:path extrusionOk="0" h="37471" w="54299">
                  <a:moveTo>
                    <a:pt x="54260" y="0"/>
                  </a:moveTo>
                  <a:lnTo>
                    <a:pt x="0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60" y="0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700" scaled="0"/>
            </a:gra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53"/>
            <p:cNvSpPr/>
            <p:nvPr/>
          </p:nvSpPr>
          <p:spPr>
            <a:xfrm>
              <a:off x="5032700" y="1795850"/>
              <a:ext cx="1357000" cy="823900"/>
            </a:xfrm>
            <a:custGeom>
              <a:rect b="b" l="l" r="r" t="t"/>
              <a:pathLst>
                <a:path extrusionOk="0" h="32956" w="54280">
                  <a:moveTo>
                    <a:pt x="11592" y="1"/>
                  </a:moveTo>
                  <a:lnTo>
                    <a:pt x="0" y="12197"/>
                  </a:lnTo>
                  <a:lnTo>
                    <a:pt x="21" y="32955"/>
                  </a:lnTo>
                  <a:lnTo>
                    <a:pt x="54280" y="32935"/>
                  </a:lnTo>
                  <a:lnTo>
                    <a:pt x="54280" y="22927"/>
                  </a:lnTo>
                  <a:lnTo>
                    <a:pt x="46285" y="14523"/>
                  </a:lnTo>
                  <a:lnTo>
                    <a:pt x="35847" y="25507"/>
                  </a:lnTo>
                  <a:lnTo>
                    <a:pt x="34968" y="24569"/>
                  </a:lnTo>
                  <a:lnTo>
                    <a:pt x="11592" y="1"/>
                  </a:ln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53"/>
            <p:cNvSpPr/>
            <p:nvPr/>
          </p:nvSpPr>
          <p:spPr>
            <a:xfrm>
              <a:off x="5778375" y="1865250"/>
              <a:ext cx="285375" cy="285400"/>
            </a:xfrm>
            <a:custGeom>
              <a:rect b="b" l="l" r="r" t="t"/>
              <a:pathLst>
                <a:path extrusionOk="0" h="11416" w="11415">
                  <a:moveTo>
                    <a:pt x="5707" y="0"/>
                  </a:moveTo>
                  <a:cubicBezTo>
                    <a:pt x="2561" y="0"/>
                    <a:pt x="0" y="2560"/>
                    <a:pt x="0" y="5708"/>
                  </a:cubicBezTo>
                  <a:cubicBezTo>
                    <a:pt x="0" y="8854"/>
                    <a:pt x="2561" y="11415"/>
                    <a:pt x="5707" y="11415"/>
                  </a:cubicBezTo>
                  <a:cubicBezTo>
                    <a:pt x="8855" y="11415"/>
                    <a:pt x="11415" y="8854"/>
                    <a:pt x="11415" y="5708"/>
                  </a:cubicBezTo>
                  <a:cubicBezTo>
                    <a:pt x="11415" y="2560"/>
                    <a:pt x="8855" y="0"/>
                    <a:pt x="5707" y="0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53"/>
            <p:cNvSpPr/>
            <p:nvPr/>
          </p:nvSpPr>
          <p:spPr>
            <a:xfrm>
              <a:off x="1308750" y="786800"/>
              <a:ext cx="5184050" cy="200875"/>
            </a:xfrm>
            <a:custGeom>
              <a:rect b="b" l="l" r="r" t="t"/>
              <a:pathLst>
                <a:path extrusionOk="0" h="8035" w="207362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rgbClr val="D2D6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53"/>
            <p:cNvSpPr/>
            <p:nvPr/>
          </p:nvSpPr>
          <p:spPr>
            <a:xfrm>
              <a:off x="1298975" y="575225"/>
              <a:ext cx="91375" cy="91375"/>
            </a:xfrm>
            <a:custGeom>
              <a:rect b="b" l="l" r="r" t="t"/>
              <a:pathLst>
                <a:path extrusionOk="0" h="3655" w="3655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53"/>
            <p:cNvSpPr/>
            <p:nvPr/>
          </p:nvSpPr>
          <p:spPr>
            <a:xfrm>
              <a:off x="1481225" y="575225"/>
              <a:ext cx="91425" cy="91375"/>
            </a:xfrm>
            <a:custGeom>
              <a:rect b="b" l="l" r="r" t="t"/>
              <a:pathLst>
                <a:path extrusionOk="0" h="3655" w="3657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53"/>
            <p:cNvSpPr/>
            <p:nvPr/>
          </p:nvSpPr>
          <p:spPr>
            <a:xfrm>
              <a:off x="1663500" y="575225"/>
              <a:ext cx="91400" cy="91375"/>
            </a:xfrm>
            <a:custGeom>
              <a:rect b="b" l="l" r="r" t="t"/>
              <a:pathLst>
                <a:path extrusionOk="0" h="3655" w="3656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53"/>
            <p:cNvSpPr/>
            <p:nvPr/>
          </p:nvSpPr>
          <p:spPr>
            <a:xfrm>
              <a:off x="1419175" y="858650"/>
              <a:ext cx="2208200" cy="57175"/>
            </a:xfrm>
            <a:custGeom>
              <a:rect b="b" l="l" r="r" t="t"/>
              <a:pathLst>
                <a:path extrusionOk="0" h="2287" w="88328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53"/>
            <p:cNvSpPr/>
            <p:nvPr/>
          </p:nvSpPr>
          <p:spPr>
            <a:xfrm>
              <a:off x="3772000" y="858650"/>
              <a:ext cx="927000" cy="57175"/>
            </a:xfrm>
            <a:custGeom>
              <a:rect b="b" l="l" r="r" t="t"/>
              <a:pathLst>
                <a:path extrusionOk="0" h="2287" w="3708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53"/>
            <p:cNvSpPr/>
            <p:nvPr/>
          </p:nvSpPr>
          <p:spPr>
            <a:xfrm>
              <a:off x="778075" y="1489975"/>
              <a:ext cx="2154950" cy="2154425"/>
            </a:xfrm>
            <a:custGeom>
              <a:rect b="b" l="l" r="r" t="t"/>
              <a:pathLst>
                <a:path extrusionOk="0" h="86177" w="86198">
                  <a:moveTo>
                    <a:pt x="1583" y="0"/>
                  </a:moveTo>
                  <a:cubicBezTo>
                    <a:pt x="705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5" y="86177"/>
                    <a:pt x="1583" y="86177"/>
                  </a:cubicBezTo>
                  <a:lnTo>
                    <a:pt x="84614" y="86177"/>
                  </a:lnTo>
                  <a:cubicBezTo>
                    <a:pt x="85494" y="86177"/>
                    <a:pt x="86198" y="85473"/>
                    <a:pt x="86198" y="84594"/>
                  </a:cubicBezTo>
                  <a:lnTo>
                    <a:pt x="86198" y="1564"/>
                  </a:lnTo>
                  <a:cubicBezTo>
                    <a:pt x="86198" y="704"/>
                    <a:pt x="85494" y="0"/>
                    <a:pt x="84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53"/>
            <p:cNvSpPr/>
            <p:nvPr/>
          </p:nvSpPr>
          <p:spPr>
            <a:xfrm>
              <a:off x="816675" y="2619725"/>
              <a:ext cx="2077725" cy="986575"/>
            </a:xfrm>
            <a:custGeom>
              <a:rect b="b" l="l" r="r" t="t"/>
              <a:pathLst>
                <a:path extrusionOk="0" h="39463" w="83109">
                  <a:moveTo>
                    <a:pt x="83070" y="0"/>
                  </a:moveTo>
                  <a:lnTo>
                    <a:pt x="0" y="19"/>
                  </a:lnTo>
                  <a:lnTo>
                    <a:pt x="39" y="39462"/>
                  </a:lnTo>
                  <a:lnTo>
                    <a:pt x="83070" y="39462"/>
                  </a:lnTo>
                  <a:lnTo>
                    <a:pt x="83109" y="39443"/>
                  </a:lnTo>
                  <a:lnTo>
                    <a:pt x="83070" y="0"/>
                  </a:ln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53"/>
            <p:cNvSpPr/>
            <p:nvPr/>
          </p:nvSpPr>
          <p:spPr>
            <a:xfrm>
              <a:off x="816675" y="1528075"/>
              <a:ext cx="2076750" cy="1091675"/>
            </a:xfrm>
            <a:custGeom>
              <a:rect b="b" l="l" r="r" t="t"/>
              <a:pathLst>
                <a:path extrusionOk="0" h="43667" w="83070">
                  <a:moveTo>
                    <a:pt x="83070" y="1"/>
                  </a:moveTo>
                  <a:lnTo>
                    <a:pt x="0" y="40"/>
                  </a:lnTo>
                  <a:lnTo>
                    <a:pt x="39" y="43666"/>
                  </a:lnTo>
                  <a:lnTo>
                    <a:pt x="83070" y="43666"/>
                  </a:lnTo>
                  <a:lnTo>
                    <a:pt x="8307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53"/>
            <p:cNvSpPr/>
            <p:nvPr/>
          </p:nvSpPr>
          <p:spPr>
            <a:xfrm>
              <a:off x="1741175" y="1781200"/>
              <a:ext cx="414900" cy="576625"/>
            </a:xfrm>
            <a:custGeom>
              <a:rect b="b" l="l" r="r" t="t"/>
              <a:pathLst>
                <a:path extrusionOk="0" h="23065" w="16596">
                  <a:moveTo>
                    <a:pt x="6862" y="1"/>
                  </a:moveTo>
                  <a:cubicBezTo>
                    <a:pt x="6198" y="1"/>
                    <a:pt x="5650" y="548"/>
                    <a:pt x="5650" y="1231"/>
                  </a:cubicBezTo>
                  <a:lnTo>
                    <a:pt x="5650" y="3402"/>
                  </a:lnTo>
                  <a:lnTo>
                    <a:pt x="157" y="10574"/>
                  </a:lnTo>
                  <a:cubicBezTo>
                    <a:pt x="40" y="10712"/>
                    <a:pt x="1" y="10868"/>
                    <a:pt x="1" y="11024"/>
                  </a:cubicBezTo>
                  <a:lnTo>
                    <a:pt x="1" y="22322"/>
                  </a:lnTo>
                  <a:cubicBezTo>
                    <a:pt x="1" y="22731"/>
                    <a:pt x="334" y="23065"/>
                    <a:pt x="744" y="23065"/>
                  </a:cubicBezTo>
                  <a:lnTo>
                    <a:pt x="13430" y="23065"/>
                  </a:lnTo>
                  <a:cubicBezTo>
                    <a:pt x="14329" y="23065"/>
                    <a:pt x="15051" y="22341"/>
                    <a:pt x="15051" y="21441"/>
                  </a:cubicBezTo>
                  <a:cubicBezTo>
                    <a:pt x="15051" y="20542"/>
                    <a:pt x="14329" y="19820"/>
                    <a:pt x="13430" y="19820"/>
                  </a:cubicBezTo>
                  <a:lnTo>
                    <a:pt x="14035" y="19820"/>
                  </a:lnTo>
                  <a:cubicBezTo>
                    <a:pt x="15012" y="19820"/>
                    <a:pt x="15794" y="19018"/>
                    <a:pt x="15794" y="18040"/>
                  </a:cubicBezTo>
                  <a:cubicBezTo>
                    <a:pt x="15794" y="17084"/>
                    <a:pt x="15012" y="16281"/>
                    <a:pt x="14035" y="16281"/>
                  </a:cubicBezTo>
                  <a:lnTo>
                    <a:pt x="14368" y="16281"/>
                  </a:lnTo>
                  <a:cubicBezTo>
                    <a:pt x="15384" y="16281"/>
                    <a:pt x="16205" y="15460"/>
                    <a:pt x="16205" y="14444"/>
                  </a:cubicBezTo>
                  <a:cubicBezTo>
                    <a:pt x="16205" y="13428"/>
                    <a:pt x="15384" y="12607"/>
                    <a:pt x="14368" y="12607"/>
                  </a:cubicBezTo>
                  <a:lnTo>
                    <a:pt x="14681" y="12607"/>
                  </a:lnTo>
                  <a:cubicBezTo>
                    <a:pt x="15736" y="12607"/>
                    <a:pt x="16596" y="11747"/>
                    <a:pt x="16596" y="10691"/>
                  </a:cubicBezTo>
                  <a:cubicBezTo>
                    <a:pt x="16596" y="9636"/>
                    <a:pt x="15736" y="8776"/>
                    <a:pt x="14681" y="8776"/>
                  </a:cubicBezTo>
                  <a:lnTo>
                    <a:pt x="7819" y="8776"/>
                  </a:lnTo>
                  <a:cubicBezTo>
                    <a:pt x="8836" y="7193"/>
                    <a:pt x="9383" y="5336"/>
                    <a:pt x="9383" y="3459"/>
                  </a:cubicBezTo>
                  <a:lnTo>
                    <a:pt x="9383" y="2521"/>
                  </a:lnTo>
                  <a:cubicBezTo>
                    <a:pt x="9383" y="1134"/>
                    <a:pt x="8249" y="1"/>
                    <a:pt x="6862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53"/>
            <p:cNvSpPr/>
            <p:nvPr/>
          </p:nvSpPr>
          <p:spPr>
            <a:xfrm>
              <a:off x="1555025" y="2032375"/>
              <a:ext cx="157375" cy="372350"/>
            </a:xfrm>
            <a:custGeom>
              <a:rect b="b" l="l" r="r" t="t"/>
              <a:pathLst>
                <a:path extrusionOk="0" h="14894" w="6295">
                  <a:moveTo>
                    <a:pt x="997" y="0"/>
                  </a:moveTo>
                  <a:cubicBezTo>
                    <a:pt x="449" y="0"/>
                    <a:pt x="1" y="430"/>
                    <a:pt x="1" y="977"/>
                  </a:cubicBezTo>
                  <a:lnTo>
                    <a:pt x="1" y="13896"/>
                  </a:lnTo>
                  <a:cubicBezTo>
                    <a:pt x="1" y="14444"/>
                    <a:pt x="449" y="14894"/>
                    <a:pt x="997" y="14894"/>
                  </a:cubicBezTo>
                  <a:lnTo>
                    <a:pt x="5297" y="14894"/>
                  </a:lnTo>
                  <a:cubicBezTo>
                    <a:pt x="5844" y="14894"/>
                    <a:pt x="6294" y="14444"/>
                    <a:pt x="6294" y="13896"/>
                  </a:cubicBezTo>
                  <a:lnTo>
                    <a:pt x="6294" y="977"/>
                  </a:lnTo>
                  <a:cubicBezTo>
                    <a:pt x="6294" y="430"/>
                    <a:pt x="5844" y="0"/>
                    <a:pt x="5297" y="0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53"/>
            <p:cNvSpPr/>
            <p:nvPr/>
          </p:nvSpPr>
          <p:spPr>
            <a:xfrm>
              <a:off x="1246200" y="2803450"/>
              <a:ext cx="130475" cy="1304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66"/>
                    <a:pt x="1173" y="5218"/>
                    <a:pt x="2600" y="5218"/>
                  </a:cubicBezTo>
                  <a:cubicBezTo>
                    <a:pt x="4046" y="5218"/>
                    <a:pt x="5219" y="4066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53"/>
            <p:cNvSpPr/>
            <p:nvPr/>
          </p:nvSpPr>
          <p:spPr>
            <a:xfrm>
              <a:off x="1246200" y="3047775"/>
              <a:ext cx="130475" cy="130475"/>
            </a:xfrm>
            <a:custGeom>
              <a:rect b="b" l="l" r="r" t="t"/>
              <a:pathLst>
                <a:path extrusionOk="0" h="5219" w="5219">
                  <a:moveTo>
                    <a:pt x="2600" y="0"/>
                  </a:moveTo>
                  <a:cubicBezTo>
                    <a:pt x="1173" y="0"/>
                    <a:pt x="1" y="1173"/>
                    <a:pt x="1" y="2619"/>
                  </a:cubicBezTo>
                  <a:cubicBezTo>
                    <a:pt x="1" y="4045"/>
                    <a:pt x="1173" y="5218"/>
                    <a:pt x="2600" y="5218"/>
                  </a:cubicBezTo>
                  <a:cubicBezTo>
                    <a:pt x="4046" y="5218"/>
                    <a:pt x="5219" y="4045"/>
                    <a:pt x="5219" y="2619"/>
                  </a:cubicBezTo>
                  <a:cubicBezTo>
                    <a:pt x="5219" y="1173"/>
                    <a:pt x="4046" y="0"/>
                    <a:pt x="2600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53"/>
            <p:cNvSpPr/>
            <p:nvPr/>
          </p:nvSpPr>
          <p:spPr>
            <a:xfrm>
              <a:off x="1246200" y="3292075"/>
              <a:ext cx="130475" cy="130475"/>
            </a:xfrm>
            <a:custGeom>
              <a:rect b="b" l="l" r="r" t="t"/>
              <a:pathLst>
                <a:path extrusionOk="0" h="5219" w="5219">
                  <a:moveTo>
                    <a:pt x="2600" y="1"/>
                  </a:moveTo>
                  <a:cubicBezTo>
                    <a:pt x="1173" y="1"/>
                    <a:pt x="1" y="1153"/>
                    <a:pt x="1" y="2600"/>
                  </a:cubicBezTo>
                  <a:cubicBezTo>
                    <a:pt x="1" y="4046"/>
                    <a:pt x="1173" y="5219"/>
                    <a:pt x="2600" y="5219"/>
                  </a:cubicBezTo>
                  <a:cubicBezTo>
                    <a:pt x="4046" y="5219"/>
                    <a:pt x="5219" y="4046"/>
                    <a:pt x="5219" y="2600"/>
                  </a:cubicBezTo>
                  <a:cubicBezTo>
                    <a:pt x="5219" y="1153"/>
                    <a:pt x="4046" y="1"/>
                    <a:pt x="2600" y="1"/>
                  </a:cubicBezTo>
                  <a:close/>
                </a:path>
              </a:pathLst>
            </a:custGeom>
            <a:solidFill>
              <a:srgbClr val="C7A2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53"/>
            <p:cNvSpPr/>
            <p:nvPr/>
          </p:nvSpPr>
          <p:spPr>
            <a:xfrm>
              <a:off x="3188075" y="1489975"/>
              <a:ext cx="1510925" cy="2154425"/>
            </a:xfrm>
            <a:custGeom>
              <a:rect b="b" l="l" r="r" t="t"/>
              <a:pathLst>
                <a:path extrusionOk="0" h="86177" w="60437">
                  <a:moveTo>
                    <a:pt x="1583" y="0"/>
                  </a:moveTo>
                  <a:cubicBezTo>
                    <a:pt x="704" y="0"/>
                    <a:pt x="1" y="704"/>
                    <a:pt x="1" y="1564"/>
                  </a:cubicBezTo>
                  <a:lnTo>
                    <a:pt x="1" y="84594"/>
                  </a:lnTo>
                  <a:cubicBezTo>
                    <a:pt x="1" y="85473"/>
                    <a:pt x="704" y="86177"/>
                    <a:pt x="1583" y="86177"/>
                  </a:cubicBezTo>
                  <a:lnTo>
                    <a:pt x="58852" y="86177"/>
                  </a:lnTo>
                  <a:cubicBezTo>
                    <a:pt x="59712" y="86177"/>
                    <a:pt x="60436" y="85473"/>
                    <a:pt x="60436" y="84594"/>
                  </a:cubicBezTo>
                  <a:lnTo>
                    <a:pt x="60436" y="1564"/>
                  </a:lnTo>
                  <a:cubicBezTo>
                    <a:pt x="60436" y="704"/>
                    <a:pt x="59712" y="0"/>
                    <a:pt x="58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53"/>
            <p:cNvSpPr/>
            <p:nvPr/>
          </p:nvSpPr>
          <p:spPr>
            <a:xfrm>
              <a:off x="3264775" y="1682975"/>
              <a:ext cx="1357475" cy="936775"/>
            </a:xfrm>
            <a:custGeom>
              <a:rect b="b" l="l" r="r" t="t"/>
              <a:pathLst>
                <a:path extrusionOk="0" h="37471" w="54299">
                  <a:moveTo>
                    <a:pt x="54241" y="0"/>
                  </a:moveTo>
                  <a:lnTo>
                    <a:pt x="1" y="39"/>
                  </a:lnTo>
                  <a:lnTo>
                    <a:pt x="40" y="37470"/>
                  </a:lnTo>
                  <a:lnTo>
                    <a:pt x="54299" y="37450"/>
                  </a:lnTo>
                  <a:lnTo>
                    <a:pt x="54241" y="0"/>
                  </a:ln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53"/>
            <p:cNvSpPr/>
            <p:nvPr/>
          </p:nvSpPr>
          <p:spPr>
            <a:xfrm>
              <a:off x="3638600" y="1827600"/>
              <a:ext cx="618650" cy="618650"/>
            </a:xfrm>
            <a:custGeom>
              <a:rect b="b" l="l" r="r" t="t"/>
              <a:pathLst>
                <a:path extrusionOk="0" h="24746" w="24746">
                  <a:moveTo>
                    <a:pt x="12373" y="1"/>
                  </a:moveTo>
                  <a:cubicBezTo>
                    <a:pt x="5552" y="1"/>
                    <a:pt x="1" y="5552"/>
                    <a:pt x="1" y="12374"/>
                  </a:cubicBezTo>
                  <a:cubicBezTo>
                    <a:pt x="1" y="19195"/>
                    <a:pt x="5552" y="24746"/>
                    <a:pt x="12373" y="24746"/>
                  </a:cubicBezTo>
                  <a:cubicBezTo>
                    <a:pt x="19195" y="24746"/>
                    <a:pt x="24746" y="19195"/>
                    <a:pt x="24746" y="12374"/>
                  </a:cubicBezTo>
                  <a:cubicBezTo>
                    <a:pt x="24746" y="5552"/>
                    <a:pt x="19195" y="1"/>
                    <a:pt x="12373" y="1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53"/>
            <p:cNvSpPr/>
            <p:nvPr/>
          </p:nvSpPr>
          <p:spPr>
            <a:xfrm>
              <a:off x="3395275" y="2777525"/>
              <a:ext cx="1096025" cy="76750"/>
            </a:xfrm>
            <a:custGeom>
              <a:rect b="b" l="l" r="r" t="t"/>
              <a:pathLst>
                <a:path extrusionOk="0" h="3070" w="43841">
                  <a:moveTo>
                    <a:pt x="1543" y="1"/>
                  </a:moveTo>
                  <a:cubicBezTo>
                    <a:pt x="683" y="1"/>
                    <a:pt x="0" y="685"/>
                    <a:pt x="0" y="1525"/>
                  </a:cubicBezTo>
                  <a:cubicBezTo>
                    <a:pt x="0" y="2385"/>
                    <a:pt x="683" y="3070"/>
                    <a:pt x="1543" y="3070"/>
                  </a:cubicBezTo>
                  <a:lnTo>
                    <a:pt x="42297" y="3070"/>
                  </a:lnTo>
                  <a:cubicBezTo>
                    <a:pt x="43157" y="3070"/>
                    <a:pt x="43841" y="2385"/>
                    <a:pt x="43841" y="1525"/>
                  </a:cubicBezTo>
                  <a:cubicBezTo>
                    <a:pt x="43841" y="685"/>
                    <a:pt x="43157" y="1"/>
                    <a:pt x="42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53"/>
            <p:cNvSpPr/>
            <p:nvPr/>
          </p:nvSpPr>
          <p:spPr>
            <a:xfrm>
              <a:off x="3395275" y="3363425"/>
              <a:ext cx="521375" cy="77225"/>
            </a:xfrm>
            <a:custGeom>
              <a:rect b="b" l="l" r="r" t="t"/>
              <a:pathLst>
                <a:path extrusionOk="0" h="3089" w="20855">
                  <a:moveTo>
                    <a:pt x="1543" y="1"/>
                  </a:moveTo>
                  <a:cubicBezTo>
                    <a:pt x="683" y="1"/>
                    <a:pt x="0" y="684"/>
                    <a:pt x="0" y="1544"/>
                  </a:cubicBezTo>
                  <a:cubicBezTo>
                    <a:pt x="0" y="2385"/>
                    <a:pt x="683" y="3089"/>
                    <a:pt x="1543" y="3089"/>
                  </a:cubicBezTo>
                  <a:lnTo>
                    <a:pt x="19311" y="3089"/>
                  </a:lnTo>
                  <a:cubicBezTo>
                    <a:pt x="20151" y="3089"/>
                    <a:pt x="20855" y="2385"/>
                    <a:pt x="20855" y="1544"/>
                  </a:cubicBezTo>
                  <a:cubicBezTo>
                    <a:pt x="20855" y="684"/>
                    <a:pt x="20151" y="1"/>
                    <a:pt x="19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53"/>
            <p:cNvSpPr/>
            <p:nvPr/>
          </p:nvSpPr>
          <p:spPr>
            <a:xfrm>
              <a:off x="3395275" y="2972525"/>
              <a:ext cx="1096025" cy="77225"/>
            </a:xfrm>
            <a:custGeom>
              <a:rect b="b" l="l" r="r" t="t"/>
              <a:pathLst>
                <a:path extrusionOk="0" h="3089" w="43841">
                  <a:moveTo>
                    <a:pt x="1543" y="0"/>
                  </a:moveTo>
                  <a:cubicBezTo>
                    <a:pt x="683" y="0"/>
                    <a:pt x="0" y="704"/>
                    <a:pt x="0" y="1543"/>
                  </a:cubicBezTo>
                  <a:cubicBezTo>
                    <a:pt x="0" y="2403"/>
                    <a:pt x="683" y="3088"/>
                    <a:pt x="1543" y="3088"/>
                  </a:cubicBezTo>
                  <a:lnTo>
                    <a:pt x="42297" y="3088"/>
                  </a:lnTo>
                  <a:cubicBezTo>
                    <a:pt x="43157" y="3088"/>
                    <a:pt x="43841" y="2403"/>
                    <a:pt x="43841" y="1543"/>
                  </a:cubicBezTo>
                  <a:cubicBezTo>
                    <a:pt x="43841" y="704"/>
                    <a:pt x="43157" y="0"/>
                    <a:pt x="42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53"/>
            <p:cNvSpPr/>
            <p:nvPr/>
          </p:nvSpPr>
          <p:spPr>
            <a:xfrm>
              <a:off x="3395275" y="3167975"/>
              <a:ext cx="1096025" cy="77225"/>
            </a:xfrm>
            <a:custGeom>
              <a:rect b="b" l="l" r="r" t="t"/>
              <a:pathLst>
                <a:path extrusionOk="0" h="3089" w="43841">
                  <a:moveTo>
                    <a:pt x="1543" y="0"/>
                  </a:moveTo>
                  <a:cubicBezTo>
                    <a:pt x="683" y="0"/>
                    <a:pt x="0" y="704"/>
                    <a:pt x="0" y="1544"/>
                  </a:cubicBezTo>
                  <a:cubicBezTo>
                    <a:pt x="0" y="2404"/>
                    <a:pt x="683" y="3089"/>
                    <a:pt x="1543" y="3089"/>
                  </a:cubicBezTo>
                  <a:lnTo>
                    <a:pt x="42297" y="3089"/>
                  </a:lnTo>
                  <a:cubicBezTo>
                    <a:pt x="43157" y="3089"/>
                    <a:pt x="43841" y="2404"/>
                    <a:pt x="43841" y="1544"/>
                  </a:cubicBezTo>
                  <a:cubicBezTo>
                    <a:pt x="43841" y="704"/>
                    <a:pt x="43157" y="0"/>
                    <a:pt x="42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53"/>
            <p:cNvSpPr/>
            <p:nvPr/>
          </p:nvSpPr>
          <p:spPr>
            <a:xfrm>
              <a:off x="3264775" y="1552525"/>
              <a:ext cx="71875" cy="72325"/>
            </a:xfrm>
            <a:custGeom>
              <a:rect b="b" l="l" r="r" t="t"/>
              <a:pathLst>
                <a:path extrusionOk="0" h="2893" w="2875">
                  <a:moveTo>
                    <a:pt x="1428" y="0"/>
                  </a:moveTo>
                  <a:cubicBezTo>
                    <a:pt x="646" y="0"/>
                    <a:pt x="1" y="644"/>
                    <a:pt x="1" y="1447"/>
                  </a:cubicBezTo>
                  <a:cubicBezTo>
                    <a:pt x="1" y="2247"/>
                    <a:pt x="646" y="2893"/>
                    <a:pt x="1428" y="2893"/>
                  </a:cubicBezTo>
                  <a:cubicBezTo>
                    <a:pt x="2229" y="2893"/>
                    <a:pt x="2875" y="2247"/>
                    <a:pt x="2875" y="1447"/>
                  </a:cubicBezTo>
                  <a:cubicBezTo>
                    <a:pt x="2875" y="644"/>
                    <a:pt x="2229" y="0"/>
                    <a:pt x="1428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53"/>
            <p:cNvSpPr/>
            <p:nvPr/>
          </p:nvSpPr>
          <p:spPr>
            <a:xfrm>
              <a:off x="3408450" y="1552525"/>
              <a:ext cx="72325" cy="72325"/>
            </a:xfrm>
            <a:custGeom>
              <a:rect b="b" l="l" r="r" t="t"/>
              <a:pathLst>
                <a:path extrusionOk="0" h="2893" w="2893">
                  <a:moveTo>
                    <a:pt x="1446" y="0"/>
                  </a:moveTo>
                  <a:cubicBezTo>
                    <a:pt x="665" y="0"/>
                    <a:pt x="0" y="644"/>
                    <a:pt x="0" y="1447"/>
                  </a:cubicBezTo>
                  <a:cubicBezTo>
                    <a:pt x="0" y="2247"/>
                    <a:pt x="665" y="2893"/>
                    <a:pt x="1446" y="2893"/>
                  </a:cubicBezTo>
                  <a:cubicBezTo>
                    <a:pt x="2249" y="2893"/>
                    <a:pt x="2893" y="2247"/>
                    <a:pt x="2893" y="1447"/>
                  </a:cubicBezTo>
                  <a:cubicBezTo>
                    <a:pt x="2893" y="644"/>
                    <a:pt x="2249" y="0"/>
                    <a:pt x="1446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53"/>
            <p:cNvSpPr/>
            <p:nvPr/>
          </p:nvSpPr>
          <p:spPr>
            <a:xfrm>
              <a:off x="3552600" y="1552525"/>
              <a:ext cx="72350" cy="72325"/>
            </a:xfrm>
            <a:custGeom>
              <a:rect b="b" l="l" r="r" t="t"/>
              <a:pathLst>
                <a:path extrusionOk="0" h="2893" w="2894">
                  <a:moveTo>
                    <a:pt x="1447" y="0"/>
                  </a:moveTo>
                  <a:cubicBezTo>
                    <a:pt x="645" y="0"/>
                    <a:pt x="1" y="644"/>
                    <a:pt x="1" y="1447"/>
                  </a:cubicBezTo>
                  <a:cubicBezTo>
                    <a:pt x="1" y="2247"/>
                    <a:pt x="645" y="2893"/>
                    <a:pt x="1447" y="2893"/>
                  </a:cubicBezTo>
                  <a:cubicBezTo>
                    <a:pt x="2248" y="2893"/>
                    <a:pt x="2894" y="2247"/>
                    <a:pt x="2894" y="1447"/>
                  </a:cubicBezTo>
                  <a:cubicBezTo>
                    <a:pt x="2894" y="644"/>
                    <a:pt x="2248" y="0"/>
                    <a:pt x="1447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53"/>
            <p:cNvSpPr/>
            <p:nvPr/>
          </p:nvSpPr>
          <p:spPr>
            <a:xfrm>
              <a:off x="6162450" y="1054100"/>
              <a:ext cx="1217725" cy="1302750"/>
            </a:xfrm>
            <a:custGeom>
              <a:rect b="b" l="l" r="r" t="t"/>
              <a:pathLst>
                <a:path extrusionOk="0" h="52110" w="48709">
                  <a:moveTo>
                    <a:pt x="0" y="1"/>
                  </a:moveTo>
                  <a:lnTo>
                    <a:pt x="0" y="49256"/>
                  </a:lnTo>
                  <a:cubicBezTo>
                    <a:pt x="0" y="50838"/>
                    <a:pt x="1271" y="52109"/>
                    <a:pt x="2854" y="52109"/>
                  </a:cubicBezTo>
                  <a:lnTo>
                    <a:pt x="45875" y="52109"/>
                  </a:lnTo>
                  <a:cubicBezTo>
                    <a:pt x="47439" y="52109"/>
                    <a:pt x="48708" y="50838"/>
                    <a:pt x="48708" y="49256"/>
                  </a:cubicBezTo>
                  <a:lnTo>
                    <a:pt x="48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53"/>
            <p:cNvSpPr/>
            <p:nvPr/>
          </p:nvSpPr>
          <p:spPr>
            <a:xfrm>
              <a:off x="6162450" y="901650"/>
              <a:ext cx="1217725" cy="152475"/>
            </a:xfrm>
            <a:custGeom>
              <a:rect b="b" l="l" r="r" t="t"/>
              <a:pathLst>
                <a:path extrusionOk="0" h="6099" w="48709">
                  <a:moveTo>
                    <a:pt x="2854" y="0"/>
                  </a:moveTo>
                  <a:cubicBezTo>
                    <a:pt x="1271" y="0"/>
                    <a:pt x="0" y="1270"/>
                    <a:pt x="0" y="2834"/>
                  </a:cubicBezTo>
                  <a:lnTo>
                    <a:pt x="0" y="6099"/>
                  </a:lnTo>
                  <a:lnTo>
                    <a:pt x="48708" y="6099"/>
                  </a:lnTo>
                  <a:lnTo>
                    <a:pt x="48708" y="2834"/>
                  </a:lnTo>
                  <a:cubicBezTo>
                    <a:pt x="48708" y="1270"/>
                    <a:pt x="47439" y="0"/>
                    <a:pt x="45875" y="0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53"/>
            <p:cNvSpPr/>
            <p:nvPr/>
          </p:nvSpPr>
          <p:spPr>
            <a:xfrm>
              <a:off x="6255800" y="950975"/>
              <a:ext cx="48375" cy="48425"/>
            </a:xfrm>
            <a:custGeom>
              <a:rect b="b" l="l" r="r" t="t"/>
              <a:pathLst>
                <a:path extrusionOk="0" h="1937" w="1935">
                  <a:moveTo>
                    <a:pt x="977" y="1"/>
                  </a:moveTo>
                  <a:cubicBezTo>
                    <a:pt x="430" y="1"/>
                    <a:pt x="0" y="431"/>
                    <a:pt x="0" y="959"/>
                  </a:cubicBezTo>
                  <a:cubicBezTo>
                    <a:pt x="0" y="1506"/>
                    <a:pt x="430" y="1936"/>
                    <a:pt x="977" y="1936"/>
                  </a:cubicBezTo>
                  <a:cubicBezTo>
                    <a:pt x="1504" y="1936"/>
                    <a:pt x="1934" y="1506"/>
                    <a:pt x="1934" y="959"/>
                  </a:cubicBezTo>
                  <a:cubicBezTo>
                    <a:pt x="1934" y="431"/>
                    <a:pt x="1504" y="1"/>
                    <a:pt x="977" y="1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53"/>
            <p:cNvSpPr/>
            <p:nvPr/>
          </p:nvSpPr>
          <p:spPr>
            <a:xfrm>
              <a:off x="6361350" y="950975"/>
              <a:ext cx="48375" cy="48425"/>
            </a:xfrm>
            <a:custGeom>
              <a:rect b="b" l="l" r="r" t="t"/>
              <a:pathLst>
                <a:path extrusionOk="0" h="1937" w="1935">
                  <a:moveTo>
                    <a:pt x="957" y="1"/>
                  </a:moveTo>
                  <a:cubicBezTo>
                    <a:pt x="430" y="1"/>
                    <a:pt x="0" y="431"/>
                    <a:pt x="0" y="959"/>
                  </a:cubicBezTo>
                  <a:cubicBezTo>
                    <a:pt x="0" y="1506"/>
                    <a:pt x="430" y="1936"/>
                    <a:pt x="957" y="1936"/>
                  </a:cubicBezTo>
                  <a:cubicBezTo>
                    <a:pt x="1504" y="1936"/>
                    <a:pt x="1934" y="1506"/>
                    <a:pt x="1934" y="959"/>
                  </a:cubicBezTo>
                  <a:cubicBezTo>
                    <a:pt x="1934" y="431"/>
                    <a:pt x="1504" y="1"/>
                    <a:pt x="957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53"/>
            <p:cNvSpPr/>
            <p:nvPr/>
          </p:nvSpPr>
          <p:spPr>
            <a:xfrm>
              <a:off x="6466875" y="950975"/>
              <a:ext cx="48400" cy="48425"/>
            </a:xfrm>
            <a:custGeom>
              <a:rect b="b" l="l" r="r" t="t"/>
              <a:pathLst>
                <a:path extrusionOk="0" h="1937" w="1936">
                  <a:moveTo>
                    <a:pt x="958" y="1"/>
                  </a:moveTo>
                  <a:cubicBezTo>
                    <a:pt x="431" y="1"/>
                    <a:pt x="1" y="431"/>
                    <a:pt x="1" y="959"/>
                  </a:cubicBezTo>
                  <a:cubicBezTo>
                    <a:pt x="1" y="1506"/>
                    <a:pt x="431" y="1936"/>
                    <a:pt x="958" y="1936"/>
                  </a:cubicBezTo>
                  <a:cubicBezTo>
                    <a:pt x="1505" y="1936"/>
                    <a:pt x="1935" y="1506"/>
                    <a:pt x="1935" y="959"/>
                  </a:cubicBezTo>
                  <a:cubicBezTo>
                    <a:pt x="1935" y="431"/>
                    <a:pt x="1505" y="1"/>
                    <a:pt x="958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53"/>
            <p:cNvSpPr/>
            <p:nvPr/>
          </p:nvSpPr>
          <p:spPr>
            <a:xfrm>
              <a:off x="6292925" y="1236850"/>
              <a:ext cx="186700" cy="186700"/>
            </a:xfrm>
            <a:custGeom>
              <a:rect b="b" l="l" r="r" t="t"/>
              <a:pathLst>
                <a:path extrusionOk="0" h="7468" w="7468">
                  <a:moveTo>
                    <a:pt x="3733" y="1"/>
                  </a:moveTo>
                  <a:cubicBezTo>
                    <a:pt x="1682" y="1"/>
                    <a:pt x="1" y="1682"/>
                    <a:pt x="1" y="3733"/>
                  </a:cubicBezTo>
                  <a:cubicBezTo>
                    <a:pt x="1" y="5805"/>
                    <a:pt x="1682" y="7467"/>
                    <a:pt x="3733" y="7467"/>
                  </a:cubicBezTo>
                  <a:cubicBezTo>
                    <a:pt x="5786" y="7467"/>
                    <a:pt x="7467" y="5805"/>
                    <a:pt x="7467" y="3733"/>
                  </a:cubicBezTo>
                  <a:cubicBezTo>
                    <a:pt x="7467" y="1682"/>
                    <a:pt x="5786" y="1"/>
                    <a:pt x="3733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53"/>
            <p:cNvSpPr/>
            <p:nvPr/>
          </p:nvSpPr>
          <p:spPr>
            <a:xfrm>
              <a:off x="6560700" y="1261275"/>
              <a:ext cx="655275" cy="43500"/>
            </a:xfrm>
            <a:custGeom>
              <a:rect b="b" l="l" r="r" t="t"/>
              <a:pathLst>
                <a:path extrusionOk="0" h="1740" w="26211">
                  <a:moveTo>
                    <a:pt x="801" y="1"/>
                  </a:moveTo>
                  <a:cubicBezTo>
                    <a:pt x="371" y="1"/>
                    <a:pt x="1" y="371"/>
                    <a:pt x="1" y="801"/>
                  </a:cubicBezTo>
                  <a:lnTo>
                    <a:pt x="1" y="939"/>
                  </a:lnTo>
                  <a:cubicBezTo>
                    <a:pt x="1" y="1369"/>
                    <a:pt x="371" y="1740"/>
                    <a:pt x="801" y="1740"/>
                  </a:cubicBezTo>
                  <a:lnTo>
                    <a:pt x="25429" y="1740"/>
                  </a:lnTo>
                  <a:cubicBezTo>
                    <a:pt x="25859" y="1740"/>
                    <a:pt x="26211" y="1369"/>
                    <a:pt x="26211" y="939"/>
                  </a:cubicBezTo>
                  <a:lnTo>
                    <a:pt x="26211" y="801"/>
                  </a:lnTo>
                  <a:cubicBezTo>
                    <a:pt x="26211" y="371"/>
                    <a:pt x="25859" y="1"/>
                    <a:pt x="2542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53"/>
            <p:cNvSpPr/>
            <p:nvPr/>
          </p:nvSpPr>
          <p:spPr>
            <a:xfrm>
              <a:off x="6560700" y="1369250"/>
              <a:ext cx="365525" cy="43025"/>
            </a:xfrm>
            <a:custGeom>
              <a:rect b="b" l="l" r="r" t="t"/>
              <a:pathLst>
                <a:path extrusionOk="0" h="1721" w="14621">
                  <a:moveTo>
                    <a:pt x="801" y="1"/>
                  </a:moveTo>
                  <a:cubicBezTo>
                    <a:pt x="371" y="1"/>
                    <a:pt x="1" y="353"/>
                    <a:pt x="1" y="783"/>
                  </a:cubicBezTo>
                  <a:lnTo>
                    <a:pt x="1" y="920"/>
                  </a:lnTo>
                  <a:cubicBezTo>
                    <a:pt x="1" y="1350"/>
                    <a:pt x="371" y="1721"/>
                    <a:pt x="801" y="1721"/>
                  </a:cubicBezTo>
                  <a:lnTo>
                    <a:pt x="13819" y="1721"/>
                  </a:lnTo>
                  <a:cubicBezTo>
                    <a:pt x="14269" y="1721"/>
                    <a:pt x="14621" y="1350"/>
                    <a:pt x="14621" y="920"/>
                  </a:cubicBezTo>
                  <a:lnTo>
                    <a:pt x="14621" y="783"/>
                  </a:lnTo>
                  <a:cubicBezTo>
                    <a:pt x="14621" y="353"/>
                    <a:pt x="14269" y="1"/>
                    <a:pt x="1381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53"/>
            <p:cNvSpPr/>
            <p:nvPr/>
          </p:nvSpPr>
          <p:spPr>
            <a:xfrm>
              <a:off x="6969675" y="1369250"/>
              <a:ext cx="104600" cy="43025"/>
            </a:xfrm>
            <a:custGeom>
              <a:rect b="b" l="l" r="r" t="t"/>
              <a:pathLst>
                <a:path extrusionOk="0" h="1721" w="4184">
                  <a:moveTo>
                    <a:pt x="881" y="1"/>
                  </a:moveTo>
                  <a:cubicBezTo>
                    <a:pt x="392" y="1"/>
                    <a:pt x="1" y="373"/>
                    <a:pt x="1" y="861"/>
                  </a:cubicBezTo>
                  <a:cubicBezTo>
                    <a:pt x="1" y="1330"/>
                    <a:pt x="392" y="1721"/>
                    <a:pt x="881" y="1721"/>
                  </a:cubicBezTo>
                  <a:lnTo>
                    <a:pt x="3324" y="1721"/>
                  </a:lnTo>
                  <a:cubicBezTo>
                    <a:pt x="3813" y="1721"/>
                    <a:pt x="4184" y="1330"/>
                    <a:pt x="4184" y="861"/>
                  </a:cubicBezTo>
                  <a:cubicBezTo>
                    <a:pt x="4184" y="373"/>
                    <a:pt x="3813" y="1"/>
                    <a:pt x="3324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53"/>
            <p:cNvSpPr/>
            <p:nvPr/>
          </p:nvSpPr>
          <p:spPr>
            <a:xfrm>
              <a:off x="6292925" y="1563275"/>
              <a:ext cx="186700" cy="186675"/>
            </a:xfrm>
            <a:custGeom>
              <a:rect b="b" l="l" r="r" t="t"/>
              <a:pathLst>
                <a:path extrusionOk="0" h="7467" w="7468">
                  <a:moveTo>
                    <a:pt x="3733" y="0"/>
                  </a:moveTo>
                  <a:cubicBezTo>
                    <a:pt x="1682" y="0"/>
                    <a:pt x="1" y="1681"/>
                    <a:pt x="1" y="3733"/>
                  </a:cubicBezTo>
                  <a:cubicBezTo>
                    <a:pt x="1" y="5804"/>
                    <a:pt x="1682" y="7467"/>
                    <a:pt x="3733" y="7467"/>
                  </a:cubicBezTo>
                  <a:cubicBezTo>
                    <a:pt x="5786" y="7467"/>
                    <a:pt x="7467" y="5804"/>
                    <a:pt x="7467" y="3733"/>
                  </a:cubicBezTo>
                  <a:cubicBezTo>
                    <a:pt x="7467" y="1681"/>
                    <a:pt x="5786" y="0"/>
                    <a:pt x="3733" y="0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53"/>
            <p:cNvSpPr/>
            <p:nvPr/>
          </p:nvSpPr>
          <p:spPr>
            <a:xfrm>
              <a:off x="6560700" y="1588175"/>
              <a:ext cx="655275" cy="43025"/>
            </a:xfrm>
            <a:custGeom>
              <a:rect b="b" l="l" r="r" t="t"/>
              <a:pathLst>
                <a:path extrusionOk="0" h="1721" w="26211">
                  <a:moveTo>
                    <a:pt x="801" y="0"/>
                  </a:moveTo>
                  <a:cubicBezTo>
                    <a:pt x="371" y="0"/>
                    <a:pt x="1" y="352"/>
                    <a:pt x="1" y="802"/>
                  </a:cubicBezTo>
                  <a:lnTo>
                    <a:pt x="1" y="920"/>
                  </a:lnTo>
                  <a:cubicBezTo>
                    <a:pt x="1" y="1368"/>
                    <a:pt x="371" y="1720"/>
                    <a:pt x="801" y="1720"/>
                  </a:cubicBezTo>
                  <a:lnTo>
                    <a:pt x="25429" y="1720"/>
                  </a:lnTo>
                  <a:cubicBezTo>
                    <a:pt x="25859" y="1720"/>
                    <a:pt x="26211" y="1368"/>
                    <a:pt x="26211" y="920"/>
                  </a:cubicBezTo>
                  <a:lnTo>
                    <a:pt x="26211" y="802"/>
                  </a:lnTo>
                  <a:cubicBezTo>
                    <a:pt x="26211" y="352"/>
                    <a:pt x="25859" y="0"/>
                    <a:pt x="25429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53"/>
            <p:cNvSpPr/>
            <p:nvPr/>
          </p:nvSpPr>
          <p:spPr>
            <a:xfrm>
              <a:off x="6560700" y="1695675"/>
              <a:ext cx="365525" cy="43025"/>
            </a:xfrm>
            <a:custGeom>
              <a:rect b="b" l="l" r="r" t="t"/>
              <a:pathLst>
                <a:path extrusionOk="0" h="1721" w="14621">
                  <a:moveTo>
                    <a:pt x="801" y="0"/>
                  </a:moveTo>
                  <a:cubicBezTo>
                    <a:pt x="371" y="0"/>
                    <a:pt x="1" y="352"/>
                    <a:pt x="1" y="802"/>
                  </a:cubicBezTo>
                  <a:lnTo>
                    <a:pt x="1" y="920"/>
                  </a:lnTo>
                  <a:cubicBezTo>
                    <a:pt x="1" y="1368"/>
                    <a:pt x="371" y="1720"/>
                    <a:pt x="801" y="1720"/>
                  </a:cubicBezTo>
                  <a:lnTo>
                    <a:pt x="13819" y="1720"/>
                  </a:lnTo>
                  <a:cubicBezTo>
                    <a:pt x="14269" y="1720"/>
                    <a:pt x="14621" y="1368"/>
                    <a:pt x="14621" y="920"/>
                  </a:cubicBezTo>
                  <a:lnTo>
                    <a:pt x="14621" y="802"/>
                  </a:lnTo>
                  <a:cubicBezTo>
                    <a:pt x="14621" y="352"/>
                    <a:pt x="14269" y="0"/>
                    <a:pt x="13819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53"/>
            <p:cNvSpPr/>
            <p:nvPr/>
          </p:nvSpPr>
          <p:spPr>
            <a:xfrm>
              <a:off x="6969675" y="1695675"/>
              <a:ext cx="104600" cy="43025"/>
            </a:xfrm>
            <a:custGeom>
              <a:rect b="b" l="l" r="r" t="t"/>
              <a:pathLst>
                <a:path extrusionOk="0" h="1721" w="4184">
                  <a:moveTo>
                    <a:pt x="881" y="0"/>
                  </a:moveTo>
                  <a:cubicBezTo>
                    <a:pt x="392" y="0"/>
                    <a:pt x="1" y="391"/>
                    <a:pt x="1" y="860"/>
                  </a:cubicBezTo>
                  <a:cubicBezTo>
                    <a:pt x="1" y="1329"/>
                    <a:pt x="392" y="1720"/>
                    <a:pt x="881" y="1720"/>
                  </a:cubicBezTo>
                  <a:lnTo>
                    <a:pt x="3324" y="1720"/>
                  </a:lnTo>
                  <a:cubicBezTo>
                    <a:pt x="3813" y="1720"/>
                    <a:pt x="4184" y="1329"/>
                    <a:pt x="4184" y="860"/>
                  </a:cubicBezTo>
                  <a:cubicBezTo>
                    <a:pt x="4184" y="391"/>
                    <a:pt x="3813" y="0"/>
                    <a:pt x="3324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53"/>
            <p:cNvSpPr/>
            <p:nvPr/>
          </p:nvSpPr>
          <p:spPr>
            <a:xfrm>
              <a:off x="6292925" y="1890150"/>
              <a:ext cx="186700" cy="186675"/>
            </a:xfrm>
            <a:custGeom>
              <a:rect b="b" l="l" r="r" t="t"/>
              <a:pathLst>
                <a:path extrusionOk="0" h="7467" w="7468">
                  <a:moveTo>
                    <a:pt x="3733" y="0"/>
                  </a:moveTo>
                  <a:cubicBezTo>
                    <a:pt x="1682" y="0"/>
                    <a:pt x="1" y="1663"/>
                    <a:pt x="1" y="3734"/>
                  </a:cubicBezTo>
                  <a:cubicBezTo>
                    <a:pt x="1" y="5786"/>
                    <a:pt x="1682" y="7467"/>
                    <a:pt x="3733" y="7467"/>
                  </a:cubicBezTo>
                  <a:cubicBezTo>
                    <a:pt x="5786" y="7467"/>
                    <a:pt x="7467" y="5786"/>
                    <a:pt x="7467" y="3734"/>
                  </a:cubicBezTo>
                  <a:cubicBezTo>
                    <a:pt x="7467" y="1663"/>
                    <a:pt x="5786" y="0"/>
                    <a:pt x="3733" y="0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53"/>
            <p:cNvSpPr/>
            <p:nvPr/>
          </p:nvSpPr>
          <p:spPr>
            <a:xfrm>
              <a:off x="6560700" y="1914575"/>
              <a:ext cx="655275" cy="43025"/>
            </a:xfrm>
            <a:custGeom>
              <a:rect b="b" l="l" r="r" t="t"/>
              <a:pathLst>
                <a:path extrusionOk="0" h="1721" w="26211">
                  <a:moveTo>
                    <a:pt x="801" y="1"/>
                  </a:moveTo>
                  <a:cubicBezTo>
                    <a:pt x="371" y="1"/>
                    <a:pt x="1" y="353"/>
                    <a:pt x="1" y="803"/>
                  </a:cubicBezTo>
                  <a:lnTo>
                    <a:pt x="1" y="920"/>
                  </a:lnTo>
                  <a:cubicBezTo>
                    <a:pt x="1" y="1369"/>
                    <a:pt x="371" y="1721"/>
                    <a:pt x="801" y="1721"/>
                  </a:cubicBezTo>
                  <a:lnTo>
                    <a:pt x="25429" y="1721"/>
                  </a:lnTo>
                  <a:cubicBezTo>
                    <a:pt x="25859" y="1721"/>
                    <a:pt x="26211" y="1369"/>
                    <a:pt x="26211" y="920"/>
                  </a:cubicBezTo>
                  <a:lnTo>
                    <a:pt x="26211" y="803"/>
                  </a:lnTo>
                  <a:cubicBezTo>
                    <a:pt x="26211" y="353"/>
                    <a:pt x="25859" y="1"/>
                    <a:pt x="2542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53"/>
            <p:cNvSpPr/>
            <p:nvPr/>
          </p:nvSpPr>
          <p:spPr>
            <a:xfrm>
              <a:off x="6560700" y="2022075"/>
              <a:ext cx="365525" cy="43025"/>
            </a:xfrm>
            <a:custGeom>
              <a:rect b="b" l="l" r="r" t="t"/>
              <a:pathLst>
                <a:path extrusionOk="0" h="1721" w="14621">
                  <a:moveTo>
                    <a:pt x="801" y="1"/>
                  </a:moveTo>
                  <a:cubicBezTo>
                    <a:pt x="371" y="1"/>
                    <a:pt x="1" y="353"/>
                    <a:pt x="1" y="803"/>
                  </a:cubicBezTo>
                  <a:lnTo>
                    <a:pt x="1" y="920"/>
                  </a:lnTo>
                  <a:cubicBezTo>
                    <a:pt x="1" y="1369"/>
                    <a:pt x="371" y="1721"/>
                    <a:pt x="801" y="1721"/>
                  </a:cubicBezTo>
                  <a:lnTo>
                    <a:pt x="13819" y="1721"/>
                  </a:lnTo>
                  <a:cubicBezTo>
                    <a:pt x="14269" y="1721"/>
                    <a:pt x="14621" y="1369"/>
                    <a:pt x="14621" y="920"/>
                  </a:cubicBezTo>
                  <a:lnTo>
                    <a:pt x="14621" y="803"/>
                  </a:lnTo>
                  <a:cubicBezTo>
                    <a:pt x="14621" y="353"/>
                    <a:pt x="14269" y="1"/>
                    <a:pt x="13819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53"/>
            <p:cNvSpPr/>
            <p:nvPr/>
          </p:nvSpPr>
          <p:spPr>
            <a:xfrm>
              <a:off x="6969675" y="2022075"/>
              <a:ext cx="104600" cy="43025"/>
            </a:xfrm>
            <a:custGeom>
              <a:rect b="b" l="l" r="r" t="t"/>
              <a:pathLst>
                <a:path extrusionOk="0" h="1721" w="4184">
                  <a:moveTo>
                    <a:pt x="881" y="1"/>
                  </a:moveTo>
                  <a:cubicBezTo>
                    <a:pt x="392" y="1"/>
                    <a:pt x="1" y="392"/>
                    <a:pt x="1" y="861"/>
                  </a:cubicBezTo>
                  <a:cubicBezTo>
                    <a:pt x="1" y="1350"/>
                    <a:pt x="392" y="1721"/>
                    <a:pt x="881" y="1721"/>
                  </a:cubicBezTo>
                  <a:lnTo>
                    <a:pt x="3324" y="1721"/>
                  </a:lnTo>
                  <a:cubicBezTo>
                    <a:pt x="3813" y="1721"/>
                    <a:pt x="4184" y="1350"/>
                    <a:pt x="4184" y="861"/>
                  </a:cubicBezTo>
                  <a:cubicBezTo>
                    <a:pt x="4184" y="392"/>
                    <a:pt x="3813" y="1"/>
                    <a:pt x="3324" y="1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53"/>
            <p:cNvSpPr/>
            <p:nvPr/>
          </p:nvSpPr>
          <p:spPr>
            <a:xfrm>
              <a:off x="441400" y="3411325"/>
              <a:ext cx="1218225" cy="363575"/>
            </a:xfrm>
            <a:custGeom>
              <a:rect b="b" l="l" r="r" t="t"/>
              <a:pathLst>
                <a:path extrusionOk="0" h="14543" w="48729">
                  <a:moveTo>
                    <a:pt x="0" y="0"/>
                  </a:moveTo>
                  <a:lnTo>
                    <a:pt x="0" y="11688"/>
                  </a:lnTo>
                  <a:cubicBezTo>
                    <a:pt x="0" y="13271"/>
                    <a:pt x="1271" y="14542"/>
                    <a:pt x="2854" y="14542"/>
                  </a:cubicBezTo>
                  <a:lnTo>
                    <a:pt x="45875" y="14542"/>
                  </a:lnTo>
                  <a:cubicBezTo>
                    <a:pt x="47438" y="14542"/>
                    <a:pt x="48728" y="13271"/>
                    <a:pt x="48728" y="11688"/>
                  </a:cubicBezTo>
                  <a:lnTo>
                    <a:pt x="48728" y="0"/>
                  </a:ln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53"/>
            <p:cNvSpPr/>
            <p:nvPr/>
          </p:nvSpPr>
          <p:spPr>
            <a:xfrm>
              <a:off x="441400" y="3258350"/>
              <a:ext cx="1218225" cy="153000"/>
            </a:xfrm>
            <a:custGeom>
              <a:rect b="b" l="l" r="r" t="t"/>
              <a:pathLst>
                <a:path extrusionOk="0" h="6120" w="48729">
                  <a:moveTo>
                    <a:pt x="2854" y="1"/>
                  </a:moveTo>
                  <a:cubicBezTo>
                    <a:pt x="1271" y="1"/>
                    <a:pt x="0" y="1291"/>
                    <a:pt x="0" y="2854"/>
                  </a:cubicBezTo>
                  <a:lnTo>
                    <a:pt x="0" y="6119"/>
                  </a:lnTo>
                  <a:lnTo>
                    <a:pt x="48728" y="6119"/>
                  </a:lnTo>
                  <a:lnTo>
                    <a:pt x="48728" y="2854"/>
                  </a:lnTo>
                  <a:cubicBezTo>
                    <a:pt x="48728" y="1291"/>
                    <a:pt x="47438" y="1"/>
                    <a:pt x="45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53"/>
            <p:cNvSpPr/>
            <p:nvPr/>
          </p:nvSpPr>
          <p:spPr>
            <a:xfrm>
              <a:off x="534750" y="3307725"/>
              <a:ext cx="48375" cy="48375"/>
            </a:xfrm>
            <a:custGeom>
              <a:rect b="b" l="l" r="r" t="t"/>
              <a:pathLst>
                <a:path extrusionOk="0" h="1935" w="1935">
                  <a:moveTo>
                    <a:pt x="977" y="0"/>
                  </a:moveTo>
                  <a:cubicBezTo>
                    <a:pt x="430" y="0"/>
                    <a:pt x="0" y="430"/>
                    <a:pt x="0" y="978"/>
                  </a:cubicBezTo>
                  <a:cubicBezTo>
                    <a:pt x="0" y="1505"/>
                    <a:pt x="430" y="1935"/>
                    <a:pt x="977" y="1935"/>
                  </a:cubicBezTo>
                  <a:cubicBezTo>
                    <a:pt x="1504" y="1935"/>
                    <a:pt x="1934" y="1505"/>
                    <a:pt x="1934" y="978"/>
                  </a:cubicBezTo>
                  <a:cubicBezTo>
                    <a:pt x="1934" y="430"/>
                    <a:pt x="1504" y="0"/>
                    <a:pt x="977" y="0"/>
                  </a:cubicBezTo>
                  <a:close/>
                </a:path>
              </a:pathLst>
            </a:custGeom>
            <a:solidFill>
              <a:srgbClr val="FFC3D0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53"/>
            <p:cNvSpPr/>
            <p:nvPr/>
          </p:nvSpPr>
          <p:spPr>
            <a:xfrm>
              <a:off x="640275" y="3307725"/>
              <a:ext cx="48400" cy="48375"/>
            </a:xfrm>
            <a:custGeom>
              <a:rect b="b" l="l" r="r" t="t"/>
              <a:pathLst>
                <a:path extrusionOk="0" h="1935" w="1936">
                  <a:moveTo>
                    <a:pt x="97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7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78" y="0"/>
                  </a:cubicBezTo>
                  <a:close/>
                </a:path>
              </a:pathLst>
            </a:custGeom>
            <a:solidFill>
              <a:srgbClr val="A1C3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53"/>
            <p:cNvSpPr/>
            <p:nvPr/>
          </p:nvSpPr>
          <p:spPr>
            <a:xfrm>
              <a:off x="745825" y="3307725"/>
              <a:ext cx="48400" cy="48375"/>
            </a:xfrm>
            <a:custGeom>
              <a:rect b="b" l="l" r="r" t="t"/>
              <a:pathLst>
                <a:path extrusionOk="0" h="1935" w="1936">
                  <a:moveTo>
                    <a:pt x="958" y="0"/>
                  </a:moveTo>
                  <a:cubicBezTo>
                    <a:pt x="431" y="0"/>
                    <a:pt x="1" y="430"/>
                    <a:pt x="1" y="978"/>
                  </a:cubicBezTo>
                  <a:cubicBezTo>
                    <a:pt x="1" y="1505"/>
                    <a:pt x="431" y="1935"/>
                    <a:pt x="958" y="1935"/>
                  </a:cubicBezTo>
                  <a:cubicBezTo>
                    <a:pt x="1505" y="1935"/>
                    <a:pt x="1935" y="1505"/>
                    <a:pt x="1935" y="978"/>
                  </a:cubicBezTo>
                  <a:cubicBezTo>
                    <a:pt x="1935" y="430"/>
                    <a:pt x="1505" y="0"/>
                    <a:pt x="958" y="0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53"/>
            <p:cNvSpPr/>
            <p:nvPr/>
          </p:nvSpPr>
          <p:spPr>
            <a:xfrm>
              <a:off x="571875" y="3498300"/>
              <a:ext cx="186700" cy="186175"/>
            </a:xfrm>
            <a:custGeom>
              <a:rect b="b" l="l" r="r" t="t"/>
              <a:pathLst>
                <a:path extrusionOk="0" h="7447" w="7468">
                  <a:moveTo>
                    <a:pt x="3733" y="0"/>
                  </a:moveTo>
                  <a:cubicBezTo>
                    <a:pt x="1681" y="0"/>
                    <a:pt x="1" y="1661"/>
                    <a:pt x="1" y="3714"/>
                  </a:cubicBezTo>
                  <a:cubicBezTo>
                    <a:pt x="1" y="5786"/>
                    <a:pt x="1681" y="7446"/>
                    <a:pt x="3733" y="7446"/>
                  </a:cubicBezTo>
                  <a:cubicBezTo>
                    <a:pt x="5805" y="7446"/>
                    <a:pt x="7467" y="5786"/>
                    <a:pt x="7467" y="3714"/>
                  </a:cubicBezTo>
                  <a:cubicBezTo>
                    <a:pt x="7467" y="1661"/>
                    <a:pt x="5805" y="0"/>
                    <a:pt x="3733" y="0"/>
                  </a:cubicBez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53"/>
            <p:cNvSpPr/>
            <p:nvPr/>
          </p:nvSpPr>
          <p:spPr>
            <a:xfrm>
              <a:off x="840125" y="3522725"/>
              <a:ext cx="655325" cy="43025"/>
            </a:xfrm>
            <a:custGeom>
              <a:rect b="b" l="l" r="r" t="t"/>
              <a:pathLst>
                <a:path extrusionOk="0" h="1721" w="26213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8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25410" y="1721"/>
                  </a:lnTo>
                  <a:cubicBezTo>
                    <a:pt x="25840" y="1721"/>
                    <a:pt x="26212" y="1369"/>
                    <a:pt x="26212" y="918"/>
                  </a:cubicBezTo>
                  <a:lnTo>
                    <a:pt x="26212" y="801"/>
                  </a:lnTo>
                  <a:cubicBezTo>
                    <a:pt x="26212" y="352"/>
                    <a:pt x="25840" y="1"/>
                    <a:pt x="25410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53"/>
            <p:cNvSpPr/>
            <p:nvPr/>
          </p:nvSpPr>
          <p:spPr>
            <a:xfrm>
              <a:off x="840125" y="3630225"/>
              <a:ext cx="365050" cy="43025"/>
            </a:xfrm>
            <a:custGeom>
              <a:rect b="b" l="l" r="r" t="t"/>
              <a:pathLst>
                <a:path extrusionOk="0" h="1721" w="14602">
                  <a:moveTo>
                    <a:pt x="803" y="1"/>
                  </a:moveTo>
                  <a:cubicBezTo>
                    <a:pt x="352" y="1"/>
                    <a:pt x="0" y="352"/>
                    <a:pt x="0" y="801"/>
                  </a:cubicBezTo>
                  <a:lnTo>
                    <a:pt x="0" y="919"/>
                  </a:lnTo>
                  <a:cubicBezTo>
                    <a:pt x="0" y="1369"/>
                    <a:pt x="352" y="1721"/>
                    <a:pt x="803" y="1721"/>
                  </a:cubicBezTo>
                  <a:lnTo>
                    <a:pt x="13820" y="1721"/>
                  </a:lnTo>
                  <a:cubicBezTo>
                    <a:pt x="14250" y="1721"/>
                    <a:pt x="14602" y="1369"/>
                    <a:pt x="14602" y="919"/>
                  </a:cubicBezTo>
                  <a:lnTo>
                    <a:pt x="14602" y="801"/>
                  </a:lnTo>
                  <a:cubicBezTo>
                    <a:pt x="14602" y="352"/>
                    <a:pt x="14250" y="1"/>
                    <a:pt x="13820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53"/>
            <p:cNvSpPr/>
            <p:nvPr/>
          </p:nvSpPr>
          <p:spPr>
            <a:xfrm>
              <a:off x="1249150" y="3630225"/>
              <a:ext cx="104575" cy="43025"/>
            </a:xfrm>
            <a:custGeom>
              <a:rect b="b" l="l" r="r" t="t"/>
              <a:pathLst>
                <a:path extrusionOk="0" h="1721" w="4183">
                  <a:moveTo>
                    <a:pt x="860" y="1"/>
                  </a:moveTo>
                  <a:cubicBezTo>
                    <a:pt x="371" y="1"/>
                    <a:pt x="0" y="392"/>
                    <a:pt x="0" y="861"/>
                  </a:cubicBezTo>
                  <a:cubicBezTo>
                    <a:pt x="0" y="1330"/>
                    <a:pt x="371" y="1721"/>
                    <a:pt x="860" y="1721"/>
                  </a:cubicBezTo>
                  <a:lnTo>
                    <a:pt x="3323" y="1721"/>
                  </a:lnTo>
                  <a:cubicBezTo>
                    <a:pt x="3792" y="1721"/>
                    <a:pt x="4183" y="1330"/>
                    <a:pt x="4183" y="861"/>
                  </a:cubicBezTo>
                  <a:cubicBezTo>
                    <a:pt x="4183" y="392"/>
                    <a:pt x="3792" y="1"/>
                    <a:pt x="3323" y="1"/>
                  </a:cubicBezTo>
                  <a:close/>
                </a:path>
              </a:pathLst>
            </a:custGeom>
            <a:solidFill>
              <a:srgbClr val="7882F3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53"/>
            <p:cNvSpPr/>
            <p:nvPr/>
          </p:nvSpPr>
          <p:spPr>
            <a:xfrm>
              <a:off x="562100" y="577006"/>
              <a:ext cx="618150" cy="618125"/>
            </a:xfrm>
            <a:custGeom>
              <a:rect b="b" l="l" r="r" t="t"/>
              <a:pathLst>
                <a:path extrusionOk="0" h="24725" w="24726">
                  <a:moveTo>
                    <a:pt x="12372" y="0"/>
                  </a:moveTo>
                  <a:cubicBezTo>
                    <a:pt x="5552" y="0"/>
                    <a:pt x="1" y="5551"/>
                    <a:pt x="1" y="12353"/>
                  </a:cubicBezTo>
                  <a:cubicBezTo>
                    <a:pt x="1" y="19174"/>
                    <a:pt x="5552" y="24725"/>
                    <a:pt x="12372" y="24725"/>
                  </a:cubicBezTo>
                  <a:cubicBezTo>
                    <a:pt x="19174" y="24725"/>
                    <a:pt x="24725" y="19174"/>
                    <a:pt x="24725" y="12353"/>
                  </a:cubicBezTo>
                  <a:cubicBezTo>
                    <a:pt x="24725" y="5551"/>
                    <a:pt x="19174" y="0"/>
                    <a:pt x="12372" y="0"/>
                  </a:cubicBezTo>
                  <a:close/>
                </a:path>
              </a:pathLst>
            </a:custGeom>
            <a:solidFill>
              <a:srgbClr val="9EA6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53"/>
            <p:cNvSpPr/>
            <p:nvPr/>
          </p:nvSpPr>
          <p:spPr>
            <a:xfrm>
              <a:off x="760950" y="665931"/>
              <a:ext cx="220425" cy="219925"/>
            </a:xfrm>
            <a:custGeom>
              <a:rect b="b" l="l" r="r" t="t"/>
              <a:pathLst>
                <a:path extrusionOk="0" h="8797" w="8817">
                  <a:moveTo>
                    <a:pt x="4418" y="1"/>
                  </a:moveTo>
                  <a:cubicBezTo>
                    <a:pt x="1976" y="1"/>
                    <a:pt x="1" y="1974"/>
                    <a:pt x="1" y="4398"/>
                  </a:cubicBezTo>
                  <a:cubicBezTo>
                    <a:pt x="1" y="6821"/>
                    <a:pt x="1976" y="8796"/>
                    <a:pt x="4418" y="8796"/>
                  </a:cubicBezTo>
                  <a:cubicBezTo>
                    <a:pt x="6842" y="8796"/>
                    <a:pt x="8817" y="6821"/>
                    <a:pt x="8817" y="4398"/>
                  </a:cubicBezTo>
                  <a:cubicBezTo>
                    <a:pt x="8817" y="1974"/>
                    <a:pt x="6842" y="1"/>
                    <a:pt x="4418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53"/>
            <p:cNvSpPr/>
            <p:nvPr/>
          </p:nvSpPr>
          <p:spPr>
            <a:xfrm>
              <a:off x="659825" y="933706"/>
              <a:ext cx="423200" cy="242400"/>
            </a:xfrm>
            <a:custGeom>
              <a:rect b="b" l="l" r="r" t="t"/>
              <a:pathLst>
                <a:path extrusionOk="0" h="9696" w="16928">
                  <a:moveTo>
                    <a:pt x="8463" y="1"/>
                  </a:moveTo>
                  <a:cubicBezTo>
                    <a:pt x="4535" y="1"/>
                    <a:pt x="1231" y="2502"/>
                    <a:pt x="1" y="6000"/>
                  </a:cubicBezTo>
                  <a:cubicBezTo>
                    <a:pt x="2112" y="8268"/>
                    <a:pt x="5122" y="9695"/>
                    <a:pt x="8463" y="9695"/>
                  </a:cubicBezTo>
                  <a:cubicBezTo>
                    <a:pt x="11806" y="9695"/>
                    <a:pt x="14817" y="8268"/>
                    <a:pt x="16927" y="6000"/>
                  </a:cubicBezTo>
                  <a:cubicBezTo>
                    <a:pt x="15695" y="2502"/>
                    <a:pt x="12372" y="1"/>
                    <a:pt x="8463" y="1"/>
                  </a:cubicBezTo>
                  <a:close/>
                </a:path>
              </a:pathLst>
            </a:custGeom>
            <a:solidFill>
              <a:srgbClr val="F1F0FF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53"/>
            <p:cNvSpPr/>
            <p:nvPr/>
          </p:nvSpPr>
          <p:spPr>
            <a:xfrm>
              <a:off x="3370825" y="3881400"/>
              <a:ext cx="3061875" cy="435875"/>
            </a:xfrm>
            <a:custGeom>
              <a:rect b="b" l="l" r="r" t="t"/>
              <a:pathLst>
                <a:path extrusionOk="0" h="17435" w="122475">
                  <a:moveTo>
                    <a:pt x="5375" y="0"/>
                  </a:moveTo>
                  <a:cubicBezTo>
                    <a:pt x="2404" y="0"/>
                    <a:pt x="1" y="2403"/>
                    <a:pt x="1" y="5356"/>
                  </a:cubicBezTo>
                  <a:lnTo>
                    <a:pt x="1" y="12079"/>
                  </a:lnTo>
                  <a:cubicBezTo>
                    <a:pt x="1" y="15030"/>
                    <a:pt x="2404" y="17435"/>
                    <a:pt x="5375" y="17435"/>
                  </a:cubicBezTo>
                  <a:lnTo>
                    <a:pt x="117099" y="17435"/>
                  </a:lnTo>
                  <a:cubicBezTo>
                    <a:pt x="120070" y="17435"/>
                    <a:pt x="122475" y="15030"/>
                    <a:pt x="122475" y="12079"/>
                  </a:cubicBezTo>
                  <a:lnTo>
                    <a:pt x="122475" y="5356"/>
                  </a:lnTo>
                  <a:cubicBezTo>
                    <a:pt x="122475" y="2403"/>
                    <a:pt x="120070" y="0"/>
                    <a:pt x="117099" y="0"/>
                  </a:cubicBezTo>
                  <a:close/>
                </a:path>
              </a:pathLst>
            </a:custGeom>
            <a:solidFill>
              <a:srgbClr val="5352EE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53"/>
            <p:cNvSpPr/>
            <p:nvPr/>
          </p:nvSpPr>
          <p:spPr>
            <a:xfrm>
              <a:off x="4267000" y="4042125"/>
              <a:ext cx="130475" cy="130525"/>
            </a:xfrm>
            <a:custGeom>
              <a:rect b="b" l="l" r="r" t="t"/>
              <a:pathLst>
                <a:path extrusionOk="0" h="5221" w="5219">
                  <a:moveTo>
                    <a:pt x="2620" y="1"/>
                  </a:moveTo>
                  <a:cubicBezTo>
                    <a:pt x="1174" y="1"/>
                    <a:pt x="1" y="1174"/>
                    <a:pt x="1" y="2601"/>
                  </a:cubicBezTo>
                  <a:cubicBezTo>
                    <a:pt x="1" y="4048"/>
                    <a:pt x="1174" y="5220"/>
                    <a:pt x="2620" y="5220"/>
                  </a:cubicBezTo>
                  <a:cubicBezTo>
                    <a:pt x="4066" y="5220"/>
                    <a:pt x="5219" y="4048"/>
                    <a:pt x="5219" y="2601"/>
                  </a:cubicBezTo>
                  <a:cubicBezTo>
                    <a:pt x="5219" y="1174"/>
                    <a:pt x="4066" y="1"/>
                    <a:pt x="2620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53"/>
            <p:cNvSpPr/>
            <p:nvPr/>
          </p:nvSpPr>
          <p:spPr>
            <a:xfrm>
              <a:off x="3984575" y="4042125"/>
              <a:ext cx="130475" cy="130525"/>
            </a:xfrm>
            <a:custGeom>
              <a:rect b="b" l="l" r="r" t="t"/>
              <a:pathLst>
                <a:path extrusionOk="0" h="5221" w="5219">
                  <a:moveTo>
                    <a:pt x="2619" y="1"/>
                  </a:moveTo>
                  <a:cubicBezTo>
                    <a:pt x="1173" y="1"/>
                    <a:pt x="0" y="1174"/>
                    <a:pt x="0" y="2601"/>
                  </a:cubicBezTo>
                  <a:cubicBezTo>
                    <a:pt x="0" y="4048"/>
                    <a:pt x="1173" y="5220"/>
                    <a:pt x="2619" y="5220"/>
                  </a:cubicBezTo>
                  <a:cubicBezTo>
                    <a:pt x="4066" y="5220"/>
                    <a:pt x="5218" y="4048"/>
                    <a:pt x="5218" y="2601"/>
                  </a:cubicBezTo>
                  <a:cubicBezTo>
                    <a:pt x="5218" y="1174"/>
                    <a:pt x="4066" y="1"/>
                    <a:pt x="2619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53"/>
            <p:cNvSpPr/>
            <p:nvPr/>
          </p:nvSpPr>
          <p:spPr>
            <a:xfrm>
              <a:off x="3702125" y="4042125"/>
              <a:ext cx="130475" cy="130525"/>
            </a:xfrm>
            <a:custGeom>
              <a:rect b="b" l="l" r="r" t="t"/>
              <a:pathLst>
                <a:path extrusionOk="0" h="5221" w="5219">
                  <a:moveTo>
                    <a:pt x="2620" y="1"/>
                  </a:moveTo>
                  <a:cubicBezTo>
                    <a:pt x="1174" y="1"/>
                    <a:pt x="1" y="1174"/>
                    <a:pt x="1" y="2601"/>
                  </a:cubicBezTo>
                  <a:cubicBezTo>
                    <a:pt x="1" y="4048"/>
                    <a:pt x="1174" y="5220"/>
                    <a:pt x="2620" y="5220"/>
                  </a:cubicBezTo>
                  <a:cubicBezTo>
                    <a:pt x="4046" y="5220"/>
                    <a:pt x="5219" y="4048"/>
                    <a:pt x="5219" y="2601"/>
                  </a:cubicBezTo>
                  <a:cubicBezTo>
                    <a:pt x="5219" y="1174"/>
                    <a:pt x="4046" y="1"/>
                    <a:pt x="2620" y="1"/>
                  </a:cubicBezTo>
                  <a:close/>
                </a:path>
              </a:pathLst>
            </a:custGeom>
            <a:solidFill>
              <a:srgbClr val="81EEEB"/>
            </a:solidFill>
            <a:ln>
              <a:noFill/>
            </a:ln>
            <a:effectLst>
              <a:reflection blurRad="0" dir="5400000" dist="38100" endA="0" endPos="12000" fadeDir="5400012" kx="0" rotWithShape="0" algn="bl" stA="5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4" name="Google Shape;794;p53"/>
          <p:cNvSpPr/>
          <p:nvPr/>
        </p:nvSpPr>
        <p:spPr>
          <a:xfrm>
            <a:off x="7301100" y="1919692"/>
            <a:ext cx="1121400" cy="2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53"/>
          <p:cNvSpPr/>
          <p:nvPr/>
        </p:nvSpPr>
        <p:spPr>
          <a:xfrm>
            <a:off x="7301100" y="3163122"/>
            <a:ext cx="1121400" cy="2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53"/>
          <p:cNvSpPr/>
          <p:nvPr/>
        </p:nvSpPr>
        <p:spPr>
          <a:xfrm>
            <a:off x="3997350" y="3163122"/>
            <a:ext cx="1121400" cy="2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53"/>
          <p:cNvSpPr/>
          <p:nvPr/>
        </p:nvSpPr>
        <p:spPr>
          <a:xfrm>
            <a:off x="3997350" y="1919692"/>
            <a:ext cx="1121400" cy="29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53"/>
          <p:cNvSpPr txBox="1"/>
          <p:nvPr/>
        </p:nvSpPr>
        <p:spPr>
          <a:xfrm>
            <a:off x="4144890" y="1983841"/>
            <a:ext cx="826800" cy="16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900" u="none" cap="none" strike="noStrike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Username</a:t>
            </a:r>
            <a:endParaRPr b="1" i="0" sz="9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9" name="Google Shape;799;p53"/>
          <p:cNvSpPr txBox="1"/>
          <p:nvPr/>
        </p:nvSpPr>
        <p:spPr>
          <a:xfrm>
            <a:off x="7448640" y="1983841"/>
            <a:ext cx="826800" cy="16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900" u="none" cap="none" strike="noStrike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Menu</a:t>
            </a:r>
            <a:endParaRPr b="1" i="0" sz="9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0" name="Google Shape;800;p53"/>
          <p:cNvSpPr txBox="1"/>
          <p:nvPr/>
        </p:nvSpPr>
        <p:spPr>
          <a:xfrm>
            <a:off x="4144890" y="3227271"/>
            <a:ext cx="826800" cy="16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900" u="none" cap="none" strike="noStrike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Answers</a:t>
            </a:r>
            <a:endParaRPr b="1" i="0" sz="9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1" name="Google Shape;801;p53"/>
          <p:cNvSpPr txBox="1"/>
          <p:nvPr/>
        </p:nvSpPr>
        <p:spPr>
          <a:xfrm>
            <a:off x="7448640" y="3227271"/>
            <a:ext cx="826800" cy="16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900" u="none" cap="none" strike="noStrike">
                <a:solidFill>
                  <a:srgbClr val="5352EE"/>
                </a:solidFill>
                <a:latin typeface="Montserrat"/>
                <a:ea typeface="Montserrat"/>
                <a:cs typeface="Montserrat"/>
                <a:sym typeface="Montserrat"/>
              </a:rPr>
              <a:t>Setting</a:t>
            </a:r>
            <a:endParaRPr b="1" i="0" sz="900" u="none" cap="none" strike="noStrike">
              <a:solidFill>
                <a:srgbClr val="535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2" name="Google Shape;802;p53"/>
          <p:cNvSpPr/>
          <p:nvPr/>
        </p:nvSpPr>
        <p:spPr>
          <a:xfrm>
            <a:off x="5239750" y="1782675"/>
            <a:ext cx="375900" cy="5670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53"/>
          <p:cNvSpPr/>
          <p:nvPr/>
        </p:nvSpPr>
        <p:spPr>
          <a:xfrm>
            <a:off x="6762356" y="2066847"/>
            <a:ext cx="375900" cy="5670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53"/>
          <p:cNvSpPr/>
          <p:nvPr/>
        </p:nvSpPr>
        <p:spPr>
          <a:xfrm>
            <a:off x="6142014" y="3102486"/>
            <a:ext cx="274800" cy="4146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53"/>
          <p:cNvSpPr/>
          <p:nvPr/>
        </p:nvSpPr>
        <p:spPr>
          <a:xfrm>
            <a:off x="5559869" y="2368629"/>
            <a:ext cx="274800" cy="414600"/>
          </a:xfrm>
          <a:prstGeom prst="ellipse">
            <a:avLst/>
          </a:prstGeom>
          <a:solidFill>
            <a:srgbClr val="A1C3FF">
              <a:alpha val="50590"/>
            </a:srgbClr>
          </a:solidFill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6" name="Google Shape;806;p53"/>
          <p:cNvCxnSpPr>
            <a:stCxn id="802" idx="2"/>
            <a:endCxn id="797" idx="3"/>
          </p:cNvCxnSpPr>
          <p:nvPr/>
        </p:nvCxnSpPr>
        <p:spPr>
          <a:xfrm flipH="1">
            <a:off x="5118850" y="2066175"/>
            <a:ext cx="120900" cy="600"/>
          </a:xfrm>
          <a:prstGeom prst="bentConnector3">
            <a:avLst>
              <a:gd fmla="val 50019" name="adj1"/>
            </a:avLst>
          </a:prstGeom>
          <a:noFill/>
          <a:ln cap="flat" cmpd="sng" w="9525">
            <a:solidFill>
              <a:srgbClr val="3AE4D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7" name="Google Shape;807;p53"/>
          <p:cNvCxnSpPr>
            <a:stCxn id="805" idx="2"/>
            <a:endCxn id="796" idx="3"/>
          </p:cNvCxnSpPr>
          <p:nvPr/>
        </p:nvCxnSpPr>
        <p:spPr>
          <a:xfrm flipH="1">
            <a:off x="5118869" y="2575929"/>
            <a:ext cx="441000" cy="7338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8" name="Google Shape;808;p53"/>
          <p:cNvCxnSpPr>
            <a:stCxn id="794" idx="1"/>
            <a:endCxn id="803" idx="0"/>
          </p:cNvCxnSpPr>
          <p:nvPr/>
        </p:nvCxnSpPr>
        <p:spPr>
          <a:xfrm flipH="1">
            <a:off x="6950400" y="2066392"/>
            <a:ext cx="350700" cy="600"/>
          </a:xfrm>
          <a:prstGeom prst="bentConnector2">
            <a:avLst/>
          </a:prstGeom>
          <a:noFill/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9" name="Google Shape;809;p53"/>
          <p:cNvCxnSpPr>
            <a:stCxn id="804" idx="6"/>
            <a:endCxn id="795" idx="1"/>
          </p:cNvCxnSpPr>
          <p:nvPr/>
        </p:nvCxnSpPr>
        <p:spPr>
          <a:xfrm>
            <a:off x="6416814" y="3309786"/>
            <a:ext cx="884400" cy="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81EEE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4" name="Google Shape;814;p54"/>
          <p:cNvGrpSpPr/>
          <p:nvPr/>
        </p:nvGrpSpPr>
        <p:grpSpPr>
          <a:xfrm>
            <a:off x="1400964" y="3266999"/>
            <a:ext cx="943514" cy="1288940"/>
            <a:chOff x="1384201" y="3266999"/>
            <a:chExt cx="943514" cy="1288940"/>
          </a:xfrm>
        </p:grpSpPr>
        <p:sp>
          <p:nvSpPr>
            <p:cNvPr id="815" name="Google Shape;815;p54"/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rect b="b" l="l" r="r" t="t"/>
              <a:pathLst>
                <a:path extrusionOk="0" h="29624" w="21685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2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54"/>
            <p:cNvSpPr/>
            <p:nvPr/>
          </p:nvSpPr>
          <p:spPr>
            <a:xfrm flipH="1" rot="-5400000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7" name="Google Shape;817;p54"/>
          <p:cNvGrpSpPr/>
          <p:nvPr/>
        </p:nvGrpSpPr>
        <p:grpSpPr>
          <a:xfrm>
            <a:off x="4367736" y="3751971"/>
            <a:ext cx="177328" cy="567083"/>
            <a:chOff x="4350974" y="3751971"/>
            <a:chExt cx="177328" cy="567083"/>
          </a:xfrm>
        </p:grpSpPr>
        <p:sp>
          <p:nvSpPr>
            <p:cNvPr id="818" name="Google Shape;818;p54"/>
            <p:cNvSpPr/>
            <p:nvPr/>
          </p:nvSpPr>
          <p:spPr>
            <a:xfrm flipH="1" rot="-5400000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54"/>
            <p:cNvSpPr/>
            <p:nvPr/>
          </p:nvSpPr>
          <p:spPr>
            <a:xfrm flipH="1" rot="-5400000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0" name="Google Shape;820;p54"/>
          <p:cNvSpPr/>
          <p:nvPr/>
        </p:nvSpPr>
        <p:spPr>
          <a:xfrm flipH="1" rot="-5400000">
            <a:off x="4648915" y="4089563"/>
            <a:ext cx="74400" cy="7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54"/>
          <p:cNvSpPr/>
          <p:nvPr/>
        </p:nvSpPr>
        <p:spPr>
          <a:xfrm>
            <a:off x="1799113" y="1472350"/>
            <a:ext cx="2245179" cy="3159787"/>
          </a:xfrm>
          <a:custGeom>
            <a:rect b="b" l="l" r="r" t="t"/>
            <a:pathLst>
              <a:path extrusionOk="0" h="52202" w="37092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54"/>
          <p:cNvSpPr/>
          <p:nvPr/>
        </p:nvSpPr>
        <p:spPr>
          <a:xfrm flipH="1">
            <a:off x="7004825" y="3621425"/>
            <a:ext cx="739838" cy="1010697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3" name="Google Shape;823;p54"/>
          <p:cNvGrpSpPr/>
          <p:nvPr/>
        </p:nvGrpSpPr>
        <p:grpSpPr>
          <a:xfrm>
            <a:off x="7431277" y="3557563"/>
            <a:ext cx="288998" cy="824888"/>
            <a:chOff x="7142627" y="3557563"/>
            <a:chExt cx="288998" cy="824888"/>
          </a:xfrm>
        </p:grpSpPr>
        <p:sp>
          <p:nvSpPr>
            <p:cNvPr id="824" name="Google Shape;824;p54"/>
            <p:cNvSpPr/>
            <p:nvPr/>
          </p:nvSpPr>
          <p:spPr>
            <a:xfrm flipH="1" rot="-5400000">
              <a:off x="7230625" y="4181451"/>
              <a:ext cx="201000" cy="20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54"/>
            <p:cNvSpPr/>
            <p:nvPr/>
          </p:nvSpPr>
          <p:spPr>
            <a:xfrm flipH="1" rot="-5400000">
              <a:off x="7142627" y="3557563"/>
              <a:ext cx="74400" cy="7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6" name="Google Shape;826;p54"/>
          <p:cNvSpPr/>
          <p:nvPr/>
        </p:nvSpPr>
        <p:spPr>
          <a:xfrm>
            <a:off x="5099038" y="1472350"/>
            <a:ext cx="2245179" cy="3159787"/>
          </a:xfrm>
          <a:custGeom>
            <a:rect b="b" l="l" r="r" t="t"/>
            <a:pathLst>
              <a:path extrusionOk="0" h="52202" w="37092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54"/>
          <p:cNvSpPr/>
          <p:nvPr/>
        </p:nvSpPr>
        <p:spPr>
          <a:xfrm flipH="1">
            <a:off x="3837194" y="4059424"/>
            <a:ext cx="419225" cy="572706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54"/>
          <p:cNvSpPr/>
          <p:nvPr/>
        </p:nvSpPr>
        <p:spPr>
          <a:xfrm>
            <a:off x="1961363" y="27598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54"/>
          <p:cNvSpPr/>
          <p:nvPr/>
        </p:nvSpPr>
        <p:spPr>
          <a:xfrm>
            <a:off x="5245425" y="27598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700"/>
              <a:t>Why to use </a:t>
            </a:r>
            <a:r>
              <a:rPr lang="en" sz="2700"/>
              <a:t>Web Scraping</a:t>
            </a:r>
            <a:endParaRPr sz="2700"/>
          </a:p>
        </p:txBody>
      </p:sp>
      <p:sp>
        <p:nvSpPr>
          <p:cNvPr id="831" name="Google Shape;831;p54"/>
          <p:cNvSpPr txBox="1"/>
          <p:nvPr>
            <p:ph idx="2" type="title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Accurate</a:t>
            </a:r>
            <a:endParaRPr/>
          </a:p>
        </p:txBody>
      </p:sp>
      <p:sp>
        <p:nvSpPr>
          <p:cNvPr id="832" name="Google Shape;832;p54"/>
          <p:cNvSpPr txBox="1"/>
          <p:nvPr>
            <p:ph idx="3" type="title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Faster</a:t>
            </a:r>
            <a:endParaRPr/>
          </a:p>
        </p:txBody>
      </p:sp>
      <p:sp>
        <p:nvSpPr>
          <p:cNvPr id="833" name="Google Shape;833;p54"/>
          <p:cNvSpPr txBox="1"/>
          <p:nvPr>
            <p:ph idx="1" type="subTitle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Using Web Scraping tools to automate this process can help you do it in a fraction of the time.  </a:t>
            </a:r>
            <a:endParaRPr/>
          </a:p>
        </p:txBody>
      </p:sp>
      <p:sp>
        <p:nvSpPr>
          <p:cNvPr id="834" name="Google Shape;834;p54"/>
          <p:cNvSpPr txBox="1"/>
          <p:nvPr>
            <p:ph idx="4" type="subTitle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It provides us with accurate and consistent data as there is less chance of error.</a:t>
            </a:r>
            <a:endParaRPr/>
          </a:p>
        </p:txBody>
      </p:sp>
      <p:sp>
        <p:nvSpPr>
          <p:cNvPr id="835" name="Google Shape;835;p54"/>
          <p:cNvSpPr/>
          <p:nvPr/>
        </p:nvSpPr>
        <p:spPr>
          <a:xfrm>
            <a:off x="2558098" y="1959325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54"/>
          <p:cNvSpPr/>
          <p:nvPr/>
        </p:nvSpPr>
        <p:spPr>
          <a:xfrm>
            <a:off x="5858023" y="1974250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54"/>
          <p:cNvSpPr/>
          <p:nvPr/>
        </p:nvSpPr>
        <p:spPr>
          <a:xfrm>
            <a:off x="2654050" y="2055288"/>
            <a:ext cx="535275" cy="535275"/>
          </a:xfrm>
          <a:custGeom>
            <a:rect b="b" l="l" r="r" t="t"/>
            <a:pathLst>
              <a:path extrusionOk="0" h="21411" w="21411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  <a:reflection blurRad="0" dir="5400000" dist="381000" endA="0" endPos="54000" fadeDir="5400012" kx="0" rotWithShape="0" algn="bl" stA="6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8" name="Google Shape;838;p54"/>
          <p:cNvGrpSpPr/>
          <p:nvPr/>
        </p:nvGrpSpPr>
        <p:grpSpPr>
          <a:xfrm>
            <a:off x="5983265" y="2105733"/>
            <a:ext cx="476709" cy="473399"/>
            <a:chOff x="-64781025" y="3361050"/>
            <a:chExt cx="317425" cy="315200"/>
          </a:xfrm>
        </p:grpSpPr>
        <p:sp>
          <p:nvSpPr>
            <p:cNvPr id="839" name="Google Shape;839;p54"/>
            <p:cNvSpPr/>
            <p:nvPr/>
          </p:nvSpPr>
          <p:spPr>
            <a:xfrm>
              <a:off x="-64764500" y="3388725"/>
              <a:ext cx="272550" cy="272550"/>
            </a:xfrm>
            <a:custGeom>
              <a:rect b="b" l="l" r="r" t="t"/>
              <a:pathLst>
                <a:path extrusionOk="0" h="10902" w="10902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54"/>
            <p:cNvSpPr/>
            <p:nvPr/>
          </p:nvSpPr>
          <p:spPr>
            <a:xfrm>
              <a:off x="-64568375" y="3361050"/>
              <a:ext cx="104775" cy="105675"/>
            </a:xfrm>
            <a:custGeom>
              <a:rect b="b" l="l" r="r" t="t"/>
              <a:pathLst>
                <a:path extrusionOk="0" h="4227" w="4191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54"/>
            <p:cNvSpPr/>
            <p:nvPr/>
          </p:nvSpPr>
          <p:spPr>
            <a:xfrm>
              <a:off x="-64645575" y="3596675"/>
              <a:ext cx="85100" cy="79575"/>
            </a:xfrm>
            <a:custGeom>
              <a:rect b="b" l="l" r="r" t="t"/>
              <a:pathLst>
                <a:path extrusionOk="0" h="3183" w="3404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54"/>
            <p:cNvSpPr/>
            <p:nvPr/>
          </p:nvSpPr>
          <p:spPr>
            <a:xfrm>
              <a:off x="-64781025" y="3456475"/>
              <a:ext cx="80350" cy="85075"/>
            </a:xfrm>
            <a:custGeom>
              <a:rect b="b" l="l" r="r" t="t"/>
              <a:pathLst>
                <a:path extrusionOk="0" h="3403" w="3214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3725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3" name="Google Shape;843;p54"/>
          <p:cNvGrpSpPr/>
          <p:nvPr/>
        </p:nvGrpSpPr>
        <p:grpSpPr>
          <a:xfrm>
            <a:off x="1933163" y="1595941"/>
            <a:ext cx="2008800" cy="146100"/>
            <a:chOff x="847125" y="3296850"/>
            <a:chExt cx="2008800" cy="146100"/>
          </a:xfrm>
        </p:grpSpPr>
        <p:sp>
          <p:nvSpPr>
            <p:cNvPr id="844" name="Google Shape;844;p54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5" name="Google Shape;845;p54"/>
            <p:cNvGrpSpPr/>
            <p:nvPr/>
          </p:nvGrpSpPr>
          <p:grpSpPr>
            <a:xfrm flipH="1" rot="10800000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846" name="Google Shape;846;p54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5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54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49" name="Google Shape;849;p54"/>
          <p:cNvGrpSpPr/>
          <p:nvPr/>
        </p:nvGrpSpPr>
        <p:grpSpPr>
          <a:xfrm>
            <a:off x="5217213" y="1595941"/>
            <a:ext cx="2008800" cy="146100"/>
            <a:chOff x="847125" y="3296850"/>
            <a:chExt cx="2008800" cy="146100"/>
          </a:xfrm>
        </p:grpSpPr>
        <p:sp>
          <p:nvSpPr>
            <p:cNvPr id="850" name="Google Shape;850;p54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1" name="Google Shape;851;p54"/>
            <p:cNvGrpSpPr/>
            <p:nvPr/>
          </p:nvGrpSpPr>
          <p:grpSpPr>
            <a:xfrm flipH="1" rot="10800000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852" name="Google Shape;852;p54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5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54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9" name="Google Shape;859;p55"/>
          <p:cNvGrpSpPr/>
          <p:nvPr/>
        </p:nvGrpSpPr>
        <p:grpSpPr>
          <a:xfrm>
            <a:off x="1400964" y="3266999"/>
            <a:ext cx="943514" cy="1288940"/>
            <a:chOff x="1384201" y="3266999"/>
            <a:chExt cx="943514" cy="1288940"/>
          </a:xfrm>
        </p:grpSpPr>
        <p:sp>
          <p:nvSpPr>
            <p:cNvPr id="860" name="Google Shape;860;p55"/>
            <p:cNvSpPr/>
            <p:nvPr/>
          </p:nvSpPr>
          <p:spPr>
            <a:xfrm flipH="1">
              <a:off x="1384201" y="3266999"/>
              <a:ext cx="943514" cy="1288940"/>
            </a:xfrm>
            <a:custGeom>
              <a:rect b="b" l="l" r="r" t="t"/>
              <a:pathLst>
                <a:path extrusionOk="0" h="29624" w="21685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20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55"/>
            <p:cNvSpPr/>
            <p:nvPr/>
          </p:nvSpPr>
          <p:spPr>
            <a:xfrm flipH="1" rot="-5400000">
              <a:off x="1509774" y="3677579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2" name="Google Shape;862;p55"/>
          <p:cNvGrpSpPr/>
          <p:nvPr/>
        </p:nvGrpSpPr>
        <p:grpSpPr>
          <a:xfrm>
            <a:off x="4367736" y="3751971"/>
            <a:ext cx="177328" cy="567083"/>
            <a:chOff x="4350974" y="3751971"/>
            <a:chExt cx="177328" cy="567083"/>
          </a:xfrm>
        </p:grpSpPr>
        <p:sp>
          <p:nvSpPr>
            <p:cNvPr id="863" name="Google Shape;863;p55"/>
            <p:cNvSpPr/>
            <p:nvPr/>
          </p:nvSpPr>
          <p:spPr>
            <a:xfrm flipH="1" rot="-5400000">
              <a:off x="4350974" y="4244654"/>
              <a:ext cx="74400" cy="7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55"/>
            <p:cNvSpPr/>
            <p:nvPr/>
          </p:nvSpPr>
          <p:spPr>
            <a:xfrm flipH="1" rot="-5400000">
              <a:off x="4371102" y="3751971"/>
              <a:ext cx="157200" cy="157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5" name="Google Shape;865;p55"/>
          <p:cNvSpPr/>
          <p:nvPr/>
        </p:nvSpPr>
        <p:spPr>
          <a:xfrm flipH="1" rot="-5400000">
            <a:off x="4648915" y="4089563"/>
            <a:ext cx="74400" cy="74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55"/>
          <p:cNvSpPr/>
          <p:nvPr/>
        </p:nvSpPr>
        <p:spPr>
          <a:xfrm>
            <a:off x="1799113" y="1472350"/>
            <a:ext cx="2245179" cy="3159787"/>
          </a:xfrm>
          <a:custGeom>
            <a:rect b="b" l="l" r="r" t="t"/>
            <a:pathLst>
              <a:path extrusionOk="0" h="52202" w="37092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5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55"/>
          <p:cNvSpPr/>
          <p:nvPr/>
        </p:nvSpPr>
        <p:spPr>
          <a:xfrm flipH="1">
            <a:off x="7004825" y="3621425"/>
            <a:ext cx="739838" cy="1010697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14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8" name="Google Shape;868;p55"/>
          <p:cNvGrpSpPr/>
          <p:nvPr/>
        </p:nvGrpSpPr>
        <p:grpSpPr>
          <a:xfrm>
            <a:off x="7431277" y="3557563"/>
            <a:ext cx="288998" cy="824888"/>
            <a:chOff x="7142627" y="3557563"/>
            <a:chExt cx="288998" cy="824888"/>
          </a:xfrm>
        </p:grpSpPr>
        <p:sp>
          <p:nvSpPr>
            <p:cNvPr id="869" name="Google Shape;869;p55"/>
            <p:cNvSpPr/>
            <p:nvPr/>
          </p:nvSpPr>
          <p:spPr>
            <a:xfrm flipH="1" rot="-5400000">
              <a:off x="7230625" y="4181451"/>
              <a:ext cx="201000" cy="20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55"/>
            <p:cNvSpPr/>
            <p:nvPr/>
          </p:nvSpPr>
          <p:spPr>
            <a:xfrm flipH="1" rot="-5400000">
              <a:off x="7142627" y="3557563"/>
              <a:ext cx="74400" cy="7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1" name="Google Shape;871;p55"/>
          <p:cNvSpPr/>
          <p:nvPr/>
        </p:nvSpPr>
        <p:spPr>
          <a:xfrm>
            <a:off x="5099038" y="1472350"/>
            <a:ext cx="2245179" cy="3159787"/>
          </a:xfrm>
          <a:custGeom>
            <a:rect b="b" l="l" r="r" t="t"/>
            <a:pathLst>
              <a:path extrusionOk="0" h="52202" w="37092">
                <a:moveTo>
                  <a:pt x="1142" y="1"/>
                </a:moveTo>
                <a:cubicBezTo>
                  <a:pt x="571" y="1"/>
                  <a:pt x="0" y="571"/>
                  <a:pt x="0" y="1142"/>
                </a:cubicBezTo>
                <a:lnTo>
                  <a:pt x="0" y="51061"/>
                </a:lnTo>
                <a:cubicBezTo>
                  <a:pt x="0" y="51631"/>
                  <a:pt x="571" y="52202"/>
                  <a:pt x="1142" y="52202"/>
                </a:cubicBezTo>
                <a:lnTo>
                  <a:pt x="35950" y="52202"/>
                </a:lnTo>
                <a:cubicBezTo>
                  <a:pt x="36818" y="52202"/>
                  <a:pt x="37092" y="51631"/>
                  <a:pt x="37092" y="51061"/>
                </a:cubicBezTo>
                <a:lnTo>
                  <a:pt x="37092" y="1142"/>
                </a:lnTo>
                <a:cubicBezTo>
                  <a:pt x="37092" y="571"/>
                  <a:pt x="36818" y="1"/>
                  <a:pt x="3595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5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55"/>
          <p:cNvSpPr/>
          <p:nvPr/>
        </p:nvSpPr>
        <p:spPr>
          <a:xfrm flipH="1">
            <a:off x="3837194" y="4059424"/>
            <a:ext cx="419225" cy="572706"/>
          </a:xfrm>
          <a:custGeom>
            <a:rect b="b" l="l" r="r" t="t"/>
            <a:pathLst>
              <a:path extrusionOk="0" h="29624" w="21685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  <a:reflection blurRad="0" dir="5400000" dist="38100" endA="0" endPos="30000" fadeDir="5400012" kx="0" rotWithShape="0" algn="bl" stA="20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55"/>
          <p:cNvSpPr/>
          <p:nvPr/>
        </p:nvSpPr>
        <p:spPr>
          <a:xfrm>
            <a:off x="1961363" y="27598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5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55"/>
          <p:cNvSpPr/>
          <p:nvPr/>
        </p:nvSpPr>
        <p:spPr>
          <a:xfrm>
            <a:off x="5245425" y="27598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5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700"/>
              <a:t>Challenges of web scraping</a:t>
            </a:r>
            <a:endParaRPr sz="2700"/>
          </a:p>
        </p:txBody>
      </p:sp>
      <p:sp>
        <p:nvSpPr>
          <p:cNvPr id="876" name="Google Shape;876;p55"/>
          <p:cNvSpPr txBox="1"/>
          <p:nvPr>
            <p:ph idx="2" type="title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1700"/>
              <a:t>Anti scraping</a:t>
            </a:r>
            <a:endParaRPr sz="1700"/>
          </a:p>
        </p:txBody>
      </p:sp>
      <p:sp>
        <p:nvSpPr>
          <p:cNvPr id="877" name="Google Shape;877;p55"/>
          <p:cNvSpPr txBox="1"/>
          <p:nvPr>
            <p:ph idx="3" type="title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Changes</a:t>
            </a:r>
            <a:endParaRPr/>
          </a:p>
        </p:txBody>
      </p:sp>
      <p:sp>
        <p:nvSpPr>
          <p:cNvPr id="878" name="Google Shape;878;p55"/>
          <p:cNvSpPr txBox="1"/>
          <p:nvPr>
            <p:ph idx="1" type="subTitle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Webpages are updated </a:t>
            </a:r>
            <a:r>
              <a:rPr lang="en"/>
              <a:t>frequently which can break your script</a:t>
            </a:r>
            <a:endParaRPr/>
          </a:p>
        </p:txBody>
      </p:sp>
      <p:sp>
        <p:nvSpPr>
          <p:cNvPr id="879" name="Google Shape;879;p55"/>
          <p:cNvSpPr txBox="1"/>
          <p:nvPr>
            <p:ph idx="4" type="subTitle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Some webpages make it harder for you to scrape them. This includes major to detect bots and block them</a:t>
            </a:r>
            <a:endParaRPr/>
          </a:p>
        </p:txBody>
      </p:sp>
      <p:sp>
        <p:nvSpPr>
          <p:cNvPr id="880" name="Google Shape;880;p55"/>
          <p:cNvSpPr/>
          <p:nvPr/>
        </p:nvSpPr>
        <p:spPr>
          <a:xfrm>
            <a:off x="2558098" y="1959325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55"/>
          <p:cNvSpPr/>
          <p:nvPr/>
        </p:nvSpPr>
        <p:spPr>
          <a:xfrm>
            <a:off x="5858023" y="1974250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2" name="Google Shape;882;p55"/>
          <p:cNvGrpSpPr/>
          <p:nvPr/>
        </p:nvGrpSpPr>
        <p:grpSpPr>
          <a:xfrm>
            <a:off x="1933163" y="1595941"/>
            <a:ext cx="2008800" cy="146100"/>
            <a:chOff x="847125" y="3296850"/>
            <a:chExt cx="2008800" cy="146100"/>
          </a:xfrm>
        </p:grpSpPr>
        <p:sp>
          <p:nvSpPr>
            <p:cNvPr id="883" name="Google Shape;883;p55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4" name="Google Shape;884;p55"/>
            <p:cNvGrpSpPr/>
            <p:nvPr/>
          </p:nvGrpSpPr>
          <p:grpSpPr>
            <a:xfrm flipH="1" rot="10800000">
              <a:off x="878210" y="3322948"/>
              <a:ext cx="429322" cy="93999"/>
              <a:chOff x="5795037" y="809024"/>
              <a:chExt cx="431653" cy="94500"/>
            </a:xfrm>
          </p:grpSpPr>
          <p:sp>
            <p:nvSpPr>
              <p:cNvPr id="885" name="Google Shape;885;p55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5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55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88" name="Google Shape;888;p55"/>
          <p:cNvGrpSpPr/>
          <p:nvPr/>
        </p:nvGrpSpPr>
        <p:grpSpPr>
          <a:xfrm>
            <a:off x="5217213" y="1595941"/>
            <a:ext cx="2008800" cy="146100"/>
            <a:chOff x="847125" y="3296850"/>
            <a:chExt cx="2008800" cy="146100"/>
          </a:xfrm>
        </p:grpSpPr>
        <p:sp>
          <p:nvSpPr>
            <p:cNvPr id="889" name="Google Shape;889;p55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0" name="Google Shape;890;p55"/>
            <p:cNvGrpSpPr/>
            <p:nvPr/>
          </p:nvGrpSpPr>
          <p:grpSpPr>
            <a:xfrm flipH="1" rot="10800000">
              <a:off x="878210" y="3322948"/>
              <a:ext cx="429322" cy="93999"/>
              <a:chOff x="5795037" y="809024"/>
              <a:chExt cx="431653" cy="94500"/>
            </a:xfrm>
          </p:grpSpPr>
          <p:sp>
            <p:nvSpPr>
              <p:cNvPr id="891" name="Google Shape;891;p55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55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55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94" name="Google Shape;894;p55"/>
          <p:cNvGrpSpPr/>
          <p:nvPr/>
        </p:nvGrpSpPr>
        <p:grpSpPr>
          <a:xfrm>
            <a:off x="2712139" y="2170528"/>
            <a:ext cx="450872" cy="343776"/>
            <a:chOff x="713620" y="2113020"/>
            <a:chExt cx="472959" cy="360617"/>
          </a:xfrm>
        </p:grpSpPr>
        <p:sp>
          <p:nvSpPr>
            <p:cNvPr id="895" name="Google Shape;895;p55"/>
            <p:cNvSpPr/>
            <p:nvPr/>
          </p:nvSpPr>
          <p:spPr>
            <a:xfrm>
              <a:off x="908730" y="2307294"/>
              <a:ext cx="83172" cy="83199"/>
            </a:xfrm>
            <a:custGeom>
              <a:rect b="b" l="l" r="r" t="t"/>
              <a:pathLst>
                <a:path extrusionOk="0" h="3086" w="3085">
                  <a:moveTo>
                    <a:pt x="1535" y="1024"/>
                  </a:moveTo>
                  <a:cubicBezTo>
                    <a:pt x="1820" y="1024"/>
                    <a:pt x="2061" y="1250"/>
                    <a:pt x="2061" y="1535"/>
                  </a:cubicBezTo>
                  <a:cubicBezTo>
                    <a:pt x="2061" y="1822"/>
                    <a:pt x="1820" y="2047"/>
                    <a:pt x="1535" y="2047"/>
                  </a:cubicBezTo>
                  <a:cubicBezTo>
                    <a:pt x="1249" y="2047"/>
                    <a:pt x="1024" y="1822"/>
                    <a:pt x="1024" y="1535"/>
                  </a:cubicBezTo>
                  <a:cubicBezTo>
                    <a:pt x="1024" y="1250"/>
                    <a:pt x="1249" y="1024"/>
                    <a:pt x="1535" y="1024"/>
                  </a:cubicBezTo>
                  <a:close/>
                  <a:moveTo>
                    <a:pt x="1535" y="1"/>
                  </a:moveTo>
                  <a:cubicBezTo>
                    <a:pt x="693" y="1"/>
                    <a:pt x="0" y="693"/>
                    <a:pt x="0" y="1535"/>
                  </a:cubicBezTo>
                  <a:cubicBezTo>
                    <a:pt x="0" y="2394"/>
                    <a:pt x="693" y="3086"/>
                    <a:pt x="1535" y="3086"/>
                  </a:cubicBezTo>
                  <a:cubicBezTo>
                    <a:pt x="2392" y="3086"/>
                    <a:pt x="3084" y="2394"/>
                    <a:pt x="3084" y="1535"/>
                  </a:cubicBezTo>
                  <a:cubicBezTo>
                    <a:pt x="3084" y="693"/>
                    <a:pt x="2392" y="1"/>
                    <a:pt x="1535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55"/>
            <p:cNvSpPr/>
            <p:nvPr/>
          </p:nvSpPr>
          <p:spPr>
            <a:xfrm>
              <a:off x="825558" y="2224176"/>
              <a:ext cx="249515" cy="249461"/>
            </a:xfrm>
            <a:custGeom>
              <a:rect b="b" l="l" r="r" t="t"/>
              <a:pathLst>
                <a:path extrusionOk="0" h="9253" w="9255">
                  <a:moveTo>
                    <a:pt x="4620" y="2046"/>
                  </a:moveTo>
                  <a:cubicBezTo>
                    <a:pt x="6049" y="2046"/>
                    <a:pt x="7192" y="3204"/>
                    <a:pt x="7192" y="4618"/>
                  </a:cubicBezTo>
                  <a:cubicBezTo>
                    <a:pt x="7192" y="6033"/>
                    <a:pt x="6049" y="7192"/>
                    <a:pt x="4620" y="7192"/>
                  </a:cubicBezTo>
                  <a:cubicBezTo>
                    <a:pt x="3206" y="7192"/>
                    <a:pt x="2062" y="6033"/>
                    <a:pt x="2062" y="4618"/>
                  </a:cubicBezTo>
                  <a:cubicBezTo>
                    <a:pt x="2062" y="3204"/>
                    <a:pt x="3206" y="2046"/>
                    <a:pt x="4620" y="2046"/>
                  </a:cubicBezTo>
                  <a:close/>
                  <a:moveTo>
                    <a:pt x="4620" y="0"/>
                  </a:moveTo>
                  <a:cubicBezTo>
                    <a:pt x="2077" y="0"/>
                    <a:pt x="1" y="2076"/>
                    <a:pt x="1" y="4618"/>
                  </a:cubicBezTo>
                  <a:cubicBezTo>
                    <a:pt x="1" y="7176"/>
                    <a:pt x="2077" y="9252"/>
                    <a:pt x="4620" y="9252"/>
                  </a:cubicBezTo>
                  <a:cubicBezTo>
                    <a:pt x="7178" y="9252"/>
                    <a:pt x="9254" y="7176"/>
                    <a:pt x="9254" y="4618"/>
                  </a:cubicBezTo>
                  <a:cubicBezTo>
                    <a:pt x="9254" y="2076"/>
                    <a:pt x="7178" y="0"/>
                    <a:pt x="4620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55"/>
            <p:cNvSpPr/>
            <p:nvPr/>
          </p:nvSpPr>
          <p:spPr>
            <a:xfrm>
              <a:off x="936310" y="2113020"/>
              <a:ext cx="28011" cy="83172"/>
            </a:xfrm>
            <a:custGeom>
              <a:rect b="b" l="l" r="r" t="t"/>
              <a:pathLst>
                <a:path extrusionOk="0" h="3085" w="1039">
                  <a:moveTo>
                    <a:pt x="512" y="1"/>
                  </a:moveTo>
                  <a:cubicBezTo>
                    <a:pt x="226" y="1"/>
                    <a:pt x="1" y="241"/>
                    <a:pt x="1" y="527"/>
                  </a:cubicBezTo>
                  <a:lnTo>
                    <a:pt x="1" y="2573"/>
                  </a:lnTo>
                  <a:cubicBezTo>
                    <a:pt x="1" y="2859"/>
                    <a:pt x="226" y="3084"/>
                    <a:pt x="512" y="3084"/>
                  </a:cubicBezTo>
                  <a:cubicBezTo>
                    <a:pt x="797" y="3084"/>
                    <a:pt x="1038" y="2859"/>
                    <a:pt x="1038" y="2573"/>
                  </a:cubicBezTo>
                  <a:lnTo>
                    <a:pt x="1038" y="527"/>
                  </a:lnTo>
                  <a:cubicBezTo>
                    <a:pt x="1038" y="241"/>
                    <a:pt x="797" y="1"/>
                    <a:pt x="512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55"/>
            <p:cNvSpPr/>
            <p:nvPr/>
          </p:nvSpPr>
          <p:spPr>
            <a:xfrm>
              <a:off x="767971" y="2168611"/>
              <a:ext cx="87243" cy="55538"/>
            </a:xfrm>
            <a:custGeom>
              <a:rect b="b" l="l" r="r" t="t"/>
              <a:pathLst>
                <a:path extrusionOk="0" h="2060" w="3236">
                  <a:moveTo>
                    <a:pt x="590" y="0"/>
                  </a:moveTo>
                  <a:cubicBezTo>
                    <a:pt x="401" y="0"/>
                    <a:pt x="221" y="106"/>
                    <a:pt x="136" y="286"/>
                  </a:cubicBezTo>
                  <a:cubicBezTo>
                    <a:pt x="0" y="541"/>
                    <a:pt x="106" y="842"/>
                    <a:pt x="361" y="978"/>
                  </a:cubicBezTo>
                  <a:lnTo>
                    <a:pt x="2423" y="2001"/>
                  </a:lnTo>
                  <a:cubicBezTo>
                    <a:pt x="2499" y="2041"/>
                    <a:pt x="2579" y="2060"/>
                    <a:pt x="2657" y="2060"/>
                  </a:cubicBezTo>
                  <a:cubicBezTo>
                    <a:pt x="2843" y="2060"/>
                    <a:pt x="3020" y="1955"/>
                    <a:pt x="3115" y="1775"/>
                  </a:cubicBezTo>
                  <a:cubicBezTo>
                    <a:pt x="3235" y="1519"/>
                    <a:pt x="3130" y="1203"/>
                    <a:pt x="2874" y="1083"/>
                  </a:cubicBezTo>
                  <a:lnTo>
                    <a:pt x="828" y="59"/>
                  </a:lnTo>
                  <a:cubicBezTo>
                    <a:pt x="752" y="19"/>
                    <a:pt x="670" y="0"/>
                    <a:pt x="590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55"/>
            <p:cNvSpPr/>
            <p:nvPr/>
          </p:nvSpPr>
          <p:spPr>
            <a:xfrm>
              <a:off x="1045417" y="2168611"/>
              <a:ext cx="86811" cy="55538"/>
            </a:xfrm>
            <a:custGeom>
              <a:rect b="b" l="l" r="r" t="t"/>
              <a:pathLst>
                <a:path extrusionOk="0" h="2060" w="3220">
                  <a:moveTo>
                    <a:pt x="2643" y="0"/>
                  </a:moveTo>
                  <a:cubicBezTo>
                    <a:pt x="2564" y="0"/>
                    <a:pt x="2484" y="19"/>
                    <a:pt x="2407" y="59"/>
                  </a:cubicBezTo>
                  <a:lnTo>
                    <a:pt x="347" y="1083"/>
                  </a:lnTo>
                  <a:cubicBezTo>
                    <a:pt x="106" y="1203"/>
                    <a:pt x="0" y="1519"/>
                    <a:pt x="120" y="1775"/>
                  </a:cubicBezTo>
                  <a:cubicBezTo>
                    <a:pt x="216" y="1955"/>
                    <a:pt x="393" y="2060"/>
                    <a:pt x="578" y="2060"/>
                  </a:cubicBezTo>
                  <a:cubicBezTo>
                    <a:pt x="657" y="2060"/>
                    <a:pt x="737" y="2041"/>
                    <a:pt x="813" y="2001"/>
                  </a:cubicBezTo>
                  <a:lnTo>
                    <a:pt x="2874" y="978"/>
                  </a:lnTo>
                  <a:cubicBezTo>
                    <a:pt x="3115" y="842"/>
                    <a:pt x="3220" y="541"/>
                    <a:pt x="3099" y="286"/>
                  </a:cubicBezTo>
                  <a:cubicBezTo>
                    <a:pt x="3005" y="106"/>
                    <a:pt x="2828" y="0"/>
                    <a:pt x="2643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55"/>
            <p:cNvSpPr/>
            <p:nvPr/>
          </p:nvSpPr>
          <p:spPr>
            <a:xfrm>
              <a:off x="713620" y="2261057"/>
              <a:ext cx="111965" cy="175267"/>
            </a:xfrm>
            <a:custGeom>
              <a:rect b="b" l="l" r="r" t="t"/>
              <a:pathLst>
                <a:path extrusionOk="0" h="6501" w="4153">
                  <a:moveTo>
                    <a:pt x="4153" y="1"/>
                  </a:moveTo>
                  <a:cubicBezTo>
                    <a:pt x="1956" y="1204"/>
                    <a:pt x="271" y="2785"/>
                    <a:pt x="166" y="2889"/>
                  </a:cubicBezTo>
                  <a:cubicBezTo>
                    <a:pt x="60" y="2980"/>
                    <a:pt x="0" y="3116"/>
                    <a:pt x="0" y="3250"/>
                  </a:cubicBezTo>
                  <a:cubicBezTo>
                    <a:pt x="0" y="3386"/>
                    <a:pt x="60" y="3521"/>
                    <a:pt x="166" y="3627"/>
                  </a:cubicBezTo>
                  <a:cubicBezTo>
                    <a:pt x="271" y="3732"/>
                    <a:pt x="1956" y="5297"/>
                    <a:pt x="4153" y="6500"/>
                  </a:cubicBezTo>
                  <a:cubicBezTo>
                    <a:pt x="3506" y="5583"/>
                    <a:pt x="3129" y="4470"/>
                    <a:pt x="3129" y="3250"/>
                  </a:cubicBezTo>
                  <a:cubicBezTo>
                    <a:pt x="3129" y="2047"/>
                    <a:pt x="3506" y="919"/>
                    <a:pt x="4153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55"/>
            <p:cNvSpPr/>
            <p:nvPr/>
          </p:nvSpPr>
          <p:spPr>
            <a:xfrm>
              <a:off x="1074614" y="2261057"/>
              <a:ext cx="111965" cy="175267"/>
            </a:xfrm>
            <a:custGeom>
              <a:rect b="b" l="l" r="r" t="t"/>
              <a:pathLst>
                <a:path extrusionOk="0" h="6501" w="4153">
                  <a:moveTo>
                    <a:pt x="0" y="1"/>
                  </a:moveTo>
                  <a:lnTo>
                    <a:pt x="0" y="1"/>
                  </a:lnTo>
                  <a:cubicBezTo>
                    <a:pt x="662" y="919"/>
                    <a:pt x="1039" y="2047"/>
                    <a:pt x="1039" y="3250"/>
                  </a:cubicBezTo>
                  <a:cubicBezTo>
                    <a:pt x="1039" y="4470"/>
                    <a:pt x="662" y="5583"/>
                    <a:pt x="0" y="6500"/>
                  </a:cubicBezTo>
                  <a:cubicBezTo>
                    <a:pt x="2213" y="5297"/>
                    <a:pt x="3898" y="3732"/>
                    <a:pt x="4002" y="3627"/>
                  </a:cubicBezTo>
                  <a:cubicBezTo>
                    <a:pt x="4108" y="3521"/>
                    <a:pt x="4153" y="3386"/>
                    <a:pt x="4153" y="3250"/>
                  </a:cubicBezTo>
                  <a:cubicBezTo>
                    <a:pt x="4153" y="3116"/>
                    <a:pt x="4108" y="2980"/>
                    <a:pt x="4002" y="2889"/>
                  </a:cubicBezTo>
                  <a:cubicBezTo>
                    <a:pt x="3898" y="2785"/>
                    <a:pt x="2213" y="1204"/>
                    <a:pt x="0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2" name="Google Shape;902;p55"/>
          <p:cNvGrpSpPr/>
          <p:nvPr/>
        </p:nvGrpSpPr>
        <p:grpSpPr>
          <a:xfrm>
            <a:off x="6037559" y="2180563"/>
            <a:ext cx="368141" cy="323678"/>
            <a:chOff x="3161130" y="2113020"/>
            <a:chExt cx="386175" cy="339534"/>
          </a:xfrm>
        </p:grpSpPr>
        <p:sp>
          <p:nvSpPr>
            <p:cNvPr id="903" name="Google Shape;903;p55"/>
            <p:cNvSpPr/>
            <p:nvPr/>
          </p:nvSpPr>
          <p:spPr>
            <a:xfrm>
              <a:off x="3320140" y="2293922"/>
              <a:ext cx="68182" cy="22754"/>
            </a:xfrm>
            <a:custGeom>
              <a:rect b="b" l="l" r="r" t="t"/>
              <a:pathLst>
                <a:path extrusionOk="0" h="844" w="2529">
                  <a:moveTo>
                    <a:pt x="1" y="1"/>
                  </a:moveTo>
                  <a:lnTo>
                    <a:pt x="1" y="843"/>
                  </a:lnTo>
                  <a:lnTo>
                    <a:pt x="2528" y="843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55"/>
            <p:cNvSpPr/>
            <p:nvPr/>
          </p:nvSpPr>
          <p:spPr>
            <a:xfrm>
              <a:off x="3161130" y="2171442"/>
              <a:ext cx="386175" cy="281112"/>
            </a:xfrm>
            <a:custGeom>
              <a:rect b="b" l="l" r="r" t="t"/>
              <a:pathLst>
                <a:path extrusionOk="0" h="10427" w="14324">
                  <a:moveTo>
                    <a:pt x="1" y="0"/>
                  </a:moveTo>
                  <a:lnTo>
                    <a:pt x="1" y="9162"/>
                  </a:lnTo>
                  <a:cubicBezTo>
                    <a:pt x="1" y="9854"/>
                    <a:pt x="572" y="10426"/>
                    <a:pt x="1265" y="10426"/>
                  </a:cubicBezTo>
                  <a:lnTo>
                    <a:pt x="13060" y="10426"/>
                  </a:lnTo>
                  <a:cubicBezTo>
                    <a:pt x="13752" y="10426"/>
                    <a:pt x="14324" y="9854"/>
                    <a:pt x="14324" y="9162"/>
                  </a:cubicBezTo>
                  <a:lnTo>
                    <a:pt x="14324" y="0"/>
                  </a:lnTo>
                  <a:lnTo>
                    <a:pt x="12805" y="4528"/>
                  </a:lnTo>
                  <a:cubicBezTo>
                    <a:pt x="12639" y="5040"/>
                    <a:pt x="12157" y="5386"/>
                    <a:pt x="11616" y="5386"/>
                  </a:cubicBezTo>
                  <a:lnTo>
                    <a:pt x="9254" y="5386"/>
                  </a:lnTo>
                  <a:lnTo>
                    <a:pt x="9254" y="5808"/>
                  </a:lnTo>
                  <a:cubicBezTo>
                    <a:pt x="9254" y="6033"/>
                    <a:pt x="9074" y="6229"/>
                    <a:pt x="8847" y="6229"/>
                  </a:cubicBezTo>
                  <a:lnTo>
                    <a:pt x="5493" y="6229"/>
                  </a:lnTo>
                  <a:cubicBezTo>
                    <a:pt x="5252" y="6229"/>
                    <a:pt x="5072" y="6033"/>
                    <a:pt x="5072" y="5808"/>
                  </a:cubicBezTo>
                  <a:lnTo>
                    <a:pt x="5072" y="5386"/>
                  </a:lnTo>
                  <a:lnTo>
                    <a:pt x="2709" y="5386"/>
                  </a:lnTo>
                  <a:cubicBezTo>
                    <a:pt x="2167" y="5386"/>
                    <a:pt x="1686" y="5040"/>
                    <a:pt x="1521" y="452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55"/>
            <p:cNvSpPr/>
            <p:nvPr/>
          </p:nvSpPr>
          <p:spPr>
            <a:xfrm>
              <a:off x="3180595" y="2113020"/>
              <a:ext cx="347245" cy="180929"/>
            </a:xfrm>
            <a:custGeom>
              <a:rect b="b" l="l" r="r" t="t"/>
              <a:pathLst>
                <a:path extrusionOk="0" h="6711" w="12880">
                  <a:moveTo>
                    <a:pt x="8125" y="843"/>
                  </a:moveTo>
                  <a:cubicBezTo>
                    <a:pt x="8352" y="843"/>
                    <a:pt x="8532" y="1038"/>
                    <a:pt x="8532" y="1264"/>
                  </a:cubicBezTo>
                  <a:lnTo>
                    <a:pt x="8532" y="1686"/>
                  </a:lnTo>
                  <a:lnTo>
                    <a:pt x="4350" y="1686"/>
                  </a:lnTo>
                  <a:lnTo>
                    <a:pt x="4350" y="1264"/>
                  </a:lnTo>
                  <a:cubicBezTo>
                    <a:pt x="4350" y="1038"/>
                    <a:pt x="4530" y="843"/>
                    <a:pt x="4771" y="843"/>
                  </a:cubicBezTo>
                  <a:close/>
                  <a:moveTo>
                    <a:pt x="4771" y="1"/>
                  </a:moveTo>
                  <a:cubicBezTo>
                    <a:pt x="4063" y="1"/>
                    <a:pt x="3507" y="572"/>
                    <a:pt x="3507" y="1264"/>
                  </a:cubicBezTo>
                  <a:lnTo>
                    <a:pt x="3507" y="1686"/>
                  </a:lnTo>
                  <a:lnTo>
                    <a:pt x="1" y="1686"/>
                  </a:lnTo>
                  <a:lnTo>
                    <a:pt x="1581" y="6424"/>
                  </a:lnTo>
                  <a:cubicBezTo>
                    <a:pt x="1641" y="6605"/>
                    <a:pt x="1806" y="6711"/>
                    <a:pt x="1987" y="6711"/>
                  </a:cubicBezTo>
                  <a:lnTo>
                    <a:pt x="4350" y="6711"/>
                  </a:lnTo>
                  <a:lnTo>
                    <a:pt x="4350" y="6290"/>
                  </a:lnTo>
                  <a:cubicBezTo>
                    <a:pt x="4350" y="6063"/>
                    <a:pt x="4530" y="5883"/>
                    <a:pt x="4771" y="5883"/>
                  </a:cubicBezTo>
                  <a:lnTo>
                    <a:pt x="8125" y="5883"/>
                  </a:lnTo>
                  <a:cubicBezTo>
                    <a:pt x="8352" y="5883"/>
                    <a:pt x="8532" y="6063"/>
                    <a:pt x="8532" y="6290"/>
                  </a:cubicBezTo>
                  <a:lnTo>
                    <a:pt x="8532" y="6711"/>
                  </a:lnTo>
                  <a:lnTo>
                    <a:pt x="10894" y="6711"/>
                  </a:lnTo>
                  <a:cubicBezTo>
                    <a:pt x="11074" y="6711"/>
                    <a:pt x="11240" y="6605"/>
                    <a:pt x="11301" y="6424"/>
                  </a:cubicBezTo>
                  <a:lnTo>
                    <a:pt x="12880" y="1686"/>
                  </a:lnTo>
                  <a:lnTo>
                    <a:pt x="9375" y="1686"/>
                  </a:lnTo>
                  <a:lnTo>
                    <a:pt x="9375" y="1264"/>
                  </a:lnTo>
                  <a:cubicBezTo>
                    <a:pt x="9375" y="572"/>
                    <a:pt x="8817" y="1"/>
                    <a:pt x="8125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56"/>
          <p:cNvSpPr/>
          <p:nvPr/>
        </p:nvSpPr>
        <p:spPr>
          <a:xfrm>
            <a:off x="656246" y="97387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392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56"/>
          <p:cNvSpPr/>
          <p:nvPr/>
        </p:nvSpPr>
        <p:spPr>
          <a:xfrm>
            <a:off x="498550" y="3469225"/>
            <a:ext cx="3789300" cy="4026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56"/>
          <p:cNvSpPr txBox="1"/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/>
              <a:t>Web Scraping tools</a:t>
            </a:r>
            <a:endParaRPr sz="4000"/>
          </a:p>
        </p:txBody>
      </p:sp>
      <p:sp>
        <p:nvSpPr>
          <p:cNvPr id="913" name="Google Shape;913;p56"/>
          <p:cNvSpPr txBox="1"/>
          <p:nvPr>
            <p:ph idx="2" type="title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</a:t>
            </a:r>
            <a:r>
              <a:rPr lang="en"/>
              <a:t>2</a:t>
            </a:r>
            <a:r>
              <a:rPr lang="en"/>
              <a:t>.</a:t>
            </a:r>
            <a:endParaRPr/>
          </a:p>
        </p:txBody>
      </p:sp>
      <p:sp>
        <p:nvSpPr>
          <p:cNvPr id="914" name="Google Shape;914;p56"/>
          <p:cNvSpPr txBox="1"/>
          <p:nvPr>
            <p:ph idx="1" type="subTitle"/>
          </p:nvPr>
        </p:nvSpPr>
        <p:spPr>
          <a:xfrm>
            <a:off x="720000" y="3441967"/>
            <a:ext cx="4053900" cy="1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Let’s explore </a:t>
            </a:r>
            <a:r>
              <a:rPr lang="en"/>
              <a:t>the tools we can use </a:t>
            </a:r>
            <a:endParaRPr/>
          </a:p>
        </p:txBody>
      </p:sp>
      <p:grpSp>
        <p:nvGrpSpPr>
          <p:cNvPr id="915" name="Google Shape;915;p56"/>
          <p:cNvGrpSpPr/>
          <p:nvPr/>
        </p:nvGrpSpPr>
        <p:grpSpPr>
          <a:xfrm>
            <a:off x="4572002" y="983473"/>
            <a:ext cx="3648694" cy="3149998"/>
            <a:chOff x="4572002" y="983473"/>
            <a:chExt cx="3648694" cy="3149998"/>
          </a:xfrm>
        </p:grpSpPr>
        <p:sp>
          <p:nvSpPr>
            <p:cNvPr id="916" name="Google Shape;916;p56"/>
            <p:cNvSpPr/>
            <p:nvPr/>
          </p:nvSpPr>
          <p:spPr>
            <a:xfrm>
              <a:off x="5114109" y="3393901"/>
              <a:ext cx="305056" cy="711891"/>
            </a:xfrm>
            <a:custGeom>
              <a:rect b="b" l="l" r="r" t="t"/>
              <a:pathLst>
                <a:path extrusionOk="0" h="63237" w="27098">
                  <a:moveTo>
                    <a:pt x="3771" y="1"/>
                  </a:moveTo>
                  <a:cubicBezTo>
                    <a:pt x="3500" y="1"/>
                    <a:pt x="3230" y="34"/>
                    <a:pt x="2976" y="102"/>
                  </a:cubicBezTo>
                  <a:cubicBezTo>
                    <a:pt x="1878" y="406"/>
                    <a:pt x="1116" y="1116"/>
                    <a:pt x="728" y="2214"/>
                  </a:cubicBezTo>
                  <a:cubicBezTo>
                    <a:pt x="1" y="4260"/>
                    <a:pt x="744" y="7083"/>
                    <a:pt x="1878" y="8621"/>
                  </a:cubicBezTo>
                  <a:cubicBezTo>
                    <a:pt x="2216" y="9095"/>
                    <a:pt x="2621" y="9568"/>
                    <a:pt x="3010" y="10024"/>
                  </a:cubicBezTo>
                  <a:cubicBezTo>
                    <a:pt x="3922" y="11123"/>
                    <a:pt x="4887" y="12255"/>
                    <a:pt x="5326" y="13659"/>
                  </a:cubicBezTo>
                  <a:cubicBezTo>
                    <a:pt x="6154" y="16228"/>
                    <a:pt x="5410" y="18426"/>
                    <a:pt x="4684" y="20555"/>
                  </a:cubicBezTo>
                  <a:cubicBezTo>
                    <a:pt x="4294" y="21687"/>
                    <a:pt x="3889" y="22871"/>
                    <a:pt x="3719" y="24122"/>
                  </a:cubicBezTo>
                  <a:cubicBezTo>
                    <a:pt x="3365" y="26725"/>
                    <a:pt x="3922" y="29125"/>
                    <a:pt x="5258" y="30748"/>
                  </a:cubicBezTo>
                  <a:cubicBezTo>
                    <a:pt x="5630" y="31187"/>
                    <a:pt x="6086" y="31593"/>
                    <a:pt x="6509" y="31999"/>
                  </a:cubicBezTo>
                  <a:cubicBezTo>
                    <a:pt x="7134" y="32557"/>
                    <a:pt x="7776" y="33148"/>
                    <a:pt x="8233" y="33876"/>
                  </a:cubicBezTo>
                  <a:cubicBezTo>
                    <a:pt x="9670" y="36073"/>
                    <a:pt x="9146" y="38981"/>
                    <a:pt x="8639" y="40975"/>
                  </a:cubicBezTo>
                  <a:cubicBezTo>
                    <a:pt x="8572" y="41262"/>
                    <a:pt x="8486" y="41550"/>
                    <a:pt x="8419" y="41837"/>
                  </a:cubicBezTo>
                  <a:cubicBezTo>
                    <a:pt x="7895" y="43798"/>
                    <a:pt x="7371" y="45810"/>
                    <a:pt x="7794" y="47737"/>
                  </a:cubicBezTo>
                  <a:cubicBezTo>
                    <a:pt x="8335" y="50171"/>
                    <a:pt x="10228" y="51878"/>
                    <a:pt x="12223" y="53687"/>
                  </a:cubicBezTo>
                  <a:cubicBezTo>
                    <a:pt x="13879" y="55174"/>
                    <a:pt x="15586" y="56712"/>
                    <a:pt x="16516" y="58740"/>
                  </a:cubicBezTo>
                  <a:cubicBezTo>
                    <a:pt x="16719" y="59180"/>
                    <a:pt x="16888" y="59637"/>
                    <a:pt x="17040" y="60077"/>
                  </a:cubicBezTo>
                  <a:cubicBezTo>
                    <a:pt x="17328" y="60870"/>
                    <a:pt x="17598" y="61632"/>
                    <a:pt x="18071" y="62256"/>
                  </a:cubicBezTo>
                  <a:cubicBezTo>
                    <a:pt x="18561" y="62916"/>
                    <a:pt x="19221" y="63237"/>
                    <a:pt x="20082" y="63237"/>
                  </a:cubicBezTo>
                  <a:cubicBezTo>
                    <a:pt x="20522" y="63237"/>
                    <a:pt x="21013" y="63153"/>
                    <a:pt x="21536" y="62984"/>
                  </a:cubicBezTo>
                  <a:cubicBezTo>
                    <a:pt x="22162" y="62781"/>
                    <a:pt x="22838" y="62459"/>
                    <a:pt x="23514" y="62054"/>
                  </a:cubicBezTo>
                  <a:cubicBezTo>
                    <a:pt x="25694" y="60753"/>
                    <a:pt x="27098" y="58251"/>
                    <a:pt x="27030" y="55833"/>
                  </a:cubicBezTo>
                  <a:cubicBezTo>
                    <a:pt x="26963" y="53500"/>
                    <a:pt x="25796" y="51489"/>
                    <a:pt x="24579" y="49342"/>
                  </a:cubicBezTo>
                  <a:cubicBezTo>
                    <a:pt x="23700" y="47838"/>
                    <a:pt x="22804" y="46265"/>
                    <a:pt x="22331" y="44559"/>
                  </a:cubicBezTo>
                  <a:cubicBezTo>
                    <a:pt x="21367" y="41212"/>
                    <a:pt x="22111" y="37696"/>
                    <a:pt x="22838" y="34298"/>
                  </a:cubicBezTo>
                  <a:cubicBezTo>
                    <a:pt x="22922" y="33926"/>
                    <a:pt x="22990" y="33554"/>
                    <a:pt x="23075" y="33182"/>
                  </a:cubicBezTo>
                  <a:cubicBezTo>
                    <a:pt x="23801" y="29616"/>
                    <a:pt x="24292" y="25559"/>
                    <a:pt x="22331" y="22381"/>
                  </a:cubicBezTo>
                  <a:cubicBezTo>
                    <a:pt x="20995" y="20234"/>
                    <a:pt x="18714" y="18831"/>
                    <a:pt x="16516" y="17479"/>
                  </a:cubicBezTo>
                  <a:cubicBezTo>
                    <a:pt x="14082" y="15974"/>
                    <a:pt x="11563" y="14436"/>
                    <a:pt x="10244" y="11883"/>
                  </a:cubicBezTo>
                  <a:cubicBezTo>
                    <a:pt x="9484" y="10429"/>
                    <a:pt x="9196" y="8773"/>
                    <a:pt x="8926" y="7184"/>
                  </a:cubicBezTo>
                  <a:lnTo>
                    <a:pt x="8842" y="6728"/>
                  </a:lnTo>
                  <a:cubicBezTo>
                    <a:pt x="8554" y="5054"/>
                    <a:pt x="8182" y="3314"/>
                    <a:pt x="7168" y="1928"/>
                  </a:cubicBezTo>
                  <a:cubicBezTo>
                    <a:pt x="6323" y="760"/>
                    <a:pt x="4988" y="1"/>
                    <a:pt x="3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56"/>
            <p:cNvSpPr/>
            <p:nvPr/>
          </p:nvSpPr>
          <p:spPr>
            <a:xfrm rot="-347953">
              <a:off x="7458837" y="1988443"/>
              <a:ext cx="319131" cy="1010675"/>
            </a:xfrm>
            <a:custGeom>
              <a:rect b="b" l="l" r="r" t="t"/>
              <a:pathLst>
                <a:path extrusionOk="0" h="89777" w="28348">
                  <a:moveTo>
                    <a:pt x="22990" y="0"/>
                  </a:moveTo>
                  <a:cubicBezTo>
                    <a:pt x="20759" y="0"/>
                    <a:pt x="19253" y="2249"/>
                    <a:pt x="18933" y="4480"/>
                  </a:cubicBezTo>
                  <a:cubicBezTo>
                    <a:pt x="18764" y="5765"/>
                    <a:pt x="18764" y="7016"/>
                    <a:pt x="18764" y="8215"/>
                  </a:cubicBezTo>
                  <a:cubicBezTo>
                    <a:pt x="18764" y="10616"/>
                    <a:pt x="18764" y="12881"/>
                    <a:pt x="17445" y="15281"/>
                  </a:cubicBezTo>
                  <a:cubicBezTo>
                    <a:pt x="16634" y="16769"/>
                    <a:pt x="15535" y="18071"/>
                    <a:pt x="14453" y="19322"/>
                  </a:cubicBezTo>
                  <a:cubicBezTo>
                    <a:pt x="13693" y="20235"/>
                    <a:pt x="12881" y="21181"/>
                    <a:pt x="12221" y="22178"/>
                  </a:cubicBezTo>
                  <a:cubicBezTo>
                    <a:pt x="9839" y="25694"/>
                    <a:pt x="9010" y="30005"/>
                    <a:pt x="9805" y="34653"/>
                  </a:cubicBezTo>
                  <a:cubicBezTo>
                    <a:pt x="10515" y="38795"/>
                    <a:pt x="9433" y="42090"/>
                    <a:pt x="6052" y="46030"/>
                  </a:cubicBezTo>
                  <a:cubicBezTo>
                    <a:pt x="3077" y="49512"/>
                    <a:pt x="1" y="53096"/>
                    <a:pt x="964" y="58167"/>
                  </a:cubicBezTo>
                  <a:cubicBezTo>
                    <a:pt x="1302" y="59958"/>
                    <a:pt x="2131" y="61716"/>
                    <a:pt x="2924" y="63441"/>
                  </a:cubicBezTo>
                  <a:cubicBezTo>
                    <a:pt x="4311" y="66364"/>
                    <a:pt x="5714" y="69391"/>
                    <a:pt x="4885" y="72772"/>
                  </a:cubicBezTo>
                  <a:cubicBezTo>
                    <a:pt x="4599" y="73921"/>
                    <a:pt x="4040" y="74985"/>
                    <a:pt x="3517" y="75999"/>
                  </a:cubicBezTo>
                  <a:cubicBezTo>
                    <a:pt x="3246" y="76524"/>
                    <a:pt x="2958" y="77065"/>
                    <a:pt x="2722" y="77606"/>
                  </a:cubicBezTo>
                  <a:cubicBezTo>
                    <a:pt x="1741" y="79837"/>
                    <a:pt x="1471" y="82186"/>
                    <a:pt x="1978" y="84248"/>
                  </a:cubicBezTo>
                  <a:cubicBezTo>
                    <a:pt x="2367" y="85905"/>
                    <a:pt x="3314" y="87426"/>
                    <a:pt x="4565" y="88441"/>
                  </a:cubicBezTo>
                  <a:cubicBezTo>
                    <a:pt x="5020" y="88813"/>
                    <a:pt x="5494" y="89101"/>
                    <a:pt x="6001" y="89320"/>
                  </a:cubicBezTo>
                  <a:cubicBezTo>
                    <a:pt x="6677" y="89624"/>
                    <a:pt x="7472" y="89777"/>
                    <a:pt x="8401" y="89777"/>
                  </a:cubicBezTo>
                  <a:cubicBezTo>
                    <a:pt x="10768" y="89777"/>
                    <a:pt x="13727" y="88762"/>
                    <a:pt x="15552" y="87309"/>
                  </a:cubicBezTo>
                  <a:cubicBezTo>
                    <a:pt x="18527" y="84976"/>
                    <a:pt x="18392" y="81866"/>
                    <a:pt x="18239" y="78569"/>
                  </a:cubicBezTo>
                  <a:cubicBezTo>
                    <a:pt x="18122" y="75932"/>
                    <a:pt x="18003" y="73227"/>
                    <a:pt x="19456" y="70777"/>
                  </a:cubicBezTo>
                  <a:cubicBezTo>
                    <a:pt x="20099" y="69661"/>
                    <a:pt x="20910" y="68647"/>
                    <a:pt x="21671" y="67649"/>
                  </a:cubicBezTo>
                  <a:cubicBezTo>
                    <a:pt x="22972" y="65976"/>
                    <a:pt x="24207" y="64403"/>
                    <a:pt x="24832" y="62426"/>
                  </a:cubicBezTo>
                  <a:cubicBezTo>
                    <a:pt x="25796" y="59418"/>
                    <a:pt x="24967" y="56172"/>
                    <a:pt x="24122" y="53670"/>
                  </a:cubicBezTo>
                  <a:cubicBezTo>
                    <a:pt x="23885" y="52994"/>
                    <a:pt x="23632" y="52300"/>
                    <a:pt x="23396" y="51624"/>
                  </a:cubicBezTo>
                  <a:cubicBezTo>
                    <a:pt x="22600" y="49444"/>
                    <a:pt x="21789" y="47195"/>
                    <a:pt x="21536" y="44846"/>
                  </a:cubicBezTo>
                  <a:cubicBezTo>
                    <a:pt x="21282" y="42226"/>
                    <a:pt x="21773" y="40096"/>
                    <a:pt x="23057" y="38304"/>
                  </a:cubicBezTo>
                  <a:cubicBezTo>
                    <a:pt x="23396" y="37831"/>
                    <a:pt x="23767" y="37391"/>
                    <a:pt x="24122" y="36952"/>
                  </a:cubicBezTo>
                  <a:cubicBezTo>
                    <a:pt x="24680" y="36259"/>
                    <a:pt x="25271" y="35532"/>
                    <a:pt x="25728" y="34754"/>
                  </a:cubicBezTo>
                  <a:cubicBezTo>
                    <a:pt x="27638" y="31441"/>
                    <a:pt x="26826" y="28078"/>
                    <a:pt x="25947" y="24511"/>
                  </a:cubicBezTo>
                  <a:cubicBezTo>
                    <a:pt x="25187" y="21434"/>
                    <a:pt x="24410" y="18274"/>
                    <a:pt x="25508" y="15130"/>
                  </a:cubicBezTo>
                  <a:cubicBezTo>
                    <a:pt x="25812" y="14267"/>
                    <a:pt x="26218" y="13439"/>
                    <a:pt x="26623" y="12644"/>
                  </a:cubicBezTo>
                  <a:cubicBezTo>
                    <a:pt x="26860" y="12155"/>
                    <a:pt x="27097" y="11647"/>
                    <a:pt x="27317" y="11157"/>
                  </a:cubicBezTo>
                  <a:cubicBezTo>
                    <a:pt x="28162" y="9213"/>
                    <a:pt x="28348" y="6745"/>
                    <a:pt x="27790" y="4530"/>
                  </a:cubicBezTo>
                  <a:cubicBezTo>
                    <a:pt x="27317" y="2637"/>
                    <a:pt x="26150" y="1082"/>
                    <a:pt x="24663" y="390"/>
                  </a:cubicBezTo>
                  <a:cubicBezTo>
                    <a:pt x="24105" y="135"/>
                    <a:pt x="23531" y="0"/>
                    <a:pt x="22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17647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8" name="Google Shape;918;p56"/>
            <p:cNvGrpSpPr/>
            <p:nvPr/>
          </p:nvGrpSpPr>
          <p:grpSpPr>
            <a:xfrm>
              <a:off x="4572002" y="983473"/>
              <a:ext cx="3648694" cy="3149998"/>
              <a:chOff x="775925" y="238125"/>
              <a:chExt cx="6067000" cy="5237775"/>
            </a:xfrm>
          </p:grpSpPr>
          <p:sp>
            <p:nvSpPr>
              <p:cNvPr id="919" name="Google Shape;919;p56"/>
              <p:cNvSpPr/>
              <p:nvPr/>
            </p:nvSpPr>
            <p:spPr>
              <a:xfrm>
                <a:off x="1947300" y="238125"/>
                <a:ext cx="2584400" cy="5237775"/>
              </a:xfrm>
              <a:custGeom>
                <a:rect b="b" l="l" r="r" t="t"/>
                <a:pathLst>
                  <a:path extrusionOk="0" h="209511" w="103376">
                    <a:moveTo>
                      <a:pt x="11629" y="0"/>
                    </a:moveTo>
                    <a:cubicBezTo>
                      <a:pt x="5223" y="0"/>
                      <a:pt x="1" y="5222"/>
                      <a:pt x="1" y="11644"/>
                    </a:cubicBezTo>
                    <a:lnTo>
                      <a:pt x="1" y="197851"/>
                    </a:lnTo>
                    <a:cubicBezTo>
                      <a:pt x="1" y="204273"/>
                      <a:pt x="5223" y="209510"/>
                      <a:pt x="11629" y="209510"/>
                    </a:cubicBezTo>
                    <a:lnTo>
                      <a:pt x="91748" y="209510"/>
                    </a:lnTo>
                    <a:cubicBezTo>
                      <a:pt x="98170" y="209510"/>
                      <a:pt x="103376" y="204273"/>
                      <a:pt x="103376" y="197851"/>
                    </a:cubicBezTo>
                    <a:lnTo>
                      <a:pt x="103376" y="11644"/>
                    </a:lnTo>
                    <a:cubicBezTo>
                      <a:pt x="103376" y="5222"/>
                      <a:pt x="98170" y="0"/>
                      <a:pt x="9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56"/>
              <p:cNvSpPr/>
              <p:nvPr/>
            </p:nvSpPr>
            <p:spPr>
              <a:xfrm>
                <a:off x="2001075" y="3034875"/>
                <a:ext cx="2476850" cy="2367350"/>
              </a:xfrm>
              <a:custGeom>
                <a:rect b="b" l="l" r="r" t="t"/>
                <a:pathLst>
                  <a:path extrusionOk="0" h="94694" w="99074">
                    <a:moveTo>
                      <a:pt x="1" y="1"/>
                    </a:moveTo>
                    <a:lnTo>
                      <a:pt x="1" y="84609"/>
                    </a:lnTo>
                    <a:cubicBezTo>
                      <a:pt x="1" y="90173"/>
                      <a:pt x="4506" y="94693"/>
                      <a:pt x="10070" y="94693"/>
                    </a:cubicBezTo>
                    <a:lnTo>
                      <a:pt x="89020" y="94693"/>
                    </a:lnTo>
                    <a:cubicBezTo>
                      <a:pt x="94570" y="94693"/>
                      <a:pt x="99074" y="90173"/>
                      <a:pt x="99074" y="84609"/>
                    </a:cubicBezTo>
                    <a:lnTo>
                      <a:pt x="99074" y="1"/>
                    </a:lnTo>
                    <a:close/>
                  </a:path>
                </a:pathLst>
              </a:cu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0993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56"/>
              <p:cNvSpPr/>
              <p:nvPr/>
            </p:nvSpPr>
            <p:spPr>
              <a:xfrm>
                <a:off x="2236850" y="3453400"/>
                <a:ext cx="2041200" cy="1498350"/>
              </a:xfrm>
              <a:custGeom>
                <a:rect b="b" l="l" r="r" t="t"/>
                <a:pathLst>
                  <a:path extrusionOk="0" h="59934" w="81648">
                    <a:moveTo>
                      <a:pt x="3944" y="1"/>
                    </a:moveTo>
                    <a:cubicBezTo>
                      <a:pt x="1761" y="1"/>
                      <a:pt x="1" y="1762"/>
                      <a:pt x="1" y="3944"/>
                    </a:cubicBezTo>
                    <a:lnTo>
                      <a:pt x="1" y="55991"/>
                    </a:lnTo>
                    <a:cubicBezTo>
                      <a:pt x="1" y="58173"/>
                      <a:pt x="1761" y="59934"/>
                      <a:pt x="3944" y="59934"/>
                    </a:cubicBezTo>
                    <a:lnTo>
                      <a:pt x="77703" y="59934"/>
                    </a:lnTo>
                    <a:cubicBezTo>
                      <a:pt x="79885" y="59934"/>
                      <a:pt x="81647" y="58173"/>
                      <a:pt x="81647" y="55991"/>
                    </a:cubicBezTo>
                    <a:lnTo>
                      <a:pt x="81647" y="3944"/>
                    </a:lnTo>
                    <a:cubicBezTo>
                      <a:pt x="81647" y="1762"/>
                      <a:pt x="79885" y="1"/>
                      <a:pt x="77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56"/>
              <p:cNvSpPr/>
              <p:nvPr/>
            </p:nvSpPr>
            <p:spPr>
              <a:xfrm>
                <a:off x="2462450" y="3643575"/>
                <a:ext cx="728750" cy="590000"/>
              </a:xfrm>
              <a:custGeom>
                <a:rect b="b" l="l" r="r" t="t"/>
                <a:pathLst>
                  <a:path extrusionOk="0" h="23600" w="29150">
                    <a:moveTo>
                      <a:pt x="1607" y="0"/>
                    </a:moveTo>
                    <a:cubicBezTo>
                      <a:pt x="718" y="0"/>
                      <a:pt x="1" y="717"/>
                      <a:pt x="1" y="1590"/>
                    </a:cubicBezTo>
                    <a:lnTo>
                      <a:pt x="1" y="21994"/>
                    </a:lnTo>
                    <a:cubicBezTo>
                      <a:pt x="1" y="22883"/>
                      <a:pt x="718" y="23600"/>
                      <a:pt x="1607" y="23600"/>
                    </a:cubicBezTo>
                    <a:lnTo>
                      <a:pt x="27559" y="23600"/>
                    </a:lnTo>
                    <a:cubicBezTo>
                      <a:pt x="28449" y="23600"/>
                      <a:pt x="29149" y="22883"/>
                      <a:pt x="29149" y="21994"/>
                    </a:cubicBezTo>
                    <a:lnTo>
                      <a:pt x="29149" y="1590"/>
                    </a:lnTo>
                    <a:cubicBezTo>
                      <a:pt x="29149" y="717"/>
                      <a:pt x="28449" y="0"/>
                      <a:pt x="275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56"/>
              <p:cNvSpPr/>
              <p:nvPr/>
            </p:nvSpPr>
            <p:spPr>
              <a:xfrm>
                <a:off x="3323300" y="3643575"/>
                <a:ext cx="728725" cy="590000"/>
              </a:xfrm>
              <a:custGeom>
                <a:rect b="b" l="l" r="r" t="t"/>
                <a:pathLst>
                  <a:path extrusionOk="0" h="23600" w="29149">
                    <a:moveTo>
                      <a:pt x="1605" y="0"/>
                    </a:moveTo>
                    <a:cubicBezTo>
                      <a:pt x="717" y="0"/>
                      <a:pt x="0" y="717"/>
                      <a:pt x="0" y="1590"/>
                    </a:cubicBezTo>
                    <a:lnTo>
                      <a:pt x="0" y="21994"/>
                    </a:lnTo>
                    <a:cubicBezTo>
                      <a:pt x="0" y="22883"/>
                      <a:pt x="717" y="23600"/>
                      <a:pt x="1605" y="23600"/>
                    </a:cubicBezTo>
                    <a:lnTo>
                      <a:pt x="27558" y="23600"/>
                    </a:lnTo>
                    <a:cubicBezTo>
                      <a:pt x="28446" y="23600"/>
                      <a:pt x="29148" y="22883"/>
                      <a:pt x="29148" y="21994"/>
                    </a:cubicBezTo>
                    <a:lnTo>
                      <a:pt x="29148" y="1590"/>
                    </a:lnTo>
                    <a:cubicBezTo>
                      <a:pt x="29148" y="717"/>
                      <a:pt x="28446" y="0"/>
                      <a:pt x="275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56"/>
              <p:cNvSpPr/>
              <p:nvPr/>
            </p:nvSpPr>
            <p:spPr>
              <a:xfrm>
                <a:off x="2462450" y="4374225"/>
                <a:ext cx="1589575" cy="62775"/>
              </a:xfrm>
              <a:custGeom>
                <a:rect b="b" l="l" r="r" t="t"/>
                <a:pathLst>
                  <a:path extrusionOk="0" h="2511" w="63583">
                    <a:moveTo>
                      <a:pt x="1248" y="0"/>
                    </a:moveTo>
                    <a:cubicBezTo>
                      <a:pt x="562" y="0"/>
                      <a:pt x="1" y="561"/>
                      <a:pt x="1" y="1263"/>
                    </a:cubicBezTo>
                    <a:cubicBezTo>
                      <a:pt x="1" y="1949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9"/>
                      <a:pt x="63582" y="1263"/>
                    </a:cubicBezTo>
                    <a:cubicBezTo>
                      <a:pt x="63582" y="561"/>
                      <a:pt x="63036" y="0"/>
                      <a:pt x="62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56"/>
              <p:cNvSpPr/>
              <p:nvPr/>
            </p:nvSpPr>
            <p:spPr>
              <a:xfrm>
                <a:off x="2462450" y="4536725"/>
                <a:ext cx="1589575" cy="62750"/>
              </a:xfrm>
              <a:custGeom>
                <a:rect b="b" l="l" r="r" t="t"/>
                <a:pathLst>
                  <a:path extrusionOk="0" h="2510" w="63583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48"/>
                      <a:pt x="562" y="2510"/>
                      <a:pt x="1248" y="2510"/>
                    </a:cubicBezTo>
                    <a:lnTo>
                      <a:pt x="62335" y="2510"/>
                    </a:lnTo>
                    <a:cubicBezTo>
                      <a:pt x="63036" y="2510"/>
                      <a:pt x="63582" y="1948"/>
                      <a:pt x="63582" y="1248"/>
                    </a:cubicBezTo>
                    <a:cubicBezTo>
                      <a:pt x="63582" y="562"/>
                      <a:pt x="63036" y="1"/>
                      <a:pt x="62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56"/>
              <p:cNvSpPr/>
              <p:nvPr/>
            </p:nvSpPr>
            <p:spPr>
              <a:xfrm>
                <a:off x="2462450" y="4699200"/>
                <a:ext cx="603275" cy="62375"/>
              </a:xfrm>
              <a:custGeom>
                <a:rect b="b" l="l" r="r" t="t"/>
                <a:pathLst>
                  <a:path extrusionOk="0" h="2495" w="24131">
                    <a:moveTo>
                      <a:pt x="1248" y="1"/>
                    </a:moveTo>
                    <a:cubicBezTo>
                      <a:pt x="562" y="1"/>
                      <a:pt x="1" y="562"/>
                      <a:pt x="1" y="1248"/>
                    </a:cubicBezTo>
                    <a:cubicBezTo>
                      <a:pt x="1" y="1934"/>
                      <a:pt x="562" y="2495"/>
                      <a:pt x="1248" y="2495"/>
                    </a:cubicBezTo>
                    <a:lnTo>
                      <a:pt x="22883" y="2495"/>
                    </a:lnTo>
                    <a:cubicBezTo>
                      <a:pt x="23569" y="2495"/>
                      <a:pt x="24130" y="1934"/>
                      <a:pt x="24130" y="1248"/>
                    </a:cubicBezTo>
                    <a:cubicBezTo>
                      <a:pt x="24130" y="562"/>
                      <a:pt x="23569" y="1"/>
                      <a:pt x="22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56"/>
              <p:cNvSpPr/>
              <p:nvPr/>
            </p:nvSpPr>
            <p:spPr>
              <a:xfrm>
                <a:off x="2001075" y="311775"/>
                <a:ext cx="2476850" cy="365550"/>
              </a:xfrm>
              <a:custGeom>
                <a:rect b="b" l="l" r="r" t="t"/>
                <a:pathLst>
                  <a:path extrusionOk="0" h="14622" w="99074">
                    <a:moveTo>
                      <a:pt x="10070" y="1"/>
                    </a:moveTo>
                    <a:cubicBezTo>
                      <a:pt x="4506" y="1"/>
                      <a:pt x="1" y="4505"/>
                      <a:pt x="1" y="10070"/>
                    </a:cubicBezTo>
                    <a:lnTo>
                      <a:pt x="1" y="14622"/>
                    </a:lnTo>
                    <a:lnTo>
                      <a:pt x="99074" y="14622"/>
                    </a:lnTo>
                    <a:lnTo>
                      <a:pt x="99074" y="10070"/>
                    </a:lnTo>
                    <a:cubicBezTo>
                      <a:pt x="99074" y="4505"/>
                      <a:pt x="94570" y="1"/>
                      <a:pt x="89020" y="1"/>
                    </a:cubicBezTo>
                    <a:lnTo>
                      <a:pt x="54432" y="1"/>
                    </a:lnTo>
                    <a:cubicBezTo>
                      <a:pt x="52983" y="1"/>
                      <a:pt x="51704" y="905"/>
                      <a:pt x="51237" y="2276"/>
                    </a:cubicBezTo>
                    <a:cubicBezTo>
                      <a:pt x="50987" y="2993"/>
                      <a:pt x="50302" y="3476"/>
                      <a:pt x="49537" y="3476"/>
                    </a:cubicBezTo>
                    <a:cubicBezTo>
                      <a:pt x="48774" y="3476"/>
                      <a:pt x="48103" y="2993"/>
                      <a:pt x="47854" y="2276"/>
                    </a:cubicBezTo>
                    <a:cubicBezTo>
                      <a:pt x="47371" y="905"/>
                      <a:pt x="46093" y="1"/>
                      <a:pt x="446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56"/>
              <p:cNvSpPr/>
              <p:nvPr/>
            </p:nvSpPr>
            <p:spPr>
              <a:xfrm>
                <a:off x="2001075" y="677300"/>
                <a:ext cx="2476850" cy="2357600"/>
              </a:xfrm>
              <a:custGeom>
                <a:rect b="b" l="l" r="r" t="t"/>
                <a:pathLst>
                  <a:path extrusionOk="0" h="94304" w="99074">
                    <a:moveTo>
                      <a:pt x="1" y="1"/>
                    </a:moveTo>
                    <a:lnTo>
                      <a:pt x="1" y="94304"/>
                    </a:lnTo>
                    <a:lnTo>
                      <a:pt x="99074" y="94304"/>
                    </a:lnTo>
                    <a:lnTo>
                      <a:pt x="9907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56"/>
              <p:cNvSpPr/>
              <p:nvPr/>
            </p:nvSpPr>
            <p:spPr>
              <a:xfrm>
                <a:off x="2714975" y="1167900"/>
                <a:ext cx="1049050" cy="1051400"/>
              </a:xfrm>
              <a:custGeom>
                <a:rect b="b" l="l" r="r" t="t"/>
                <a:pathLst>
                  <a:path extrusionOk="0" h="42056" w="41962">
                    <a:moveTo>
                      <a:pt x="20981" y="0"/>
                    </a:moveTo>
                    <a:cubicBezTo>
                      <a:pt x="9415" y="0"/>
                      <a:pt x="1" y="9431"/>
                      <a:pt x="1" y="21028"/>
                    </a:cubicBezTo>
                    <a:cubicBezTo>
                      <a:pt x="1" y="32625"/>
                      <a:pt x="9415" y="42055"/>
                      <a:pt x="20981" y="42055"/>
                    </a:cubicBezTo>
                    <a:cubicBezTo>
                      <a:pt x="32563" y="42055"/>
                      <a:pt x="41962" y="32625"/>
                      <a:pt x="41962" y="21028"/>
                    </a:cubicBezTo>
                    <a:cubicBezTo>
                      <a:pt x="41962" y="9431"/>
                      <a:pt x="32563" y="0"/>
                      <a:pt x="209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00025" rotWithShape="0" algn="bl" dir="5400000" dist="19050">
                  <a:schemeClr val="dk1">
                    <a:alpha val="31764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56"/>
              <p:cNvSpPr/>
              <p:nvPr/>
            </p:nvSpPr>
            <p:spPr>
              <a:xfrm>
                <a:off x="3052850" y="1319100"/>
                <a:ext cx="373725" cy="374525"/>
              </a:xfrm>
              <a:custGeom>
                <a:rect b="b" l="l" r="r" t="t"/>
                <a:pathLst>
                  <a:path extrusionOk="0" h="14981" w="14949">
                    <a:moveTo>
                      <a:pt x="7466" y="0"/>
                    </a:moveTo>
                    <a:cubicBezTo>
                      <a:pt x="3336" y="0"/>
                      <a:pt x="0" y="3352"/>
                      <a:pt x="0" y="7482"/>
                    </a:cubicBezTo>
                    <a:cubicBezTo>
                      <a:pt x="0" y="11628"/>
                      <a:pt x="3336" y="14980"/>
                      <a:pt x="7466" y="14980"/>
                    </a:cubicBezTo>
                    <a:cubicBezTo>
                      <a:pt x="11597" y="14980"/>
                      <a:pt x="14948" y="11628"/>
                      <a:pt x="14948" y="7482"/>
                    </a:cubicBezTo>
                    <a:cubicBezTo>
                      <a:pt x="14948" y="3352"/>
                      <a:pt x="11597" y="0"/>
                      <a:pt x="74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56"/>
              <p:cNvSpPr/>
              <p:nvPr/>
            </p:nvSpPr>
            <p:spPr>
              <a:xfrm>
                <a:off x="2880600" y="1774650"/>
                <a:ext cx="718200" cy="411900"/>
              </a:xfrm>
              <a:custGeom>
                <a:rect b="b" l="l" r="r" t="t"/>
                <a:pathLst>
                  <a:path extrusionOk="0" h="16476" w="28728">
                    <a:moveTo>
                      <a:pt x="14356" y="1"/>
                    </a:moveTo>
                    <a:cubicBezTo>
                      <a:pt x="7716" y="1"/>
                      <a:pt x="2090" y="4255"/>
                      <a:pt x="1" y="10195"/>
                    </a:cubicBezTo>
                    <a:cubicBezTo>
                      <a:pt x="3586" y="14044"/>
                      <a:pt x="8682" y="16476"/>
                      <a:pt x="14356" y="16476"/>
                    </a:cubicBezTo>
                    <a:cubicBezTo>
                      <a:pt x="20030" y="16476"/>
                      <a:pt x="25143" y="14044"/>
                      <a:pt x="28728" y="10195"/>
                    </a:cubicBezTo>
                    <a:cubicBezTo>
                      <a:pt x="26639" y="4255"/>
                      <a:pt x="20996" y="1"/>
                      <a:pt x="143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56"/>
              <p:cNvSpPr/>
              <p:nvPr/>
            </p:nvSpPr>
            <p:spPr>
              <a:xfrm>
                <a:off x="2796425" y="2406725"/>
                <a:ext cx="829275" cy="70950"/>
              </a:xfrm>
              <a:custGeom>
                <a:rect b="b" l="l" r="r" t="t"/>
                <a:pathLst>
                  <a:path extrusionOk="0" h="2838" w="33171">
                    <a:moveTo>
                      <a:pt x="1419" y="0"/>
                    </a:moveTo>
                    <a:cubicBezTo>
                      <a:pt x="639" y="0"/>
                      <a:pt x="1" y="639"/>
                      <a:pt x="1" y="1418"/>
                    </a:cubicBezTo>
                    <a:cubicBezTo>
                      <a:pt x="1" y="2197"/>
                      <a:pt x="639" y="2837"/>
                      <a:pt x="1419" y="2837"/>
                    </a:cubicBezTo>
                    <a:lnTo>
                      <a:pt x="31768" y="2837"/>
                    </a:lnTo>
                    <a:cubicBezTo>
                      <a:pt x="32547" y="2837"/>
                      <a:pt x="33171" y="2197"/>
                      <a:pt x="33171" y="1418"/>
                    </a:cubicBezTo>
                    <a:cubicBezTo>
                      <a:pt x="33171" y="639"/>
                      <a:pt x="32547" y="0"/>
                      <a:pt x="317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56"/>
              <p:cNvSpPr/>
              <p:nvPr/>
            </p:nvSpPr>
            <p:spPr>
              <a:xfrm>
                <a:off x="2962825" y="2584775"/>
                <a:ext cx="496875" cy="70950"/>
              </a:xfrm>
              <a:custGeom>
                <a:rect b="b" l="l" r="r" t="t"/>
                <a:pathLst>
                  <a:path extrusionOk="0" h="2838" w="19875">
                    <a:moveTo>
                      <a:pt x="1403" y="1"/>
                    </a:moveTo>
                    <a:cubicBezTo>
                      <a:pt x="624" y="1"/>
                      <a:pt x="0" y="641"/>
                      <a:pt x="0" y="1420"/>
                    </a:cubicBezTo>
                    <a:cubicBezTo>
                      <a:pt x="0" y="2199"/>
                      <a:pt x="624" y="2838"/>
                      <a:pt x="1403" y="2838"/>
                    </a:cubicBezTo>
                    <a:lnTo>
                      <a:pt x="18456" y="2838"/>
                    </a:lnTo>
                    <a:cubicBezTo>
                      <a:pt x="19235" y="2838"/>
                      <a:pt x="19875" y="2199"/>
                      <a:pt x="19875" y="1420"/>
                    </a:cubicBezTo>
                    <a:cubicBezTo>
                      <a:pt x="19875" y="641"/>
                      <a:pt x="19235" y="1"/>
                      <a:pt x="184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56"/>
              <p:cNvSpPr/>
              <p:nvPr/>
            </p:nvSpPr>
            <p:spPr>
              <a:xfrm>
                <a:off x="5732300" y="4325125"/>
                <a:ext cx="1017100" cy="133700"/>
              </a:xfrm>
              <a:custGeom>
                <a:rect b="b" l="l" r="r" t="t"/>
                <a:pathLst>
                  <a:path extrusionOk="0" h="5348" w="40684">
                    <a:moveTo>
                      <a:pt x="2682" y="0"/>
                    </a:moveTo>
                    <a:cubicBezTo>
                      <a:pt x="1201" y="0"/>
                      <a:pt x="1" y="1201"/>
                      <a:pt x="1" y="2681"/>
                    </a:cubicBezTo>
                    <a:cubicBezTo>
                      <a:pt x="1" y="4163"/>
                      <a:pt x="1201" y="5347"/>
                      <a:pt x="2682" y="5347"/>
                    </a:cubicBezTo>
                    <a:lnTo>
                      <a:pt x="38003" y="5347"/>
                    </a:lnTo>
                    <a:cubicBezTo>
                      <a:pt x="39483" y="5347"/>
                      <a:pt x="40684" y="4163"/>
                      <a:pt x="40684" y="2681"/>
                    </a:cubicBezTo>
                    <a:cubicBezTo>
                      <a:pt x="40684" y="1201"/>
                      <a:pt x="39483" y="0"/>
                      <a:pt x="380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647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56"/>
              <p:cNvSpPr/>
              <p:nvPr/>
            </p:nvSpPr>
            <p:spPr>
              <a:xfrm>
                <a:off x="5732300" y="4604900"/>
                <a:ext cx="512450" cy="133700"/>
              </a:xfrm>
              <a:custGeom>
                <a:rect b="b" l="l" r="r" t="t"/>
                <a:pathLst>
                  <a:path extrusionOk="0" h="5348" w="20498">
                    <a:moveTo>
                      <a:pt x="2682" y="1"/>
                    </a:moveTo>
                    <a:cubicBezTo>
                      <a:pt x="1201" y="1"/>
                      <a:pt x="1" y="1202"/>
                      <a:pt x="1" y="2682"/>
                    </a:cubicBezTo>
                    <a:cubicBezTo>
                      <a:pt x="1" y="4163"/>
                      <a:pt x="1201" y="5348"/>
                      <a:pt x="2682" y="5348"/>
                    </a:cubicBezTo>
                    <a:lnTo>
                      <a:pt x="17817" y="5348"/>
                    </a:lnTo>
                    <a:cubicBezTo>
                      <a:pt x="19298" y="5348"/>
                      <a:pt x="20498" y="4163"/>
                      <a:pt x="20498" y="2682"/>
                    </a:cubicBezTo>
                    <a:cubicBezTo>
                      <a:pt x="20498" y="1202"/>
                      <a:pt x="19298" y="1"/>
                      <a:pt x="17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647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56"/>
              <p:cNvSpPr/>
              <p:nvPr/>
            </p:nvSpPr>
            <p:spPr>
              <a:xfrm>
                <a:off x="4079650" y="1137125"/>
                <a:ext cx="1760625" cy="2495925"/>
              </a:xfrm>
              <a:custGeom>
                <a:rect b="b" l="l" r="r" t="t"/>
                <a:pathLst>
                  <a:path extrusionOk="0" h="99837" w="70425">
                    <a:moveTo>
                      <a:pt x="4084" y="1"/>
                    </a:moveTo>
                    <a:cubicBezTo>
                      <a:pt x="1840" y="1"/>
                      <a:pt x="0" y="1824"/>
                      <a:pt x="0" y="4085"/>
                    </a:cubicBezTo>
                    <a:lnTo>
                      <a:pt x="0" y="95753"/>
                    </a:lnTo>
                    <a:cubicBezTo>
                      <a:pt x="0" y="97998"/>
                      <a:pt x="1840" y="99837"/>
                      <a:pt x="4084" y="99837"/>
                    </a:cubicBezTo>
                    <a:lnTo>
                      <a:pt x="66340" y="99837"/>
                    </a:lnTo>
                    <a:cubicBezTo>
                      <a:pt x="68601" y="99837"/>
                      <a:pt x="70424" y="97998"/>
                      <a:pt x="70424" y="95753"/>
                    </a:cubicBezTo>
                    <a:lnTo>
                      <a:pt x="70424" y="4085"/>
                    </a:lnTo>
                    <a:cubicBezTo>
                      <a:pt x="70424" y="1824"/>
                      <a:pt x="68601" y="1"/>
                      <a:pt x="663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14313" rotWithShape="0" algn="bl" dir="12780000" dist="19050">
                  <a:schemeClr val="dk1">
                    <a:alpha val="42745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56"/>
              <p:cNvSpPr/>
              <p:nvPr/>
            </p:nvSpPr>
            <p:spPr>
              <a:xfrm>
                <a:off x="4445175" y="1505375"/>
                <a:ext cx="1036975" cy="1232975"/>
              </a:xfrm>
              <a:custGeom>
                <a:rect b="b" l="l" r="r" t="t"/>
                <a:pathLst>
                  <a:path extrusionOk="0" h="49319" w="41479">
                    <a:moveTo>
                      <a:pt x="20732" y="13966"/>
                    </a:moveTo>
                    <a:cubicBezTo>
                      <a:pt x="17895" y="13966"/>
                      <a:pt x="15604" y="16273"/>
                      <a:pt x="15604" y="19126"/>
                    </a:cubicBezTo>
                    <a:cubicBezTo>
                      <a:pt x="15604" y="21090"/>
                      <a:pt x="16695" y="22789"/>
                      <a:pt x="18300" y="23662"/>
                    </a:cubicBezTo>
                    <a:lnTo>
                      <a:pt x="18300" y="29632"/>
                    </a:lnTo>
                    <a:cubicBezTo>
                      <a:pt x="18300" y="30910"/>
                      <a:pt x="19345" y="31954"/>
                      <a:pt x="20638" y="31954"/>
                    </a:cubicBezTo>
                    <a:cubicBezTo>
                      <a:pt x="21916" y="31954"/>
                      <a:pt x="22961" y="30910"/>
                      <a:pt x="22961" y="29632"/>
                    </a:cubicBezTo>
                    <a:lnTo>
                      <a:pt x="22961" y="23755"/>
                    </a:lnTo>
                    <a:cubicBezTo>
                      <a:pt x="24676" y="22930"/>
                      <a:pt x="25875" y="21168"/>
                      <a:pt x="25875" y="19126"/>
                    </a:cubicBezTo>
                    <a:cubicBezTo>
                      <a:pt x="25875" y="16273"/>
                      <a:pt x="23568" y="13966"/>
                      <a:pt x="20732" y="13966"/>
                    </a:cubicBezTo>
                    <a:close/>
                    <a:moveTo>
                      <a:pt x="29398" y="3398"/>
                    </a:moveTo>
                    <a:cubicBezTo>
                      <a:pt x="30115" y="7856"/>
                      <a:pt x="33638" y="11379"/>
                      <a:pt x="38081" y="12096"/>
                    </a:cubicBezTo>
                    <a:lnTo>
                      <a:pt x="38081" y="23491"/>
                    </a:lnTo>
                    <a:cubicBezTo>
                      <a:pt x="38081" y="33793"/>
                      <a:pt x="27824" y="43536"/>
                      <a:pt x="20732" y="45781"/>
                    </a:cubicBezTo>
                    <a:cubicBezTo>
                      <a:pt x="13655" y="43536"/>
                      <a:pt x="3383" y="33793"/>
                      <a:pt x="3383" y="23491"/>
                    </a:cubicBezTo>
                    <a:lnTo>
                      <a:pt x="3383" y="12096"/>
                    </a:lnTo>
                    <a:cubicBezTo>
                      <a:pt x="7825" y="11379"/>
                      <a:pt x="11348" y="7856"/>
                      <a:pt x="12065" y="3398"/>
                    </a:cubicBezTo>
                    <a:close/>
                    <a:moveTo>
                      <a:pt x="8823" y="0"/>
                    </a:moveTo>
                    <a:lnTo>
                      <a:pt x="8823" y="1700"/>
                    </a:lnTo>
                    <a:cubicBezTo>
                      <a:pt x="8823" y="5643"/>
                      <a:pt x="5628" y="8839"/>
                      <a:pt x="1684" y="8839"/>
                    </a:cubicBezTo>
                    <a:lnTo>
                      <a:pt x="0" y="8839"/>
                    </a:lnTo>
                    <a:lnTo>
                      <a:pt x="0" y="23491"/>
                    </a:lnTo>
                    <a:cubicBezTo>
                      <a:pt x="0" y="35757"/>
                      <a:pt x="12003" y="46903"/>
                      <a:pt x="20280" y="49194"/>
                    </a:cubicBezTo>
                    <a:lnTo>
                      <a:pt x="20732" y="49318"/>
                    </a:lnTo>
                    <a:lnTo>
                      <a:pt x="21184" y="49194"/>
                    </a:lnTo>
                    <a:cubicBezTo>
                      <a:pt x="29460" y="46903"/>
                      <a:pt x="41479" y="35757"/>
                      <a:pt x="41479" y="23491"/>
                    </a:cubicBezTo>
                    <a:lnTo>
                      <a:pt x="41479" y="8839"/>
                    </a:lnTo>
                    <a:lnTo>
                      <a:pt x="39779" y="8839"/>
                    </a:lnTo>
                    <a:cubicBezTo>
                      <a:pt x="35851" y="8839"/>
                      <a:pt x="32656" y="5643"/>
                      <a:pt x="32656" y="1700"/>
                    </a:cubicBezTo>
                    <a:lnTo>
                      <a:pt x="326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56"/>
              <p:cNvSpPr/>
              <p:nvPr/>
            </p:nvSpPr>
            <p:spPr>
              <a:xfrm>
                <a:off x="4369200" y="2990825"/>
                <a:ext cx="1640975" cy="472325"/>
              </a:xfrm>
              <a:custGeom>
                <a:rect b="b" l="l" r="r" t="t"/>
                <a:pathLst>
                  <a:path extrusionOk="0" h="18893" w="65639">
                    <a:moveTo>
                      <a:pt x="2775" y="1"/>
                    </a:moveTo>
                    <a:cubicBezTo>
                      <a:pt x="1247" y="1"/>
                      <a:pt x="0" y="1264"/>
                      <a:pt x="0" y="2792"/>
                    </a:cubicBezTo>
                    <a:lnTo>
                      <a:pt x="0" y="16103"/>
                    </a:lnTo>
                    <a:cubicBezTo>
                      <a:pt x="0" y="17646"/>
                      <a:pt x="1247" y="18893"/>
                      <a:pt x="2775" y="18893"/>
                    </a:cubicBezTo>
                    <a:lnTo>
                      <a:pt x="62849" y="18893"/>
                    </a:lnTo>
                    <a:cubicBezTo>
                      <a:pt x="64391" y="18893"/>
                      <a:pt x="65638" y="17646"/>
                      <a:pt x="65638" y="16103"/>
                    </a:cubicBezTo>
                    <a:lnTo>
                      <a:pt x="65638" y="2792"/>
                    </a:lnTo>
                    <a:cubicBezTo>
                      <a:pt x="65638" y="1264"/>
                      <a:pt x="64391" y="1"/>
                      <a:pt x="628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56"/>
              <p:cNvSpPr/>
              <p:nvPr/>
            </p:nvSpPr>
            <p:spPr>
              <a:xfrm>
                <a:off x="4472075" y="3069350"/>
                <a:ext cx="345275" cy="315275"/>
              </a:xfrm>
              <a:custGeom>
                <a:rect b="b" l="l" r="r" t="t"/>
                <a:pathLst>
                  <a:path extrusionOk="0" h="12611" w="13811">
                    <a:moveTo>
                      <a:pt x="6907" y="1"/>
                    </a:moveTo>
                    <a:cubicBezTo>
                      <a:pt x="5296" y="1"/>
                      <a:pt x="3687" y="617"/>
                      <a:pt x="2463" y="1848"/>
                    </a:cubicBezTo>
                    <a:cubicBezTo>
                      <a:pt x="1" y="4311"/>
                      <a:pt x="1" y="8301"/>
                      <a:pt x="2463" y="10764"/>
                    </a:cubicBezTo>
                    <a:cubicBezTo>
                      <a:pt x="3687" y="11995"/>
                      <a:pt x="5296" y="12611"/>
                      <a:pt x="6907" y="12611"/>
                    </a:cubicBezTo>
                    <a:cubicBezTo>
                      <a:pt x="8518" y="12611"/>
                      <a:pt x="10132" y="11995"/>
                      <a:pt x="11363" y="10764"/>
                    </a:cubicBezTo>
                    <a:cubicBezTo>
                      <a:pt x="13811" y="8301"/>
                      <a:pt x="13811" y="4311"/>
                      <a:pt x="11363" y="1848"/>
                    </a:cubicBezTo>
                    <a:cubicBezTo>
                      <a:pt x="10132" y="617"/>
                      <a:pt x="8518" y="1"/>
                      <a:pt x="69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56"/>
              <p:cNvSpPr/>
              <p:nvPr/>
            </p:nvSpPr>
            <p:spPr>
              <a:xfrm>
                <a:off x="4928000" y="3144375"/>
                <a:ext cx="579100" cy="49125"/>
              </a:xfrm>
              <a:custGeom>
                <a:rect b="b" l="l" r="r" t="t"/>
                <a:pathLst>
                  <a:path extrusionOk="0" h="1965" w="23164">
                    <a:moveTo>
                      <a:pt x="998" y="0"/>
                    </a:moveTo>
                    <a:cubicBezTo>
                      <a:pt x="452" y="0"/>
                      <a:pt x="1" y="437"/>
                      <a:pt x="1" y="983"/>
                    </a:cubicBezTo>
                    <a:cubicBezTo>
                      <a:pt x="1" y="1528"/>
                      <a:pt x="452" y="1964"/>
                      <a:pt x="998" y="1964"/>
                    </a:cubicBezTo>
                    <a:lnTo>
                      <a:pt x="22181" y="1964"/>
                    </a:lnTo>
                    <a:cubicBezTo>
                      <a:pt x="22727" y="1964"/>
                      <a:pt x="23163" y="1528"/>
                      <a:pt x="23163" y="983"/>
                    </a:cubicBezTo>
                    <a:cubicBezTo>
                      <a:pt x="23163" y="437"/>
                      <a:pt x="22727" y="0"/>
                      <a:pt x="221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56"/>
              <p:cNvSpPr/>
              <p:nvPr/>
            </p:nvSpPr>
            <p:spPr>
              <a:xfrm>
                <a:off x="5569800" y="3144375"/>
                <a:ext cx="289950" cy="49125"/>
              </a:xfrm>
              <a:custGeom>
                <a:rect b="b" l="l" r="r" t="t"/>
                <a:pathLst>
                  <a:path extrusionOk="0" h="1965" w="11598">
                    <a:moveTo>
                      <a:pt x="983" y="0"/>
                    </a:moveTo>
                    <a:cubicBezTo>
                      <a:pt x="437" y="0"/>
                      <a:pt x="0" y="437"/>
                      <a:pt x="0" y="983"/>
                    </a:cubicBezTo>
                    <a:cubicBezTo>
                      <a:pt x="0" y="1528"/>
                      <a:pt x="437" y="1964"/>
                      <a:pt x="983" y="1964"/>
                    </a:cubicBezTo>
                    <a:lnTo>
                      <a:pt x="10616" y="1964"/>
                    </a:lnTo>
                    <a:cubicBezTo>
                      <a:pt x="11161" y="1964"/>
                      <a:pt x="11597" y="1528"/>
                      <a:pt x="11597" y="983"/>
                    </a:cubicBezTo>
                    <a:cubicBezTo>
                      <a:pt x="11597" y="437"/>
                      <a:pt x="11161" y="0"/>
                      <a:pt x="106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56"/>
              <p:cNvSpPr/>
              <p:nvPr/>
            </p:nvSpPr>
            <p:spPr>
              <a:xfrm>
                <a:off x="4928000" y="3268700"/>
                <a:ext cx="346850" cy="49500"/>
              </a:xfrm>
              <a:custGeom>
                <a:rect b="b" l="l" r="r" t="t"/>
                <a:pathLst>
                  <a:path extrusionOk="0" h="1980" w="13874">
                    <a:moveTo>
                      <a:pt x="998" y="0"/>
                    </a:moveTo>
                    <a:cubicBezTo>
                      <a:pt x="452" y="0"/>
                      <a:pt x="1" y="437"/>
                      <a:pt x="1" y="982"/>
                    </a:cubicBezTo>
                    <a:cubicBezTo>
                      <a:pt x="1" y="1528"/>
                      <a:pt x="452" y="1979"/>
                      <a:pt x="998" y="1979"/>
                    </a:cubicBezTo>
                    <a:lnTo>
                      <a:pt x="12891" y="1979"/>
                    </a:lnTo>
                    <a:cubicBezTo>
                      <a:pt x="13437" y="1979"/>
                      <a:pt x="13873" y="1528"/>
                      <a:pt x="13873" y="982"/>
                    </a:cubicBezTo>
                    <a:cubicBezTo>
                      <a:pt x="13873" y="437"/>
                      <a:pt x="13437" y="0"/>
                      <a:pt x="128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56"/>
              <p:cNvSpPr/>
              <p:nvPr/>
            </p:nvSpPr>
            <p:spPr>
              <a:xfrm>
                <a:off x="1453175" y="2049775"/>
                <a:ext cx="1194800" cy="1197125"/>
              </a:xfrm>
              <a:custGeom>
                <a:rect b="b" l="l" r="r" t="t"/>
                <a:pathLst>
                  <a:path extrusionOk="0" h="47885" w="47792">
                    <a:moveTo>
                      <a:pt x="4631" y="0"/>
                    </a:moveTo>
                    <a:cubicBezTo>
                      <a:pt x="2075" y="0"/>
                      <a:pt x="1" y="2089"/>
                      <a:pt x="1" y="4645"/>
                    </a:cubicBezTo>
                    <a:lnTo>
                      <a:pt x="1" y="43239"/>
                    </a:lnTo>
                    <a:cubicBezTo>
                      <a:pt x="1" y="45796"/>
                      <a:pt x="2075" y="47885"/>
                      <a:pt x="4631" y="47885"/>
                    </a:cubicBezTo>
                    <a:lnTo>
                      <a:pt x="43147" y="47885"/>
                    </a:lnTo>
                    <a:cubicBezTo>
                      <a:pt x="45703" y="47885"/>
                      <a:pt x="47792" y="45796"/>
                      <a:pt x="47792" y="43239"/>
                    </a:cubicBezTo>
                    <a:lnTo>
                      <a:pt x="47792" y="4645"/>
                    </a:lnTo>
                    <a:cubicBezTo>
                      <a:pt x="47792" y="2089"/>
                      <a:pt x="45703" y="0"/>
                      <a:pt x="431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57163" rotWithShape="0" algn="bl" dir="3840000" dist="19050">
                  <a:schemeClr val="dk1">
                    <a:alpha val="3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56"/>
              <p:cNvSpPr/>
              <p:nvPr/>
            </p:nvSpPr>
            <p:spPr>
              <a:xfrm>
                <a:off x="1499575" y="2096525"/>
                <a:ext cx="1102050" cy="1103975"/>
              </a:xfrm>
              <a:custGeom>
                <a:rect b="b" l="l" r="r" t="t"/>
                <a:pathLst>
                  <a:path extrusionOk="0" h="44159" w="44082">
                    <a:moveTo>
                      <a:pt x="2775" y="1"/>
                    </a:moveTo>
                    <a:cubicBezTo>
                      <a:pt x="1247" y="1"/>
                      <a:pt x="0" y="1248"/>
                      <a:pt x="0" y="2775"/>
                    </a:cubicBezTo>
                    <a:lnTo>
                      <a:pt x="0" y="41369"/>
                    </a:lnTo>
                    <a:cubicBezTo>
                      <a:pt x="0" y="42897"/>
                      <a:pt x="1247" y="44159"/>
                      <a:pt x="2775" y="44159"/>
                    </a:cubicBezTo>
                    <a:lnTo>
                      <a:pt x="41291" y="44159"/>
                    </a:lnTo>
                    <a:cubicBezTo>
                      <a:pt x="42818" y="44159"/>
                      <a:pt x="44081" y="42897"/>
                      <a:pt x="44081" y="41369"/>
                    </a:cubicBezTo>
                    <a:lnTo>
                      <a:pt x="44081" y="2775"/>
                    </a:lnTo>
                    <a:cubicBezTo>
                      <a:pt x="44081" y="1248"/>
                      <a:pt x="42818" y="1"/>
                      <a:pt x="412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56"/>
              <p:cNvSpPr/>
              <p:nvPr/>
            </p:nvSpPr>
            <p:spPr>
              <a:xfrm>
                <a:off x="1499575" y="2316300"/>
                <a:ext cx="1102050" cy="884200"/>
              </a:xfrm>
              <a:custGeom>
                <a:rect b="b" l="l" r="r" t="t"/>
                <a:pathLst>
                  <a:path extrusionOk="0" h="35368" w="44082">
                    <a:moveTo>
                      <a:pt x="13826" y="1"/>
                    </a:moveTo>
                    <a:lnTo>
                      <a:pt x="0" y="20654"/>
                    </a:lnTo>
                    <a:lnTo>
                      <a:pt x="0" y="32578"/>
                    </a:lnTo>
                    <a:cubicBezTo>
                      <a:pt x="0" y="34106"/>
                      <a:pt x="1247" y="35368"/>
                      <a:pt x="2775" y="35368"/>
                    </a:cubicBezTo>
                    <a:lnTo>
                      <a:pt x="41291" y="35368"/>
                    </a:lnTo>
                    <a:cubicBezTo>
                      <a:pt x="42818" y="35368"/>
                      <a:pt x="44081" y="34106"/>
                      <a:pt x="44081" y="32578"/>
                    </a:cubicBezTo>
                    <a:lnTo>
                      <a:pt x="44081" y="26733"/>
                    </a:lnTo>
                    <a:lnTo>
                      <a:pt x="34370" y="12221"/>
                    </a:lnTo>
                    <a:lnTo>
                      <a:pt x="28182" y="21449"/>
                    </a:lnTo>
                    <a:lnTo>
                      <a:pt x="27652" y="20670"/>
                    </a:lnTo>
                    <a:lnTo>
                      <a:pt x="138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56"/>
              <p:cNvSpPr/>
              <p:nvPr/>
            </p:nvSpPr>
            <p:spPr>
              <a:xfrm>
                <a:off x="2133200" y="2241875"/>
                <a:ext cx="254100" cy="254500"/>
              </a:xfrm>
              <a:custGeom>
                <a:rect b="b" l="l" r="r" t="t"/>
                <a:pathLst>
                  <a:path extrusionOk="0" h="10180" w="10164">
                    <a:moveTo>
                      <a:pt x="5082" y="0"/>
                    </a:moveTo>
                    <a:cubicBezTo>
                      <a:pt x="2276" y="0"/>
                      <a:pt x="0" y="2276"/>
                      <a:pt x="0" y="5098"/>
                    </a:cubicBezTo>
                    <a:cubicBezTo>
                      <a:pt x="0" y="7904"/>
                      <a:pt x="2276" y="10179"/>
                      <a:pt x="5082" y="10179"/>
                    </a:cubicBezTo>
                    <a:cubicBezTo>
                      <a:pt x="7888" y="10179"/>
                      <a:pt x="10163" y="7904"/>
                      <a:pt x="10163" y="5098"/>
                    </a:cubicBezTo>
                    <a:cubicBezTo>
                      <a:pt x="10163" y="2276"/>
                      <a:pt x="7888" y="0"/>
                      <a:pt x="50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56"/>
              <p:cNvSpPr/>
              <p:nvPr/>
            </p:nvSpPr>
            <p:spPr>
              <a:xfrm>
                <a:off x="5544475" y="456750"/>
                <a:ext cx="1298450" cy="1300775"/>
              </a:xfrm>
              <a:custGeom>
                <a:rect b="b" l="l" r="r" t="t"/>
                <a:pathLst>
                  <a:path extrusionOk="0" h="52031" w="51938">
                    <a:moveTo>
                      <a:pt x="4396" y="0"/>
                    </a:moveTo>
                    <a:cubicBezTo>
                      <a:pt x="1965" y="0"/>
                      <a:pt x="1" y="1979"/>
                      <a:pt x="1" y="4411"/>
                    </a:cubicBezTo>
                    <a:lnTo>
                      <a:pt x="1" y="47619"/>
                    </a:lnTo>
                    <a:cubicBezTo>
                      <a:pt x="1" y="50050"/>
                      <a:pt x="1965" y="52031"/>
                      <a:pt x="4396" y="52031"/>
                    </a:cubicBezTo>
                    <a:lnTo>
                      <a:pt x="47526" y="52031"/>
                    </a:lnTo>
                    <a:cubicBezTo>
                      <a:pt x="49958" y="52031"/>
                      <a:pt x="51938" y="50050"/>
                      <a:pt x="51938" y="47619"/>
                    </a:cubicBezTo>
                    <a:lnTo>
                      <a:pt x="51938" y="4411"/>
                    </a:lnTo>
                    <a:cubicBezTo>
                      <a:pt x="51938" y="1979"/>
                      <a:pt x="49958" y="0"/>
                      <a:pt x="475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371475" rotWithShape="0" algn="bl" dir="5400000" dist="19050">
                  <a:schemeClr val="dk1">
                    <a:alpha val="37647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56"/>
              <p:cNvSpPr/>
              <p:nvPr/>
            </p:nvSpPr>
            <p:spPr>
              <a:xfrm>
                <a:off x="5783750" y="677300"/>
                <a:ext cx="819925" cy="859675"/>
              </a:xfrm>
              <a:custGeom>
                <a:rect b="b" l="l" r="r" t="t"/>
                <a:pathLst>
                  <a:path extrusionOk="0" h="34387" w="32797">
                    <a:moveTo>
                      <a:pt x="16398" y="11675"/>
                    </a:moveTo>
                    <a:cubicBezTo>
                      <a:pt x="19437" y="11675"/>
                      <a:pt x="21900" y="14154"/>
                      <a:pt x="21900" y="17193"/>
                    </a:cubicBezTo>
                    <a:cubicBezTo>
                      <a:pt x="21900" y="20233"/>
                      <a:pt x="19437" y="22711"/>
                      <a:pt x="16398" y="22711"/>
                    </a:cubicBezTo>
                    <a:cubicBezTo>
                      <a:pt x="13358" y="22711"/>
                      <a:pt x="10895" y="20233"/>
                      <a:pt x="10895" y="17193"/>
                    </a:cubicBezTo>
                    <a:cubicBezTo>
                      <a:pt x="10895" y="14154"/>
                      <a:pt x="13358" y="11675"/>
                      <a:pt x="16398" y="11675"/>
                    </a:cubicBezTo>
                    <a:close/>
                    <a:moveTo>
                      <a:pt x="13312" y="1"/>
                    </a:moveTo>
                    <a:lnTo>
                      <a:pt x="12314" y="4692"/>
                    </a:lnTo>
                    <a:cubicBezTo>
                      <a:pt x="10552" y="5253"/>
                      <a:pt x="8979" y="6204"/>
                      <a:pt x="7638" y="7404"/>
                    </a:cubicBezTo>
                    <a:lnTo>
                      <a:pt x="3071" y="5924"/>
                    </a:lnTo>
                    <a:lnTo>
                      <a:pt x="0" y="11270"/>
                    </a:lnTo>
                    <a:lnTo>
                      <a:pt x="3538" y="14481"/>
                    </a:lnTo>
                    <a:cubicBezTo>
                      <a:pt x="3351" y="15353"/>
                      <a:pt x="3258" y="16258"/>
                      <a:pt x="3258" y="17193"/>
                    </a:cubicBezTo>
                    <a:cubicBezTo>
                      <a:pt x="3258" y="18128"/>
                      <a:pt x="3351" y="19032"/>
                      <a:pt x="3538" y="19905"/>
                    </a:cubicBezTo>
                    <a:lnTo>
                      <a:pt x="0" y="23116"/>
                    </a:lnTo>
                    <a:lnTo>
                      <a:pt x="3071" y="28463"/>
                    </a:lnTo>
                    <a:lnTo>
                      <a:pt x="7638" y="26982"/>
                    </a:lnTo>
                    <a:cubicBezTo>
                      <a:pt x="8979" y="28182"/>
                      <a:pt x="10552" y="29133"/>
                      <a:pt x="12314" y="29694"/>
                    </a:cubicBezTo>
                    <a:lnTo>
                      <a:pt x="13312" y="34386"/>
                    </a:lnTo>
                    <a:lnTo>
                      <a:pt x="19468" y="34386"/>
                    </a:lnTo>
                    <a:lnTo>
                      <a:pt x="20466" y="29694"/>
                    </a:lnTo>
                    <a:cubicBezTo>
                      <a:pt x="22228" y="29133"/>
                      <a:pt x="23818" y="28182"/>
                      <a:pt x="25158" y="26982"/>
                    </a:cubicBezTo>
                    <a:lnTo>
                      <a:pt x="29710" y="28463"/>
                    </a:lnTo>
                    <a:lnTo>
                      <a:pt x="32796" y="23116"/>
                    </a:lnTo>
                    <a:lnTo>
                      <a:pt x="29242" y="19905"/>
                    </a:lnTo>
                    <a:cubicBezTo>
                      <a:pt x="29429" y="19032"/>
                      <a:pt x="29538" y="18128"/>
                      <a:pt x="29538" y="17193"/>
                    </a:cubicBezTo>
                    <a:cubicBezTo>
                      <a:pt x="29538" y="16258"/>
                      <a:pt x="29429" y="15353"/>
                      <a:pt x="29242" y="14481"/>
                    </a:cubicBezTo>
                    <a:lnTo>
                      <a:pt x="32796" y="11270"/>
                    </a:lnTo>
                    <a:lnTo>
                      <a:pt x="29710" y="5924"/>
                    </a:lnTo>
                    <a:lnTo>
                      <a:pt x="25158" y="7404"/>
                    </a:lnTo>
                    <a:cubicBezTo>
                      <a:pt x="23818" y="6204"/>
                      <a:pt x="22228" y="5253"/>
                      <a:pt x="20466" y="4692"/>
                    </a:cubicBezTo>
                    <a:lnTo>
                      <a:pt x="194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2745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56"/>
              <p:cNvSpPr/>
              <p:nvPr/>
            </p:nvSpPr>
            <p:spPr>
              <a:xfrm>
                <a:off x="775925" y="1084125"/>
                <a:ext cx="1736850" cy="307475"/>
              </a:xfrm>
              <a:custGeom>
                <a:rect b="b" l="l" r="r" t="t"/>
                <a:pathLst>
                  <a:path extrusionOk="0" h="12299" w="69474">
                    <a:moveTo>
                      <a:pt x="3710" y="1"/>
                    </a:moveTo>
                    <a:cubicBezTo>
                      <a:pt x="1652" y="1"/>
                      <a:pt x="0" y="1668"/>
                      <a:pt x="0" y="3711"/>
                    </a:cubicBezTo>
                    <a:lnTo>
                      <a:pt x="0" y="8589"/>
                    </a:lnTo>
                    <a:cubicBezTo>
                      <a:pt x="0" y="10631"/>
                      <a:pt x="1652" y="12299"/>
                      <a:pt x="3710" y="12299"/>
                    </a:cubicBezTo>
                    <a:lnTo>
                      <a:pt x="65764" y="12299"/>
                    </a:lnTo>
                    <a:cubicBezTo>
                      <a:pt x="67821" y="12299"/>
                      <a:pt x="69473" y="10631"/>
                      <a:pt x="69473" y="8589"/>
                    </a:cubicBezTo>
                    <a:lnTo>
                      <a:pt x="69473" y="3711"/>
                    </a:lnTo>
                    <a:cubicBezTo>
                      <a:pt x="69473" y="1668"/>
                      <a:pt x="67821" y="1"/>
                      <a:pt x="657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300038" rotWithShape="0" algn="bl" dir="5400000" dist="19050">
                  <a:schemeClr val="dk1">
                    <a:alpha val="3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56"/>
              <p:cNvSpPr/>
              <p:nvPr/>
            </p:nvSpPr>
            <p:spPr>
              <a:xfrm>
                <a:off x="901400" y="1219325"/>
                <a:ext cx="1485900" cy="37075"/>
              </a:xfrm>
              <a:custGeom>
                <a:rect b="b" l="l" r="r" t="t"/>
                <a:pathLst>
                  <a:path extrusionOk="0" h="1483" w="59436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58687" y="1482"/>
                    </a:lnTo>
                    <a:cubicBezTo>
                      <a:pt x="59107" y="1482"/>
                      <a:pt x="59435" y="1154"/>
                      <a:pt x="59435" y="749"/>
                    </a:cubicBezTo>
                    <a:cubicBezTo>
                      <a:pt x="59435" y="329"/>
                      <a:pt x="59107" y="1"/>
                      <a:pt x="586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56"/>
              <p:cNvSpPr/>
              <p:nvPr/>
            </p:nvSpPr>
            <p:spPr>
              <a:xfrm>
                <a:off x="901400" y="1219325"/>
                <a:ext cx="236575" cy="37075"/>
              </a:xfrm>
              <a:custGeom>
                <a:rect b="b" l="l" r="r" t="t"/>
                <a:pathLst>
                  <a:path extrusionOk="0" h="1483" w="9463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9462" y="1482"/>
                    </a:lnTo>
                    <a:lnTo>
                      <a:pt x="94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56"/>
              <p:cNvSpPr/>
              <p:nvPr/>
            </p:nvSpPr>
            <p:spPr>
              <a:xfrm>
                <a:off x="1091950" y="1186600"/>
                <a:ext cx="102125" cy="102525"/>
              </a:xfrm>
              <a:custGeom>
                <a:rect b="b" l="l" r="r" t="t"/>
                <a:pathLst>
                  <a:path extrusionOk="0" h="4101" w="4085">
                    <a:moveTo>
                      <a:pt x="2042" y="1"/>
                    </a:moveTo>
                    <a:cubicBezTo>
                      <a:pt x="905" y="1"/>
                      <a:pt x="1" y="921"/>
                      <a:pt x="1" y="2043"/>
                    </a:cubicBezTo>
                    <a:cubicBezTo>
                      <a:pt x="1" y="3180"/>
                      <a:pt x="905" y="4101"/>
                      <a:pt x="2042" y="4101"/>
                    </a:cubicBezTo>
                    <a:cubicBezTo>
                      <a:pt x="3165" y="4101"/>
                      <a:pt x="4085" y="3180"/>
                      <a:pt x="4085" y="2043"/>
                    </a:cubicBezTo>
                    <a:cubicBezTo>
                      <a:pt x="4085" y="921"/>
                      <a:pt x="3165" y="1"/>
                      <a:pt x="2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11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3" name="Google Shape;953;p56"/>
            <p:cNvGrpSpPr/>
            <p:nvPr/>
          </p:nvGrpSpPr>
          <p:grpSpPr>
            <a:xfrm rot="-5400000">
              <a:off x="6743322" y="3210572"/>
              <a:ext cx="600510" cy="600510"/>
              <a:chOff x="5289166" y="402821"/>
              <a:chExt cx="801000" cy="801000"/>
            </a:xfrm>
          </p:grpSpPr>
          <p:sp>
            <p:nvSpPr>
              <p:cNvPr id="954" name="Google Shape;954;p56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56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6" name="Google Shape;956;p56"/>
            <p:cNvGrpSpPr/>
            <p:nvPr/>
          </p:nvGrpSpPr>
          <p:grpSpPr>
            <a:xfrm>
              <a:off x="4585087" y="3005758"/>
              <a:ext cx="573803" cy="573803"/>
              <a:chOff x="2149575" y="1922175"/>
              <a:chExt cx="1332875" cy="1332875"/>
            </a:xfrm>
          </p:grpSpPr>
          <p:sp>
            <p:nvSpPr>
              <p:cNvPr id="957" name="Google Shape;957;p56"/>
              <p:cNvSpPr/>
              <p:nvPr/>
            </p:nvSpPr>
            <p:spPr>
              <a:xfrm>
                <a:off x="2149575" y="1922175"/>
                <a:ext cx="1332875" cy="1332875"/>
              </a:xfrm>
              <a:custGeom>
                <a:rect b="b" l="l" r="r" t="t"/>
                <a:pathLst>
                  <a:path extrusionOk="0" h="53315" w="53315">
                    <a:moveTo>
                      <a:pt x="26657" y="0"/>
                    </a:moveTo>
                    <a:cubicBezTo>
                      <a:pt x="11968" y="0"/>
                      <a:pt x="0" y="11968"/>
                      <a:pt x="0" y="26657"/>
                    </a:cubicBezTo>
                    <a:cubicBezTo>
                      <a:pt x="0" y="41363"/>
                      <a:pt x="11968" y="53315"/>
                      <a:pt x="26657" y="53315"/>
                    </a:cubicBezTo>
                    <a:cubicBezTo>
                      <a:pt x="41363" y="53315"/>
                      <a:pt x="53315" y="41363"/>
                      <a:pt x="53315" y="26657"/>
                    </a:cubicBezTo>
                    <a:cubicBezTo>
                      <a:pt x="53315" y="11968"/>
                      <a:pt x="41363" y="0"/>
                      <a:pt x="2665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352EE"/>
                  </a:gs>
                  <a:gs pos="100000">
                    <a:srgbClr val="7882F3"/>
                  </a:gs>
                </a:gsLst>
                <a:lin ang="13500032" scaled="0"/>
              </a:gradFill>
              <a:ln>
                <a:noFill/>
              </a:ln>
              <a:effectLst>
                <a:outerShdw blurRad="214313" rotWithShape="0" algn="bl" dir="8220000" dist="66675">
                  <a:schemeClr val="dk1">
                    <a:alpha val="36862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56"/>
              <p:cNvSpPr/>
              <p:nvPr/>
            </p:nvSpPr>
            <p:spPr>
              <a:xfrm>
                <a:off x="2626250" y="2268250"/>
                <a:ext cx="566725" cy="654200"/>
              </a:xfrm>
              <a:custGeom>
                <a:rect b="b" l="l" r="r" t="t"/>
                <a:pathLst>
                  <a:path extrusionOk="0" h="26168" w="22669">
                    <a:moveTo>
                      <a:pt x="1" y="1"/>
                    </a:moveTo>
                    <a:lnTo>
                      <a:pt x="1" y="13084"/>
                    </a:lnTo>
                    <a:lnTo>
                      <a:pt x="1" y="26168"/>
                    </a:lnTo>
                    <a:lnTo>
                      <a:pt x="11343" y="19627"/>
                    </a:lnTo>
                    <a:lnTo>
                      <a:pt x="22668" y="13084"/>
                    </a:lnTo>
                    <a:lnTo>
                      <a:pt x="11343" y="65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9" name="Google Shape;959;p56"/>
            <p:cNvGrpSpPr/>
            <p:nvPr/>
          </p:nvGrpSpPr>
          <p:grpSpPr>
            <a:xfrm rot="5400000">
              <a:off x="7793665" y="2172022"/>
              <a:ext cx="620134" cy="233914"/>
              <a:chOff x="6872640" y="3300197"/>
              <a:chExt cx="620134" cy="233914"/>
            </a:xfrm>
          </p:grpSpPr>
          <p:sp>
            <p:nvSpPr>
              <p:cNvPr id="960" name="Google Shape;960;p56"/>
              <p:cNvSpPr/>
              <p:nvPr/>
            </p:nvSpPr>
            <p:spPr>
              <a:xfrm>
                <a:off x="7282174" y="3300197"/>
                <a:ext cx="210600" cy="21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56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2" name="Google Shape;962;p56"/>
            <p:cNvGrpSpPr/>
            <p:nvPr/>
          </p:nvGrpSpPr>
          <p:grpSpPr>
            <a:xfrm rot="5400000">
              <a:off x="4518357" y="2551305"/>
              <a:ext cx="575162" cy="188875"/>
              <a:chOff x="6872640" y="3345236"/>
              <a:chExt cx="575162" cy="188875"/>
            </a:xfrm>
          </p:grpSpPr>
          <p:sp>
            <p:nvSpPr>
              <p:cNvPr id="963" name="Google Shape;963;p56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56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57"/>
          <p:cNvSpPr/>
          <p:nvPr/>
        </p:nvSpPr>
        <p:spPr>
          <a:xfrm>
            <a:off x="1049075" y="1491650"/>
            <a:ext cx="1952400" cy="1133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57"/>
          <p:cNvSpPr/>
          <p:nvPr/>
        </p:nvSpPr>
        <p:spPr>
          <a:xfrm>
            <a:off x="3595796" y="1491650"/>
            <a:ext cx="1952400" cy="1133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57"/>
          <p:cNvSpPr/>
          <p:nvPr/>
        </p:nvSpPr>
        <p:spPr>
          <a:xfrm>
            <a:off x="6142524" y="1491650"/>
            <a:ext cx="1952400" cy="1133400"/>
          </a:xfrm>
          <a:prstGeom prst="roundRect">
            <a:avLst>
              <a:gd fmla="val 8547" name="adj"/>
            </a:avLst>
          </a:prstGeom>
          <a:solidFill>
            <a:schemeClr val="accent6"/>
          </a:solidFill>
          <a:ln>
            <a:noFill/>
          </a:ln>
          <a:effectLst>
            <a:reflection blurRad="0" dir="5400000" dist="38100" endA="0" endPos="30000" fadeDir="5400012" kx="0" rotWithShape="0" algn="bl" stA="8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2" name="Google Shape;972;p57"/>
          <p:cNvGrpSpPr/>
          <p:nvPr/>
        </p:nvGrpSpPr>
        <p:grpSpPr>
          <a:xfrm>
            <a:off x="1115172" y="1567944"/>
            <a:ext cx="1750805" cy="94001"/>
            <a:chOff x="3569131" y="3296864"/>
            <a:chExt cx="2721600" cy="146100"/>
          </a:xfrm>
        </p:grpSpPr>
        <p:sp>
          <p:nvSpPr>
            <p:cNvPr id="973" name="Google Shape;973;p57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4" name="Google Shape;974;p57"/>
            <p:cNvGrpSpPr/>
            <p:nvPr/>
          </p:nvGrpSpPr>
          <p:grpSpPr>
            <a:xfrm flipH="1" rot="10800000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975" name="Google Shape;975;p57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5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57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78" name="Google Shape;978;p57"/>
          <p:cNvGrpSpPr/>
          <p:nvPr/>
        </p:nvGrpSpPr>
        <p:grpSpPr>
          <a:xfrm>
            <a:off x="3696597" y="1567944"/>
            <a:ext cx="1750805" cy="94001"/>
            <a:chOff x="3569131" y="3296864"/>
            <a:chExt cx="2721600" cy="146100"/>
          </a:xfrm>
        </p:grpSpPr>
        <p:sp>
          <p:nvSpPr>
            <p:cNvPr id="979" name="Google Shape;979;p57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0" name="Google Shape;980;p57"/>
            <p:cNvGrpSpPr/>
            <p:nvPr/>
          </p:nvGrpSpPr>
          <p:grpSpPr>
            <a:xfrm flipH="1" rot="10800000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981" name="Google Shape;981;p57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5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57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84" name="Google Shape;984;p57"/>
          <p:cNvGrpSpPr/>
          <p:nvPr/>
        </p:nvGrpSpPr>
        <p:grpSpPr>
          <a:xfrm>
            <a:off x="6243322" y="1567944"/>
            <a:ext cx="1750805" cy="94001"/>
            <a:chOff x="3569131" y="3296864"/>
            <a:chExt cx="2721600" cy="146100"/>
          </a:xfrm>
        </p:grpSpPr>
        <p:sp>
          <p:nvSpPr>
            <p:cNvPr id="985" name="Google Shape;985;p57"/>
            <p:cNvSpPr/>
            <p:nvPr/>
          </p:nvSpPr>
          <p:spPr>
            <a:xfrm>
              <a:off x="3569131" y="3296864"/>
              <a:ext cx="2721600" cy="146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6" name="Google Shape;986;p57"/>
            <p:cNvGrpSpPr/>
            <p:nvPr/>
          </p:nvGrpSpPr>
          <p:grpSpPr>
            <a:xfrm flipH="1" rot="10800000">
              <a:off x="3595847" y="3322949"/>
              <a:ext cx="429322" cy="93999"/>
              <a:chOff x="5795037" y="809024"/>
              <a:chExt cx="431653" cy="94500"/>
            </a:xfrm>
          </p:grpSpPr>
          <p:sp>
            <p:nvSpPr>
              <p:cNvPr id="987" name="Google Shape;987;p57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rgbClr val="81EEEB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57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rgbClr val="A1C3FF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57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rgbClr val="FFC3D0"/>
              </a:solidFill>
              <a:ln>
                <a:noFill/>
              </a:ln>
              <a:effectLst>
                <a:outerShdw blurRad="57150" rotWithShape="0" algn="bl" dir="5400000" dist="19050">
                  <a:srgbClr val="5352EE">
                    <a:alpha val="49803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90" name="Google Shape;990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What tools to use?</a:t>
            </a:r>
            <a:endParaRPr/>
          </a:p>
        </p:txBody>
      </p:sp>
      <p:sp>
        <p:nvSpPr>
          <p:cNvPr id="991" name="Google Shape;991;p57"/>
          <p:cNvSpPr txBox="1"/>
          <p:nvPr>
            <p:ph idx="1" type="subTitle"/>
          </p:nvPr>
        </p:nvSpPr>
        <p:spPr>
          <a:xfrm>
            <a:off x="937625" y="359875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Beautiful soap </a:t>
            </a:r>
            <a:r>
              <a:rPr lang="en"/>
              <a:t>is a Python library for pulling data out of HTML and XML files. It’s </a:t>
            </a:r>
            <a:r>
              <a:rPr lang="en"/>
              <a:t>beginner</a:t>
            </a:r>
            <a:r>
              <a:rPr lang="en"/>
              <a:t> friendly but need other libraries to work.</a:t>
            </a:r>
            <a:endParaRPr/>
          </a:p>
        </p:txBody>
      </p:sp>
      <p:sp>
        <p:nvSpPr>
          <p:cNvPr id="992" name="Google Shape;992;p57"/>
          <p:cNvSpPr txBox="1"/>
          <p:nvPr>
            <p:ph idx="4" type="subTitle"/>
          </p:nvPr>
        </p:nvSpPr>
        <p:spPr>
          <a:xfrm>
            <a:off x="3484346" y="351442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Scrapy is a web-crawling framework. Fast and can handle large data but isn’t </a:t>
            </a:r>
            <a:r>
              <a:rPr lang="en"/>
              <a:t>beginner friendly</a:t>
            </a:r>
            <a:r>
              <a:rPr lang="en"/>
              <a:t> </a:t>
            </a:r>
            <a:endParaRPr/>
          </a:p>
        </p:txBody>
      </p:sp>
      <p:sp>
        <p:nvSpPr>
          <p:cNvPr id="993" name="Google Shape;993;p57"/>
          <p:cNvSpPr txBox="1"/>
          <p:nvPr>
            <p:ph idx="6" type="subTitle"/>
          </p:nvPr>
        </p:nvSpPr>
        <p:spPr>
          <a:xfrm>
            <a:off x="6031075" y="3629425"/>
            <a:ext cx="23319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Selenium is primarily used for automating </a:t>
            </a:r>
            <a:r>
              <a:rPr lang="en"/>
              <a:t>web browser interactions. </a:t>
            </a:r>
            <a:r>
              <a:rPr lang="en"/>
              <a:t>It can be used with Scrapy and other tools to create a powerful web scraper.</a:t>
            </a:r>
            <a:endParaRPr/>
          </a:p>
        </p:txBody>
      </p:sp>
      <p:sp>
        <p:nvSpPr>
          <p:cNvPr id="994" name="Google Shape;994;p57"/>
          <p:cNvSpPr/>
          <p:nvPr/>
        </p:nvSpPr>
        <p:spPr>
          <a:xfrm>
            <a:off x="1624625" y="1735675"/>
            <a:ext cx="801300" cy="801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57"/>
          <p:cNvSpPr/>
          <p:nvPr/>
        </p:nvSpPr>
        <p:spPr>
          <a:xfrm>
            <a:off x="4171346" y="1735675"/>
            <a:ext cx="801300" cy="8013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57"/>
          <p:cNvSpPr/>
          <p:nvPr/>
        </p:nvSpPr>
        <p:spPr>
          <a:xfrm>
            <a:off x="6718074" y="1735675"/>
            <a:ext cx="801300" cy="8013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57"/>
          <p:cNvSpPr/>
          <p:nvPr/>
        </p:nvSpPr>
        <p:spPr>
          <a:xfrm>
            <a:off x="1049075" y="2796438"/>
            <a:ext cx="374100" cy="9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490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57"/>
          <p:cNvSpPr/>
          <p:nvPr/>
        </p:nvSpPr>
        <p:spPr>
          <a:xfrm>
            <a:off x="3595800" y="2796438"/>
            <a:ext cx="374100" cy="9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490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57"/>
          <p:cNvSpPr/>
          <p:nvPr/>
        </p:nvSpPr>
        <p:spPr>
          <a:xfrm>
            <a:off x="6142525" y="2796438"/>
            <a:ext cx="374100" cy="9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dk1">
                <a:alpha val="14901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0" name="Google Shape;1000;p57"/>
          <p:cNvGrpSpPr/>
          <p:nvPr/>
        </p:nvGrpSpPr>
        <p:grpSpPr>
          <a:xfrm>
            <a:off x="4363255" y="1925327"/>
            <a:ext cx="417492" cy="473800"/>
            <a:chOff x="2423775" y="3226875"/>
            <a:chExt cx="259925" cy="295000"/>
          </a:xfrm>
        </p:grpSpPr>
        <p:sp>
          <p:nvSpPr>
            <p:cNvPr id="1001" name="Google Shape;1001;p57"/>
            <p:cNvSpPr/>
            <p:nvPr/>
          </p:nvSpPr>
          <p:spPr>
            <a:xfrm>
              <a:off x="2509625" y="3365900"/>
              <a:ext cx="86650" cy="52000"/>
            </a:xfrm>
            <a:custGeom>
              <a:rect b="b" l="l" r="r" t="t"/>
              <a:pathLst>
                <a:path extrusionOk="0" h="2080" w="3466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57"/>
            <p:cNvSpPr/>
            <p:nvPr/>
          </p:nvSpPr>
          <p:spPr>
            <a:xfrm>
              <a:off x="2534825" y="3313925"/>
              <a:ext cx="35475" cy="35450"/>
            </a:xfrm>
            <a:custGeom>
              <a:rect b="b" l="l" r="r" t="t"/>
              <a:pathLst>
                <a:path extrusionOk="0" h="1418" w="1419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57"/>
            <p:cNvSpPr/>
            <p:nvPr/>
          </p:nvSpPr>
          <p:spPr>
            <a:xfrm>
              <a:off x="2423775" y="3226875"/>
              <a:ext cx="259925" cy="295000"/>
            </a:xfrm>
            <a:custGeom>
              <a:rect b="b" l="l" r="r" t="t"/>
              <a:pathLst>
                <a:path extrusionOk="0" h="11800" w="10397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4" name="Google Shape;1004;p57"/>
          <p:cNvGrpSpPr/>
          <p:nvPr/>
        </p:nvGrpSpPr>
        <p:grpSpPr>
          <a:xfrm>
            <a:off x="1784623" y="1914047"/>
            <a:ext cx="471637" cy="473794"/>
            <a:chOff x="-49764975" y="3551225"/>
            <a:chExt cx="299300" cy="300650"/>
          </a:xfrm>
        </p:grpSpPr>
        <p:sp>
          <p:nvSpPr>
            <p:cNvPr id="1005" name="Google Shape;1005;p57"/>
            <p:cNvSpPr/>
            <p:nvPr/>
          </p:nvSpPr>
          <p:spPr>
            <a:xfrm>
              <a:off x="-49764975" y="3657325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57"/>
            <p:cNvSpPr/>
            <p:nvPr/>
          </p:nvSpPr>
          <p:spPr>
            <a:xfrm>
              <a:off x="-49763400" y="3598250"/>
              <a:ext cx="31525" cy="29950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57"/>
            <p:cNvSpPr/>
            <p:nvPr/>
          </p:nvSpPr>
          <p:spPr>
            <a:xfrm>
              <a:off x="-49763400" y="3703975"/>
              <a:ext cx="31525" cy="30550"/>
            </a:xfrm>
            <a:custGeom>
              <a:rect b="b" l="l" r="r" t="t"/>
              <a:pathLst>
                <a:path extrusionOk="0" h="1222" w="1261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57"/>
            <p:cNvSpPr/>
            <p:nvPr/>
          </p:nvSpPr>
          <p:spPr>
            <a:xfrm>
              <a:off x="-49501125" y="3657325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57"/>
            <p:cNvSpPr/>
            <p:nvPr/>
          </p:nvSpPr>
          <p:spPr>
            <a:xfrm>
              <a:off x="-49499550" y="3598250"/>
              <a:ext cx="31525" cy="30550"/>
            </a:xfrm>
            <a:custGeom>
              <a:rect b="b" l="l" r="r" t="t"/>
              <a:pathLst>
                <a:path extrusionOk="0" h="1222" w="1261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57"/>
            <p:cNvSpPr/>
            <p:nvPr/>
          </p:nvSpPr>
          <p:spPr>
            <a:xfrm>
              <a:off x="-49499550" y="3704575"/>
              <a:ext cx="31525" cy="29950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57"/>
            <p:cNvSpPr/>
            <p:nvPr/>
          </p:nvSpPr>
          <p:spPr>
            <a:xfrm>
              <a:off x="-49725600" y="3551225"/>
              <a:ext cx="215050" cy="210875"/>
            </a:xfrm>
            <a:custGeom>
              <a:rect b="b" l="l" r="r" t="t"/>
              <a:pathLst>
                <a:path extrusionOk="0" h="8435" w="8602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57"/>
            <p:cNvSpPr/>
            <p:nvPr/>
          </p:nvSpPr>
          <p:spPr>
            <a:xfrm>
              <a:off x="-49633450" y="3697475"/>
              <a:ext cx="35475" cy="65400"/>
            </a:xfrm>
            <a:custGeom>
              <a:rect b="b" l="l" r="r" t="t"/>
              <a:pathLst>
                <a:path extrusionOk="0" h="2616" w="1419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57"/>
            <p:cNvSpPr/>
            <p:nvPr/>
          </p:nvSpPr>
          <p:spPr>
            <a:xfrm>
              <a:off x="-49676775" y="3780975"/>
              <a:ext cx="123675" cy="34675"/>
            </a:xfrm>
            <a:custGeom>
              <a:rect b="b" l="l" r="r" t="t"/>
              <a:pathLst>
                <a:path extrusionOk="0" h="1387" w="4947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57"/>
            <p:cNvSpPr/>
            <p:nvPr/>
          </p:nvSpPr>
          <p:spPr>
            <a:xfrm>
              <a:off x="-49630300" y="3651800"/>
              <a:ext cx="29150" cy="31325"/>
            </a:xfrm>
            <a:custGeom>
              <a:rect b="b" l="l" r="r" t="t"/>
              <a:pathLst>
                <a:path extrusionOk="0" h="1253" w="1166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57"/>
            <p:cNvSpPr/>
            <p:nvPr/>
          </p:nvSpPr>
          <p:spPr>
            <a:xfrm>
              <a:off x="-49657875" y="3833750"/>
              <a:ext cx="85100" cy="18125"/>
            </a:xfrm>
            <a:custGeom>
              <a:rect b="b" l="l" r="r" t="t"/>
              <a:pathLst>
                <a:path extrusionOk="0" h="725" w="3404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6" name="Google Shape;1016;p57"/>
          <p:cNvGrpSpPr/>
          <p:nvPr/>
        </p:nvGrpSpPr>
        <p:grpSpPr>
          <a:xfrm>
            <a:off x="6882246" y="1899290"/>
            <a:ext cx="474091" cy="473785"/>
            <a:chOff x="-61351725" y="3372400"/>
            <a:chExt cx="310350" cy="310150"/>
          </a:xfrm>
        </p:grpSpPr>
        <p:sp>
          <p:nvSpPr>
            <p:cNvPr id="1017" name="Google Shape;1017;p57"/>
            <p:cNvSpPr/>
            <p:nvPr/>
          </p:nvSpPr>
          <p:spPr>
            <a:xfrm>
              <a:off x="-61165043" y="3558868"/>
              <a:ext cx="19686" cy="19686"/>
            </a:xfrm>
            <a:custGeom>
              <a:rect b="b" l="l" r="r" t="t"/>
              <a:pathLst>
                <a:path extrusionOk="0" h="788" w="788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57"/>
            <p:cNvSpPr/>
            <p:nvPr/>
          </p:nvSpPr>
          <p:spPr>
            <a:xfrm>
              <a:off x="-61247750" y="3476175"/>
              <a:ext cx="19700" cy="19700"/>
            </a:xfrm>
            <a:custGeom>
              <a:rect b="b" l="l" r="r" t="t"/>
              <a:pathLst>
                <a:path extrusionOk="0" h="788" w="788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57"/>
            <p:cNvSpPr/>
            <p:nvPr/>
          </p:nvSpPr>
          <p:spPr>
            <a:xfrm>
              <a:off x="-61351725" y="3372400"/>
              <a:ext cx="310350" cy="310150"/>
            </a:xfrm>
            <a:custGeom>
              <a:rect b="b" l="l" r="r" t="t"/>
              <a:pathLst>
                <a:path extrusionOk="0" h="12406" w="12414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20" name="Google Shape;102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700" y="2957906"/>
            <a:ext cx="1027751" cy="44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1" name="Google Shape;102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3362" y="2959402"/>
            <a:ext cx="1097280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2" name="Google Shape;1022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0088" y="2959412"/>
            <a:ext cx="1097280" cy="438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8"/>
          <p:cNvSpPr txBox="1"/>
          <p:nvPr>
            <p:ph type="title"/>
          </p:nvPr>
        </p:nvSpPr>
        <p:spPr>
          <a:xfrm>
            <a:off x="646650" y="1400850"/>
            <a:ext cx="38520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" sz="2000"/>
              <a:t>Inspect Your Data Source</a:t>
            </a:r>
            <a:endParaRPr sz="2000"/>
          </a:p>
        </p:txBody>
      </p:sp>
      <p:sp>
        <p:nvSpPr>
          <p:cNvPr id="1028" name="Google Shape;1028;p58"/>
          <p:cNvSpPr txBox="1"/>
          <p:nvPr>
            <p:ph idx="1" type="subTitle"/>
          </p:nvPr>
        </p:nvSpPr>
        <p:spPr>
          <a:xfrm>
            <a:off x="720000" y="1755800"/>
            <a:ext cx="37053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b="1" lang="en">
                <a:latin typeface="Darker Grotesque"/>
                <a:ea typeface="Darker Grotesque"/>
                <a:cs typeface="Darker Grotesque"/>
                <a:sym typeface="Darker Grotesque"/>
              </a:rPr>
              <a:t>The first step in any web scraping project is to</a:t>
            </a:r>
            <a:r>
              <a:rPr b="1" lang="en">
                <a:latin typeface="Darker Grotesque"/>
                <a:ea typeface="Darker Grotesque"/>
                <a:cs typeface="Darker Grotesque"/>
                <a:sym typeface="Darker Grotesque"/>
              </a:rPr>
              <a:t>:</a:t>
            </a:r>
            <a:br>
              <a:rPr lang="en"/>
            </a:br>
            <a:endParaRPr/>
          </a:p>
          <a:p>
            <a:pPr indent="-2159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Medium"/>
              <a:buChar char="●"/>
            </a:pPr>
            <a:r>
              <a:rPr lang="en"/>
              <a:t>Find a Website  </a:t>
            </a:r>
            <a:endParaRPr/>
          </a:p>
          <a:p>
            <a:pPr indent="-2159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arker Grotesque Medium"/>
              <a:buChar char="●"/>
            </a:pPr>
            <a:r>
              <a:rPr lang="en"/>
              <a:t>Inspect the site structure using Developer Tools</a:t>
            </a:r>
            <a:endParaRPr/>
          </a:p>
          <a:p>
            <a:pPr indent="-2159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arker Grotesque Medium"/>
              <a:buChar char="●"/>
            </a:pPr>
            <a:r>
              <a:rPr lang="en"/>
              <a:t>Understand the URL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And the most important thing: Legal and Ethical Considerations</a:t>
            </a:r>
            <a:endParaRPr/>
          </a:p>
        </p:txBody>
      </p:sp>
      <p:grpSp>
        <p:nvGrpSpPr>
          <p:cNvPr id="1029" name="Google Shape;1029;p58"/>
          <p:cNvGrpSpPr/>
          <p:nvPr/>
        </p:nvGrpSpPr>
        <p:grpSpPr>
          <a:xfrm>
            <a:off x="4646884" y="1534161"/>
            <a:ext cx="3852079" cy="2198521"/>
            <a:chOff x="4646884" y="1534161"/>
            <a:chExt cx="3852079" cy="2198521"/>
          </a:xfrm>
        </p:grpSpPr>
        <p:grpSp>
          <p:nvGrpSpPr>
            <p:cNvPr id="1030" name="Google Shape;1030;p58"/>
            <p:cNvGrpSpPr/>
            <p:nvPr/>
          </p:nvGrpSpPr>
          <p:grpSpPr>
            <a:xfrm flipH="1">
              <a:off x="4994335" y="1705248"/>
              <a:ext cx="861213" cy="1229177"/>
              <a:chOff x="5484389" y="2699155"/>
              <a:chExt cx="1632940" cy="2330636"/>
            </a:xfrm>
          </p:grpSpPr>
          <p:sp>
            <p:nvSpPr>
              <p:cNvPr id="1031" name="Google Shape;1031;p58"/>
              <p:cNvSpPr/>
              <p:nvPr/>
            </p:nvSpPr>
            <p:spPr>
              <a:xfrm rot="1337864">
                <a:off x="5849934" y="2791559"/>
                <a:ext cx="901851" cy="2104597"/>
              </a:xfrm>
              <a:custGeom>
                <a:rect b="b" l="l" r="r" t="t"/>
                <a:pathLst>
                  <a:path extrusionOk="0" h="63237" w="27098">
                    <a:moveTo>
                      <a:pt x="3771" y="1"/>
                    </a:moveTo>
                    <a:cubicBezTo>
                      <a:pt x="3500" y="1"/>
                      <a:pt x="3230" y="34"/>
                      <a:pt x="2976" y="102"/>
                    </a:cubicBezTo>
                    <a:cubicBezTo>
                      <a:pt x="1878" y="406"/>
                      <a:pt x="1116" y="1116"/>
                      <a:pt x="728" y="2214"/>
                    </a:cubicBezTo>
                    <a:cubicBezTo>
                      <a:pt x="1" y="4260"/>
                      <a:pt x="744" y="7083"/>
                      <a:pt x="1878" y="8621"/>
                    </a:cubicBezTo>
                    <a:cubicBezTo>
                      <a:pt x="2216" y="9095"/>
                      <a:pt x="2621" y="9568"/>
                      <a:pt x="3010" y="10024"/>
                    </a:cubicBezTo>
                    <a:cubicBezTo>
                      <a:pt x="3922" y="11123"/>
                      <a:pt x="4887" y="12255"/>
                      <a:pt x="5326" y="13659"/>
                    </a:cubicBezTo>
                    <a:cubicBezTo>
                      <a:pt x="6154" y="16228"/>
                      <a:pt x="5410" y="18426"/>
                      <a:pt x="4684" y="20555"/>
                    </a:cubicBezTo>
                    <a:cubicBezTo>
                      <a:pt x="4294" y="21687"/>
                      <a:pt x="3889" y="22871"/>
                      <a:pt x="3719" y="24122"/>
                    </a:cubicBezTo>
                    <a:cubicBezTo>
                      <a:pt x="3365" y="26725"/>
                      <a:pt x="3922" y="29125"/>
                      <a:pt x="5258" y="30748"/>
                    </a:cubicBezTo>
                    <a:cubicBezTo>
                      <a:pt x="5630" y="31187"/>
                      <a:pt x="6086" y="31593"/>
                      <a:pt x="6509" y="31999"/>
                    </a:cubicBezTo>
                    <a:cubicBezTo>
                      <a:pt x="7134" y="32557"/>
                      <a:pt x="7776" y="33148"/>
                      <a:pt x="8233" y="33876"/>
                    </a:cubicBezTo>
                    <a:cubicBezTo>
                      <a:pt x="9670" y="36073"/>
                      <a:pt x="9146" y="38981"/>
                      <a:pt x="8639" y="40975"/>
                    </a:cubicBezTo>
                    <a:cubicBezTo>
                      <a:pt x="8572" y="41262"/>
                      <a:pt x="8486" y="41550"/>
                      <a:pt x="8419" y="41837"/>
                    </a:cubicBezTo>
                    <a:cubicBezTo>
                      <a:pt x="7895" y="43798"/>
                      <a:pt x="7371" y="45810"/>
                      <a:pt x="7794" y="47737"/>
                    </a:cubicBezTo>
                    <a:cubicBezTo>
                      <a:pt x="8335" y="50171"/>
                      <a:pt x="10228" y="51878"/>
                      <a:pt x="12223" y="53687"/>
                    </a:cubicBezTo>
                    <a:cubicBezTo>
                      <a:pt x="13879" y="55174"/>
                      <a:pt x="15586" y="56712"/>
                      <a:pt x="16516" y="58740"/>
                    </a:cubicBezTo>
                    <a:cubicBezTo>
                      <a:pt x="16719" y="59180"/>
                      <a:pt x="16888" y="59637"/>
                      <a:pt x="17040" y="60077"/>
                    </a:cubicBezTo>
                    <a:cubicBezTo>
                      <a:pt x="17328" y="60870"/>
                      <a:pt x="17598" y="61632"/>
                      <a:pt x="18071" y="62256"/>
                    </a:cubicBezTo>
                    <a:cubicBezTo>
                      <a:pt x="18561" y="62916"/>
                      <a:pt x="19221" y="63237"/>
                      <a:pt x="20082" y="63237"/>
                    </a:cubicBezTo>
                    <a:cubicBezTo>
                      <a:pt x="20522" y="63237"/>
                      <a:pt x="21013" y="63153"/>
                      <a:pt x="21536" y="62984"/>
                    </a:cubicBezTo>
                    <a:cubicBezTo>
                      <a:pt x="22162" y="62781"/>
                      <a:pt x="22838" y="62459"/>
                      <a:pt x="23514" y="62054"/>
                    </a:cubicBezTo>
                    <a:cubicBezTo>
                      <a:pt x="25694" y="60753"/>
                      <a:pt x="27098" y="58251"/>
                      <a:pt x="27030" y="55833"/>
                    </a:cubicBezTo>
                    <a:cubicBezTo>
                      <a:pt x="26963" y="53500"/>
                      <a:pt x="25796" y="51489"/>
                      <a:pt x="24579" y="49342"/>
                    </a:cubicBezTo>
                    <a:cubicBezTo>
                      <a:pt x="23700" y="47838"/>
                      <a:pt x="22804" y="46265"/>
                      <a:pt x="22331" y="44559"/>
                    </a:cubicBezTo>
                    <a:cubicBezTo>
                      <a:pt x="21367" y="41212"/>
                      <a:pt x="22111" y="37696"/>
                      <a:pt x="22838" y="34298"/>
                    </a:cubicBezTo>
                    <a:cubicBezTo>
                      <a:pt x="22922" y="33926"/>
                      <a:pt x="22990" y="33554"/>
                      <a:pt x="23075" y="33182"/>
                    </a:cubicBezTo>
                    <a:cubicBezTo>
                      <a:pt x="23801" y="29616"/>
                      <a:pt x="24292" y="25559"/>
                      <a:pt x="22331" y="22381"/>
                    </a:cubicBezTo>
                    <a:cubicBezTo>
                      <a:pt x="20995" y="20234"/>
                      <a:pt x="18714" y="18831"/>
                      <a:pt x="16516" y="17479"/>
                    </a:cubicBezTo>
                    <a:cubicBezTo>
                      <a:pt x="14082" y="15974"/>
                      <a:pt x="11563" y="14436"/>
                      <a:pt x="10244" y="11883"/>
                    </a:cubicBezTo>
                    <a:cubicBezTo>
                      <a:pt x="9484" y="10429"/>
                      <a:pt x="9196" y="8773"/>
                      <a:pt x="8926" y="7184"/>
                    </a:cubicBezTo>
                    <a:lnTo>
                      <a:pt x="8842" y="6728"/>
                    </a:lnTo>
                    <a:cubicBezTo>
                      <a:pt x="8554" y="5054"/>
                      <a:pt x="8182" y="3314"/>
                      <a:pt x="7168" y="1928"/>
                    </a:cubicBezTo>
                    <a:cubicBezTo>
                      <a:pt x="6323" y="760"/>
                      <a:pt x="4988" y="1"/>
                      <a:pt x="3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" endA="0" endPos="1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58"/>
              <p:cNvSpPr/>
              <p:nvPr/>
            </p:nvSpPr>
            <p:spPr>
              <a:xfrm>
                <a:off x="5976368" y="2785366"/>
                <a:ext cx="708700" cy="2244425"/>
              </a:xfrm>
              <a:custGeom>
                <a:rect b="b" l="l" r="r" t="t"/>
                <a:pathLst>
                  <a:path extrusionOk="0" h="89777" w="28348">
                    <a:moveTo>
                      <a:pt x="22990" y="0"/>
                    </a:moveTo>
                    <a:cubicBezTo>
                      <a:pt x="20759" y="0"/>
                      <a:pt x="19253" y="2249"/>
                      <a:pt x="18933" y="4480"/>
                    </a:cubicBezTo>
                    <a:cubicBezTo>
                      <a:pt x="18764" y="5765"/>
                      <a:pt x="18764" y="7016"/>
                      <a:pt x="18764" y="8215"/>
                    </a:cubicBezTo>
                    <a:cubicBezTo>
                      <a:pt x="18764" y="10616"/>
                      <a:pt x="18764" y="12881"/>
                      <a:pt x="17445" y="15281"/>
                    </a:cubicBezTo>
                    <a:cubicBezTo>
                      <a:pt x="16634" y="16769"/>
                      <a:pt x="15535" y="18071"/>
                      <a:pt x="14453" y="19322"/>
                    </a:cubicBezTo>
                    <a:cubicBezTo>
                      <a:pt x="13693" y="20235"/>
                      <a:pt x="12881" y="21181"/>
                      <a:pt x="12221" y="22178"/>
                    </a:cubicBezTo>
                    <a:cubicBezTo>
                      <a:pt x="9839" y="25694"/>
                      <a:pt x="9010" y="30005"/>
                      <a:pt x="9805" y="34653"/>
                    </a:cubicBezTo>
                    <a:cubicBezTo>
                      <a:pt x="10515" y="38795"/>
                      <a:pt x="9433" y="42090"/>
                      <a:pt x="6052" y="46030"/>
                    </a:cubicBezTo>
                    <a:cubicBezTo>
                      <a:pt x="3077" y="49512"/>
                      <a:pt x="1" y="53096"/>
                      <a:pt x="964" y="58167"/>
                    </a:cubicBezTo>
                    <a:cubicBezTo>
                      <a:pt x="1302" y="59958"/>
                      <a:pt x="2131" y="61716"/>
                      <a:pt x="2924" y="63441"/>
                    </a:cubicBezTo>
                    <a:cubicBezTo>
                      <a:pt x="4311" y="66364"/>
                      <a:pt x="5714" y="69391"/>
                      <a:pt x="4885" y="72772"/>
                    </a:cubicBezTo>
                    <a:cubicBezTo>
                      <a:pt x="4599" y="73921"/>
                      <a:pt x="4040" y="74985"/>
                      <a:pt x="3517" y="75999"/>
                    </a:cubicBezTo>
                    <a:cubicBezTo>
                      <a:pt x="3246" y="76524"/>
                      <a:pt x="2958" y="77065"/>
                      <a:pt x="2722" y="77606"/>
                    </a:cubicBezTo>
                    <a:cubicBezTo>
                      <a:pt x="1741" y="79837"/>
                      <a:pt x="1471" y="82186"/>
                      <a:pt x="1978" y="84248"/>
                    </a:cubicBezTo>
                    <a:cubicBezTo>
                      <a:pt x="2367" y="85905"/>
                      <a:pt x="3314" y="87426"/>
                      <a:pt x="4565" y="88441"/>
                    </a:cubicBezTo>
                    <a:cubicBezTo>
                      <a:pt x="5020" y="88813"/>
                      <a:pt x="5494" y="89101"/>
                      <a:pt x="6001" y="89320"/>
                    </a:cubicBezTo>
                    <a:cubicBezTo>
                      <a:pt x="6677" y="89624"/>
                      <a:pt x="7472" y="89777"/>
                      <a:pt x="8401" y="89777"/>
                    </a:cubicBezTo>
                    <a:cubicBezTo>
                      <a:pt x="10768" y="89777"/>
                      <a:pt x="13727" y="88762"/>
                      <a:pt x="15552" y="87309"/>
                    </a:cubicBezTo>
                    <a:cubicBezTo>
                      <a:pt x="18527" y="84976"/>
                      <a:pt x="18392" y="81866"/>
                      <a:pt x="18239" y="78569"/>
                    </a:cubicBezTo>
                    <a:cubicBezTo>
                      <a:pt x="18122" y="75932"/>
                      <a:pt x="18003" y="73227"/>
                      <a:pt x="19456" y="70777"/>
                    </a:cubicBezTo>
                    <a:cubicBezTo>
                      <a:pt x="20099" y="69661"/>
                      <a:pt x="20910" y="68647"/>
                      <a:pt x="21671" y="67649"/>
                    </a:cubicBezTo>
                    <a:cubicBezTo>
                      <a:pt x="22972" y="65976"/>
                      <a:pt x="24207" y="64403"/>
                      <a:pt x="24832" y="62426"/>
                    </a:cubicBezTo>
                    <a:cubicBezTo>
                      <a:pt x="25796" y="59418"/>
                      <a:pt x="24967" y="56172"/>
                      <a:pt x="24122" y="53670"/>
                    </a:cubicBezTo>
                    <a:cubicBezTo>
                      <a:pt x="23885" y="52994"/>
                      <a:pt x="23632" y="52300"/>
                      <a:pt x="23396" y="51624"/>
                    </a:cubicBezTo>
                    <a:cubicBezTo>
                      <a:pt x="22600" y="49444"/>
                      <a:pt x="21789" y="47195"/>
                      <a:pt x="21536" y="44846"/>
                    </a:cubicBezTo>
                    <a:cubicBezTo>
                      <a:pt x="21282" y="42226"/>
                      <a:pt x="21773" y="40096"/>
                      <a:pt x="23057" y="38304"/>
                    </a:cubicBezTo>
                    <a:cubicBezTo>
                      <a:pt x="23396" y="37831"/>
                      <a:pt x="23767" y="37391"/>
                      <a:pt x="24122" y="36952"/>
                    </a:cubicBezTo>
                    <a:cubicBezTo>
                      <a:pt x="24680" y="36259"/>
                      <a:pt x="25271" y="35532"/>
                      <a:pt x="25728" y="34754"/>
                    </a:cubicBezTo>
                    <a:cubicBezTo>
                      <a:pt x="27638" y="31441"/>
                      <a:pt x="26826" y="28078"/>
                      <a:pt x="25947" y="24511"/>
                    </a:cubicBezTo>
                    <a:cubicBezTo>
                      <a:pt x="25187" y="21434"/>
                      <a:pt x="24410" y="18274"/>
                      <a:pt x="25508" y="15130"/>
                    </a:cubicBezTo>
                    <a:cubicBezTo>
                      <a:pt x="25812" y="14267"/>
                      <a:pt x="26218" y="13439"/>
                      <a:pt x="26623" y="12644"/>
                    </a:cubicBezTo>
                    <a:cubicBezTo>
                      <a:pt x="26860" y="12155"/>
                      <a:pt x="27097" y="11647"/>
                      <a:pt x="27317" y="11157"/>
                    </a:cubicBezTo>
                    <a:cubicBezTo>
                      <a:pt x="28162" y="9213"/>
                      <a:pt x="28348" y="6745"/>
                      <a:pt x="27790" y="4530"/>
                    </a:cubicBezTo>
                    <a:cubicBezTo>
                      <a:pt x="27317" y="2637"/>
                      <a:pt x="26150" y="1082"/>
                      <a:pt x="24663" y="390"/>
                    </a:cubicBezTo>
                    <a:cubicBezTo>
                      <a:pt x="24105" y="135"/>
                      <a:pt x="23531" y="0"/>
                      <a:pt x="229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" endA="0" endPos="1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3" name="Google Shape;1033;p58"/>
            <p:cNvGrpSpPr/>
            <p:nvPr/>
          </p:nvGrpSpPr>
          <p:grpSpPr>
            <a:xfrm>
              <a:off x="4646884" y="2774145"/>
              <a:ext cx="1170434" cy="792593"/>
              <a:chOff x="5275594" y="2739478"/>
              <a:chExt cx="1119818" cy="758317"/>
            </a:xfrm>
          </p:grpSpPr>
          <p:sp>
            <p:nvSpPr>
              <p:cNvPr id="1034" name="Google Shape;1034;p58"/>
              <p:cNvSpPr/>
              <p:nvPr/>
            </p:nvSpPr>
            <p:spPr>
              <a:xfrm>
                <a:off x="5492248" y="2739478"/>
                <a:ext cx="903164" cy="758317"/>
              </a:xfrm>
              <a:custGeom>
                <a:rect b="b" l="l" r="r" t="t"/>
                <a:pathLst>
                  <a:path extrusionOk="0" h="68844" w="81994">
                    <a:moveTo>
                      <a:pt x="6777" y="1"/>
                    </a:moveTo>
                    <a:cubicBezTo>
                      <a:pt x="3043" y="1"/>
                      <a:pt x="0" y="3043"/>
                      <a:pt x="0" y="6778"/>
                    </a:cubicBezTo>
                    <a:lnTo>
                      <a:pt x="0" y="62067"/>
                    </a:lnTo>
                    <a:cubicBezTo>
                      <a:pt x="0" y="65801"/>
                      <a:pt x="3043" y="68844"/>
                      <a:pt x="6777" y="68844"/>
                    </a:cubicBezTo>
                    <a:lnTo>
                      <a:pt x="75217" y="68844"/>
                    </a:lnTo>
                    <a:cubicBezTo>
                      <a:pt x="78952" y="68844"/>
                      <a:pt x="81993" y="65801"/>
                      <a:pt x="81993" y="62067"/>
                    </a:cubicBezTo>
                    <a:lnTo>
                      <a:pt x="81993" y="6778"/>
                    </a:lnTo>
                    <a:cubicBezTo>
                      <a:pt x="81993" y="3043"/>
                      <a:pt x="78952" y="1"/>
                      <a:pt x="752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58"/>
              <p:cNvSpPr/>
              <p:nvPr/>
            </p:nvSpPr>
            <p:spPr>
              <a:xfrm>
                <a:off x="5275594" y="3124397"/>
                <a:ext cx="95742" cy="246273"/>
              </a:xfrm>
              <a:custGeom>
                <a:rect b="b" l="l" r="r" t="t"/>
                <a:pathLst>
                  <a:path extrusionOk="0" h="22358" w="8692">
                    <a:moveTo>
                      <a:pt x="1852" y="1"/>
                    </a:moveTo>
                    <a:cubicBezTo>
                      <a:pt x="837" y="1"/>
                      <a:pt x="0" y="838"/>
                      <a:pt x="0" y="1868"/>
                    </a:cubicBezTo>
                    <a:lnTo>
                      <a:pt x="0" y="20490"/>
                    </a:lnTo>
                    <a:cubicBezTo>
                      <a:pt x="0" y="21520"/>
                      <a:pt x="837" y="22357"/>
                      <a:pt x="1852" y="22357"/>
                    </a:cubicBezTo>
                    <a:lnTo>
                      <a:pt x="6841" y="22357"/>
                    </a:lnTo>
                    <a:cubicBezTo>
                      <a:pt x="7855" y="22357"/>
                      <a:pt x="8692" y="21520"/>
                      <a:pt x="8692" y="20490"/>
                    </a:cubicBezTo>
                    <a:lnTo>
                      <a:pt x="8692" y="1868"/>
                    </a:lnTo>
                    <a:cubicBezTo>
                      <a:pt x="8692" y="838"/>
                      <a:pt x="7855" y="1"/>
                      <a:pt x="68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58"/>
              <p:cNvSpPr/>
              <p:nvPr/>
            </p:nvSpPr>
            <p:spPr>
              <a:xfrm>
                <a:off x="5444564" y="3004003"/>
                <a:ext cx="95566" cy="366667"/>
              </a:xfrm>
              <a:custGeom>
                <a:rect b="b" l="l" r="r" t="t"/>
                <a:pathLst>
                  <a:path extrusionOk="0" h="33288" w="8676">
                    <a:moveTo>
                      <a:pt x="1851" y="1"/>
                    </a:moveTo>
                    <a:cubicBezTo>
                      <a:pt x="820" y="1"/>
                      <a:pt x="0" y="838"/>
                      <a:pt x="0" y="1852"/>
                    </a:cubicBezTo>
                    <a:lnTo>
                      <a:pt x="0" y="31420"/>
                    </a:lnTo>
                    <a:cubicBezTo>
                      <a:pt x="0" y="32450"/>
                      <a:pt x="820" y="33287"/>
                      <a:pt x="1851" y="33287"/>
                    </a:cubicBezTo>
                    <a:lnTo>
                      <a:pt x="6825" y="33287"/>
                    </a:lnTo>
                    <a:cubicBezTo>
                      <a:pt x="7855" y="33287"/>
                      <a:pt x="8675" y="32450"/>
                      <a:pt x="8675" y="31420"/>
                    </a:cubicBezTo>
                    <a:lnTo>
                      <a:pt x="8675" y="1852"/>
                    </a:lnTo>
                    <a:cubicBezTo>
                      <a:pt x="8675" y="838"/>
                      <a:pt x="7855" y="1"/>
                      <a:pt x="68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58"/>
              <p:cNvSpPr/>
              <p:nvPr/>
            </p:nvSpPr>
            <p:spPr>
              <a:xfrm>
                <a:off x="5613347" y="3201865"/>
                <a:ext cx="95753" cy="168805"/>
              </a:xfrm>
              <a:custGeom>
                <a:rect b="b" l="l" r="r" t="t"/>
                <a:pathLst>
                  <a:path extrusionOk="0" h="15325" w="8693">
                    <a:moveTo>
                      <a:pt x="1851" y="1"/>
                    </a:moveTo>
                    <a:cubicBezTo>
                      <a:pt x="837" y="1"/>
                      <a:pt x="0" y="838"/>
                      <a:pt x="0" y="1852"/>
                    </a:cubicBezTo>
                    <a:lnTo>
                      <a:pt x="0" y="13457"/>
                    </a:lnTo>
                    <a:cubicBezTo>
                      <a:pt x="0" y="14487"/>
                      <a:pt x="837" y="15324"/>
                      <a:pt x="1851" y="15324"/>
                    </a:cubicBezTo>
                    <a:lnTo>
                      <a:pt x="6825" y="15324"/>
                    </a:lnTo>
                    <a:cubicBezTo>
                      <a:pt x="7855" y="15324"/>
                      <a:pt x="8692" y="14487"/>
                      <a:pt x="8692" y="13457"/>
                    </a:cubicBezTo>
                    <a:lnTo>
                      <a:pt x="8692" y="1852"/>
                    </a:lnTo>
                    <a:cubicBezTo>
                      <a:pt x="8692" y="838"/>
                      <a:pt x="7855" y="1"/>
                      <a:pt x="68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58"/>
              <p:cNvSpPr/>
              <p:nvPr/>
            </p:nvSpPr>
            <p:spPr>
              <a:xfrm>
                <a:off x="5782130" y="2888588"/>
                <a:ext cx="95753" cy="482082"/>
              </a:xfrm>
              <a:custGeom>
                <a:rect b="b" l="l" r="r" t="t"/>
                <a:pathLst>
                  <a:path extrusionOk="0" h="43766" w="8693">
                    <a:moveTo>
                      <a:pt x="1868" y="1"/>
                    </a:moveTo>
                    <a:cubicBezTo>
                      <a:pt x="838" y="1"/>
                      <a:pt x="1" y="821"/>
                      <a:pt x="1" y="1851"/>
                    </a:cubicBezTo>
                    <a:lnTo>
                      <a:pt x="1" y="41898"/>
                    </a:lnTo>
                    <a:cubicBezTo>
                      <a:pt x="1" y="42928"/>
                      <a:pt x="838" y="43765"/>
                      <a:pt x="1868" y="43765"/>
                    </a:cubicBezTo>
                    <a:lnTo>
                      <a:pt x="6841" y="43765"/>
                    </a:lnTo>
                    <a:cubicBezTo>
                      <a:pt x="7871" y="43765"/>
                      <a:pt x="8693" y="42928"/>
                      <a:pt x="8693" y="41898"/>
                    </a:cubicBezTo>
                    <a:lnTo>
                      <a:pt x="8693" y="1851"/>
                    </a:lnTo>
                    <a:cubicBezTo>
                      <a:pt x="8693" y="821"/>
                      <a:pt x="7871" y="1"/>
                      <a:pt x="68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58"/>
              <p:cNvSpPr/>
              <p:nvPr/>
            </p:nvSpPr>
            <p:spPr>
              <a:xfrm>
                <a:off x="5951089" y="3067835"/>
                <a:ext cx="95753" cy="302835"/>
              </a:xfrm>
              <a:custGeom>
                <a:rect b="b" l="l" r="r" t="t"/>
                <a:pathLst>
                  <a:path extrusionOk="0" h="27493" w="8693">
                    <a:moveTo>
                      <a:pt x="1852" y="0"/>
                    </a:moveTo>
                    <a:cubicBezTo>
                      <a:pt x="822" y="0"/>
                      <a:pt x="1" y="837"/>
                      <a:pt x="1" y="1867"/>
                    </a:cubicBezTo>
                    <a:lnTo>
                      <a:pt x="1" y="25625"/>
                    </a:lnTo>
                    <a:cubicBezTo>
                      <a:pt x="1" y="26655"/>
                      <a:pt x="822" y="27492"/>
                      <a:pt x="1852" y="27492"/>
                    </a:cubicBezTo>
                    <a:lnTo>
                      <a:pt x="6825" y="27492"/>
                    </a:lnTo>
                    <a:cubicBezTo>
                      <a:pt x="7856" y="27492"/>
                      <a:pt x="8693" y="26655"/>
                      <a:pt x="8693" y="25625"/>
                    </a:cubicBezTo>
                    <a:lnTo>
                      <a:pt x="8693" y="1867"/>
                    </a:lnTo>
                    <a:cubicBezTo>
                      <a:pt x="8693" y="837"/>
                      <a:pt x="7856" y="0"/>
                      <a:pt x="68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0" name="Google Shape;1040;p58"/>
            <p:cNvSpPr/>
            <p:nvPr/>
          </p:nvSpPr>
          <p:spPr>
            <a:xfrm>
              <a:off x="5502493" y="1742498"/>
              <a:ext cx="2205463" cy="1990184"/>
            </a:xfrm>
            <a:custGeom>
              <a:rect b="b" l="l" r="r" t="t"/>
              <a:pathLst>
                <a:path extrusionOk="0" h="209493" w="232154">
                  <a:moveTo>
                    <a:pt x="14702" y="0"/>
                  </a:moveTo>
                  <a:cubicBezTo>
                    <a:pt x="6580" y="0"/>
                    <a:pt x="0" y="6580"/>
                    <a:pt x="0" y="14702"/>
                  </a:cubicBezTo>
                  <a:lnTo>
                    <a:pt x="0" y="165069"/>
                  </a:lnTo>
                  <a:cubicBezTo>
                    <a:pt x="0" y="173189"/>
                    <a:pt x="6580" y="179769"/>
                    <a:pt x="14702" y="179769"/>
                  </a:cubicBezTo>
                  <a:lnTo>
                    <a:pt x="84962" y="179769"/>
                  </a:lnTo>
                  <a:lnTo>
                    <a:pt x="84962" y="203879"/>
                  </a:lnTo>
                  <a:lnTo>
                    <a:pt x="69202" y="203879"/>
                  </a:lnTo>
                  <a:cubicBezTo>
                    <a:pt x="67637" y="203879"/>
                    <a:pt x="66395" y="205146"/>
                    <a:pt x="66395" y="206686"/>
                  </a:cubicBezTo>
                  <a:cubicBezTo>
                    <a:pt x="66395" y="208251"/>
                    <a:pt x="67637" y="209493"/>
                    <a:pt x="69202" y="209493"/>
                  </a:cubicBezTo>
                  <a:lnTo>
                    <a:pt x="162952" y="209493"/>
                  </a:lnTo>
                  <a:cubicBezTo>
                    <a:pt x="164516" y="209493"/>
                    <a:pt x="165759" y="208251"/>
                    <a:pt x="165759" y="206686"/>
                  </a:cubicBezTo>
                  <a:cubicBezTo>
                    <a:pt x="165759" y="205146"/>
                    <a:pt x="164516" y="203879"/>
                    <a:pt x="162952" y="203879"/>
                  </a:cubicBezTo>
                  <a:lnTo>
                    <a:pt x="147192" y="203879"/>
                  </a:lnTo>
                  <a:lnTo>
                    <a:pt x="147192" y="179769"/>
                  </a:lnTo>
                  <a:lnTo>
                    <a:pt x="217452" y="179769"/>
                  </a:lnTo>
                  <a:cubicBezTo>
                    <a:pt x="225574" y="179769"/>
                    <a:pt x="232154" y="173189"/>
                    <a:pt x="232154" y="165069"/>
                  </a:cubicBezTo>
                  <a:lnTo>
                    <a:pt x="232154" y="14702"/>
                  </a:lnTo>
                  <a:cubicBezTo>
                    <a:pt x="232154" y="6580"/>
                    <a:pt x="225574" y="0"/>
                    <a:pt x="217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58"/>
            <p:cNvSpPr/>
            <p:nvPr/>
          </p:nvSpPr>
          <p:spPr>
            <a:xfrm>
              <a:off x="5592383" y="1846563"/>
              <a:ext cx="1991700" cy="1488300"/>
            </a:xfrm>
            <a:prstGeom prst="roundRect">
              <a:avLst>
                <a:gd fmla="val 2980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58"/>
            <p:cNvSpPr/>
            <p:nvPr/>
          </p:nvSpPr>
          <p:spPr>
            <a:xfrm>
              <a:off x="7623185" y="1534161"/>
              <a:ext cx="392668" cy="392668"/>
            </a:xfrm>
            <a:custGeom>
              <a:rect b="b" l="l" r="r" t="t"/>
              <a:pathLst>
                <a:path extrusionOk="0" h="34108" w="34108">
                  <a:moveTo>
                    <a:pt x="1" y="0"/>
                  </a:moveTo>
                  <a:lnTo>
                    <a:pt x="1" y="15742"/>
                  </a:lnTo>
                  <a:cubicBezTo>
                    <a:pt x="9835" y="16418"/>
                    <a:pt x="17690" y="24273"/>
                    <a:pt x="18366" y="34108"/>
                  </a:cubicBezTo>
                  <a:lnTo>
                    <a:pt x="34108" y="34108"/>
                  </a:lnTo>
                  <a:cubicBezTo>
                    <a:pt x="33384" y="15598"/>
                    <a:pt x="18511" y="72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58"/>
            <p:cNvSpPr/>
            <p:nvPr/>
          </p:nvSpPr>
          <p:spPr>
            <a:xfrm>
              <a:off x="7808869" y="2559505"/>
              <a:ext cx="690094" cy="334300"/>
            </a:xfrm>
            <a:custGeom>
              <a:rect b="b" l="l" r="r" t="t"/>
              <a:pathLst>
                <a:path extrusionOk="0" h="29038" w="59943">
                  <a:moveTo>
                    <a:pt x="14520" y="1"/>
                  </a:moveTo>
                  <a:cubicBezTo>
                    <a:pt x="6504" y="1"/>
                    <a:pt x="1" y="6503"/>
                    <a:pt x="1" y="14519"/>
                  </a:cubicBezTo>
                  <a:cubicBezTo>
                    <a:pt x="1" y="22535"/>
                    <a:pt x="6504" y="29038"/>
                    <a:pt x="14520" y="29038"/>
                  </a:cubicBezTo>
                  <a:lnTo>
                    <a:pt x="45424" y="29038"/>
                  </a:lnTo>
                  <a:cubicBezTo>
                    <a:pt x="53440" y="29038"/>
                    <a:pt x="59942" y="22535"/>
                    <a:pt x="59942" y="14519"/>
                  </a:cubicBezTo>
                  <a:cubicBezTo>
                    <a:pt x="59942" y="6503"/>
                    <a:pt x="53440" y="1"/>
                    <a:pt x="454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58"/>
            <p:cNvSpPr/>
            <p:nvPr/>
          </p:nvSpPr>
          <p:spPr>
            <a:xfrm>
              <a:off x="7808869" y="2559505"/>
              <a:ext cx="690094" cy="334300"/>
            </a:xfrm>
            <a:custGeom>
              <a:rect b="b" l="l" r="r" t="t"/>
              <a:pathLst>
                <a:path extrusionOk="0" h="29038" w="59943">
                  <a:moveTo>
                    <a:pt x="14520" y="1"/>
                  </a:moveTo>
                  <a:cubicBezTo>
                    <a:pt x="6504" y="1"/>
                    <a:pt x="1" y="6503"/>
                    <a:pt x="1" y="14519"/>
                  </a:cubicBezTo>
                  <a:cubicBezTo>
                    <a:pt x="1" y="22535"/>
                    <a:pt x="6504" y="29038"/>
                    <a:pt x="14520" y="29038"/>
                  </a:cubicBezTo>
                  <a:lnTo>
                    <a:pt x="45424" y="29038"/>
                  </a:lnTo>
                  <a:cubicBezTo>
                    <a:pt x="53440" y="29038"/>
                    <a:pt x="59942" y="22535"/>
                    <a:pt x="59942" y="14519"/>
                  </a:cubicBezTo>
                  <a:cubicBezTo>
                    <a:pt x="59942" y="6503"/>
                    <a:pt x="53440" y="1"/>
                    <a:pt x="45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58"/>
            <p:cNvSpPr/>
            <p:nvPr/>
          </p:nvSpPr>
          <p:spPr>
            <a:xfrm>
              <a:off x="7958977" y="2642526"/>
              <a:ext cx="158067" cy="150284"/>
            </a:xfrm>
            <a:custGeom>
              <a:rect b="b" l="l" r="r" t="t"/>
              <a:pathLst>
                <a:path extrusionOk="0" h="13054" w="13730">
                  <a:moveTo>
                    <a:pt x="6858" y="1"/>
                  </a:moveTo>
                  <a:lnTo>
                    <a:pt x="4748" y="4297"/>
                  </a:lnTo>
                  <a:lnTo>
                    <a:pt x="1" y="4990"/>
                  </a:lnTo>
                  <a:lnTo>
                    <a:pt x="3429" y="8338"/>
                  </a:lnTo>
                  <a:lnTo>
                    <a:pt x="2624" y="13054"/>
                  </a:lnTo>
                  <a:lnTo>
                    <a:pt x="6858" y="10832"/>
                  </a:lnTo>
                  <a:lnTo>
                    <a:pt x="11107" y="13054"/>
                  </a:lnTo>
                  <a:lnTo>
                    <a:pt x="10302" y="8338"/>
                  </a:lnTo>
                  <a:lnTo>
                    <a:pt x="13730" y="4990"/>
                  </a:lnTo>
                  <a:lnTo>
                    <a:pt x="8982" y="4297"/>
                  </a:lnTo>
                  <a:lnTo>
                    <a:pt x="6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58"/>
            <p:cNvSpPr/>
            <p:nvPr/>
          </p:nvSpPr>
          <p:spPr>
            <a:xfrm>
              <a:off x="8190805" y="2642526"/>
              <a:ext cx="158078" cy="150284"/>
            </a:xfrm>
            <a:custGeom>
              <a:rect b="b" l="l" r="r" t="t"/>
              <a:pathLst>
                <a:path extrusionOk="0" h="13054" w="13731">
                  <a:moveTo>
                    <a:pt x="6857" y="1"/>
                  </a:moveTo>
                  <a:lnTo>
                    <a:pt x="4732" y="4297"/>
                  </a:lnTo>
                  <a:lnTo>
                    <a:pt x="0" y="4990"/>
                  </a:lnTo>
                  <a:lnTo>
                    <a:pt x="3429" y="8338"/>
                  </a:lnTo>
                  <a:lnTo>
                    <a:pt x="2624" y="13054"/>
                  </a:lnTo>
                  <a:lnTo>
                    <a:pt x="2624" y="13054"/>
                  </a:lnTo>
                  <a:lnTo>
                    <a:pt x="6857" y="10832"/>
                  </a:lnTo>
                  <a:lnTo>
                    <a:pt x="11106" y="13054"/>
                  </a:lnTo>
                  <a:lnTo>
                    <a:pt x="10286" y="8338"/>
                  </a:lnTo>
                  <a:lnTo>
                    <a:pt x="13731" y="4990"/>
                  </a:lnTo>
                  <a:lnTo>
                    <a:pt x="8982" y="4297"/>
                  </a:lnTo>
                  <a:lnTo>
                    <a:pt x="6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58"/>
            <p:cNvSpPr/>
            <p:nvPr/>
          </p:nvSpPr>
          <p:spPr>
            <a:xfrm>
              <a:off x="7340204" y="3651372"/>
              <a:ext cx="334496" cy="52819"/>
            </a:xfrm>
            <a:custGeom>
              <a:rect b="b" l="l" r="r" t="t"/>
              <a:pathLst>
                <a:path extrusionOk="0" h="4588" w="29055">
                  <a:moveTo>
                    <a:pt x="2303" y="1"/>
                  </a:moveTo>
                  <a:cubicBezTo>
                    <a:pt x="1031" y="1"/>
                    <a:pt x="1" y="1014"/>
                    <a:pt x="1" y="2286"/>
                  </a:cubicBezTo>
                  <a:cubicBezTo>
                    <a:pt x="1" y="3557"/>
                    <a:pt x="1031" y="4588"/>
                    <a:pt x="2303" y="4588"/>
                  </a:cubicBezTo>
                  <a:lnTo>
                    <a:pt x="26752" y="4588"/>
                  </a:lnTo>
                  <a:cubicBezTo>
                    <a:pt x="28024" y="4588"/>
                    <a:pt x="29054" y="3557"/>
                    <a:pt x="29054" y="2286"/>
                  </a:cubicBezTo>
                  <a:cubicBezTo>
                    <a:pt x="29054" y="1014"/>
                    <a:pt x="28024" y="1"/>
                    <a:pt x="267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58"/>
            <p:cNvSpPr/>
            <p:nvPr/>
          </p:nvSpPr>
          <p:spPr>
            <a:xfrm>
              <a:off x="7724742" y="3651372"/>
              <a:ext cx="197543" cy="52819"/>
            </a:xfrm>
            <a:custGeom>
              <a:rect b="b" l="l" r="r" t="t"/>
              <a:pathLst>
                <a:path extrusionOk="0" h="4588" w="17159">
                  <a:moveTo>
                    <a:pt x="2286" y="1"/>
                  </a:moveTo>
                  <a:cubicBezTo>
                    <a:pt x="1031" y="1"/>
                    <a:pt x="0" y="1014"/>
                    <a:pt x="0" y="2286"/>
                  </a:cubicBezTo>
                  <a:cubicBezTo>
                    <a:pt x="0" y="3557"/>
                    <a:pt x="1031" y="4588"/>
                    <a:pt x="2286" y="4588"/>
                  </a:cubicBezTo>
                  <a:lnTo>
                    <a:pt x="14873" y="4588"/>
                  </a:lnTo>
                  <a:cubicBezTo>
                    <a:pt x="16144" y="4588"/>
                    <a:pt x="17159" y="3557"/>
                    <a:pt x="17159" y="2286"/>
                  </a:cubicBezTo>
                  <a:cubicBezTo>
                    <a:pt x="17159" y="1014"/>
                    <a:pt x="16144" y="1"/>
                    <a:pt x="14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58"/>
            <p:cNvSpPr/>
            <p:nvPr/>
          </p:nvSpPr>
          <p:spPr>
            <a:xfrm>
              <a:off x="7347987" y="3531659"/>
              <a:ext cx="193099" cy="21505"/>
            </a:xfrm>
            <a:custGeom>
              <a:rect b="b" l="l" r="r" t="t"/>
              <a:pathLst>
                <a:path extrusionOk="0" h="1868" w="16773">
                  <a:moveTo>
                    <a:pt x="934" y="1"/>
                  </a:moveTo>
                  <a:cubicBezTo>
                    <a:pt x="419" y="1"/>
                    <a:pt x="1" y="419"/>
                    <a:pt x="1" y="934"/>
                  </a:cubicBezTo>
                  <a:cubicBezTo>
                    <a:pt x="1" y="1450"/>
                    <a:pt x="419" y="1868"/>
                    <a:pt x="934" y="1868"/>
                  </a:cubicBezTo>
                  <a:lnTo>
                    <a:pt x="15856" y="1868"/>
                  </a:lnTo>
                  <a:cubicBezTo>
                    <a:pt x="16354" y="1868"/>
                    <a:pt x="16773" y="1450"/>
                    <a:pt x="16773" y="934"/>
                  </a:cubicBezTo>
                  <a:cubicBezTo>
                    <a:pt x="16773" y="419"/>
                    <a:pt x="16354" y="1"/>
                    <a:pt x="158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58"/>
            <p:cNvSpPr/>
            <p:nvPr/>
          </p:nvSpPr>
          <p:spPr>
            <a:xfrm>
              <a:off x="5725006" y="1597909"/>
              <a:ext cx="786442" cy="495878"/>
            </a:xfrm>
            <a:custGeom>
              <a:rect b="b" l="l" r="r" t="t"/>
              <a:pathLst>
                <a:path extrusionOk="0" h="43073" w="68312">
                  <a:moveTo>
                    <a:pt x="16048" y="0"/>
                  </a:moveTo>
                  <a:cubicBezTo>
                    <a:pt x="7179" y="0"/>
                    <a:pt x="0" y="7179"/>
                    <a:pt x="0" y="16048"/>
                  </a:cubicBezTo>
                  <a:lnTo>
                    <a:pt x="0" y="17046"/>
                  </a:lnTo>
                  <a:cubicBezTo>
                    <a:pt x="0" y="25899"/>
                    <a:pt x="7179" y="33093"/>
                    <a:pt x="16048" y="33093"/>
                  </a:cubicBezTo>
                  <a:lnTo>
                    <a:pt x="16918" y="33093"/>
                  </a:lnTo>
                  <a:lnTo>
                    <a:pt x="16918" y="43073"/>
                  </a:lnTo>
                  <a:lnTo>
                    <a:pt x="29215" y="33093"/>
                  </a:lnTo>
                  <a:lnTo>
                    <a:pt x="52280" y="33093"/>
                  </a:lnTo>
                  <a:cubicBezTo>
                    <a:pt x="61133" y="33093"/>
                    <a:pt x="68311" y="25899"/>
                    <a:pt x="68311" y="17046"/>
                  </a:cubicBezTo>
                  <a:lnTo>
                    <a:pt x="68311" y="16048"/>
                  </a:lnTo>
                  <a:cubicBezTo>
                    <a:pt x="68311" y="7179"/>
                    <a:pt x="61133" y="0"/>
                    <a:pt x="522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58"/>
            <p:cNvSpPr/>
            <p:nvPr/>
          </p:nvSpPr>
          <p:spPr>
            <a:xfrm>
              <a:off x="5829338" y="1701676"/>
              <a:ext cx="173459" cy="173459"/>
            </a:xfrm>
            <a:custGeom>
              <a:rect b="b" l="l" r="r" t="t"/>
              <a:pathLst>
                <a:path extrusionOk="0" h="15067" w="15067">
                  <a:moveTo>
                    <a:pt x="7534" y="1"/>
                  </a:moveTo>
                  <a:cubicBezTo>
                    <a:pt x="3364" y="1"/>
                    <a:pt x="1" y="3365"/>
                    <a:pt x="1" y="7534"/>
                  </a:cubicBezTo>
                  <a:cubicBezTo>
                    <a:pt x="1" y="11686"/>
                    <a:pt x="3364" y="15067"/>
                    <a:pt x="7534" y="15067"/>
                  </a:cubicBezTo>
                  <a:cubicBezTo>
                    <a:pt x="11686" y="15067"/>
                    <a:pt x="15067" y="11686"/>
                    <a:pt x="15067" y="7534"/>
                  </a:cubicBezTo>
                  <a:cubicBezTo>
                    <a:pt x="15067" y="3365"/>
                    <a:pt x="11686" y="1"/>
                    <a:pt x="7534" y="1"/>
                  </a:cubicBezTo>
                  <a:close/>
                </a:path>
              </a:pathLst>
            </a:custGeom>
            <a:solidFill>
              <a:srgbClr val="FAF6E8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58"/>
            <p:cNvSpPr/>
            <p:nvPr/>
          </p:nvSpPr>
          <p:spPr>
            <a:xfrm>
              <a:off x="5876783" y="1755788"/>
              <a:ext cx="78389" cy="71907"/>
            </a:xfrm>
            <a:custGeom>
              <a:rect b="b" l="l" r="r" t="t"/>
              <a:pathLst>
                <a:path extrusionOk="0" h="6246" w="6809">
                  <a:moveTo>
                    <a:pt x="1883" y="1"/>
                  </a:moveTo>
                  <a:cubicBezTo>
                    <a:pt x="821" y="1"/>
                    <a:pt x="0" y="822"/>
                    <a:pt x="0" y="1868"/>
                  </a:cubicBezTo>
                  <a:cubicBezTo>
                    <a:pt x="0" y="3156"/>
                    <a:pt x="1159" y="4202"/>
                    <a:pt x="2913" y="5795"/>
                  </a:cubicBezTo>
                  <a:lnTo>
                    <a:pt x="3413" y="6246"/>
                  </a:lnTo>
                  <a:lnTo>
                    <a:pt x="3895" y="5795"/>
                  </a:lnTo>
                  <a:cubicBezTo>
                    <a:pt x="5649" y="4202"/>
                    <a:pt x="6808" y="3156"/>
                    <a:pt x="6808" y="1868"/>
                  </a:cubicBezTo>
                  <a:cubicBezTo>
                    <a:pt x="6808" y="822"/>
                    <a:pt x="5988" y="1"/>
                    <a:pt x="4941" y="1"/>
                  </a:cubicBezTo>
                  <a:cubicBezTo>
                    <a:pt x="4346" y="1"/>
                    <a:pt x="3782" y="275"/>
                    <a:pt x="3413" y="709"/>
                  </a:cubicBezTo>
                  <a:cubicBezTo>
                    <a:pt x="3042" y="275"/>
                    <a:pt x="2462" y="1"/>
                    <a:pt x="1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3" name="Google Shape;1053;p58"/>
            <p:cNvGrpSpPr/>
            <p:nvPr/>
          </p:nvGrpSpPr>
          <p:grpSpPr>
            <a:xfrm>
              <a:off x="7347827" y="3520282"/>
              <a:ext cx="566514" cy="47034"/>
              <a:chOff x="7321597" y="3605750"/>
              <a:chExt cx="542015" cy="45000"/>
            </a:xfrm>
          </p:grpSpPr>
          <p:sp>
            <p:nvSpPr>
              <p:cNvPr id="1054" name="Google Shape;1054;p58"/>
              <p:cNvSpPr/>
              <p:nvPr/>
            </p:nvSpPr>
            <p:spPr>
              <a:xfrm>
                <a:off x="7321597" y="3616569"/>
                <a:ext cx="542015" cy="20576"/>
              </a:xfrm>
              <a:custGeom>
                <a:rect b="b" l="l" r="r" t="t"/>
                <a:pathLst>
                  <a:path extrusionOk="0" h="1868" w="49207">
                    <a:moveTo>
                      <a:pt x="934" y="1"/>
                    </a:moveTo>
                    <a:cubicBezTo>
                      <a:pt x="419" y="1"/>
                      <a:pt x="1" y="419"/>
                      <a:pt x="1" y="934"/>
                    </a:cubicBezTo>
                    <a:cubicBezTo>
                      <a:pt x="1" y="1450"/>
                      <a:pt x="419" y="1868"/>
                      <a:pt x="934" y="1868"/>
                    </a:cubicBezTo>
                    <a:lnTo>
                      <a:pt x="48289" y="1868"/>
                    </a:lnTo>
                    <a:cubicBezTo>
                      <a:pt x="48804" y="1868"/>
                      <a:pt x="49207" y="1450"/>
                      <a:pt x="49207" y="934"/>
                    </a:cubicBezTo>
                    <a:cubicBezTo>
                      <a:pt x="49207" y="419"/>
                      <a:pt x="48804" y="1"/>
                      <a:pt x="482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58"/>
              <p:cNvSpPr/>
              <p:nvPr/>
            </p:nvSpPr>
            <p:spPr>
              <a:xfrm>
                <a:off x="7489900" y="3605750"/>
                <a:ext cx="45000" cy="45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21960"/>
                  </a:schemeClr>
                </a:outerShdw>
                <a:reflection blurRad="0" dir="5400000" dist="38100" endA="0" endPos="30000" fadeDir="5400012" kx="0" rotWithShape="0" algn="bl" stA="7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6" name="Google Shape;1056;p58"/>
            <p:cNvGrpSpPr/>
            <p:nvPr/>
          </p:nvGrpSpPr>
          <p:grpSpPr>
            <a:xfrm>
              <a:off x="5672811" y="2114966"/>
              <a:ext cx="1772382" cy="1117818"/>
              <a:chOff x="3659925" y="3169675"/>
              <a:chExt cx="1891550" cy="1192975"/>
            </a:xfrm>
          </p:grpSpPr>
          <p:sp>
            <p:nvSpPr>
              <p:cNvPr id="1057" name="Google Shape;1057;p58"/>
              <p:cNvSpPr/>
              <p:nvPr/>
            </p:nvSpPr>
            <p:spPr>
              <a:xfrm>
                <a:off x="3659925" y="3169675"/>
                <a:ext cx="1891550" cy="1192975"/>
              </a:xfrm>
              <a:custGeom>
                <a:rect b="b" l="l" r="r" t="t"/>
                <a:pathLst>
                  <a:path extrusionOk="0" h="47719" w="75662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" endA="0" endPos="1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58"/>
              <p:cNvSpPr/>
              <p:nvPr/>
            </p:nvSpPr>
            <p:spPr>
              <a:xfrm>
                <a:off x="3659925" y="3422775"/>
                <a:ext cx="1891550" cy="939875"/>
              </a:xfrm>
              <a:custGeom>
                <a:rect b="b" l="l" r="r" t="t"/>
                <a:pathLst>
                  <a:path extrusionOk="0" h="37595" w="75662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" endA="0" endPos="1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58"/>
              <p:cNvSpPr/>
              <p:nvPr/>
            </p:nvSpPr>
            <p:spPr>
              <a:xfrm>
                <a:off x="4641575" y="3369125"/>
                <a:ext cx="289100" cy="289075"/>
              </a:xfrm>
              <a:custGeom>
                <a:rect b="b" l="l" r="r" t="t"/>
                <a:pathLst>
                  <a:path extrusionOk="0" h="11563" w="11564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7647"/>
                  </a:schemeClr>
                </a:outerShdw>
                <a:reflection blurRad="0" dir="5400000" dist="38100" endA="0" endPos="18000" fadeDir="5400012" kx="0" rotWithShape="0" algn="bl" stA="5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0" name="Google Shape;1060;p58"/>
            <p:cNvSpPr/>
            <p:nvPr/>
          </p:nvSpPr>
          <p:spPr>
            <a:xfrm>
              <a:off x="7340204" y="3119697"/>
              <a:ext cx="582060" cy="321705"/>
            </a:xfrm>
            <a:custGeom>
              <a:rect b="b" l="l" r="r" t="t"/>
              <a:pathLst>
                <a:path extrusionOk="0" h="27944" w="50559">
                  <a:moveTo>
                    <a:pt x="3719" y="1"/>
                  </a:moveTo>
                  <a:cubicBezTo>
                    <a:pt x="1659" y="1"/>
                    <a:pt x="1" y="1675"/>
                    <a:pt x="1" y="3720"/>
                  </a:cubicBezTo>
                  <a:lnTo>
                    <a:pt x="1" y="24226"/>
                  </a:lnTo>
                  <a:cubicBezTo>
                    <a:pt x="1" y="26286"/>
                    <a:pt x="1659" y="27944"/>
                    <a:pt x="3719" y="27944"/>
                  </a:cubicBezTo>
                  <a:lnTo>
                    <a:pt x="46857" y="27944"/>
                  </a:lnTo>
                  <a:cubicBezTo>
                    <a:pt x="48900" y="27944"/>
                    <a:pt x="50559" y="26286"/>
                    <a:pt x="50559" y="24226"/>
                  </a:cubicBezTo>
                  <a:lnTo>
                    <a:pt x="50559" y="3720"/>
                  </a:lnTo>
                  <a:cubicBezTo>
                    <a:pt x="50559" y="1675"/>
                    <a:pt x="48900" y="1"/>
                    <a:pt x="46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58"/>
            <p:cNvSpPr/>
            <p:nvPr/>
          </p:nvSpPr>
          <p:spPr>
            <a:xfrm>
              <a:off x="7584271" y="3226677"/>
              <a:ext cx="98029" cy="107930"/>
            </a:xfrm>
            <a:custGeom>
              <a:rect b="b" l="l" r="r" t="t"/>
              <a:pathLst>
                <a:path extrusionOk="0" h="9375" w="8515">
                  <a:moveTo>
                    <a:pt x="923" y="0"/>
                  </a:moveTo>
                  <a:cubicBezTo>
                    <a:pt x="443" y="0"/>
                    <a:pt x="1" y="382"/>
                    <a:pt x="1" y="931"/>
                  </a:cubicBezTo>
                  <a:lnTo>
                    <a:pt x="1" y="8447"/>
                  </a:lnTo>
                  <a:cubicBezTo>
                    <a:pt x="1" y="8985"/>
                    <a:pt x="447" y="9375"/>
                    <a:pt x="931" y="9375"/>
                  </a:cubicBezTo>
                  <a:cubicBezTo>
                    <a:pt x="1083" y="9375"/>
                    <a:pt x="1238" y="9336"/>
                    <a:pt x="1385" y="9251"/>
                  </a:cubicBezTo>
                  <a:lnTo>
                    <a:pt x="7903" y="5485"/>
                  </a:lnTo>
                  <a:cubicBezTo>
                    <a:pt x="8515" y="5131"/>
                    <a:pt x="8515" y="4230"/>
                    <a:pt x="7903" y="3875"/>
                  </a:cubicBezTo>
                  <a:lnTo>
                    <a:pt x="1385" y="126"/>
                  </a:lnTo>
                  <a:cubicBezTo>
                    <a:pt x="1236" y="40"/>
                    <a:pt x="1078" y="0"/>
                    <a:pt x="9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58"/>
            <p:cNvSpPr/>
            <p:nvPr/>
          </p:nvSpPr>
          <p:spPr>
            <a:xfrm>
              <a:off x="7198075" y="1534161"/>
              <a:ext cx="817756" cy="817767"/>
            </a:xfrm>
            <a:custGeom>
              <a:rect b="b" l="l" r="r" t="t"/>
              <a:pathLst>
                <a:path extrusionOk="0" h="71033" w="71032">
                  <a:moveTo>
                    <a:pt x="34140" y="0"/>
                  </a:moveTo>
                  <a:cubicBezTo>
                    <a:pt x="15163" y="740"/>
                    <a:pt x="1" y="16338"/>
                    <a:pt x="1" y="35492"/>
                  </a:cubicBezTo>
                  <a:cubicBezTo>
                    <a:pt x="1" y="55129"/>
                    <a:pt x="15919" y="71032"/>
                    <a:pt x="35541" y="71032"/>
                  </a:cubicBezTo>
                  <a:cubicBezTo>
                    <a:pt x="54695" y="71032"/>
                    <a:pt x="70291" y="55870"/>
                    <a:pt x="71032" y="36892"/>
                  </a:cubicBezTo>
                  <a:lnTo>
                    <a:pt x="55290" y="36892"/>
                  </a:lnTo>
                  <a:cubicBezTo>
                    <a:pt x="54581" y="47193"/>
                    <a:pt x="46018" y="55322"/>
                    <a:pt x="35541" y="55322"/>
                  </a:cubicBezTo>
                  <a:cubicBezTo>
                    <a:pt x="24579" y="55322"/>
                    <a:pt x="15710" y="46453"/>
                    <a:pt x="15710" y="35492"/>
                  </a:cubicBezTo>
                  <a:cubicBezTo>
                    <a:pt x="15710" y="25013"/>
                    <a:pt x="23838" y="16450"/>
                    <a:pt x="34140" y="15742"/>
                  </a:cubicBezTo>
                  <a:lnTo>
                    <a:pt x="341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7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63" name="Google Shape;1063;p58"/>
            <p:cNvGrpSpPr/>
            <p:nvPr/>
          </p:nvGrpSpPr>
          <p:grpSpPr>
            <a:xfrm rot="5400000">
              <a:off x="7923907" y="2020855"/>
              <a:ext cx="575162" cy="188875"/>
              <a:chOff x="6872640" y="3345236"/>
              <a:chExt cx="575162" cy="188875"/>
            </a:xfrm>
          </p:grpSpPr>
          <p:sp>
            <p:nvSpPr>
              <p:cNvPr id="1064" name="Google Shape;1064;p58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58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6" name="Google Shape;1066;p58"/>
            <p:cNvGrpSpPr/>
            <p:nvPr/>
          </p:nvGrpSpPr>
          <p:grpSpPr>
            <a:xfrm rot="-6299960">
              <a:off x="4640188" y="2322758"/>
              <a:ext cx="575145" cy="188870"/>
              <a:chOff x="6872640" y="3345236"/>
              <a:chExt cx="575162" cy="188875"/>
            </a:xfrm>
          </p:grpSpPr>
          <p:sp>
            <p:nvSpPr>
              <p:cNvPr id="1067" name="Google Shape;1067;p58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58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rotWithShape="0" algn="bl" dir="5400000" dist="85725">
                  <a:schemeClr val="dk1">
                    <a:alpha val="37647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9" name="Google Shape;1069;p58"/>
          <p:cNvSpPr/>
          <p:nvPr/>
        </p:nvSpPr>
        <p:spPr>
          <a:xfrm>
            <a:off x="719996" y="723025"/>
            <a:ext cx="891300" cy="486300"/>
          </a:xfrm>
          <a:prstGeom prst="wedgeRoundRectCallout">
            <a:avLst>
              <a:gd fmla="val -20923" name="adj1"/>
              <a:gd fmla="val 78986" name="adj2"/>
              <a:gd fmla="val 0" name="adj3"/>
            </a:avLst>
          </a:pr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dk1">
                <a:alpha val="2392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58"/>
          <p:cNvSpPr txBox="1"/>
          <p:nvPr>
            <p:ph idx="4294967295" type="title"/>
          </p:nvPr>
        </p:nvSpPr>
        <p:spPr>
          <a:xfrm>
            <a:off x="783750" y="934575"/>
            <a:ext cx="1477500" cy="40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59"/>
          <p:cNvSpPr/>
          <p:nvPr/>
        </p:nvSpPr>
        <p:spPr>
          <a:xfrm>
            <a:off x="875450" y="28360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59"/>
          <p:cNvSpPr/>
          <p:nvPr/>
        </p:nvSpPr>
        <p:spPr>
          <a:xfrm>
            <a:off x="6325200" y="2836050"/>
            <a:ext cx="1952400" cy="338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17647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Our </a:t>
            </a:r>
            <a:r>
              <a:rPr lang="en"/>
              <a:t>considerations</a:t>
            </a:r>
            <a:endParaRPr/>
          </a:p>
        </p:txBody>
      </p:sp>
      <p:sp>
        <p:nvSpPr>
          <p:cNvPr id="1078" name="Google Shape;1078;p59"/>
          <p:cNvSpPr txBox="1"/>
          <p:nvPr>
            <p:ph idx="3" type="title"/>
          </p:nvPr>
        </p:nvSpPr>
        <p:spPr>
          <a:xfrm>
            <a:off x="1020650" y="2906850"/>
            <a:ext cx="16620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Legal </a:t>
            </a:r>
            <a:endParaRPr/>
          </a:p>
        </p:txBody>
      </p:sp>
      <p:sp>
        <p:nvSpPr>
          <p:cNvPr id="1079" name="Google Shape;1079;p59"/>
          <p:cNvSpPr txBox="1"/>
          <p:nvPr>
            <p:ph idx="4" type="title"/>
          </p:nvPr>
        </p:nvSpPr>
        <p:spPr>
          <a:xfrm>
            <a:off x="6470401" y="2906850"/>
            <a:ext cx="16620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Ethical</a:t>
            </a:r>
            <a:endParaRPr/>
          </a:p>
        </p:txBody>
      </p:sp>
      <p:sp>
        <p:nvSpPr>
          <p:cNvPr id="1080" name="Google Shape;1080;p59"/>
          <p:cNvSpPr txBox="1"/>
          <p:nvPr>
            <p:ph idx="1" type="subTitle"/>
          </p:nvPr>
        </p:nvSpPr>
        <p:spPr>
          <a:xfrm>
            <a:off x="6240300" y="3209425"/>
            <a:ext cx="22710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/>
              <a:t>Respect others </a:t>
            </a:r>
            <a:r>
              <a:rPr lang="en" sz="1300"/>
              <a:t>privacy</a:t>
            </a:r>
            <a:endParaRPr sz="13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/>
              <a:t>Data collection ethics</a:t>
            </a:r>
            <a:endParaRPr sz="13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/>
              <a:t> Malicious uses</a:t>
            </a:r>
            <a:endParaRPr sz="1200"/>
          </a:p>
        </p:txBody>
      </p:sp>
      <p:sp>
        <p:nvSpPr>
          <p:cNvPr id="1081" name="Google Shape;1081;p59"/>
          <p:cNvSpPr txBox="1"/>
          <p:nvPr>
            <p:ph idx="2" type="subTitle"/>
          </p:nvPr>
        </p:nvSpPr>
        <p:spPr>
          <a:xfrm>
            <a:off x="494750" y="3323325"/>
            <a:ext cx="23331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200"/>
              <a:t>Don't break the website with too much requests.</a:t>
            </a:r>
            <a:endParaRPr sz="1200"/>
          </a:p>
          <a:p>
            <a: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Make sure you are not breaking any of the site rules.</a:t>
            </a:r>
            <a:endParaRPr sz="1200"/>
          </a:p>
          <a:p>
            <a: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</a:t>
            </a:r>
            <a:r>
              <a:rPr lang="en" sz="1200"/>
              <a:t>espect c</a:t>
            </a:r>
            <a:r>
              <a:rPr lang="en" sz="1200"/>
              <a:t>opyright and intellectual property</a:t>
            </a:r>
            <a:endParaRPr sz="1200"/>
          </a:p>
        </p:txBody>
      </p:sp>
      <p:sp>
        <p:nvSpPr>
          <p:cNvPr id="1082" name="Google Shape;1082;p59"/>
          <p:cNvSpPr/>
          <p:nvPr/>
        </p:nvSpPr>
        <p:spPr>
          <a:xfrm>
            <a:off x="1472185" y="1806925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59"/>
          <p:cNvSpPr/>
          <p:nvPr/>
        </p:nvSpPr>
        <p:spPr>
          <a:xfrm>
            <a:off x="6937798" y="1821850"/>
            <a:ext cx="727200" cy="72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196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4" name="Google Shape;1084;p59"/>
          <p:cNvGrpSpPr/>
          <p:nvPr/>
        </p:nvGrpSpPr>
        <p:grpSpPr>
          <a:xfrm>
            <a:off x="2947116" y="1303644"/>
            <a:ext cx="3293177" cy="2872933"/>
            <a:chOff x="2947116" y="1303644"/>
            <a:chExt cx="3293177" cy="2872933"/>
          </a:xfrm>
        </p:grpSpPr>
        <p:sp>
          <p:nvSpPr>
            <p:cNvPr id="1085" name="Google Shape;1085;p59"/>
            <p:cNvSpPr/>
            <p:nvPr/>
          </p:nvSpPr>
          <p:spPr>
            <a:xfrm>
              <a:off x="3648175" y="1836650"/>
              <a:ext cx="1586100" cy="1834800"/>
            </a:xfrm>
            <a:prstGeom prst="roundRect">
              <a:avLst>
                <a:gd fmla="val 8693" name="adj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  <a:reflection blurRad="0" dir="5400000" dist="38100" endA="0" endPos="30000" fadeDir="5400012" kx="0" rotWithShape="0" algn="bl" stA="3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59"/>
            <p:cNvSpPr/>
            <p:nvPr/>
          </p:nvSpPr>
          <p:spPr>
            <a:xfrm flipH="1">
              <a:off x="3038591" y="2866188"/>
              <a:ext cx="943514" cy="1288940"/>
            </a:xfrm>
            <a:custGeom>
              <a:rect b="b" l="l" r="r" t="t"/>
              <a:pathLst>
                <a:path extrusionOk="0" h="29624" w="21685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1960"/>
                </a:schemeClr>
              </a:outerShdw>
              <a:reflection blurRad="0" dir="5400000" dist="38100" endA="0" endPos="30000" fadeDir="5400012" kx="0" rotWithShape="0" algn="bl" stA="3000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7" name="Google Shape;1087;p59"/>
            <p:cNvGrpSpPr/>
            <p:nvPr/>
          </p:nvGrpSpPr>
          <p:grpSpPr>
            <a:xfrm rot="-5400000">
              <a:off x="5234218" y="1303644"/>
              <a:ext cx="761751" cy="761751"/>
              <a:chOff x="5289166" y="402821"/>
              <a:chExt cx="801000" cy="801000"/>
            </a:xfrm>
          </p:grpSpPr>
          <p:sp>
            <p:nvSpPr>
              <p:cNvPr id="1088" name="Google Shape;1088;p59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  <a:reflection blurRad="0" dir="0" dist="0" endA="0" endPos="2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p59"/>
              <p:cNvSpPr/>
              <p:nvPr/>
            </p:nvSpPr>
            <p:spPr>
              <a:xfrm flipH="1" rot="10800000">
                <a:off x="5289166" y="402821"/>
                <a:ext cx="801000" cy="801000"/>
              </a:xfrm>
              <a:prstGeom prst="blockArc">
                <a:avLst>
                  <a:gd fmla="val 10800000" name="adj1"/>
                  <a:gd fmla="val 0" name="adj2"/>
                  <a:gd fmla="val 25000" name="adj3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rotWithShape="0" algn="bl" dir="2940000" dist="114300">
                  <a:schemeClr val="dk1">
                    <a:alpha val="66666"/>
                  </a:schemeClr>
                </a:outerShdw>
                <a:reflection blurRad="0" dir="0" dist="0" endA="0" endPos="2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0" name="Google Shape;1090;p59"/>
            <p:cNvGrpSpPr/>
            <p:nvPr/>
          </p:nvGrpSpPr>
          <p:grpSpPr>
            <a:xfrm>
              <a:off x="3405345" y="2685934"/>
              <a:ext cx="1173841" cy="1490643"/>
              <a:chOff x="2950295" y="2685934"/>
              <a:chExt cx="1173841" cy="1490643"/>
            </a:xfrm>
          </p:grpSpPr>
          <p:sp>
            <p:nvSpPr>
              <p:cNvPr id="1091" name="Google Shape;1091;p59"/>
              <p:cNvSpPr/>
              <p:nvPr/>
            </p:nvSpPr>
            <p:spPr>
              <a:xfrm>
                <a:off x="2950295" y="2685934"/>
                <a:ext cx="1173841" cy="1490643"/>
              </a:xfrm>
              <a:custGeom>
                <a:rect b="b" l="l" r="r" t="t"/>
                <a:pathLst>
                  <a:path extrusionOk="0" h="118352" w="93199">
                    <a:moveTo>
                      <a:pt x="7177" y="0"/>
                    </a:moveTo>
                    <a:cubicBezTo>
                      <a:pt x="3218" y="0"/>
                      <a:pt x="0" y="3217"/>
                      <a:pt x="0" y="7177"/>
                    </a:cubicBezTo>
                    <a:lnTo>
                      <a:pt x="0" y="111174"/>
                    </a:lnTo>
                    <a:cubicBezTo>
                      <a:pt x="0" y="115134"/>
                      <a:pt x="3218" y="118351"/>
                      <a:pt x="7177" y="118351"/>
                    </a:cubicBezTo>
                    <a:lnTo>
                      <a:pt x="86022" y="118351"/>
                    </a:lnTo>
                    <a:cubicBezTo>
                      <a:pt x="89998" y="118351"/>
                      <a:pt x="93199" y="115134"/>
                      <a:pt x="93199" y="111174"/>
                    </a:cubicBezTo>
                    <a:lnTo>
                      <a:pt x="93199" y="7177"/>
                    </a:lnTo>
                    <a:cubicBezTo>
                      <a:pt x="93199" y="3217"/>
                      <a:pt x="89998" y="0"/>
                      <a:pt x="860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p59"/>
              <p:cNvSpPr/>
              <p:nvPr/>
            </p:nvSpPr>
            <p:spPr>
              <a:xfrm>
                <a:off x="3421348" y="2846344"/>
                <a:ext cx="626626" cy="52836"/>
              </a:xfrm>
              <a:custGeom>
                <a:rect b="b" l="l" r="r" t="t"/>
                <a:pathLst>
                  <a:path extrusionOk="0" h="4195" w="49752">
                    <a:moveTo>
                      <a:pt x="2107" y="1"/>
                    </a:moveTo>
                    <a:cubicBezTo>
                      <a:pt x="944" y="1"/>
                      <a:pt x="1" y="944"/>
                      <a:pt x="1" y="2106"/>
                    </a:cubicBezTo>
                    <a:cubicBezTo>
                      <a:pt x="1" y="3269"/>
                      <a:pt x="944" y="4195"/>
                      <a:pt x="2107" y="4195"/>
                    </a:cubicBezTo>
                    <a:lnTo>
                      <a:pt x="47645" y="4195"/>
                    </a:lnTo>
                    <a:cubicBezTo>
                      <a:pt x="48808" y="4195"/>
                      <a:pt x="49751" y="3269"/>
                      <a:pt x="49751" y="2106"/>
                    </a:cubicBezTo>
                    <a:cubicBezTo>
                      <a:pt x="49751" y="944"/>
                      <a:pt x="48808" y="1"/>
                      <a:pt x="476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3" name="Google Shape;1093;p59"/>
              <p:cNvSpPr/>
              <p:nvPr/>
            </p:nvSpPr>
            <p:spPr>
              <a:xfrm>
                <a:off x="3421348" y="2948615"/>
                <a:ext cx="475121" cy="53063"/>
              </a:xfrm>
              <a:custGeom>
                <a:rect b="b" l="l" r="r" t="t"/>
                <a:pathLst>
                  <a:path extrusionOk="0" h="4213" w="37723">
                    <a:moveTo>
                      <a:pt x="2107" y="1"/>
                    </a:moveTo>
                    <a:cubicBezTo>
                      <a:pt x="944" y="1"/>
                      <a:pt x="1" y="944"/>
                      <a:pt x="1" y="2106"/>
                    </a:cubicBezTo>
                    <a:cubicBezTo>
                      <a:pt x="1" y="3269"/>
                      <a:pt x="944" y="4213"/>
                      <a:pt x="2107" y="4213"/>
                    </a:cubicBezTo>
                    <a:lnTo>
                      <a:pt x="35616" y="4213"/>
                    </a:lnTo>
                    <a:cubicBezTo>
                      <a:pt x="36779" y="4213"/>
                      <a:pt x="37722" y="3269"/>
                      <a:pt x="37722" y="2106"/>
                    </a:cubicBezTo>
                    <a:cubicBezTo>
                      <a:pt x="37722" y="944"/>
                      <a:pt x="36779" y="1"/>
                      <a:pt x="356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4" name="Google Shape;1094;p59"/>
              <p:cNvSpPr/>
              <p:nvPr/>
            </p:nvSpPr>
            <p:spPr>
              <a:xfrm>
                <a:off x="3421348" y="3184582"/>
                <a:ext cx="626626" cy="52836"/>
              </a:xfrm>
              <a:custGeom>
                <a:rect b="b" l="l" r="r" t="t"/>
                <a:pathLst>
                  <a:path extrusionOk="0" h="4195" w="49752">
                    <a:moveTo>
                      <a:pt x="2107" y="0"/>
                    </a:moveTo>
                    <a:cubicBezTo>
                      <a:pt x="944" y="0"/>
                      <a:pt x="1" y="944"/>
                      <a:pt x="1" y="2089"/>
                    </a:cubicBezTo>
                    <a:cubicBezTo>
                      <a:pt x="1" y="3251"/>
                      <a:pt x="944" y="4194"/>
                      <a:pt x="2107" y="4194"/>
                    </a:cubicBezTo>
                    <a:lnTo>
                      <a:pt x="47645" y="4194"/>
                    </a:lnTo>
                    <a:cubicBezTo>
                      <a:pt x="48808" y="4194"/>
                      <a:pt x="49751" y="3251"/>
                      <a:pt x="49751" y="2089"/>
                    </a:cubicBezTo>
                    <a:cubicBezTo>
                      <a:pt x="49751" y="944"/>
                      <a:pt x="48808" y="0"/>
                      <a:pt x="476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p59"/>
              <p:cNvSpPr/>
              <p:nvPr/>
            </p:nvSpPr>
            <p:spPr>
              <a:xfrm>
                <a:off x="3421348" y="3286854"/>
                <a:ext cx="475121" cy="52836"/>
              </a:xfrm>
              <a:custGeom>
                <a:rect b="b" l="l" r="r" t="t"/>
                <a:pathLst>
                  <a:path extrusionOk="0" h="4195" w="37723">
                    <a:moveTo>
                      <a:pt x="2107" y="0"/>
                    </a:moveTo>
                    <a:cubicBezTo>
                      <a:pt x="944" y="0"/>
                      <a:pt x="1" y="944"/>
                      <a:pt x="1" y="2106"/>
                    </a:cubicBezTo>
                    <a:cubicBezTo>
                      <a:pt x="1" y="3251"/>
                      <a:pt x="944" y="4195"/>
                      <a:pt x="2107" y="4195"/>
                    </a:cubicBezTo>
                    <a:lnTo>
                      <a:pt x="35616" y="4195"/>
                    </a:lnTo>
                    <a:cubicBezTo>
                      <a:pt x="36779" y="4195"/>
                      <a:pt x="37722" y="3251"/>
                      <a:pt x="37722" y="2106"/>
                    </a:cubicBezTo>
                    <a:cubicBezTo>
                      <a:pt x="37722" y="944"/>
                      <a:pt x="36779" y="0"/>
                      <a:pt x="356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p59"/>
              <p:cNvSpPr/>
              <p:nvPr/>
            </p:nvSpPr>
            <p:spPr>
              <a:xfrm>
                <a:off x="3421348" y="3522594"/>
                <a:ext cx="626626" cy="53050"/>
              </a:xfrm>
              <a:custGeom>
                <a:rect b="b" l="l" r="r" t="t"/>
                <a:pathLst>
                  <a:path extrusionOk="0" h="4212" w="49752">
                    <a:moveTo>
                      <a:pt x="2107" y="0"/>
                    </a:moveTo>
                    <a:cubicBezTo>
                      <a:pt x="944" y="0"/>
                      <a:pt x="1" y="944"/>
                      <a:pt x="1" y="2107"/>
                    </a:cubicBezTo>
                    <a:cubicBezTo>
                      <a:pt x="1" y="3268"/>
                      <a:pt x="944" y="4212"/>
                      <a:pt x="2107" y="4212"/>
                    </a:cubicBezTo>
                    <a:lnTo>
                      <a:pt x="47645" y="4212"/>
                    </a:lnTo>
                    <a:cubicBezTo>
                      <a:pt x="48808" y="4212"/>
                      <a:pt x="49751" y="3268"/>
                      <a:pt x="49751" y="2107"/>
                    </a:cubicBezTo>
                    <a:cubicBezTo>
                      <a:pt x="49751" y="944"/>
                      <a:pt x="48808" y="0"/>
                      <a:pt x="476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Google Shape;1097;p59"/>
              <p:cNvSpPr/>
              <p:nvPr/>
            </p:nvSpPr>
            <p:spPr>
              <a:xfrm>
                <a:off x="3421348" y="3625080"/>
                <a:ext cx="475121" cy="52849"/>
              </a:xfrm>
              <a:custGeom>
                <a:rect b="b" l="l" r="r" t="t"/>
                <a:pathLst>
                  <a:path extrusionOk="0" h="4196" w="37723">
                    <a:moveTo>
                      <a:pt x="2107" y="1"/>
                    </a:moveTo>
                    <a:cubicBezTo>
                      <a:pt x="944" y="1"/>
                      <a:pt x="1" y="927"/>
                      <a:pt x="1" y="2090"/>
                    </a:cubicBezTo>
                    <a:cubicBezTo>
                      <a:pt x="1" y="3252"/>
                      <a:pt x="944" y="4195"/>
                      <a:pt x="2107" y="4195"/>
                    </a:cubicBezTo>
                    <a:lnTo>
                      <a:pt x="35616" y="4195"/>
                    </a:lnTo>
                    <a:cubicBezTo>
                      <a:pt x="36779" y="4195"/>
                      <a:pt x="37722" y="3252"/>
                      <a:pt x="37722" y="2090"/>
                    </a:cubicBezTo>
                    <a:cubicBezTo>
                      <a:pt x="37722" y="927"/>
                      <a:pt x="36779" y="1"/>
                      <a:pt x="356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8" name="Google Shape;1098;p59"/>
              <p:cNvSpPr/>
              <p:nvPr/>
            </p:nvSpPr>
            <p:spPr>
              <a:xfrm>
                <a:off x="3421348" y="3860821"/>
                <a:ext cx="547467" cy="52861"/>
              </a:xfrm>
              <a:custGeom>
                <a:rect b="b" l="l" r="r" t="t"/>
                <a:pathLst>
                  <a:path extrusionOk="0" h="4197" w="43467">
                    <a:moveTo>
                      <a:pt x="2107" y="1"/>
                    </a:moveTo>
                    <a:cubicBezTo>
                      <a:pt x="944" y="1"/>
                      <a:pt x="1" y="944"/>
                      <a:pt x="1" y="2107"/>
                    </a:cubicBezTo>
                    <a:cubicBezTo>
                      <a:pt x="1" y="3269"/>
                      <a:pt x="944" y="4196"/>
                      <a:pt x="2107" y="4196"/>
                    </a:cubicBezTo>
                    <a:lnTo>
                      <a:pt x="41377" y="4196"/>
                    </a:lnTo>
                    <a:cubicBezTo>
                      <a:pt x="42541" y="4196"/>
                      <a:pt x="43466" y="3269"/>
                      <a:pt x="43466" y="2107"/>
                    </a:cubicBezTo>
                    <a:cubicBezTo>
                      <a:pt x="43466" y="944"/>
                      <a:pt x="42541" y="1"/>
                      <a:pt x="4137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9" name="Google Shape;1099;p59"/>
              <p:cNvSpPr/>
              <p:nvPr/>
            </p:nvSpPr>
            <p:spPr>
              <a:xfrm>
                <a:off x="3421348" y="3963092"/>
                <a:ext cx="395962" cy="53063"/>
              </a:xfrm>
              <a:custGeom>
                <a:rect b="b" l="l" r="r" t="t"/>
                <a:pathLst>
                  <a:path extrusionOk="0" h="4213" w="31438">
                    <a:moveTo>
                      <a:pt x="2107" y="1"/>
                    </a:moveTo>
                    <a:cubicBezTo>
                      <a:pt x="944" y="1"/>
                      <a:pt x="1" y="944"/>
                      <a:pt x="1" y="2108"/>
                    </a:cubicBezTo>
                    <a:cubicBezTo>
                      <a:pt x="1" y="3269"/>
                      <a:pt x="944" y="4213"/>
                      <a:pt x="2107" y="4213"/>
                    </a:cubicBezTo>
                    <a:lnTo>
                      <a:pt x="29332" y="4213"/>
                    </a:lnTo>
                    <a:cubicBezTo>
                      <a:pt x="30494" y="4213"/>
                      <a:pt x="31438" y="3269"/>
                      <a:pt x="31438" y="2108"/>
                    </a:cubicBezTo>
                    <a:cubicBezTo>
                      <a:pt x="31438" y="944"/>
                      <a:pt x="30494" y="1"/>
                      <a:pt x="293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59"/>
              <p:cNvSpPr/>
              <p:nvPr/>
            </p:nvSpPr>
            <p:spPr>
              <a:xfrm>
                <a:off x="3089482" y="3148926"/>
                <a:ext cx="226634" cy="226634"/>
              </a:xfrm>
              <a:custGeom>
                <a:rect b="b" l="l" r="r" t="t"/>
                <a:pathLst>
                  <a:path extrusionOk="0" h="17994" w="17994">
                    <a:moveTo>
                      <a:pt x="8997" y="1"/>
                    </a:moveTo>
                    <a:cubicBezTo>
                      <a:pt x="4028" y="1"/>
                      <a:pt x="1" y="4027"/>
                      <a:pt x="1" y="8997"/>
                    </a:cubicBezTo>
                    <a:cubicBezTo>
                      <a:pt x="1" y="13950"/>
                      <a:pt x="4028" y="17994"/>
                      <a:pt x="8997" y="17994"/>
                    </a:cubicBezTo>
                    <a:cubicBezTo>
                      <a:pt x="13968" y="17994"/>
                      <a:pt x="17994" y="13950"/>
                      <a:pt x="17994" y="8997"/>
                    </a:cubicBezTo>
                    <a:cubicBezTo>
                      <a:pt x="17994" y="4027"/>
                      <a:pt x="13968" y="1"/>
                      <a:pt x="89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59"/>
              <p:cNvSpPr/>
              <p:nvPr/>
            </p:nvSpPr>
            <p:spPr>
              <a:xfrm>
                <a:off x="3089482" y="3486938"/>
                <a:ext cx="226634" cy="226634"/>
              </a:xfrm>
              <a:custGeom>
                <a:rect b="b" l="l" r="r" t="t"/>
                <a:pathLst>
                  <a:path extrusionOk="0" h="17994" w="17994">
                    <a:moveTo>
                      <a:pt x="8997" y="1"/>
                    </a:moveTo>
                    <a:cubicBezTo>
                      <a:pt x="4028" y="1"/>
                      <a:pt x="1" y="4028"/>
                      <a:pt x="1" y="8997"/>
                    </a:cubicBezTo>
                    <a:cubicBezTo>
                      <a:pt x="1" y="13968"/>
                      <a:pt x="4028" y="17994"/>
                      <a:pt x="8997" y="17994"/>
                    </a:cubicBezTo>
                    <a:cubicBezTo>
                      <a:pt x="13968" y="17994"/>
                      <a:pt x="17994" y="13968"/>
                      <a:pt x="17994" y="8997"/>
                    </a:cubicBezTo>
                    <a:cubicBezTo>
                      <a:pt x="17994" y="4028"/>
                      <a:pt x="13968" y="1"/>
                      <a:pt x="89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59"/>
              <p:cNvSpPr/>
              <p:nvPr/>
            </p:nvSpPr>
            <p:spPr>
              <a:xfrm>
                <a:off x="3089482" y="3825177"/>
                <a:ext cx="226634" cy="226634"/>
              </a:xfrm>
              <a:custGeom>
                <a:rect b="b" l="l" r="r" t="t"/>
                <a:pathLst>
                  <a:path extrusionOk="0" h="17994" w="17994">
                    <a:moveTo>
                      <a:pt x="8997" y="0"/>
                    </a:moveTo>
                    <a:cubicBezTo>
                      <a:pt x="4028" y="0"/>
                      <a:pt x="1" y="4027"/>
                      <a:pt x="1" y="8997"/>
                    </a:cubicBezTo>
                    <a:cubicBezTo>
                      <a:pt x="1" y="13967"/>
                      <a:pt x="4028" y="17993"/>
                      <a:pt x="8997" y="17993"/>
                    </a:cubicBezTo>
                    <a:cubicBezTo>
                      <a:pt x="13968" y="17993"/>
                      <a:pt x="17994" y="13967"/>
                      <a:pt x="17994" y="8997"/>
                    </a:cubicBezTo>
                    <a:cubicBezTo>
                      <a:pt x="17994" y="4027"/>
                      <a:pt x="13968" y="0"/>
                      <a:pt x="89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59"/>
              <p:cNvSpPr/>
              <p:nvPr/>
            </p:nvSpPr>
            <p:spPr>
              <a:xfrm>
                <a:off x="3089482" y="2810700"/>
                <a:ext cx="226634" cy="226634"/>
              </a:xfrm>
              <a:custGeom>
                <a:rect b="b" l="l" r="r" t="t"/>
                <a:pathLst>
                  <a:path extrusionOk="0" h="17994" w="17994">
                    <a:moveTo>
                      <a:pt x="8997" y="0"/>
                    </a:moveTo>
                    <a:cubicBezTo>
                      <a:pt x="4028" y="0"/>
                      <a:pt x="1" y="4026"/>
                      <a:pt x="1" y="8997"/>
                    </a:cubicBezTo>
                    <a:cubicBezTo>
                      <a:pt x="1" y="13966"/>
                      <a:pt x="4028" y="17993"/>
                      <a:pt x="8997" y="17993"/>
                    </a:cubicBezTo>
                    <a:cubicBezTo>
                      <a:pt x="13968" y="17993"/>
                      <a:pt x="17994" y="13966"/>
                      <a:pt x="17994" y="8997"/>
                    </a:cubicBezTo>
                    <a:cubicBezTo>
                      <a:pt x="17994" y="4026"/>
                      <a:pt x="13968" y="0"/>
                      <a:pt x="89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4" name="Google Shape;1104;p59"/>
            <p:cNvGrpSpPr/>
            <p:nvPr/>
          </p:nvGrpSpPr>
          <p:grpSpPr>
            <a:xfrm>
              <a:off x="4352235" y="2571740"/>
              <a:ext cx="1271829" cy="1270824"/>
              <a:chOff x="4427562" y="2934395"/>
              <a:chExt cx="811219" cy="810577"/>
            </a:xfrm>
          </p:grpSpPr>
          <p:sp>
            <p:nvSpPr>
              <p:cNvPr id="1105" name="Google Shape;1105;p59"/>
              <p:cNvSpPr/>
              <p:nvPr/>
            </p:nvSpPr>
            <p:spPr>
              <a:xfrm>
                <a:off x="4477010" y="2934395"/>
                <a:ext cx="761771" cy="761783"/>
              </a:xfrm>
              <a:custGeom>
                <a:rect b="b" l="l" r="r" t="t"/>
                <a:pathLst>
                  <a:path extrusionOk="0" h="60483" w="60482">
                    <a:moveTo>
                      <a:pt x="30240" y="1"/>
                    </a:moveTo>
                    <a:cubicBezTo>
                      <a:pt x="13545" y="1"/>
                      <a:pt x="0" y="13546"/>
                      <a:pt x="0" y="30242"/>
                    </a:cubicBezTo>
                    <a:cubicBezTo>
                      <a:pt x="0" y="46937"/>
                      <a:pt x="13545" y="60482"/>
                      <a:pt x="30240" y="60482"/>
                    </a:cubicBezTo>
                    <a:cubicBezTo>
                      <a:pt x="46936" y="60482"/>
                      <a:pt x="60482" y="46937"/>
                      <a:pt x="60482" y="30242"/>
                    </a:cubicBezTo>
                    <a:cubicBezTo>
                      <a:pt x="60482" y="13546"/>
                      <a:pt x="46936" y="1"/>
                      <a:pt x="302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59"/>
              <p:cNvSpPr/>
              <p:nvPr/>
            </p:nvSpPr>
            <p:spPr>
              <a:xfrm>
                <a:off x="4568878" y="3026288"/>
                <a:ext cx="578022" cy="578010"/>
              </a:xfrm>
              <a:custGeom>
                <a:rect b="b" l="l" r="r" t="t"/>
                <a:pathLst>
                  <a:path extrusionOk="0" h="45892" w="45893">
                    <a:moveTo>
                      <a:pt x="22946" y="0"/>
                    </a:moveTo>
                    <a:cubicBezTo>
                      <a:pt x="10277" y="0"/>
                      <a:pt x="0" y="10277"/>
                      <a:pt x="0" y="22946"/>
                    </a:cubicBezTo>
                    <a:cubicBezTo>
                      <a:pt x="0" y="35615"/>
                      <a:pt x="10277" y="45892"/>
                      <a:pt x="22946" y="45892"/>
                    </a:cubicBezTo>
                    <a:cubicBezTo>
                      <a:pt x="35615" y="45892"/>
                      <a:pt x="45892" y="35615"/>
                      <a:pt x="45892" y="22946"/>
                    </a:cubicBezTo>
                    <a:cubicBezTo>
                      <a:pt x="45892" y="10277"/>
                      <a:pt x="35615" y="0"/>
                      <a:pt x="229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59"/>
              <p:cNvSpPr/>
              <p:nvPr/>
            </p:nvSpPr>
            <p:spPr>
              <a:xfrm>
                <a:off x="4660759" y="3118156"/>
                <a:ext cx="394261" cy="394261"/>
              </a:xfrm>
              <a:custGeom>
                <a:rect b="b" l="l" r="r" t="t"/>
                <a:pathLst>
                  <a:path extrusionOk="0" h="31303" w="31303">
                    <a:moveTo>
                      <a:pt x="15651" y="0"/>
                    </a:moveTo>
                    <a:cubicBezTo>
                      <a:pt x="7009" y="0"/>
                      <a:pt x="1" y="7009"/>
                      <a:pt x="1" y="15652"/>
                    </a:cubicBezTo>
                    <a:cubicBezTo>
                      <a:pt x="1" y="24294"/>
                      <a:pt x="7009" y="31302"/>
                      <a:pt x="15651" y="31302"/>
                    </a:cubicBezTo>
                    <a:cubicBezTo>
                      <a:pt x="24294" y="31302"/>
                      <a:pt x="31303" y="24294"/>
                      <a:pt x="31303" y="15652"/>
                    </a:cubicBezTo>
                    <a:cubicBezTo>
                      <a:pt x="31303" y="7009"/>
                      <a:pt x="24294" y="0"/>
                      <a:pt x="156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59"/>
              <p:cNvSpPr/>
              <p:nvPr/>
            </p:nvSpPr>
            <p:spPr>
              <a:xfrm>
                <a:off x="4752627" y="3210037"/>
                <a:ext cx="210513" cy="210513"/>
              </a:xfrm>
              <a:custGeom>
                <a:rect b="b" l="l" r="r" t="t"/>
                <a:pathLst>
                  <a:path extrusionOk="0" h="16714" w="16714">
                    <a:moveTo>
                      <a:pt x="8357" y="1"/>
                    </a:moveTo>
                    <a:cubicBezTo>
                      <a:pt x="3741" y="1"/>
                      <a:pt x="1" y="3741"/>
                      <a:pt x="1" y="8357"/>
                    </a:cubicBezTo>
                    <a:cubicBezTo>
                      <a:pt x="1" y="12973"/>
                      <a:pt x="3741" y="16713"/>
                      <a:pt x="8357" y="16713"/>
                    </a:cubicBezTo>
                    <a:cubicBezTo>
                      <a:pt x="12973" y="16713"/>
                      <a:pt x="16713" y="12973"/>
                      <a:pt x="16713" y="8357"/>
                    </a:cubicBezTo>
                    <a:cubicBezTo>
                      <a:pt x="16713" y="3741"/>
                      <a:pt x="12973" y="1"/>
                      <a:pt x="83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59"/>
              <p:cNvSpPr/>
              <p:nvPr/>
            </p:nvSpPr>
            <p:spPr>
              <a:xfrm>
                <a:off x="4427562" y="3364981"/>
                <a:ext cx="381326" cy="379991"/>
              </a:xfrm>
              <a:custGeom>
                <a:rect b="b" l="l" r="r" t="t"/>
                <a:pathLst>
                  <a:path extrusionOk="0" h="30170" w="30276">
                    <a:moveTo>
                      <a:pt x="29685" y="1"/>
                    </a:moveTo>
                    <a:cubicBezTo>
                      <a:pt x="29550" y="1"/>
                      <a:pt x="29415" y="56"/>
                      <a:pt x="29314" y="166"/>
                    </a:cubicBezTo>
                    <a:lnTo>
                      <a:pt x="202" y="29260"/>
                    </a:lnTo>
                    <a:cubicBezTo>
                      <a:pt x="0" y="29480"/>
                      <a:pt x="0" y="29817"/>
                      <a:pt x="202" y="30019"/>
                    </a:cubicBezTo>
                    <a:cubicBezTo>
                      <a:pt x="303" y="30120"/>
                      <a:pt x="438" y="30170"/>
                      <a:pt x="573" y="30170"/>
                    </a:cubicBezTo>
                    <a:cubicBezTo>
                      <a:pt x="708" y="30170"/>
                      <a:pt x="860" y="30120"/>
                      <a:pt x="961" y="30019"/>
                    </a:cubicBezTo>
                    <a:lnTo>
                      <a:pt x="30055" y="923"/>
                    </a:lnTo>
                    <a:cubicBezTo>
                      <a:pt x="30275" y="705"/>
                      <a:pt x="30275" y="368"/>
                      <a:pt x="30055" y="166"/>
                    </a:cubicBezTo>
                    <a:cubicBezTo>
                      <a:pt x="29954" y="56"/>
                      <a:pt x="29820" y="1"/>
                      <a:pt x="296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59"/>
              <p:cNvSpPr/>
              <p:nvPr/>
            </p:nvSpPr>
            <p:spPr>
              <a:xfrm>
                <a:off x="4768761" y="3315293"/>
                <a:ext cx="89135" cy="89122"/>
              </a:xfrm>
              <a:custGeom>
                <a:rect b="b" l="l" r="r" t="t"/>
                <a:pathLst>
                  <a:path extrusionOk="0" h="7076" w="7077">
                    <a:moveTo>
                      <a:pt x="7076" y="0"/>
                    </a:moveTo>
                    <a:lnTo>
                      <a:pt x="0" y="1903"/>
                    </a:lnTo>
                    <a:lnTo>
                      <a:pt x="5189" y="7076"/>
                    </a:lnTo>
                    <a:lnTo>
                      <a:pt x="70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1" name="Google Shape;1111;p59"/>
            <p:cNvGrpSpPr/>
            <p:nvPr/>
          </p:nvGrpSpPr>
          <p:grpSpPr>
            <a:xfrm>
              <a:off x="3405357" y="1789629"/>
              <a:ext cx="761771" cy="761783"/>
              <a:chOff x="2950295" y="1576591"/>
              <a:chExt cx="761771" cy="761783"/>
            </a:xfrm>
          </p:grpSpPr>
          <p:sp>
            <p:nvSpPr>
              <p:cNvPr id="1112" name="Google Shape;1112;p59"/>
              <p:cNvSpPr/>
              <p:nvPr/>
            </p:nvSpPr>
            <p:spPr>
              <a:xfrm>
                <a:off x="2950295" y="1576591"/>
                <a:ext cx="761771" cy="761783"/>
              </a:xfrm>
              <a:custGeom>
                <a:rect b="b" l="l" r="r" t="t"/>
                <a:pathLst>
                  <a:path extrusionOk="0" h="60483" w="60482">
                    <a:moveTo>
                      <a:pt x="30241" y="1"/>
                    </a:moveTo>
                    <a:cubicBezTo>
                      <a:pt x="13545" y="1"/>
                      <a:pt x="0" y="13528"/>
                      <a:pt x="0" y="30241"/>
                    </a:cubicBezTo>
                    <a:cubicBezTo>
                      <a:pt x="0" y="46937"/>
                      <a:pt x="13545" y="60482"/>
                      <a:pt x="30241" y="60482"/>
                    </a:cubicBezTo>
                    <a:cubicBezTo>
                      <a:pt x="46936" y="60482"/>
                      <a:pt x="60481" y="46937"/>
                      <a:pt x="60481" y="30241"/>
                    </a:cubicBezTo>
                    <a:cubicBezTo>
                      <a:pt x="60481" y="13528"/>
                      <a:pt x="46936" y="1"/>
                      <a:pt x="302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59"/>
              <p:cNvSpPr/>
              <p:nvPr/>
            </p:nvSpPr>
            <p:spPr>
              <a:xfrm>
                <a:off x="3034543" y="1660827"/>
                <a:ext cx="593287" cy="296650"/>
              </a:xfrm>
              <a:custGeom>
                <a:rect b="b" l="l" r="r" t="t"/>
                <a:pathLst>
                  <a:path extrusionOk="0" h="23553" w="47105">
                    <a:moveTo>
                      <a:pt x="23552" y="0"/>
                    </a:moveTo>
                    <a:cubicBezTo>
                      <a:pt x="10563" y="0"/>
                      <a:pt x="0" y="10564"/>
                      <a:pt x="0" y="23553"/>
                    </a:cubicBezTo>
                    <a:lnTo>
                      <a:pt x="10765" y="23553"/>
                    </a:lnTo>
                    <a:cubicBezTo>
                      <a:pt x="10765" y="16495"/>
                      <a:pt x="16510" y="10766"/>
                      <a:pt x="23552" y="10766"/>
                    </a:cubicBezTo>
                    <a:cubicBezTo>
                      <a:pt x="30611" y="10766"/>
                      <a:pt x="36339" y="16495"/>
                      <a:pt x="36339" y="23553"/>
                    </a:cubicBezTo>
                    <a:lnTo>
                      <a:pt x="47105" y="23553"/>
                    </a:lnTo>
                    <a:cubicBezTo>
                      <a:pt x="47105" y="10564"/>
                      <a:pt x="36541" y="0"/>
                      <a:pt x="235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59"/>
              <p:cNvSpPr/>
              <p:nvPr/>
            </p:nvSpPr>
            <p:spPr>
              <a:xfrm>
                <a:off x="3034543" y="1957464"/>
                <a:ext cx="190751" cy="223246"/>
              </a:xfrm>
              <a:custGeom>
                <a:rect b="b" l="l" r="r" t="t"/>
                <a:pathLst>
                  <a:path extrusionOk="0" h="17725" w="15145">
                    <a:moveTo>
                      <a:pt x="0" y="1"/>
                    </a:moveTo>
                    <a:cubicBezTo>
                      <a:pt x="0" y="7061"/>
                      <a:pt x="3134" y="13395"/>
                      <a:pt x="8069" y="17724"/>
                    </a:cubicBezTo>
                    <a:lnTo>
                      <a:pt x="15145" y="9604"/>
                    </a:lnTo>
                    <a:cubicBezTo>
                      <a:pt x="12467" y="7263"/>
                      <a:pt x="10765" y="3826"/>
                      <a:pt x="107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59"/>
              <p:cNvSpPr/>
              <p:nvPr/>
            </p:nvSpPr>
            <p:spPr>
              <a:xfrm>
                <a:off x="3437054" y="1957464"/>
                <a:ext cx="190776" cy="223246"/>
              </a:xfrm>
              <a:custGeom>
                <a:rect b="b" l="l" r="r" t="t"/>
                <a:pathLst>
                  <a:path extrusionOk="0" h="17725" w="15147">
                    <a:moveTo>
                      <a:pt x="4381" y="1"/>
                    </a:moveTo>
                    <a:cubicBezTo>
                      <a:pt x="4381" y="3826"/>
                      <a:pt x="2680" y="7263"/>
                      <a:pt x="0" y="9604"/>
                    </a:cubicBezTo>
                    <a:lnTo>
                      <a:pt x="7076" y="17724"/>
                    </a:lnTo>
                    <a:cubicBezTo>
                      <a:pt x="12013" y="13395"/>
                      <a:pt x="15147" y="7061"/>
                      <a:pt x="151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59"/>
              <p:cNvSpPr/>
              <p:nvPr/>
            </p:nvSpPr>
            <p:spPr>
              <a:xfrm>
                <a:off x="3408413" y="1702214"/>
                <a:ext cx="219417" cy="255263"/>
              </a:xfrm>
              <a:custGeom>
                <a:rect b="b" l="l" r="r" t="t"/>
                <a:pathLst>
                  <a:path extrusionOk="0" h="20267" w="17421">
                    <a:moveTo>
                      <a:pt x="5864" y="0"/>
                    </a:moveTo>
                    <a:lnTo>
                      <a:pt x="1" y="9047"/>
                    </a:lnTo>
                    <a:cubicBezTo>
                      <a:pt x="3959" y="11221"/>
                      <a:pt x="6655" y="15432"/>
                      <a:pt x="6655" y="20267"/>
                    </a:cubicBezTo>
                    <a:lnTo>
                      <a:pt x="17421" y="20267"/>
                    </a:lnTo>
                    <a:cubicBezTo>
                      <a:pt x="17421" y="11641"/>
                      <a:pt x="12771" y="4111"/>
                      <a:pt x="58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59"/>
              <p:cNvSpPr/>
              <p:nvPr/>
            </p:nvSpPr>
            <p:spPr>
              <a:xfrm>
                <a:off x="3126197" y="1660827"/>
                <a:ext cx="410169" cy="180373"/>
              </a:xfrm>
              <a:custGeom>
                <a:rect b="b" l="l" r="r" t="t"/>
                <a:pathLst>
                  <a:path extrusionOk="0" h="14321" w="32566">
                    <a:moveTo>
                      <a:pt x="16275" y="0"/>
                    </a:moveTo>
                    <a:cubicBezTo>
                      <a:pt x="9957" y="0"/>
                      <a:pt x="4229" y="2494"/>
                      <a:pt x="1" y="6555"/>
                    </a:cubicBezTo>
                    <a:lnTo>
                      <a:pt x="7447" y="14321"/>
                    </a:lnTo>
                    <a:cubicBezTo>
                      <a:pt x="9739" y="12130"/>
                      <a:pt x="12855" y="10766"/>
                      <a:pt x="16275" y="10766"/>
                    </a:cubicBezTo>
                    <a:cubicBezTo>
                      <a:pt x="19695" y="10766"/>
                      <a:pt x="22812" y="12130"/>
                      <a:pt x="25103" y="14321"/>
                    </a:cubicBezTo>
                    <a:lnTo>
                      <a:pt x="32566" y="6555"/>
                    </a:lnTo>
                    <a:cubicBezTo>
                      <a:pt x="28320" y="2494"/>
                      <a:pt x="22592" y="0"/>
                      <a:pt x="16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59"/>
              <p:cNvSpPr/>
              <p:nvPr/>
            </p:nvSpPr>
            <p:spPr>
              <a:xfrm>
                <a:off x="3266870" y="1892965"/>
                <a:ext cx="128608" cy="128822"/>
              </a:xfrm>
              <a:custGeom>
                <a:rect b="b" l="l" r="r" t="t"/>
                <a:pathLst>
                  <a:path extrusionOk="0" h="10228" w="10211">
                    <a:moveTo>
                      <a:pt x="5106" y="0"/>
                    </a:moveTo>
                    <a:cubicBezTo>
                      <a:pt x="2292" y="0"/>
                      <a:pt x="1" y="2292"/>
                      <a:pt x="1" y="5122"/>
                    </a:cubicBezTo>
                    <a:cubicBezTo>
                      <a:pt x="1" y="7936"/>
                      <a:pt x="2292" y="10227"/>
                      <a:pt x="5106" y="10227"/>
                    </a:cubicBezTo>
                    <a:cubicBezTo>
                      <a:pt x="7937" y="10227"/>
                      <a:pt x="10210" y="7936"/>
                      <a:pt x="10210" y="5122"/>
                    </a:cubicBezTo>
                    <a:cubicBezTo>
                      <a:pt x="10210" y="2292"/>
                      <a:pt x="7937" y="0"/>
                      <a:pt x="51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9" name="Google Shape;1119;p59"/>
            <p:cNvGrpSpPr/>
            <p:nvPr/>
          </p:nvGrpSpPr>
          <p:grpSpPr>
            <a:xfrm>
              <a:off x="4324627" y="1622073"/>
              <a:ext cx="1327047" cy="693670"/>
              <a:chOff x="4790827" y="1537761"/>
              <a:chExt cx="1327047" cy="693670"/>
            </a:xfrm>
          </p:grpSpPr>
          <p:sp>
            <p:nvSpPr>
              <p:cNvPr id="1120" name="Google Shape;1120;p59"/>
              <p:cNvSpPr/>
              <p:nvPr/>
            </p:nvSpPr>
            <p:spPr>
              <a:xfrm>
                <a:off x="4790827" y="1537761"/>
                <a:ext cx="1327047" cy="693670"/>
              </a:xfrm>
              <a:custGeom>
                <a:rect b="b" l="l" r="r" t="t"/>
                <a:pathLst>
                  <a:path extrusionOk="0" h="55075" w="105363">
                    <a:moveTo>
                      <a:pt x="7413" y="0"/>
                    </a:moveTo>
                    <a:cubicBezTo>
                      <a:pt x="3320" y="0"/>
                      <a:pt x="0" y="3320"/>
                      <a:pt x="0" y="7397"/>
                    </a:cubicBezTo>
                    <a:lnTo>
                      <a:pt x="0" y="47678"/>
                    </a:lnTo>
                    <a:cubicBezTo>
                      <a:pt x="0" y="51755"/>
                      <a:pt x="3320" y="55074"/>
                      <a:pt x="7413" y="55074"/>
                    </a:cubicBezTo>
                    <a:lnTo>
                      <a:pt x="97950" y="55074"/>
                    </a:lnTo>
                    <a:cubicBezTo>
                      <a:pt x="102045" y="55074"/>
                      <a:pt x="105363" y="51755"/>
                      <a:pt x="105363" y="47678"/>
                    </a:cubicBezTo>
                    <a:lnTo>
                      <a:pt x="105363" y="7397"/>
                    </a:lnTo>
                    <a:cubicBezTo>
                      <a:pt x="105363" y="3320"/>
                      <a:pt x="102045" y="0"/>
                      <a:pt x="979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59"/>
              <p:cNvSpPr/>
              <p:nvPr/>
            </p:nvSpPr>
            <p:spPr>
              <a:xfrm>
                <a:off x="5236224" y="1719393"/>
                <a:ext cx="746077" cy="85104"/>
              </a:xfrm>
              <a:custGeom>
                <a:rect b="b" l="l" r="r" t="t"/>
                <a:pathLst>
                  <a:path extrusionOk="0" h="6757" w="59236">
                    <a:moveTo>
                      <a:pt x="1786" y="0"/>
                    </a:moveTo>
                    <a:cubicBezTo>
                      <a:pt x="792" y="0"/>
                      <a:pt x="0" y="809"/>
                      <a:pt x="0" y="1786"/>
                    </a:cubicBezTo>
                    <a:lnTo>
                      <a:pt x="0" y="4971"/>
                    </a:lnTo>
                    <a:cubicBezTo>
                      <a:pt x="0" y="5964"/>
                      <a:pt x="792" y="6757"/>
                      <a:pt x="1786" y="6757"/>
                    </a:cubicBezTo>
                    <a:lnTo>
                      <a:pt x="57432" y="6757"/>
                    </a:lnTo>
                    <a:cubicBezTo>
                      <a:pt x="58426" y="6757"/>
                      <a:pt x="59235" y="5964"/>
                      <a:pt x="59235" y="4971"/>
                    </a:cubicBezTo>
                    <a:lnTo>
                      <a:pt x="59235" y="1786"/>
                    </a:lnTo>
                    <a:cubicBezTo>
                      <a:pt x="59235" y="809"/>
                      <a:pt x="58426" y="0"/>
                      <a:pt x="574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59"/>
              <p:cNvSpPr/>
              <p:nvPr/>
            </p:nvSpPr>
            <p:spPr>
              <a:xfrm>
                <a:off x="5236224" y="1964681"/>
                <a:ext cx="746077" cy="85117"/>
              </a:xfrm>
              <a:custGeom>
                <a:rect b="b" l="l" r="r" t="t"/>
                <a:pathLst>
                  <a:path extrusionOk="0" h="6758" w="59236">
                    <a:moveTo>
                      <a:pt x="1786" y="1"/>
                    </a:moveTo>
                    <a:cubicBezTo>
                      <a:pt x="792" y="1"/>
                      <a:pt x="0" y="809"/>
                      <a:pt x="0" y="1786"/>
                    </a:cubicBezTo>
                    <a:lnTo>
                      <a:pt x="0" y="4971"/>
                    </a:lnTo>
                    <a:cubicBezTo>
                      <a:pt x="0" y="5965"/>
                      <a:pt x="792" y="6757"/>
                      <a:pt x="1786" y="6757"/>
                    </a:cubicBezTo>
                    <a:lnTo>
                      <a:pt x="57432" y="6757"/>
                    </a:lnTo>
                    <a:cubicBezTo>
                      <a:pt x="58426" y="6757"/>
                      <a:pt x="59235" y="5965"/>
                      <a:pt x="59235" y="4971"/>
                    </a:cubicBezTo>
                    <a:lnTo>
                      <a:pt x="59235" y="1786"/>
                    </a:lnTo>
                    <a:cubicBezTo>
                      <a:pt x="59235" y="809"/>
                      <a:pt x="58426" y="1"/>
                      <a:pt x="574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59"/>
              <p:cNvSpPr/>
              <p:nvPr/>
            </p:nvSpPr>
            <p:spPr>
              <a:xfrm>
                <a:off x="4926425" y="1673359"/>
                <a:ext cx="177401" cy="177174"/>
              </a:xfrm>
              <a:custGeom>
                <a:rect b="b" l="l" r="r" t="t"/>
                <a:pathLst>
                  <a:path extrusionOk="0" h="14067" w="14085">
                    <a:moveTo>
                      <a:pt x="3588" y="0"/>
                    </a:moveTo>
                    <a:cubicBezTo>
                      <a:pt x="1618" y="0"/>
                      <a:pt x="0" y="1600"/>
                      <a:pt x="0" y="3588"/>
                    </a:cubicBezTo>
                    <a:lnTo>
                      <a:pt x="0" y="10479"/>
                    </a:lnTo>
                    <a:cubicBezTo>
                      <a:pt x="0" y="12467"/>
                      <a:pt x="1618" y="14067"/>
                      <a:pt x="3588" y="14067"/>
                    </a:cubicBezTo>
                    <a:lnTo>
                      <a:pt x="10496" y="14067"/>
                    </a:lnTo>
                    <a:cubicBezTo>
                      <a:pt x="12467" y="14067"/>
                      <a:pt x="14085" y="12467"/>
                      <a:pt x="14085" y="10479"/>
                    </a:cubicBezTo>
                    <a:lnTo>
                      <a:pt x="14085" y="3588"/>
                    </a:lnTo>
                    <a:cubicBezTo>
                      <a:pt x="14085" y="1600"/>
                      <a:pt x="12467" y="0"/>
                      <a:pt x="10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59"/>
              <p:cNvSpPr/>
              <p:nvPr/>
            </p:nvSpPr>
            <p:spPr>
              <a:xfrm>
                <a:off x="4926425" y="1918646"/>
                <a:ext cx="177401" cy="177186"/>
              </a:xfrm>
              <a:custGeom>
                <a:rect b="b" l="l" r="r" t="t"/>
                <a:pathLst>
                  <a:path extrusionOk="0" h="14068" w="14085">
                    <a:moveTo>
                      <a:pt x="3588" y="0"/>
                    </a:moveTo>
                    <a:cubicBezTo>
                      <a:pt x="1618" y="0"/>
                      <a:pt x="0" y="1600"/>
                      <a:pt x="0" y="3588"/>
                    </a:cubicBezTo>
                    <a:lnTo>
                      <a:pt x="0" y="10479"/>
                    </a:lnTo>
                    <a:cubicBezTo>
                      <a:pt x="0" y="12467"/>
                      <a:pt x="1618" y="14067"/>
                      <a:pt x="3588" y="14067"/>
                    </a:cubicBezTo>
                    <a:lnTo>
                      <a:pt x="10496" y="14067"/>
                    </a:lnTo>
                    <a:cubicBezTo>
                      <a:pt x="12467" y="14067"/>
                      <a:pt x="14085" y="12467"/>
                      <a:pt x="14085" y="10479"/>
                    </a:cubicBezTo>
                    <a:lnTo>
                      <a:pt x="14085" y="3588"/>
                    </a:lnTo>
                    <a:cubicBezTo>
                      <a:pt x="14085" y="1600"/>
                      <a:pt x="12467" y="0"/>
                      <a:pt x="10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59"/>
              <p:cNvSpPr/>
              <p:nvPr/>
            </p:nvSpPr>
            <p:spPr>
              <a:xfrm>
                <a:off x="4959311" y="1969442"/>
                <a:ext cx="111617" cy="75683"/>
              </a:xfrm>
              <a:custGeom>
                <a:rect b="b" l="l" r="r" t="t"/>
                <a:pathLst>
                  <a:path extrusionOk="0" h="6009" w="8862">
                    <a:moveTo>
                      <a:pt x="8262" y="1"/>
                    </a:moveTo>
                    <a:cubicBezTo>
                      <a:pt x="8113" y="1"/>
                      <a:pt x="7968" y="60"/>
                      <a:pt x="7868" y="179"/>
                    </a:cubicBezTo>
                    <a:lnTo>
                      <a:pt x="3909" y="4728"/>
                    </a:lnTo>
                    <a:lnTo>
                      <a:pt x="944" y="2201"/>
                    </a:lnTo>
                    <a:cubicBezTo>
                      <a:pt x="838" y="2117"/>
                      <a:pt x="711" y="2075"/>
                      <a:pt x="587" y="2075"/>
                    </a:cubicBezTo>
                    <a:cubicBezTo>
                      <a:pt x="436" y="2075"/>
                      <a:pt x="288" y="2139"/>
                      <a:pt x="186" y="2268"/>
                    </a:cubicBezTo>
                    <a:cubicBezTo>
                      <a:pt x="0" y="2487"/>
                      <a:pt x="18" y="2824"/>
                      <a:pt x="254" y="3010"/>
                    </a:cubicBezTo>
                    <a:lnTo>
                      <a:pt x="3605" y="5874"/>
                    </a:lnTo>
                    <a:cubicBezTo>
                      <a:pt x="3707" y="5957"/>
                      <a:pt x="3841" y="6008"/>
                      <a:pt x="3960" y="6008"/>
                    </a:cubicBezTo>
                    <a:cubicBezTo>
                      <a:pt x="4111" y="6008"/>
                      <a:pt x="4263" y="5941"/>
                      <a:pt x="4364" y="5822"/>
                    </a:cubicBezTo>
                    <a:lnTo>
                      <a:pt x="8677" y="887"/>
                    </a:lnTo>
                    <a:cubicBezTo>
                      <a:pt x="8862" y="667"/>
                      <a:pt x="8846" y="330"/>
                      <a:pt x="8626" y="128"/>
                    </a:cubicBezTo>
                    <a:cubicBezTo>
                      <a:pt x="8518" y="43"/>
                      <a:pt x="8388" y="1"/>
                      <a:pt x="8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59"/>
              <p:cNvSpPr/>
              <p:nvPr/>
            </p:nvSpPr>
            <p:spPr>
              <a:xfrm>
                <a:off x="4959311" y="1724104"/>
                <a:ext cx="111617" cy="75683"/>
              </a:xfrm>
              <a:custGeom>
                <a:rect b="b" l="l" r="r" t="t"/>
                <a:pathLst>
                  <a:path extrusionOk="0" h="6009" w="8862">
                    <a:moveTo>
                      <a:pt x="8262" y="1"/>
                    </a:moveTo>
                    <a:cubicBezTo>
                      <a:pt x="8113" y="1"/>
                      <a:pt x="7968" y="60"/>
                      <a:pt x="7868" y="179"/>
                    </a:cubicBezTo>
                    <a:lnTo>
                      <a:pt x="3909" y="4728"/>
                    </a:lnTo>
                    <a:lnTo>
                      <a:pt x="944" y="2201"/>
                    </a:lnTo>
                    <a:cubicBezTo>
                      <a:pt x="838" y="2117"/>
                      <a:pt x="711" y="2075"/>
                      <a:pt x="587" y="2075"/>
                    </a:cubicBezTo>
                    <a:cubicBezTo>
                      <a:pt x="436" y="2075"/>
                      <a:pt x="288" y="2139"/>
                      <a:pt x="186" y="2268"/>
                    </a:cubicBezTo>
                    <a:cubicBezTo>
                      <a:pt x="0" y="2487"/>
                      <a:pt x="18" y="2824"/>
                      <a:pt x="254" y="3010"/>
                    </a:cubicBezTo>
                    <a:lnTo>
                      <a:pt x="3605" y="5874"/>
                    </a:lnTo>
                    <a:cubicBezTo>
                      <a:pt x="3707" y="5957"/>
                      <a:pt x="3841" y="6008"/>
                      <a:pt x="3960" y="6008"/>
                    </a:cubicBezTo>
                    <a:cubicBezTo>
                      <a:pt x="4111" y="6008"/>
                      <a:pt x="4263" y="5941"/>
                      <a:pt x="4364" y="5822"/>
                    </a:cubicBezTo>
                    <a:lnTo>
                      <a:pt x="8677" y="887"/>
                    </a:lnTo>
                    <a:cubicBezTo>
                      <a:pt x="8862" y="667"/>
                      <a:pt x="8846" y="330"/>
                      <a:pt x="8626" y="128"/>
                    </a:cubicBezTo>
                    <a:cubicBezTo>
                      <a:pt x="8518" y="43"/>
                      <a:pt x="8388" y="1"/>
                      <a:pt x="8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4901"/>
                  </a:schemeClr>
                </a:outerShdw>
                <a:reflection blurRad="0" dir="5400000" dist="38100" endA="0" endPos="30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7" name="Google Shape;1127;p59"/>
            <p:cNvGrpSpPr/>
            <p:nvPr/>
          </p:nvGrpSpPr>
          <p:grpSpPr>
            <a:xfrm>
              <a:off x="4682303" y="3884965"/>
              <a:ext cx="611684" cy="248664"/>
              <a:chOff x="5732300" y="4325125"/>
              <a:chExt cx="1017100" cy="413475"/>
            </a:xfrm>
          </p:grpSpPr>
          <p:sp>
            <p:nvSpPr>
              <p:cNvPr id="1128" name="Google Shape;1128;p59"/>
              <p:cNvSpPr/>
              <p:nvPr/>
            </p:nvSpPr>
            <p:spPr>
              <a:xfrm>
                <a:off x="5732300" y="4325125"/>
                <a:ext cx="1017100" cy="133700"/>
              </a:xfrm>
              <a:custGeom>
                <a:rect b="b" l="l" r="r" t="t"/>
                <a:pathLst>
                  <a:path extrusionOk="0" h="5348" w="40684">
                    <a:moveTo>
                      <a:pt x="2682" y="0"/>
                    </a:moveTo>
                    <a:cubicBezTo>
                      <a:pt x="1201" y="0"/>
                      <a:pt x="1" y="1201"/>
                      <a:pt x="1" y="2681"/>
                    </a:cubicBezTo>
                    <a:cubicBezTo>
                      <a:pt x="1" y="4163"/>
                      <a:pt x="1201" y="5347"/>
                      <a:pt x="2682" y="5347"/>
                    </a:cubicBezTo>
                    <a:lnTo>
                      <a:pt x="38003" y="5347"/>
                    </a:lnTo>
                    <a:cubicBezTo>
                      <a:pt x="39483" y="5347"/>
                      <a:pt x="40684" y="4163"/>
                      <a:pt x="40684" y="2681"/>
                    </a:cubicBezTo>
                    <a:cubicBezTo>
                      <a:pt x="40684" y="1201"/>
                      <a:pt x="39483" y="0"/>
                      <a:pt x="380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647"/>
                  </a:schemeClr>
                </a:outerShdw>
                <a:reflection blurRad="0" dir="5400000" dist="38100" endA="0" endPos="9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59"/>
              <p:cNvSpPr/>
              <p:nvPr/>
            </p:nvSpPr>
            <p:spPr>
              <a:xfrm>
                <a:off x="5732300" y="4604900"/>
                <a:ext cx="512450" cy="133700"/>
              </a:xfrm>
              <a:custGeom>
                <a:rect b="b" l="l" r="r" t="t"/>
                <a:pathLst>
                  <a:path extrusionOk="0" h="5348" w="20498">
                    <a:moveTo>
                      <a:pt x="2682" y="1"/>
                    </a:moveTo>
                    <a:cubicBezTo>
                      <a:pt x="1201" y="1"/>
                      <a:pt x="1" y="1202"/>
                      <a:pt x="1" y="2682"/>
                    </a:cubicBezTo>
                    <a:cubicBezTo>
                      <a:pt x="1" y="4163"/>
                      <a:pt x="1201" y="5348"/>
                      <a:pt x="2682" y="5348"/>
                    </a:cubicBezTo>
                    <a:lnTo>
                      <a:pt x="17817" y="5348"/>
                    </a:lnTo>
                    <a:cubicBezTo>
                      <a:pt x="19298" y="5348"/>
                      <a:pt x="20498" y="4163"/>
                      <a:pt x="20498" y="2682"/>
                    </a:cubicBezTo>
                    <a:cubicBezTo>
                      <a:pt x="20498" y="1202"/>
                      <a:pt x="19298" y="1"/>
                      <a:pt x="17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7647"/>
                  </a:schemeClr>
                </a:outerShdw>
                <a:reflection blurRad="0" dir="5400000" dist="38100" endA="0" endPos="9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0" name="Google Shape;1130;p59"/>
            <p:cNvGrpSpPr/>
            <p:nvPr/>
          </p:nvGrpSpPr>
          <p:grpSpPr>
            <a:xfrm>
              <a:off x="4324627" y="2351295"/>
              <a:ext cx="1044542" cy="184915"/>
              <a:chOff x="775925" y="1084125"/>
              <a:chExt cx="1736850" cy="307475"/>
            </a:xfrm>
          </p:grpSpPr>
          <p:sp>
            <p:nvSpPr>
              <p:cNvPr id="1131" name="Google Shape;1131;p59"/>
              <p:cNvSpPr/>
              <p:nvPr/>
            </p:nvSpPr>
            <p:spPr>
              <a:xfrm>
                <a:off x="775925" y="1084125"/>
                <a:ext cx="1736850" cy="307475"/>
              </a:xfrm>
              <a:custGeom>
                <a:rect b="b" l="l" r="r" t="t"/>
                <a:pathLst>
                  <a:path extrusionOk="0" h="12299" w="69474">
                    <a:moveTo>
                      <a:pt x="3710" y="1"/>
                    </a:moveTo>
                    <a:cubicBezTo>
                      <a:pt x="1652" y="1"/>
                      <a:pt x="0" y="1668"/>
                      <a:pt x="0" y="3711"/>
                    </a:cubicBezTo>
                    <a:lnTo>
                      <a:pt x="0" y="8589"/>
                    </a:lnTo>
                    <a:cubicBezTo>
                      <a:pt x="0" y="10631"/>
                      <a:pt x="1652" y="12299"/>
                      <a:pt x="3710" y="12299"/>
                    </a:cubicBezTo>
                    <a:lnTo>
                      <a:pt x="65764" y="12299"/>
                    </a:lnTo>
                    <a:cubicBezTo>
                      <a:pt x="67821" y="12299"/>
                      <a:pt x="69473" y="10631"/>
                      <a:pt x="69473" y="8589"/>
                    </a:cubicBezTo>
                    <a:lnTo>
                      <a:pt x="69473" y="3711"/>
                    </a:lnTo>
                    <a:cubicBezTo>
                      <a:pt x="69473" y="1668"/>
                      <a:pt x="67821" y="1"/>
                      <a:pt x="657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300038" rotWithShape="0" algn="bl" dir="5400000" dist="19050">
                  <a:schemeClr val="dk1">
                    <a:alpha val="32941"/>
                  </a:schemeClr>
                </a:outerShdw>
                <a:reflection blurRad="0" dir="5400000" dist="38100" endA="0" endPos="9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59"/>
              <p:cNvSpPr/>
              <p:nvPr/>
            </p:nvSpPr>
            <p:spPr>
              <a:xfrm>
                <a:off x="901400" y="1219325"/>
                <a:ext cx="1485900" cy="37075"/>
              </a:xfrm>
              <a:custGeom>
                <a:rect b="b" l="l" r="r" t="t"/>
                <a:pathLst>
                  <a:path extrusionOk="0" h="1483" w="59436">
                    <a:moveTo>
                      <a:pt x="748" y="1"/>
                    </a:moveTo>
                    <a:cubicBezTo>
                      <a:pt x="343" y="1"/>
                      <a:pt x="0" y="329"/>
                      <a:pt x="0" y="749"/>
                    </a:cubicBezTo>
                    <a:cubicBezTo>
                      <a:pt x="0" y="1154"/>
                      <a:pt x="343" y="1482"/>
                      <a:pt x="748" y="1482"/>
                    </a:cubicBezTo>
                    <a:lnTo>
                      <a:pt x="58687" y="1482"/>
                    </a:lnTo>
                    <a:cubicBezTo>
                      <a:pt x="59107" y="1482"/>
                      <a:pt x="59435" y="1154"/>
                      <a:pt x="59435" y="749"/>
                    </a:cubicBezTo>
                    <a:cubicBezTo>
                      <a:pt x="59435" y="329"/>
                      <a:pt x="59107" y="1"/>
                      <a:pt x="586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59"/>
              <p:cNvSpPr/>
              <p:nvPr/>
            </p:nvSpPr>
            <p:spPr>
              <a:xfrm>
                <a:off x="1091950" y="1186600"/>
                <a:ext cx="102125" cy="102525"/>
              </a:xfrm>
              <a:custGeom>
                <a:rect b="b" l="l" r="r" t="t"/>
                <a:pathLst>
                  <a:path extrusionOk="0" h="4101" w="4085">
                    <a:moveTo>
                      <a:pt x="2042" y="1"/>
                    </a:moveTo>
                    <a:cubicBezTo>
                      <a:pt x="905" y="1"/>
                      <a:pt x="1" y="921"/>
                      <a:pt x="1" y="2043"/>
                    </a:cubicBezTo>
                    <a:cubicBezTo>
                      <a:pt x="1" y="3180"/>
                      <a:pt x="905" y="4101"/>
                      <a:pt x="2042" y="4101"/>
                    </a:cubicBezTo>
                    <a:cubicBezTo>
                      <a:pt x="3165" y="4101"/>
                      <a:pt x="4085" y="3180"/>
                      <a:pt x="4085" y="2043"/>
                    </a:cubicBezTo>
                    <a:cubicBezTo>
                      <a:pt x="4085" y="921"/>
                      <a:pt x="3165" y="1"/>
                      <a:pt x="20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2941"/>
                  </a:schemeClr>
                </a:outerShdw>
                <a:reflection blurRad="0" dir="5400000" dist="38100" endA="0" endPos="9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4" name="Google Shape;1134;p59"/>
            <p:cNvGrpSpPr/>
            <p:nvPr/>
          </p:nvGrpSpPr>
          <p:grpSpPr>
            <a:xfrm>
              <a:off x="2947116" y="2438453"/>
              <a:ext cx="535252" cy="177837"/>
              <a:chOff x="3208010" y="1515479"/>
              <a:chExt cx="1017589" cy="338094"/>
            </a:xfrm>
          </p:grpSpPr>
          <p:sp>
            <p:nvSpPr>
              <p:cNvPr id="1135" name="Google Shape;1135;p59"/>
              <p:cNvSpPr/>
              <p:nvPr/>
            </p:nvSpPr>
            <p:spPr>
              <a:xfrm>
                <a:off x="3208010" y="1515479"/>
                <a:ext cx="1017589" cy="338094"/>
              </a:xfrm>
              <a:custGeom>
                <a:rect b="b" l="l" r="r" t="t"/>
                <a:pathLst>
                  <a:path extrusionOk="0" h="9213" w="27731">
                    <a:moveTo>
                      <a:pt x="17852" y="0"/>
                    </a:moveTo>
                    <a:cubicBezTo>
                      <a:pt x="15721" y="0"/>
                      <a:pt x="13587" y="678"/>
                      <a:pt x="12086" y="1877"/>
                    </a:cubicBezTo>
                    <a:cubicBezTo>
                      <a:pt x="10727" y="2951"/>
                      <a:pt x="9367" y="4764"/>
                      <a:pt x="8880" y="6644"/>
                    </a:cubicBezTo>
                    <a:cubicBezTo>
                      <a:pt x="7885" y="5842"/>
                      <a:pt x="6591" y="5407"/>
                      <a:pt x="5303" y="5407"/>
                    </a:cubicBezTo>
                    <a:cubicBezTo>
                      <a:pt x="4787" y="5407"/>
                      <a:pt x="4272" y="5477"/>
                      <a:pt x="3778" y="5621"/>
                    </a:cubicBezTo>
                    <a:cubicBezTo>
                      <a:pt x="2048" y="6124"/>
                      <a:pt x="588" y="7501"/>
                      <a:pt x="0" y="9213"/>
                    </a:cubicBezTo>
                    <a:lnTo>
                      <a:pt x="27730" y="9112"/>
                    </a:lnTo>
                    <a:cubicBezTo>
                      <a:pt x="27244" y="5688"/>
                      <a:pt x="25213" y="2884"/>
                      <a:pt x="22225" y="1122"/>
                    </a:cubicBezTo>
                    <a:cubicBezTo>
                      <a:pt x="20929" y="354"/>
                      <a:pt x="19391" y="0"/>
                      <a:pt x="178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19050" endA="0" endPos="54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59"/>
              <p:cNvSpPr/>
              <p:nvPr/>
            </p:nvSpPr>
            <p:spPr>
              <a:xfrm>
                <a:off x="3655825" y="1526268"/>
                <a:ext cx="529105" cy="290461"/>
              </a:xfrm>
              <a:custGeom>
                <a:rect b="b" l="l" r="r" t="t"/>
                <a:pathLst>
                  <a:path extrusionOk="0" h="7915" w="14419">
                    <a:moveTo>
                      <a:pt x="5350" y="1"/>
                    </a:moveTo>
                    <a:cubicBezTo>
                      <a:pt x="4889" y="1"/>
                      <a:pt x="4425" y="35"/>
                      <a:pt x="3962" y="106"/>
                    </a:cubicBezTo>
                    <a:cubicBezTo>
                      <a:pt x="2836" y="291"/>
                      <a:pt x="1728" y="761"/>
                      <a:pt x="990" y="1634"/>
                    </a:cubicBezTo>
                    <a:cubicBezTo>
                      <a:pt x="269" y="2507"/>
                      <a:pt x="0" y="3816"/>
                      <a:pt x="553" y="4806"/>
                    </a:cubicBezTo>
                    <a:cubicBezTo>
                      <a:pt x="990" y="5611"/>
                      <a:pt x="1847" y="6081"/>
                      <a:pt x="2686" y="6451"/>
                    </a:cubicBezTo>
                    <a:cubicBezTo>
                      <a:pt x="4897" y="7410"/>
                      <a:pt x="7319" y="7915"/>
                      <a:pt x="9743" y="7915"/>
                    </a:cubicBezTo>
                    <a:cubicBezTo>
                      <a:pt x="10374" y="7915"/>
                      <a:pt x="11005" y="7880"/>
                      <a:pt x="11632" y="7811"/>
                    </a:cubicBezTo>
                    <a:cubicBezTo>
                      <a:pt x="12153" y="7744"/>
                      <a:pt x="12690" y="7659"/>
                      <a:pt x="13160" y="7424"/>
                    </a:cubicBezTo>
                    <a:cubicBezTo>
                      <a:pt x="13646" y="7207"/>
                      <a:pt x="14067" y="6804"/>
                      <a:pt x="14201" y="6300"/>
                    </a:cubicBezTo>
                    <a:cubicBezTo>
                      <a:pt x="14419" y="5511"/>
                      <a:pt x="13982" y="4705"/>
                      <a:pt x="13479" y="4085"/>
                    </a:cubicBezTo>
                    <a:cubicBezTo>
                      <a:pt x="11532" y="1596"/>
                      <a:pt x="8499" y="1"/>
                      <a:pt x="5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19050" endA="0" endPos="54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p59"/>
              <p:cNvSpPr/>
              <p:nvPr/>
            </p:nvSpPr>
            <p:spPr>
              <a:xfrm>
                <a:off x="3302864" y="1721208"/>
                <a:ext cx="164504" cy="95083"/>
              </a:xfrm>
              <a:custGeom>
                <a:rect b="b" l="l" r="r" t="t"/>
                <a:pathLst>
                  <a:path extrusionOk="0" h="2591" w="4483">
                    <a:moveTo>
                      <a:pt x="2237" y="1"/>
                    </a:moveTo>
                    <a:cubicBezTo>
                      <a:pt x="1529" y="1"/>
                      <a:pt x="520" y="85"/>
                      <a:pt x="219" y="518"/>
                    </a:cubicBezTo>
                    <a:cubicBezTo>
                      <a:pt x="0" y="854"/>
                      <a:pt x="17" y="1307"/>
                      <a:pt x="219" y="1660"/>
                    </a:cubicBezTo>
                    <a:cubicBezTo>
                      <a:pt x="420" y="2012"/>
                      <a:pt x="772" y="2247"/>
                      <a:pt x="1159" y="2381"/>
                    </a:cubicBezTo>
                    <a:cubicBezTo>
                      <a:pt x="1528" y="2533"/>
                      <a:pt x="1931" y="2566"/>
                      <a:pt x="2334" y="2582"/>
                    </a:cubicBezTo>
                    <a:cubicBezTo>
                      <a:pt x="2441" y="2587"/>
                      <a:pt x="2549" y="2591"/>
                      <a:pt x="2658" y="2591"/>
                    </a:cubicBezTo>
                    <a:cubicBezTo>
                      <a:pt x="2940" y="2591"/>
                      <a:pt x="3225" y="2567"/>
                      <a:pt x="3492" y="2482"/>
                    </a:cubicBezTo>
                    <a:cubicBezTo>
                      <a:pt x="3861" y="2365"/>
                      <a:pt x="4197" y="2112"/>
                      <a:pt x="4331" y="1743"/>
                    </a:cubicBezTo>
                    <a:cubicBezTo>
                      <a:pt x="4483" y="1324"/>
                      <a:pt x="4315" y="820"/>
                      <a:pt x="3979" y="501"/>
                    </a:cubicBezTo>
                    <a:cubicBezTo>
                      <a:pt x="3659" y="183"/>
                      <a:pt x="3189" y="48"/>
                      <a:pt x="2737" y="15"/>
                    </a:cubicBezTo>
                    <a:cubicBezTo>
                      <a:pt x="2608" y="7"/>
                      <a:pt x="2434" y="1"/>
                      <a:pt x="22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19050" endA="0" endPos="54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8" name="Google Shape;1138;p59"/>
            <p:cNvGrpSpPr/>
            <p:nvPr/>
          </p:nvGrpSpPr>
          <p:grpSpPr>
            <a:xfrm>
              <a:off x="5705041" y="2096528"/>
              <a:ext cx="535252" cy="177837"/>
              <a:chOff x="3208010" y="1515479"/>
              <a:chExt cx="1017589" cy="338094"/>
            </a:xfrm>
          </p:grpSpPr>
          <p:sp>
            <p:nvSpPr>
              <p:cNvPr id="1139" name="Google Shape;1139;p59"/>
              <p:cNvSpPr/>
              <p:nvPr/>
            </p:nvSpPr>
            <p:spPr>
              <a:xfrm>
                <a:off x="3208010" y="1515479"/>
                <a:ext cx="1017589" cy="338094"/>
              </a:xfrm>
              <a:custGeom>
                <a:rect b="b" l="l" r="r" t="t"/>
                <a:pathLst>
                  <a:path extrusionOk="0" h="9213" w="27731">
                    <a:moveTo>
                      <a:pt x="17852" y="0"/>
                    </a:moveTo>
                    <a:cubicBezTo>
                      <a:pt x="15721" y="0"/>
                      <a:pt x="13587" y="678"/>
                      <a:pt x="12086" y="1877"/>
                    </a:cubicBezTo>
                    <a:cubicBezTo>
                      <a:pt x="10727" y="2951"/>
                      <a:pt x="9367" y="4764"/>
                      <a:pt x="8880" y="6644"/>
                    </a:cubicBezTo>
                    <a:cubicBezTo>
                      <a:pt x="7885" y="5842"/>
                      <a:pt x="6591" y="5407"/>
                      <a:pt x="5303" y="5407"/>
                    </a:cubicBezTo>
                    <a:cubicBezTo>
                      <a:pt x="4787" y="5407"/>
                      <a:pt x="4272" y="5477"/>
                      <a:pt x="3778" y="5621"/>
                    </a:cubicBezTo>
                    <a:cubicBezTo>
                      <a:pt x="2048" y="6124"/>
                      <a:pt x="588" y="7501"/>
                      <a:pt x="0" y="9213"/>
                    </a:cubicBezTo>
                    <a:lnTo>
                      <a:pt x="27730" y="9112"/>
                    </a:lnTo>
                    <a:cubicBezTo>
                      <a:pt x="27244" y="5688"/>
                      <a:pt x="25213" y="2884"/>
                      <a:pt x="22225" y="1122"/>
                    </a:cubicBezTo>
                    <a:cubicBezTo>
                      <a:pt x="20929" y="354"/>
                      <a:pt x="19391" y="0"/>
                      <a:pt x="178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19050" endA="0" endPos="54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59"/>
              <p:cNvSpPr/>
              <p:nvPr/>
            </p:nvSpPr>
            <p:spPr>
              <a:xfrm>
                <a:off x="3655825" y="1526268"/>
                <a:ext cx="529105" cy="290461"/>
              </a:xfrm>
              <a:custGeom>
                <a:rect b="b" l="l" r="r" t="t"/>
                <a:pathLst>
                  <a:path extrusionOk="0" h="7915" w="14419">
                    <a:moveTo>
                      <a:pt x="5350" y="1"/>
                    </a:moveTo>
                    <a:cubicBezTo>
                      <a:pt x="4889" y="1"/>
                      <a:pt x="4425" y="35"/>
                      <a:pt x="3962" y="106"/>
                    </a:cubicBezTo>
                    <a:cubicBezTo>
                      <a:pt x="2836" y="291"/>
                      <a:pt x="1728" y="761"/>
                      <a:pt x="990" y="1634"/>
                    </a:cubicBezTo>
                    <a:cubicBezTo>
                      <a:pt x="269" y="2507"/>
                      <a:pt x="0" y="3816"/>
                      <a:pt x="553" y="4806"/>
                    </a:cubicBezTo>
                    <a:cubicBezTo>
                      <a:pt x="990" y="5611"/>
                      <a:pt x="1847" y="6081"/>
                      <a:pt x="2686" y="6451"/>
                    </a:cubicBezTo>
                    <a:cubicBezTo>
                      <a:pt x="4897" y="7410"/>
                      <a:pt x="7319" y="7915"/>
                      <a:pt x="9743" y="7915"/>
                    </a:cubicBezTo>
                    <a:cubicBezTo>
                      <a:pt x="10374" y="7915"/>
                      <a:pt x="11005" y="7880"/>
                      <a:pt x="11632" y="7811"/>
                    </a:cubicBezTo>
                    <a:cubicBezTo>
                      <a:pt x="12153" y="7744"/>
                      <a:pt x="12690" y="7659"/>
                      <a:pt x="13160" y="7424"/>
                    </a:cubicBezTo>
                    <a:cubicBezTo>
                      <a:pt x="13646" y="7207"/>
                      <a:pt x="14067" y="6804"/>
                      <a:pt x="14201" y="6300"/>
                    </a:cubicBezTo>
                    <a:cubicBezTo>
                      <a:pt x="14419" y="5511"/>
                      <a:pt x="13982" y="4705"/>
                      <a:pt x="13479" y="4085"/>
                    </a:cubicBezTo>
                    <a:cubicBezTo>
                      <a:pt x="11532" y="1596"/>
                      <a:pt x="8499" y="1"/>
                      <a:pt x="53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19050" endA="0" endPos="54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59"/>
              <p:cNvSpPr/>
              <p:nvPr/>
            </p:nvSpPr>
            <p:spPr>
              <a:xfrm>
                <a:off x="3302864" y="1721208"/>
                <a:ext cx="164504" cy="95083"/>
              </a:xfrm>
              <a:custGeom>
                <a:rect b="b" l="l" r="r" t="t"/>
                <a:pathLst>
                  <a:path extrusionOk="0" h="2591" w="4483">
                    <a:moveTo>
                      <a:pt x="2237" y="1"/>
                    </a:moveTo>
                    <a:cubicBezTo>
                      <a:pt x="1529" y="1"/>
                      <a:pt x="520" y="85"/>
                      <a:pt x="219" y="518"/>
                    </a:cubicBezTo>
                    <a:cubicBezTo>
                      <a:pt x="0" y="854"/>
                      <a:pt x="17" y="1307"/>
                      <a:pt x="219" y="1660"/>
                    </a:cubicBezTo>
                    <a:cubicBezTo>
                      <a:pt x="420" y="2012"/>
                      <a:pt x="772" y="2247"/>
                      <a:pt x="1159" y="2381"/>
                    </a:cubicBezTo>
                    <a:cubicBezTo>
                      <a:pt x="1528" y="2533"/>
                      <a:pt x="1931" y="2566"/>
                      <a:pt x="2334" y="2582"/>
                    </a:cubicBezTo>
                    <a:cubicBezTo>
                      <a:pt x="2441" y="2587"/>
                      <a:pt x="2549" y="2591"/>
                      <a:pt x="2658" y="2591"/>
                    </a:cubicBezTo>
                    <a:cubicBezTo>
                      <a:pt x="2940" y="2591"/>
                      <a:pt x="3225" y="2567"/>
                      <a:pt x="3492" y="2482"/>
                    </a:cubicBezTo>
                    <a:cubicBezTo>
                      <a:pt x="3861" y="2365"/>
                      <a:pt x="4197" y="2112"/>
                      <a:pt x="4331" y="1743"/>
                    </a:cubicBezTo>
                    <a:cubicBezTo>
                      <a:pt x="4483" y="1324"/>
                      <a:pt x="4315" y="820"/>
                      <a:pt x="3979" y="501"/>
                    </a:cubicBezTo>
                    <a:cubicBezTo>
                      <a:pt x="3659" y="183"/>
                      <a:pt x="3189" y="48"/>
                      <a:pt x="2737" y="15"/>
                    </a:cubicBezTo>
                    <a:cubicBezTo>
                      <a:pt x="2608" y="7"/>
                      <a:pt x="2434" y="1"/>
                      <a:pt x="22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16862"/>
                  </a:schemeClr>
                </a:outerShdw>
                <a:reflection blurRad="0" dir="5400000" dist="19050" endA="0" endPos="54000" fadeDir="5400012" kx="0" rotWithShape="0" algn="bl" stA="3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42" name="Google Shape;1142;p59"/>
          <p:cNvSpPr/>
          <p:nvPr/>
        </p:nvSpPr>
        <p:spPr>
          <a:xfrm>
            <a:off x="7127302" y="2021600"/>
            <a:ext cx="348188" cy="347272"/>
          </a:xfrm>
          <a:custGeom>
            <a:rect b="b" l="l" r="r" t="t"/>
            <a:pathLst>
              <a:path extrusionOk="0" h="11752" w="11784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dk1">
                <a:alpha val="1098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3" name="Google Shape;1143;p59"/>
          <p:cNvGrpSpPr/>
          <p:nvPr/>
        </p:nvGrpSpPr>
        <p:grpSpPr>
          <a:xfrm>
            <a:off x="1656250" y="1995200"/>
            <a:ext cx="403884" cy="350659"/>
            <a:chOff x="2378697" y="1566649"/>
            <a:chExt cx="373207" cy="371185"/>
          </a:xfrm>
        </p:grpSpPr>
        <p:sp>
          <p:nvSpPr>
            <p:cNvPr id="1144" name="Google Shape;1144;p59"/>
            <p:cNvSpPr/>
            <p:nvPr/>
          </p:nvSpPr>
          <p:spPr>
            <a:xfrm>
              <a:off x="2523930" y="1725254"/>
              <a:ext cx="88833" cy="87997"/>
            </a:xfrm>
            <a:custGeom>
              <a:rect b="b" l="l" r="r" t="t"/>
              <a:pathLst>
                <a:path extrusionOk="0" h="3264" w="3295">
                  <a:moveTo>
                    <a:pt x="2151" y="0"/>
                  </a:moveTo>
                  <a:lnTo>
                    <a:pt x="1715" y="436"/>
                  </a:lnTo>
                  <a:cubicBezTo>
                    <a:pt x="1625" y="526"/>
                    <a:pt x="1549" y="632"/>
                    <a:pt x="1475" y="753"/>
                  </a:cubicBezTo>
                  <a:lnTo>
                    <a:pt x="722" y="2016"/>
                  </a:lnTo>
                  <a:lnTo>
                    <a:pt x="151" y="2572"/>
                  </a:lnTo>
                  <a:cubicBezTo>
                    <a:pt x="0" y="2739"/>
                    <a:pt x="0" y="2994"/>
                    <a:pt x="165" y="3160"/>
                  </a:cubicBezTo>
                  <a:cubicBezTo>
                    <a:pt x="242" y="3230"/>
                    <a:pt x="338" y="3264"/>
                    <a:pt x="434" y="3264"/>
                  </a:cubicBezTo>
                  <a:cubicBezTo>
                    <a:pt x="545" y="3264"/>
                    <a:pt x="656" y="3218"/>
                    <a:pt x="737" y="3130"/>
                  </a:cubicBezTo>
                  <a:lnTo>
                    <a:pt x="1294" y="2572"/>
                  </a:lnTo>
                  <a:lnTo>
                    <a:pt x="2558" y="1820"/>
                  </a:lnTo>
                  <a:cubicBezTo>
                    <a:pt x="2662" y="1746"/>
                    <a:pt x="2768" y="1670"/>
                    <a:pt x="2859" y="1579"/>
                  </a:cubicBezTo>
                  <a:lnTo>
                    <a:pt x="3294" y="1144"/>
                  </a:lnTo>
                  <a:lnTo>
                    <a:pt x="21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59"/>
            <p:cNvSpPr/>
            <p:nvPr/>
          </p:nvSpPr>
          <p:spPr>
            <a:xfrm>
              <a:off x="2697094" y="1588244"/>
              <a:ext cx="54810" cy="52653"/>
            </a:xfrm>
            <a:custGeom>
              <a:rect b="b" l="l" r="r" t="t"/>
              <a:pathLst>
                <a:path extrusionOk="0" h="1953" w="2033">
                  <a:moveTo>
                    <a:pt x="1145" y="0"/>
                  </a:moveTo>
                  <a:cubicBezTo>
                    <a:pt x="938" y="0"/>
                    <a:pt x="731" y="79"/>
                    <a:pt x="573" y="238"/>
                  </a:cubicBezTo>
                  <a:lnTo>
                    <a:pt x="1" y="809"/>
                  </a:lnTo>
                  <a:lnTo>
                    <a:pt x="1144" y="1953"/>
                  </a:lnTo>
                  <a:lnTo>
                    <a:pt x="1716" y="1381"/>
                  </a:lnTo>
                  <a:cubicBezTo>
                    <a:pt x="2033" y="1065"/>
                    <a:pt x="2033" y="553"/>
                    <a:pt x="1716" y="238"/>
                  </a:cubicBezTo>
                  <a:cubicBezTo>
                    <a:pt x="1558" y="79"/>
                    <a:pt x="1352" y="0"/>
                    <a:pt x="1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59"/>
            <p:cNvSpPr/>
            <p:nvPr/>
          </p:nvSpPr>
          <p:spPr>
            <a:xfrm>
              <a:off x="2597315" y="1625475"/>
              <a:ext cx="115227" cy="115227"/>
            </a:xfrm>
            <a:custGeom>
              <a:rect b="b" l="l" r="r" t="t"/>
              <a:pathLst>
                <a:path extrusionOk="0" h="4274" w="4274">
                  <a:moveTo>
                    <a:pt x="3146" y="0"/>
                  </a:moveTo>
                  <a:lnTo>
                    <a:pt x="1" y="3130"/>
                  </a:lnTo>
                  <a:lnTo>
                    <a:pt x="1144" y="4273"/>
                  </a:lnTo>
                  <a:lnTo>
                    <a:pt x="4274" y="1144"/>
                  </a:lnTo>
                  <a:lnTo>
                    <a:pt x="31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59"/>
            <p:cNvSpPr/>
            <p:nvPr/>
          </p:nvSpPr>
          <p:spPr>
            <a:xfrm>
              <a:off x="2384763" y="1572742"/>
              <a:ext cx="59689" cy="59231"/>
            </a:xfrm>
            <a:custGeom>
              <a:rect b="b" l="l" r="r" t="t"/>
              <a:pathLst>
                <a:path extrusionOk="0" h="2197" w="2214">
                  <a:moveTo>
                    <a:pt x="2213" y="0"/>
                  </a:moveTo>
                  <a:lnTo>
                    <a:pt x="1" y="2197"/>
                  </a:lnTo>
                  <a:lnTo>
                    <a:pt x="2213" y="2197"/>
                  </a:lnTo>
                  <a:lnTo>
                    <a:pt x="22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59"/>
            <p:cNvSpPr/>
            <p:nvPr/>
          </p:nvSpPr>
          <p:spPr>
            <a:xfrm>
              <a:off x="2378697" y="1566649"/>
              <a:ext cx="284509" cy="371185"/>
            </a:xfrm>
            <a:custGeom>
              <a:rect b="b" l="l" r="r" t="t"/>
              <a:pathLst>
                <a:path extrusionOk="0" h="13768" w="10553">
                  <a:moveTo>
                    <a:pt x="3251" y="0"/>
                  </a:moveTo>
                  <a:lnTo>
                    <a:pt x="3251" y="2814"/>
                  </a:lnTo>
                  <a:cubicBezTo>
                    <a:pt x="3251" y="3039"/>
                    <a:pt x="3070" y="3220"/>
                    <a:pt x="2844" y="3220"/>
                  </a:cubicBezTo>
                  <a:lnTo>
                    <a:pt x="1" y="3220"/>
                  </a:lnTo>
                  <a:lnTo>
                    <a:pt x="1" y="12157"/>
                  </a:lnTo>
                  <a:cubicBezTo>
                    <a:pt x="1" y="13045"/>
                    <a:pt x="737" y="13767"/>
                    <a:pt x="1626" y="13767"/>
                  </a:cubicBezTo>
                  <a:cubicBezTo>
                    <a:pt x="2513" y="13767"/>
                    <a:pt x="3251" y="13015"/>
                    <a:pt x="3251" y="12127"/>
                  </a:cubicBezTo>
                  <a:lnTo>
                    <a:pt x="3251" y="10939"/>
                  </a:lnTo>
                  <a:cubicBezTo>
                    <a:pt x="3251" y="10712"/>
                    <a:pt x="3431" y="10532"/>
                    <a:pt x="3656" y="10532"/>
                  </a:cubicBezTo>
                  <a:lnTo>
                    <a:pt x="10533" y="10532"/>
                  </a:lnTo>
                  <a:lnTo>
                    <a:pt x="10533" y="6319"/>
                  </a:lnTo>
                  <a:lnTo>
                    <a:pt x="8817" y="8034"/>
                  </a:lnTo>
                  <a:cubicBezTo>
                    <a:pt x="8817" y="8034"/>
                    <a:pt x="8471" y="8321"/>
                    <a:pt x="8350" y="8395"/>
                  </a:cubicBezTo>
                  <a:lnTo>
                    <a:pt x="7177" y="9103"/>
                  </a:lnTo>
                  <a:lnTo>
                    <a:pt x="6681" y="9599"/>
                  </a:lnTo>
                  <a:cubicBezTo>
                    <a:pt x="6453" y="9827"/>
                    <a:pt x="6150" y="9949"/>
                    <a:pt x="5839" y="9949"/>
                  </a:cubicBezTo>
                  <a:cubicBezTo>
                    <a:pt x="5575" y="9949"/>
                    <a:pt x="5305" y="9861"/>
                    <a:pt x="5071" y="9675"/>
                  </a:cubicBezTo>
                  <a:lnTo>
                    <a:pt x="2047" y="9675"/>
                  </a:lnTo>
                  <a:cubicBezTo>
                    <a:pt x="1836" y="9675"/>
                    <a:pt x="1640" y="9509"/>
                    <a:pt x="1640" y="9298"/>
                  </a:cubicBezTo>
                  <a:cubicBezTo>
                    <a:pt x="1626" y="9057"/>
                    <a:pt x="1806" y="8877"/>
                    <a:pt x="2047" y="8877"/>
                  </a:cubicBezTo>
                  <a:lnTo>
                    <a:pt x="4635" y="8877"/>
                  </a:lnTo>
                  <a:cubicBezTo>
                    <a:pt x="4619" y="8832"/>
                    <a:pt x="4619" y="8786"/>
                    <a:pt x="4619" y="8742"/>
                  </a:cubicBezTo>
                  <a:cubicBezTo>
                    <a:pt x="4619" y="8501"/>
                    <a:pt x="4695" y="8260"/>
                    <a:pt x="4830" y="8064"/>
                  </a:cubicBezTo>
                  <a:lnTo>
                    <a:pt x="2047" y="8064"/>
                  </a:lnTo>
                  <a:cubicBezTo>
                    <a:pt x="1836" y="8064"/>
                    <a:pt x="1640" y="7899"/>
                    <a:pt x="1640" y="7673"/>
                  </a:cubicBezTo>
                  <a:cubicBezTo>
                    <a:pt x="1626" y="7448"/>
                    <a:pt x="1806" y="7252"/>
                    <a:pt x="2047" y="7252"/>
                  </a:cubicBezTo>
                  <a:lnTo>
                    <a:pt x="5552" y="7252"/>
                  </a:lnTo>
                  <a:lnTo>
                    <a:pt x="6033" y="6455"/>
                  </a:lnTo>
                  <a:lnTo>
                    <a:pt x="2047" y="6455"/>
                  </a:lnTo>
                  <a:cubicBezTo>
                    <a:pt x="1836" y="6455"/>
                    <a:pt x="1640" y="6289"/>
                    <a:pt x="1640" y="6064"/>
                  </a:cubicBezTo>
                  <a:cubicBezTo>
                    <a:pt x="1626" y="5838"/>
                    <a:pt x="1806" y="5643"/>
                    <a:pt x="2047" y="5643"/>
                  </a:cubicBezTo>
                  <a:lnTo>
                    <a:pt x="6635" y="5643"/>
                  </a:lnTo>
                  <a:lnTo>
                    <a:pt x="7448" y="4830"/>
                  </a:lnTo>
                  <a:lnTo>
                    <a:pt x="2047" y="4830"/>
                  </a:lnTo>
                  <a:cubicBezTo>
                    <a:pt x="1836" y="4830"/>
                    <a:pt x="1640" y="4664"/>
                    <a:pt x="1640" y="4453"/>
                  </a:cubicBezTo>
                  <a:cubicBezTo>
                    <a:pt x="1626" y="4228"/>
                    <a:pt x="1806" y="4032"/>
                    <a:pt x="2047" y="4032"/>
                  </a:cubicBezTo>
                  <a:lnTo>
                    <a:pt x="8260" y="4032"/>
                  </a:lnTo>
                  <a:lnTo>
                    <a:pt x="9058" y="3220"/>
                  </a:lnTo>
                  <a:lnTo>
                    <a:pt x="4469" y="3220"/>
                  </a:lnTo>
                  <a:cubicBezTo>
                    <a:pt x="4258" y="3220"/>
                    <a:pt x="4063" y="3055"/>
                    <a:pt x="4063" y="2844"/>
                  </a:cubicBezTo>
                  <a:cubicBezTo>
                    <a:pt x="4047" y="2603"/>
                    <a:pt x="4228" y="2423"/>
                    <a:pt x="4454" y="2423"/>
                  </a:cubicBezTo>
                  <a:lnTo>
                    <a:pt x="9871" y="2423"/>
                  </a:lnTo>
                  <a:cubicBezTo>
                    <a:pt x="9941" y="2337"/>
                    <a:pt x="10553" y="1739"/>
                    <a:pt x="10541" y="1739"/>
                  </a:cubicBezTo>
                  <a:lnTo>
                    <a:pt x="10541" y="1739"/>
                  </a:lnTo>
                  <a:cubicBezTo>
                    <a:pt x="10540" y="1739"/>
                    <a:pt x="10537" y="1741"/>
                    <a:pt x="10533" y="1745"/>
                  </a:cubicBezTo>
                  <a:lnTo>
                    <a:pt x="10533" y="391"/>
                  </a:lnTo>
                  <a:cubicBezTo>
                    <a:pt x="10533" y="181"/>
                    <a:pt x="10352" y="0"/>
                    <a:pt x="10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59"/>
            <p:cNvSpPr/>
            <p:nvPr/>
          </p:nvSpPr>
          <p:spPr>
            <a:xfrm>
              <a:off x="2471196" y="1872483"/>
              <a:ext cx="235280" cy="65351"/>
            </a:xfrm>
            <a:custGeom>
              <a:rect b="b" l="l" r="r" t="t"/>
              <a:pathLst>
                <a:path extrusionOk="0" h="2424" w="8727">
                  <a:moveTo>
                    <a:pt x="632" y="0"/>
                  </a:moveTo>
                  <a:lnTo>
                    <a:pt x="632" y="813"/>
                  </a:lnTo>
                  <a:cubicBezTo>
                    <a:pt x="632" y="1430"/>
                    <a:pt x="376" y="1986"/>
                    <a:pt x="0" y="2423"/>
                  </a:cubicBezTo>
                  <a:lnTo>
                    <a:pt x="7507" y="2423"/>
                  </a:lnTo>
                  <a:cubicBezTo>
                    <a:pt x="8185" y="2423"/>
                    <a:pt x="8726" y="1881"/>
                    <a:pt x="8726" y="1219"/>
                  </a:cubicBezTo>
                  <a:lnTo>
                    <a:pt x="8726" y="407"/>
                  </a:lnTo>
                  <a:cubicBezTo>
                    <a:pt x="8726" y="181"/>
                    <a:pt x="8546" y="0"/>
                    <a:pt x="83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