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6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0" name="Google Shape;137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56" name="Google Shape;1156;p6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60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0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0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0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60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60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0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60"/>
          <p:cNvCxnSpPr>
            <a:stCxn id="1234" idx="2"/>
            <a:endCxn id="122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60"/>
          <p:cNvCxnSpPr>
            <a:stCxn id="1237" idx="2"/>
            <a:endCxn id="122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60"/>
          <p:cNvCxnSpPr>
            <a:stCxn id="1226" idx="1"/>
            <a:endCxn id="123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60"/>
          <p:cNvCxnSpPr>
            <a:stCxn id="1236" idx="6"/>
            <a:endCxn id="122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60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61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61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4" name="Google Shape;1254;p61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2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60" name="Google Shape;1260;p62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61" name="Google Shape;12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67" name="Google Shape;1267;p63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chemeClr val="accent5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68" name="Google Shape;12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75" y="170447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4" name="Google Shape;1274;p64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275" name="Google Shape;1275;p64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76" name="Google Shape;12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285" name="Google Shape;1285;p6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86" name="Google Shape;1286;p6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287" name="Google Shape;1287;p65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288" name="Google Shape;1288;p6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89" name="Google Shape;1289;p6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10" name="Google Shape;1310;p65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6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13" name="Google Shape;1313;p6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65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16" name="Google Shape;1316;p6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65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19" name="Google Shape;1319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29" name="Google Shape;1329;p66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30" name="Google Shape;1330;p66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1" name="Google Shape;13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39" name="Google Shape;1339;p67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7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7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7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44" name="Google Shape;1344;p67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8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1" name="Google Shape;1351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52" name="Google Shape;1352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56" name="Google Shape;1356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3" name="Google Shape;1363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4" name="Google Shape;1364;p69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9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9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9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Ethics 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0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73" name="Google Shape;1373;p70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4" name="Google Shape;1374;p70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0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0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0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383" name="Google Shape;1383;p71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384" name="Google Shape;1384;p71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385" name="Google Shape;1385;p71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71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1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10" name="Google Shape;1410;p71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11" name="Google Shape;1411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2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20" name="Google Shape;1420;p72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21" name="Google Shape;1421;p72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22" name="Google Shape;1422;p7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72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3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3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36" name="Google Shape;1436;p73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37" name="Google Shape;1437;p7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38" name="Google Shape;1438;p73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39" name="Google Shape;1439;p7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40" name="Google Shape;1440;p7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41" name="Google Shape;1441;p7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42" name="Google Shape;1442;p7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43" name="Google Shape;1443;p7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44" name="Google Shape;1444;p73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73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46" name="Google Shape;1446;p73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7" name="Google Shape;1447;p73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1" name="Google Shape;1451;p73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2" name="Google Shape;1452;p73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3" name="Google Shape;1453;p73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4" name="Google Shape;1454;p73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55" name="Google Shape;1455;p73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73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73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73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73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61" name="Google Shape;1461;p73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73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69" name="Google Shape;1469;p73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73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77" name="Google Shape;1477;p73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3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484" name="Google Shape;1484;p73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3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3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73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494" name="Google Shape;1494;p73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12" name="Google Shape;1512;p75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18" name="Google Shape;1518;p76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7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7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77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7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7" name="Google Shape;1527;p77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7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7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77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32" name="Google Shape;1532;p77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33" name="Google Shape;1533;p77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7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5" name="Google Shape;1535;p77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77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37" name="Google Shape;1537;p77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7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77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77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53" name="Google Shape;1553;p77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77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5" name="Google Shape;1565;p77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66" name="Google Shape;1566;p77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7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1" name="Google Shape;1571;p77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72" name="Google Shape;1572;p77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20" name="Google Shape;720;p53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21" name="Google Shape;721;p53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24" name="Google Shape;724;p53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53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3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53"/>
          <p:cNvCxnSpPr>
            <a:stCxn id="802" idx="2"/>
            <a:endCxn id="79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53"/>
          <p:cNvCxnSpPr>
            <a:stCxn id="805" idx="2"/>
            <a:endCxn id="79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53"/>
          <p:cNvCxnSpPr>
            <a:stCxn id="794" idx="1"/>
            <a:endCxn id="80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53"/>
          <p:cNvCxnSpPr>
            <a:stCxn id="804" idx="6"/>
            <a:endCxn id="79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5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15" name="Google Shape;815;p5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18" name="Google Shape;818;p5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5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24" name="Google Shape;824;p5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31" name="Google Shape;831;p5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832" name="Google Shape;832;p5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33" name="Google Shape;833;p5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34" name="Google Shape;834;p5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4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39" name="Google Shape;839;p5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44" name="Google Shape;844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46" name="Google Shape;846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9" name="Google Shape;849;p5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50" name="Google Shape;850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52" name="Google Shape;852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60" name="Google Shape;860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63" name="Google Shape;863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69" name="Google Shape;869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876" name="Google Shape;876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877" name="Google Shape;877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78" name="Google Shape;878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879" name="Google Shape;879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880" name="Google Shape;880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83" name="Google Shape;883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85" name="Google Shape;885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9" name="Google Shape;889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55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895" name="Google Shape;895;p55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55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03" name="Google Shape;903;p55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13" name="Google Shape;913;p5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5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15" name="Google Shape;915;p56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6" name="Google Shape;916;p56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8" name="Google Shape;918;p56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19" name="Google Shape;919;p56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6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56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7" name="Google Shape;957;p56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56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0" name="Google Shape;960;p5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56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63" name="Google Shape;96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7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7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57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973" name="Google Shape;973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75" name="Google Shape;975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8" name="Google Shape;978;p57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979" name="Google Shape;979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1" name="Google Shape;981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57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985" name="Google Shape;985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991" name="Google Shape;991;p57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992" name="Google Shape;992;p57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993" name="Google Shape;993;p57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01" name="Google Shape;1001;p5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05" name="Google Shape;1005;p57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7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17" name="Google Shape;1017;p57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0" name="Google Shape;10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28" name="Google Shape;1028;p5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29" name="Google Shape;1029;p58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30" name="Google Shape;1030;p58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31" name="Google Shape;1031;p58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58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34" name="Google Shape;1034;p58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8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8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8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8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58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58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54" name="Google Shape;1054;p58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58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57" name="Google Shape;1057;p58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8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64" name="Google Shape;1064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6" name="Google Shape;1066;p58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67" name="Google Shape;1067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p58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078" name="Google Shape;1078;p59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079" name="Google Shape;1079;p59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080" name="Google Shape;1080;p59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081" name="Google Shape;1081;p59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082" name="Google Shape;1082;p59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085" name="Google Shape;1085;p59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59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088" name="Google Shape;1088;p5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0" name="Google Shape;1090;p59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091" name="Google Shape;1091;p59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59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05" name="Google Shape;1105;p59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59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12" name="Google Shape;1112;p59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59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20" name="Google Shape;1120;p59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7" name="Google Shape;1127;p59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28" name="Google Shape;1128;p5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0" name="Google Shape;1130;p59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31" name="Google Shape;1131;p5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59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35" name="Google Shape;1135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8" name="Google Shape;1138;p59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39" name="Google Shape;1139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p59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59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44" name="Google Shape;1144;p59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