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Darker Grotesque Medium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Darker Grotesque"/>
      <p:regular r:id="rId41"/>
      <p:bold r:id="rId42"/>
    </p:embeddedFont>
    <p:embeddedFont>
      <p:font typeface="PT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4.xml"/><Relationship Id="rId42" Type="http://schemas.openxmlformats.org/officeDocument/2006/relationships/font" Target="fonts/DarkerGrotesque-bold.fntdata"/><Relationship Id="rId41" Type="http://schemas.openxmlformats.org/officeDocument/2006/relationships/font" Target="fonts/DarkerGrotesque-regular.fntdata"/><Relationship Id="rId22" Type="http://schemas.openxmlformats.org/officeDocument/2006/relationships/slide" Target="slides/slide16.xml"/><Relationship Id="rId44" Type="http://schemas.openxmlformats.org/officeDocument/2006/relationships/font" Target="fonts/PTSans-bold.fntdata"/><Relationship Id="rId21" Type="http://schemas.openxmlformats.org/officeDocument/2006/relationships/slide" Target="slides/slide15.xml"/><Relationship Id="rId43" Type="http://schemas.openxmlformats.org/officeDocument/2006/relationships/font" Target="fonts/PTSans-regular.fntdata"/><Relationship Id="rId24" Type="http://schemas.openxmlformats.org/officeDocument/2006/relationships/slide" Target="slides/slide18.xml"/><Relationship Id="rId46" Type="http://schemas.openxmlformats.org/officeDocument/2006/relationships/font" Target="fonts/PT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DarkerGrotesqueMedium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36" Type="http://schemas.openxmlformats.org/officeDocument/2006/relationships/font" Target="fonts/DarkerGrotesqueMedium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42fca9e28f_2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142fca9e28f_2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42fca9e28f_2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142fca9e28f_2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42fca9e28f_2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2" name="Google Shape;1182;g142fca9e28f_2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42fca9e28f_2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5" name="Google Shape;1275;g142fca9e28f_2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42fca9e28f_2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7" name="Google Shape;1287;g142fca9e28f_2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42fca9e28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4" name="Google Shape;1294;g142fca9e28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401cd12b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1" name="Google Shape;1301;g1401cd12b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42fca9e28f_2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0" name="Google Shape;1310;g142fca9e28f_2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401cd12b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g1401cd12b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401cd12b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6" name="Google Shape;1366;g1401cd12b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401cd12b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8" name="Google Shape;1378;g1401cd12b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2fca9e28f_2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42fca9e28f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401cd12b2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0" name="Google Shape;1390;g1401cd12b2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401cd12b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0" name="Google Shape;1400;g1401cd12b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401cd12b2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0" name="Google Shape;1410;g1401cd12b2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42fca9e28f_2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g142fca9e28f_2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42fca9e28f_2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9" name="Google Shape;1459;g142fca9e28f_2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42fca9e28f_2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5" name="Google Shape;1535;g142fca9e28f_2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1401cd12b2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9" name="Google Shape;1539;g1401cd12b2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401cd12b2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5" name="Google Shape;1545;g1401cd12b2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2fca9e28f_2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1" name="Google Shape;1551;g142fca9e28f_2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42fca9e28f_2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g142fca9e28f_2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42fca9e28f_2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42fca9e28f_2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42fca9e28f_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142fca9e28f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401cd12b2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1401cd12b2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42fca9e28f_2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g142fca9e28f_2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42fca9e28f_2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7" name="Google Shape;997;g142fca9e28f_2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42fca9e28f_2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g142fca9e28f_2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9" name="Google Shape;5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64" name="Google Shape;64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" name="Google Shape;6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76" name="Google Shape;76;p15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16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6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6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16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16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6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10" name="Google Shape;110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15" name="Google Shape;115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4" name="Google Shape;124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25" name="Google Shape;125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31" name="Google Shape;131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0" name="Google Shape;14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44" name="Google Shape;144;p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20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57" name="Google Shape;15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161" name="Google Shape;16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71" name="Google Shape;171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76" name="Google Shape;176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0" name="Google Shape;180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2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2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5" name="Google Shape;195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99" name="Google Shape;199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23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0" name="Google Shape;210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4" name="Google Shape;214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22" name="Google Shape;22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4" name="Google Shape;22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29" name="Google Shape;22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33" name="Google Shape;233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" name="Google Shape;244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6" name="Google Shape;246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5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250" name="Google Shape;250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6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6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6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6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6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6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26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6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1" name="Google Shape;27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75" name="Google Shape;27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8" name="Google Shape;288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" name="Google Shape;295;p28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6" name="Google Shape;296;p2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97" name="Google Shape;29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3" name="Google Shape;303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2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07" name="Google Shape;30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4" name="Google Shape;314;p2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6" name="Google Shape;316;p2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8" name="Google Shape;318;p2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1" name="Google Shape;321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325" name="Google Shape;325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30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3" name="Google Shape;333;p30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6" name="Google Shape;336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41" name="Google Shape;341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 txBox="1"/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7" name="Google Shape;347;p31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8" name="Google Shape;348;p31"/>
          <p:cNvSpPr txBox="1"/>
          <p:nvPr>
            <p:ph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9" name="Google Shape;349;p31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0" name="Google Shape;350;p31"/>
          <p:cNvSpPr txBox="1"/>
          <p:nvPr>
            <p:ph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1" name="Google Shape;351;p31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2" name="Google Shape;352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5" name="Google Shape;355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3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59" name="Google Shape;359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32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2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2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2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2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76" name="Google Shape;376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2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0" name="Google Shape;380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33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90" name="Google Shape;390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33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394" name="Google Shape;394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5" name="Google Shape;40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5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09" name="Google Shape;40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8" name="Google Shape;418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22" name="Google Shape;422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3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27" name="Google Shape;427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3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6" name="Google Shape;43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40" name="Google Shape;44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7" name="Google Shape;447;p3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9" name="Google Shape;449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38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38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454" name="Google Shape;454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0" name="Google Shape;460;p39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9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9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465" name="Google Shape;465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3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470" name="Google Shape;470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7" name="Google Shape;477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481" name="Google Shape;481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0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0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41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93" name="Google Shape;493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1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97" name="Google Shape;497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7" name="Google Shape;507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42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511" name="Google Shape;511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3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3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4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1" name="Google Shape;521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4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4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26" name="Google Shape;526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2" name="Google Shape;532;p44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44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4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44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44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44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4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40" name="Google Shape;540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44" name="Google Shape;544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5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1" name="Google Shape;551;p45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45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54" name="Google Shape;554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45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58" name="Google Shape;558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45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6" name="Google Shape;566;p46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7" name="Google Shape;567;p46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2" name="Google Shape;572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76" name="Google Shape;57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84" name="Google Shape;58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4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88" name="Google Shape;588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4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4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4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01" name="Google Shape;601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07" name="Google Shape;607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13" name="Google Shape;613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2D6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6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/>
          <p:nvPr/>
        </p:nvSpPr>
        <p:spPr>
          <a:xfrm>
            <a:off x="637700" y="18378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1"/>
          <p:cNvSpPr txBox="1"/>
          <p:nvPr>
            <p:ph type="ctrTitle"/>
          </p:nvPr>
        </p:nvSpPr>
        <p:spPr>
          <a:xfrm>
            <a:off x="713200" y="1701725"/>
            <a:ext cx="40731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>
                <a:solidFill>
                  <a:schemeClr val="dk1"/>
                </a:solidFill>
              </a:rPr>
              <a:t>Introduction to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6"/>
                </a:solidFill>
              </a:rPr>
              <a:t>Web Scraping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622" name="Google Shape;622;p51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By: Maan Al Neami</a:t>
            </a:r>
            <a:endParaRPr/>
          </a:p>
        </p:txBody>
      </p:sp>
      <p:grpSp>
        <p:nvGrpSpPr>
          <p:cNvPr id="623" name="Google Shape;623;p5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624" name="Google Shape;624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5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629" name="Google Shape;629;p5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705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5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60" name="Google Shape;660;p5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2" name="Google Shape;662;p5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3" name="Google Shape;663;p5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64" name="Google Shape;664;p5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9" name="Google Shape;669;p5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0"/>
          <p:cNvSpPr/>
          <p:nvPr/>
        </p:nvSpPr>
        <p:spPr>
          <a:xfrm>
            <a:off x="87545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60"/>
          <p:cNvSpPr/>
          <p:nvPr/>
        </p:nvSpPr>
        <p:spPr>
          <a:xfrm>
            <a:off x="632520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</a:t>
            </a:r>
            <a:r>
              <a:rPr lang="en"/>
              <a:t>considerations</a:t>
            </a:r>
            <a:endParaRPr/>
          </a:p>
        </p:txBody>
      </p:sp>
      <p:sp>
        <p:nvSpPr>
          <p:cNvPr id="1108" name="Google Shape;1108;p60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Legal </a:t>
            </a:r>
            <a:endParaRPr/>
          </a:p>
        </p:txBody>
      </p:sp>
      <p:sp>
        <p:nvSpPr>
          <p:cNvPr id="1109" name="Google Shape;1109;p60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Ethical</a:t>
            </a:r>
            <a:endParaRPr/>
          </a:p>
        </p:txBody>
      </p:sp>
      <p:sp>
        <p:nvSpPr>
          <p:cNvPr id="1110" name="Google Shape;1110;p60"/>
          <p:cNvSpPr txBox="1"/>
          <p:nvPr>
            <p:ph idx="1" type="subTitle"/>
          </p:nvPr>
        </p:nvSpPr>
        <p:spPr>
          <a:xfrm>
            <a:off x="6240300" y="3209425"/>
            <a:ext cx="2271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Respect others </a:t>
            </a:r>
            <a:r>
              <a:rPr lang="en" sz="1300"/>
              <a:t>privacy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Data collection ethics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 Malicious uses</a:t>
            </a:r>
            <a:endParaRPr sz="1200"/>
          </a:p>
        </p:txBody>
      </p:sp>
      <p:sp>
        <p:nvSpPr>
          <p:cNvPr id="1111" name="Google Shape;1111;p60"/>
          <p:cNvSpPr txBox="1"/>
          <p:nvPr>
            <p:ph idx="2" type="subTitle"/>
          </p:nvPr>
        </p:nvSpPr>
        <p:spPr>
          <a:xfrm>
            <a:off x="494750" y="3323325"/>
            <a:ext cx="2333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/>
              <a:t>Don't break the website with too much requests.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sure you are not breaking any of the site rules.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</a:t>
            </a:r>
            <a:r>
              <a:rPr lang="en" sz="1200"/>
              <a:t>espect c</a:t>
            </a:r>
            <a:r>
              <a:rPr lang="en" sz="1200"/>
              <a:t>opyright and intellectual property</a:t>
            </a:r>
            <a:endParaRPr sz="1200"/>
          </a:p>
        </p:txBody>
      </p:sp>
      <p:sp>
        <p:nvSpPr>
          <p:cNvPr id="1112" name="Google Shape;1112;p60"/>
          <p:cNvSpPr/>
          <p:nvPr/>
        </p:nvSpPr>
        <p:spPr>
          <a:xfrm>
            <a:off x="1472185" y="18069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60"/>
          <p:cNvSpPr/>
          <p:nvPr/>
        </p:nvSpPr>
        <p:spPr>
          <a:xfrm>
            <a:off x="6937798" y="18218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4" name="Google Shape;1114;p60"/>
          <p:cNvGrpSpPr/>
          <p:nvPr/>
        </p:nvGrpSpPr>
        <p:grpSpPr>
          <a:xfrm>
            <a:off x="2947116" y="1303644"/>
            <a:ext cx="3293177" cy="2872933"/>
            <a:chOff x="2947116" y="1303644"/>
            <a:chExt cx="3293177" cy="2872933"/>
          </a:xfrm>
        </p:grpSpPr>
        <p:sp>
          <p:nvSpPr>
            <p:cNvPr id="1115" name="Google Shape;1115;p60"/>
            <p:cNvSpPr/>
            <p:nvPr/>
          </p:nvSpPr>
          <p:spPr>
            <a:xfrm>
              <a:off x="3648175" y="1836650"/>
              <a:ext cx="1586100" cy="1834800"/>
            </a:xfrm>
            <a:prstGeom prst="roundRect">
              <a:avLst>
                <a:gd fmla="val 86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0"/>
            <p:cNvSpPr/>
            <p:nvPr/>
          </p:nvSpPr>
          <p:spPr>
            <a:xfrm flipH="1">
              <a:off x="3038591" y="2866188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60"/>
            <p:cNvGrpSpPr/>
            <p:nvPr/>
          </p:nvGrpSpPr>
          <p:grpSpPr>
            <a:xfrm rot="-5400000">
              <a:off x="5234218" y="1303644"/>
              <a:ext cx="761751" cy="761751"/>
              <a:chOff x="5289166" y="402821"/>
              <a:chExt cx="801000" cy="801000"/>
            </a:xfrm>
          </p:grpSpPr>
          <p:sp>
            <p:nvSpPr>
              <p:cNvPr id="1118" name="Google Shape;1118;p60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60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0" name="Google Shape;1120;p60"/>
            <p:cNvGrpSpPr/>
            <p:nvPr/>
          </p:nvGrpSpPr>
          <p:grpSpPr>
            <a:xfrm>
              <a:off x="3405345" y="2685934"/>
              <a:ext cx="1173841" cy="1490643"/>
              <a:chOff x="2950295" y="2685934"/>
              <a:chExt cx="1173841" cy="1490643"/>
            </a:xfrm>
          </p:grpSpPr>
          <p:sp>
            <p:nvSpPr>
              <p:cNvPr id="1121" name="Google Shape;1121;p60"/>
              <p:cNvSpPr/>
              <p:nvPr/>
            </p:nvSpPr>
            <p:spPr>
              <a:xfrm>
                <a:off x="2950295" y="2685934"/>
                <a:ext cx="1173841" cy="1490643"/>
              </a:xfrm>
              <a:custGeom>
                <a:rect b="b" l="l" r="r" t="t"/>
                <a:pathLst>
                  <a:path extrusionOk="0" h="118352" w="93199">
                    <a:moveTo>
                      <a:pt x="7177" y="0"/>
                    </a:moveTo>
                    <a:cubicBezTo>
                      <a:pt x="3218" y="0"/>
                      <a:pt x="0" y="3217"/>
                      <a:pt x="0" y="7177"/>
                    </a:cubicBezTo>
                    <a:lnTo>
                      <a:pt x="0" y="111174"/>
                    </a:lnTo>
                    <a:cubicBezTo>
                      <a:pt x="0" y="115134"/>
                      <a:pt x="3218" y="118351"/>
                      <a:pt x="7177" y="118351"/>
                    </a:cubicBezTo>
                    <a:lnTo>
                      <a:pt x="86022" y="118351"/>
                    </a:lnTo>
                    <a:cubicBezTo>
                      <a:pt x="89998" y="118351"/>
                      <a:pt x="93199" y="115134"/>
                      <a:pt x="93199" y="111174"/>
                    </a:cubicBezTo>
                    <a:lnTo>
                      <a:pt x="93199" y="7177"/>
                    </a:lnTo>
                    <a:cubicBezTo>
                      <a:pt x="93199" y="3217"/>
                      <a:pt x="89998" y="0"/>
                      <a:pt x="86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60"/>
              <p:cNvSpPr/>
              <p:nvPr/>
            </p:nvSpPr>
            <p:spPr>
              <a:xfrm>
                <a:off x="3421348" y="2846344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195"/>
                      <a:pt x="2107" y="4195"/>
                    </a:cubicBezTo>
                    <a:lnTo>
                      <a:pt x="47645" y="4195"/>
                    </a:lnTo>
                    <a:cubicBezTo>
                      <a:pt x="48808" y="4195"/>
                      <a:pt x="49751" y="3269"/>
                      <a:pt x="49751" y="2106"/>
                    </a:cubicBezTo>
                    <a:cubicBezTo>
                      <a:pt x="49751" y="944"/>
                      <a:pt x="48808" y="1"/>
                      <a:pt x="47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60"/>
              <p:cNvSpPr/>
              <p:nvPr/>
            </p:nvSpPr>
            <p:spPr>
              <a:xfrm>
                <a:off x="3421348" y="2948615"/>
                <a:ext cx="475121" cy="53063"/>
              </a:xfrm>
              <a:custGeom>
                <a:rect b="b" l="l" r="r" t="t"/>
                <a:pathLst>
                  <a:path extrusionOk="0" h="4213" w="37723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35616" y="4213"/>
                    </a:lnTo>
                    <a:cubicBezTo>
                      <a:pt x="36779" y="4213"/>
                      <a:pt x="37722" y="3269"/>
                      <a:pt x="37722" y="2106"/>
                    </a:cubicBezTo>
                    <a:cubicBezTo>
                      <a:pt x="37722" y="944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60"/>
              <p:cNvSpPr/>
              <p:nvPr/>
            </p:nvSpPr>
            <p:spPr>
              <a:xfrm>
                <a:off x="3421348" y="3184582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089"/>
                    </a:cubicBezTo>
                    <a:cubicBezTo>
                      <a:pt x="1" y="3251"/>
                      <a:pt x="944" y="4194"/>
                      <a:pt x="2107" y="4194"/>
                    </a:cubicBezTo>
                    <a:lnTo>
                      <a:pt x="47645" y="4194"/>
                    </a:lnTo>
                    <a:cubicBezTo>
                      <a:pt x="48808" y="4194"/>
                      <a:pt x="49751" y="3251"/>
                      <a:pt x="49751" y="2089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60"/>
              <p:cNvSpPr/>
              <p:nvPr/>
            </p:nvSpPr>
            <p:spPr>
              <a:xfrm>
                <a:off x="3421348" y="3286854"/>
                <a:ext cx="475121" cy="52836"/>
              </a:xfrm>
              <a:custGeom>
                <a:rect b="b" l="l" r="r" t="t"/>
                <a:pathLst>
                  <a:path extrusionOk="0" h="4195" w="37723">
                    <a:moveTo>
                      <a:pt x="2107" y="0"/>
                    </a:moveTo>
                    <a:cubicBezTo>
                      <a:pt x="944" y="0"/>
                      <a:pt x="1" y="944"/>
                      <a:pt x="1" y="2106"/>
                    </a:cubicBezTo>
                    <a:cubicBezTo>
                      <a:pt x="1" y="3251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1"/>
                      <a:pt x="37722" y="2106"/>
                    </a:cubicBezTo>
                    <a:cubicBezTo>
                      <a:pt x="37722" y="944"/>
                      <a:pt x="36779" y="0"/>
                      <a:pt x="35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60"/>
              <p:cNvSpPr/>
              <p:nvPr/>
            </p:nvSpPr>
            <p:spPr>
              <a:xfrm>
                <a:off x="3421348" y="3522594"/>
                <a:ext cx="626626" cy="53050"/>
              </a:xfrm>
              <a:custGeom>
                <a:rect b="b" l="l" r="r" t="t"/>
                <a:pathLst>
                  <a:path extrusionOk="0" h="4212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107"/>
                    </a:cubicBezTo>
                    <a:cubicBezTo>
                      <a:pt x="1" y="3268"/>
                      <a:pt x="944" y="4212"/>
                      <a:pt x="2107" y="4212"/>
                    </a:cubicBezTo>
                    <a:lnTo>
                      <a:pt x="47645" y="4212"/>
                    </a:lnTo>
                    <a:cubicBezTo>
                      <a:pt x="48808" y="4212"/>
                      <a:pt x="49751" y="3268"/>
                      <a:pt x="49751" y="2107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60"/>
              <p:cNvSpPr/>
              <p:nvPr/>
            </p:nvSpPr>
            <p:spPr>
              <a:xfrm>
                <a:off x="3421348" y="3625080"/>
                <a:ext cx="475121" cy="52849"/>
              </a:xfrm>
              <a:custGeom>
                <a:rect b="b" l="l" r="r" t="t"/>
                <a:pathLst>
                  <a:path extrusionOk="0" h="4196" w="37723">
                    <a:moveTo>
                      <a:pt x="2107" y="1"/>
                    </a:moveTo>
                    <a:cubicBezTo>
                      <a:pt x="944" y="1"/>
                      <a:pt x="1" y="927"/>
                      <a:pt x="1" y="2090"/>
                    </a:cubicBezTo>
                    <a:cubicBezTo>
                      <a:pt x="1" y="3252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2"/>
                      <a:pt x="37722" y="2090"/>
                    </a:cubicBezTo>
                    <a:cubicBezTo>
                      <a:pt x="37722" y="927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60"/>
              <p:cNvSpPr/>
              <p:nvPr/>
            </p:nvSpPr>
            <p:spPr>
              <a:xfrm>
                <a:off x="3421348" y="3860821"/>
                <a:ext cx="547467" cy="52861"/>
              </a:xfrm>
              <a:custGeom>
                <a:rect b="b" l="l" r="r" t="t"/>
                <a:pathLst>
                  <a:path extrusionOk="0" h="4197" w="43467">
                    <a:moveTo>
                      <a:pt x="2107" y="1"/>
                    </a:moveTo>
                    <a:cubicBezTo>
                      <a:pt x="944" y="1"/>
                      <a:pt x="1" y="944"/>
                      <a:pt x="1" y="2107"/>
                    </a:cubicBezTo>
                    <a:cubicBezTo>
                      <a:pt x="1" y="3269"/>
                      <a:pt x="944" y="4196"/>
                      <a:pt x="2107" y="4196"/>
                    </a:cubicBezTo>
                    <a:lnTo>
                      <a:pt x="41377" y="4196"/>
                    </a:lnTo>
                    <a:cubicBezTo>
                      <a:pt x="42541" y="4196"/>
                      <a:pt x="43466" y="3269"/>
                      <a:pt x="43466" y="2107"/>
                    </a:cubicBezTo>
                    <a:cubicBezTo>
                      <a:pt x="43466" y="944"/>
                      <a:pt x="42541" y="1"/>
                      <a:pt x="41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60"/>
              <p:cNvSpPr/>
              <p:nvPr/>
            </p:nvSpPr>
            <p:spPr>
              <a:xfrm>
                <a:off x="3421348" y="3963092"/>
                <a:ext cx="395962" cy="53063"/>
              </a:xfrm>
              <a:custGeom>
                <a:rect b="b" l="l" r="r" t="t"/>
                <a:pathLst>
                  <a:path extrusionOk="0" h="4213" w="31438">
                    <a:moveTo>
                      <a:pt x="2107" y="1"/>
                    </a:moveTo>
                    <a:cubicBezTo>
                      <a:pt x="944" y="1"/>
                      <a:pt x="1" y="944"/>
                      <a:pt x="1" y="2108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29332" y="4213"/>
                    </a:lnTo>
                    <a:cubicBezTo>
                      <a:pt x="30494" y="4213"/>
                      <a:pt x="31438" y="3269"/>
                      <a:pt x="31438" y="2108"/>
                    </a:cubicBezTo>
                    <a:cubicBezTo>
                      <a:pt x="31438" y="944"/>
                      <a:pt x="30494" y="1"/>
                      <a:pt x="29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60"/>
              <p:cNvSpPr/>
              <p:nvPr/>
            </p:nvSpPr>
            <p:spPr>
              <a:xfrm>
                <a:off x="3089482" y="3148926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7"/>
                      <a:pt x="1" y="8997"/>
                    </a:cubicBezTo>
                    <a:cubicBezTo>
                      <a:pt x="1" y="13950"/>
                      <a:pt x="4028" y="17994"/>
                      <a:pt x="8997" y="17994"/>
                    </a:cubicBezTo>
                    <a:cubicBezTo>
                      <a:pt x="13968" y="17994"/>
                      <a:pt x="17994" y="13950"/>
                      <a:pt x="17994" y="8997"/>
                    </a:cubicBezTo>
                    <a:cubicBezTo>
                      <a:pt x="17994" y="4027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60"/>
              <p:cNvSpPr/>
              <p:nvPr/>
            </p:nvSpPr>
            <p:spPr>
              <a:xfrm>
                <a:off x="3089482" y="3486938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8"/>
                      <a:pt x="1" y="8997"/>
                    </a:cubicBezTo>
                    <a:cubicBezTo>
                      <a:pt x="1" y="13968"/>
                      <a:pt x="4028" y="17994"/>
                      <a:pt x="8997" y="17994"/>
                    </a:cubicBezTo>
                    <a:cubicBezTo>
                      <a:pt x="13968" y="17994"/>
                      <a:pt x="17994" y="13968"/>
                      <a:pt x="17994" y="8997"/>
                    </a:cubicBezTo>
                    <a:cubicBezTo>
                      <a:pt x="17994" y="4028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60"/>
              <p:cNvSpPr/>
              <p:nvPr/>
            </p:nvSpPr>
            <p:spPr>
              <a:xfrm>
                <a:off x="3089482" y="3825177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7"/>
                      <a:pt x="1" y="8997"/>
                    </a:cubicBezTo>
                    <a:cubicBezTo>
                      <a:pt x="1" y="13967"/>
                      <a:pt x="4028" y="17993"/>
                      <a:pt x="8997" y="17993"/>
                    </a:cubicBezTo>
                    <a:cubicBezTo>
                      <a:pt x="13968" y="17993"/>
                      <a:pt x="17994" y="13967"/>
                      <a:pt x="17994" y="8997"/>
                    </a:cubicBezTo>
                    <a:cubicBezTo>
                      <a:pt x="17994" y="4027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60"/>
              <p:cNvSpPr/>
              <p:nvPr/>
            </p:nvSpPr>
            <p:spPr>
              <a:xfrm>
                <a:off x="3089482" y="2810700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6"/>
                      <a:pt x="1" y="8997"/>
                    </a:cubicBezTo>
                    <a:cubicBezTo>
                      <a:pt x="1" y="13966"/>
                      <a:pt x="4028" y="17993"/>
                      <a:pt x="8997" y="17993"/>
                    </a:cubicBezTo>
                    <a:cubicBezTo>
                      <a:pt x="13968" y="17993"/>
                      <a:pt x="17994" y="13966"/>
                      <a:pt x="17994" y="8997"/>
                    </a:cubicBezTo>
                    <a:cubicBezTo>
                      <a:pt x="17994" y="4026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4" name="Google Shape;1134;p60"/>
            <p:cNvGrpSpPr/>
            <p:nvPr/>
          </p:nvGrpSpPr>
          <p:grpSpPr>
            <a:xfrm>
              <a:off x="4352235" y="2571740"/>
              <a:ext cx="1271829" cy="1270824"/>
              <a:chOff x="4427562" y="2934395"/>
              <a:chExt cx="811219" cy="810577"/>
            </a:xfrm>
          </p:grpSpPr>
          <p:sp>
            <p:nvSpPr>
              <p:cNvPr id="1135" name="Google Shape;1135;p60"/>
              <p:cNvSpPr/>
              <p:nvPr/>
            </p:nvSpPr>
            <p:spPr>
              <a:xfrm>
                <a:off x="4477010" y="2934395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0" y="1"/>
                    </a:moveTo>
                    <a:cubicBezTo>
                      <a:pt x="13545" y="1"/>
                      <a:pt x="0" y="13546"/>
                      <a:pt x="0" y="30242"/>
                    </a:cubicBezTo>
                    <a:cubicBezTo>
                      <a:pt x="0" y="46937"/>
                      <a:pt x="13545" y="60482"/>
                      <a:pt x="30240" y="60482"/>
                    </a:cubicBezTo>
                    <a:cubicBezTo>
                      <a:pt x="46936" y="60482"/>
                      <a:pt x="60482" y="46937"/>
                      <a:pt x="60482" y="30242"/>
                    </a:cubicBezTo>
                    <a:cubicBezTo>
                      <a:pt x="60482" y="13546"/>
                      <a:pt x="46936" y="1"/>
                      <a:pt x="30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60"/>
              <p:cNvSpPr/>
              <p:nvPr/>
            </p:nvSpPr>
            <p:spPr>
              <a:xfrm>
                <a:off x="4568878" y="3026288"/>
                <a:ext cx="578022" cy="578010"/>
              </a:xfrm>
              <a:custGeom>
                <a:rect b="b" l="l" r="r" t="t"/>
                <a:pathLst>
                  <a:path extrusionOk="0" h="45892" w="45893">
                    <a:moveTo>
                      <a:pt x="22946" y="0"/>
                    </a:moveTo>
                    <a:cubicBezTo>
                      <a:pt x="10277" y="0"/>
                      <a:pt x="0" y="10277"/>
                      <a:pt x="0" y="22946"/>
                    </a:cubicBezTo>
                    <a:cubicBezTo>
                      <a:pt x="0" y="35615"/>
                      <a:pt x="10277" y="45892"/>
                      <a:pt x="22946" y="45892"/>
                    </a:cubicBezTo>
                    <a:cubicBezTo>
                      <a:pt x="35615" y="45892"/>
                      <a:pt x="45892" y="35615"/>
                      <a:pt x="45892" y="22946"/>
                    </a:cubicBezTo>
                    <a:cubicBezTo>
                      <a:pt x="45892" y="10277"/>
                      <a:pt x="35615" y="0"/>
                      <a:pt x="22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60"/>
              <p:cNvSpPr/>
              <p:nvPr/>
            </p:nvSpPr>
            <p:spPr>
              <a:xfrm>
                <a:off x="4660759" y="3118156"/>
                <a:ext cx="394261" cy="394261"/>
              </a:xfrm>
              <a:custGeom>
                <a:rect b="b" l="l" r="r" t="t"/>
                <a:pathLst>
                  <a:path extrusionOk="0" h="31303" w="31303">
                    <a:moveTo>
                      <a:pt x="15651" y="0"/>
                    </a:moveTo>
                    <a:cubicBezTo>
                      <a:pt x="7009" y="0"/>
                      <a:pt x="1" y="7009"/>
                      <a:pt x="1" y="15652"/>
                    </a:cubicBezTo>
                    <a:cubicBezTo>
                      <a:pt x="1" y="24294"/>
                      <a:pt x="7009" y="31302"/>
                      <a:pt x="15651" y="31302"/>
                    </a:cubicBezTo>
                    <a:cubicBezTo>
                      <a:pt x="24294" y="31302"/>
                      <a:pt x="31303" y="24294"/>
                      <a:pt x="31303" y="15652"/>
                    </a:cubicBezTo>
                    <a:cubicBezTo>
                      <a:pt x="31303" y="7009"/>
                      <a:pt x="24294" y="0"/>
                      <a:pt x="15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60"/>
              <p:cNvSpPr/>
              <p:nvPr/>
            </p:nvSpPr>
            <p:spPr>
              <a:xfrm>
                <a:off x="4752627" y="3210037"/>
                <a:ext cx="210513" cy="210513"/>
              </a:xfrm>
              <a:custGeom>
                <a:rect b="b" l="l" r="r" t="t"/>
                <a:pathLst>
                  <a:path extrusionOk="0" h="16714" w="16714">
                    <a:moveTo>
                      <a:pt x="8357" y="1"/>
                    </a:moveTo>
                    <a:cubicBezTo>
                      <a:pt x="3741" y="1"/>
                      <a:pt x="1" y="3741"/>
                      <a:pt x="1" y="8357"/>
                    </a:cubicBezTo>
                    <a:cubicBezTo>
                      <a:pt x="1" y="12973"/>
                      <a:pt x="3741" y="16713"/>
                      <a:pt x="8357" y="16713"/>
                    </a:cubicBezTo>
                    <a:cubicBezTo>
                      <a:pt x="12973" y="16713"/>
                      <a:pt x="16713" y="12973"/>
                      <a:pt x="16713" y="8357"/>
                    </a:cubicBezTo>
                    <a:cubicBezTo>
                      <a:pt x="16713" y="3741"/>
                      <a:pt x="12973" y="1"/>
                      <a:pt x="8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60"/>
              <p:cNvSpPr/>
              <p:nvPr/>
            </p:nvSpPr>
            <p:spPr>
              <a:xfrm>
                <a:off x="4427562" y="3364981"/>
                <a:ext cx="381326" cy="379991"/>
              </a:xfrm>
              <a:custGeom>
                <a:rect b="b" l="l" r="r" t="t"/>
                <a:pathLst>
                  <a:path extrusionOk="0" h="30170" w="30276">
                    <a:moveTo>
                      <a:pt x="29685" y="1"/>
                    </a:moveTo>
                    <a:cubicBezTo>
                      <a:pt x="29550" y="1"/>
                      <a:pt x="29415" y="56"/>
                      <a:pt x="29314" y="166"/>
                    </a:cubicBezTo>
                    <a:lnTo>
                      <a:pt x="202" y="29260"/>
                    </a:lnTo>
                    <a:cubicBezTo>
                      <a:pt x="0" y="29480"/>
                      <a:pt x="0" y="29817"/>
                      <a:pt x="202" y="30019"/>
                    </a:cubicBezTo>
                    <a:cubicBezTo>
                      <a:pt x="303" y="30120"/>
                      <a:pt x="438" y="30170"/>
                      <a:pt x="573" y="30170"/>
                    </a:cubicBezTo>
                    <a:cubicBezTo>
                      <a:pt x="708" y="30170"/>
                      <a:pt x="860" y="30120"/>
                      <a:pt x="961" y="30019"/>
                    </a:cubicBezTo>
                    <a:lnTo>
                      <a:pt x="30055" y="923"/>
                    </a:lnTo>
                    <a:cubicBezTo>
                      <a:pt x="30275" y="705"/>
                      <a:pt x="30275" y="368"/>
                      <a:pt x="30055" y="166"/>
                    </a:cubicBezTo>
                    <a:cubicBezTo>
                      <a:pt x="29954" y="56"/>
                      <a:pt x="29820" y="1"/>
                      <a:pt x="29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60"/>
              <p:cNvSpPr/>
              <p:nvPr/>
            </p:nvSpPr>
            <p:spPr>
              <a:xfrm>
                <a:off x="4768761" y="3315293"/>
                <a:ext cx="89135" cy="89122"/>
              </a:xfrm>
              <a:custGeom>
                <a:rect b="b" l="l" r="r" t="t"/>
                <a:pathLst>
                  <a:path extrusionOk="0" h="7076" w="7077">
                    <a:moveTo>
                      <a:pt x="7076" y="0"/>
                    </a:moveTo>
                    <a:lnTo>
                      <a:pt x="0" y="1903"/>
                    </a:lnTo>
                    <a:lnTo>
                      <a:pt x="5189" y="7076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1" name="Google Shape;1141;p60"/>
            <p:cNvGrpSpPr/>
            <p:nvPr/>
          </p:nvGrpSpPr>
          <p:grpSpPr>
            <a:xfrm>
              <a:off x="3405357" y="1789629"/>
              <a:ext cx="761771" cy="761783"/>
              <a:chOff x="2950295" y="1576591"/>
              <a:chExt cx="761771" cy="761783"/>
            </a:xfrm>
          </p:grpSpPr>
          <p:sp>
            <p:nvSpPr>
              <p:cNvPr id="1142" name="Google Shape;1142;p60"/>
              <p:cNvSpPr/>
              <p:nvPr/>
            </p:nvSpPr>
            <p:spPr>
              <a:xfrm>
                <a:off x="2950295" y="1576591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1" y="1"/>
                    </a:moveTo>
                    <a:cubicBezTo>
                      <a:pt x="13545" y="1"/>
                      <a:pt x="0" y="13528"/>
                      <a:pt x="0" y="30241"/>
                    </a:cubicBezTo>
                    <a:cubicBezTo>
                      <a:pt x="0" y="46937"/>
                      <a:pt x="13545" y="60482"/>
                      <a:pt x="30241" y="60482"/>
                    </a:cubicBezTo>
                    <a:cubicBezTo>
                      <a:pt x="46936" y="60482"/>
                      <a:pt x="60481" y="46937"/>
                      <a:pt x="60481" y="30241"/>
                    </a:cubicBezTo>
                    <a:cubicBezTo>
                      <a:pt x="60481" y="13528"/>
                      <a:pt x="46936" y="1"/>
                      <a:pt x="30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60"/>
              <p:cNvSpPr/>
              <p:nvPr/>
            </p:nvSpPr>
            <p:spPr>
              <a:xfrm>
                <a:off x="3034543" y="1660827"/>
                <a:ext cx="593287" cy="296650"/>
              </a:xfrm>
              <a:custGeom>
                <a:rect b="b" l="l" r="r" t="t"/>
                <a:pathLst>
                  <a:path extrusionOk="0" h="23553" w="47105">
                    <a:moveTo>
                      <a:pt x="23552" y="0"/>
                    </a:moveTo>
                    <a:cubicBezTo>
                      <a:pt x="10563" y="0"/>
                      <a:pt x="0" y="10564"/>
                      <a:pt x="0" y="23553"/>
                    </a:cubicBezTo>
                    <a:lnTo>
                      <a:pt x="10765" y="23553"/>
                    </a:lnTo>
                    <a:cubicBezTo>
                      <a:pt x="10765" y="16495"/>
                      <a:pt x="16510" y="10766"/>
                      <a:pt x="23552" y="10766"/>
                    </a:cubicBezTo>
                    <a:cubicBezTo>
                      <a:pt x="30611" y="10766"/>
                      <a:pt x="36339" y="16495"/>
                      <a:pt x="36339" y="23553"/>
                    </a:cubicBezTo>
                    <a:lnTo>
                      <a:pt x="47105" y="23553"/>
                    </a:lnTo>
                    <a:cubicBezTo>
                      <a:pt x="47105" y="10564"/>
                      <a:pt x="36541" y="0"/>
                      <a:pt x="23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60"/>
              <p:cNvSpPr/>
              <p:nvPr/>
            </p:nvSpPr>
            <p:spPr>
              <a:xfrm>
                <a:off x="3034543" y="1957464"/>
                <a:ext cx="190751" cy="223246"/>
              </a:xfrm>
              <a:custGeom>
                <a:rect b="b" l="l" r="r" t="t"/>
                <a:pathLst>
                  <a:path extrusionOk="0" h="17725" w="15145">
                    <a:moveTo>
                      <a:pt x="0" y="1"/>
                    </a:moveTo>
                    <a:cubicBezTo>
                      <a:pt x="0" y="7061"/>
                      <a:pt x="3134" y="13395"/>
                      <a:pt x="8069" y="17724"/>
                    </a:cubicBezTo>
                    <a:lnTo>
                      <a:pt x="15145" y="9604"/>
                    </a:lnTo>
                    <a:cubicBezTo>
                      <a:pt x="12467" y="7263"/>
                      <a:pt x="10765" y="3826"/>
                      <a:pt x="10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60"/>
              <p:cNvSpPr/>
              <p:nvPr/>
            </p:nvSpPr>
            <p:spPr>
              <a:xfrm>
                <a:off x="3437054" y="1957464"/>
                <a:ext cx="190776" cy="223246"/>
              </a:xfrm>
              <a:custGeom>
                <a:rect b="b" l="l" r="r" t="t"/>
                <a:pathLst>
                  <a:path extrusionOk="0" h="17725" w="15147">
                    <a:moveTo>
                      <a:pt x="4381" y="1"/>
                    </a:moveTo>
                    <a:cubicBezTo>
                      <a:pt x="4381" y="3826"/>
                      <a:pt x="2680" y="7263"/>
                      <a:pt x="0" y="9604"/>
                    </a:cubicBezTo>
                    <a:lnTo>
                      <a:pt x="7076" y="17724"/>
                    </a:lnTo>
                    <a:cubicBezTo>
                      <a:pt x="12013" y="13395"/>
                      <a:pt x="15147" y="7061"/>
                      <a:pt x="151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60"/>
              <p:cNvSpPr/>
              <p:nvPr/>
            </p:nvSpPr>
            <p:spPr>
              <a:xfrm>
                <a:off x="3408413" y="1702214"/>
                <a:ext cx="219417" cy="255263"/>
              </a:xfrm>
              <a:custGeom>
                <a:rect b="b" l="l" r="r" t="t"/>
                <a:pathLst>
                  <a:path extrusionOk="0" h="20267" w="17421">
                    <a:moveTo>
                      <a:pt x="5864" y="0"/>
                    </a:moveTo>
                    <a:lnTo>
                      <a:pt x="1" y="9047"/>
                    </a:lnTo>
                    <a:cubicBezTo>
                      <a:pt x="3959" y="11221"/>
                      <a:pt x="6655" y="15432"/>
                      <a:pt x="6655" y="20267"/>
                    </a:cubicBezTo>
                    <a:lnTo>
                      <a:pt x="17421" y="20267"/>
                    </a:lnTo>
                    <a:cubicBezTo>
                      <a:pt x="17421" y="11641"/>
                      <a:pt x="12771" y="4111"/>
                      <a:pt x="5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60"/>
              <p:cNvSpPr/>
              <p:nvPr/>
            </p:nvSpPr>
            <p:spPr>
              <a:xfrm>
                <a:off x="3126197" y="1660827"/>
                <a:ext cx="410169" cy="180373"/>
              </a:xfrm>
              <a:custGeom>
                <a:rect b="b" l="l" r="r" t="t"/>
                <a:pathLst>
                  <a:path extrusionOk="0" h="14321" w="32566">
                    <a:moveTo>
                      <a:pt x="16275" y="0"/>
                    </a:moveTo>
                    <a:cubicBezTo>
                      <a:pt x="9957" y="0"/>
                      <a:pt x="4229" y="2494"/>
                      <a:pt x="1" y="6555"/>
                    </a:cubicBezTo>
                    <a:lnTo>
                      <a:pt x="7447" y="14321"/>
                    </a:lnTo>
                    <a:cubicBezTo>
                      <a:pt x="9739" y="12130"/>
                      <a:pt x="12855" y="10766"/>
                      <a:pt x="16275" y="10766"/>
                    </a:cubicBezTo>
                    <a:cubicBezTo>
                      <a:pt x="19695" y="10766"/>
                      <a:pt x="22812" y="12130"/>
                      <a:pt x="25103" y="14321"/>
                    </a:cubicBezTo>
                    <a:lnTo>
                      <a:pt x="32566" y="6555"/>
                    </a:lnTo>
                    <a:cubicBezTo>
                      <a:pt x="28320" y="2494"/>
                      <a:pt x="22592" y="0"/>
                      <a:pt x="1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60"/>
              <p:cNvSpPr/>
              <p:nvPr/>
            </p:nvSpPr>
            <p:spPr>
              <a:xfrm>
                <a:off x="3266870" y="1892965"/>
                <a:ext cx="128608" cy="128822"/>
              </a:xfrm>
              <a:custGeom>
                <a:rect b="b" l="l" r="r" t="t"/>
                <a:pathLst>
                  <a:path extrusionOk="0" h="10228" w="10211">
                    <a:moveTo>
                      <a:pt x="5106" y="0"/>
                    </a:moveTo>
                    <a:cubicBezTo>
                      <a:pt x="2292" y="0"/>
                      <a:pt x="1" y="2292"/>
                      <a:pt x="1" y="5122"/>
                    </a:cubicBezTo>
                    <a:cubicBezTo>
                      <a:pt x="1" y="7936"/>
                      <a:pt x="2292" y="10227"/>
                      <a:pt x="5106" y="10227"/>
                    </a:cubicBezTo>
                    <a:cubicBezTo>
                      <a:pt x="7937" y="10227"/>
                      <a:pt x="10210" y="7936"/>
                      <a:pt x="10210" y="5122"/>
                    </a:cubicBezTo>
                    <a:cubicBezTo>
                      <a:pt x="10210" y="2292"/>
                      <a:pt x="7937" y="0"/>
                      <a:pt x="5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9" name="Google Shape;1149;p60"/>
            <p:cNvGrpSpPr/>
            <p:nvPr/>
          </p:nvGrpSpPr>
          <p:grpSpPr>
            <a:xfrm>
              <a:off x="4324627" y="1622073"/>
              <a:ext cx="1327047" cy="693670"/>
              <a:chOff x="4790827" y="1537761"/>
              <a:chExt cx="1327047" cy="693670"/>
            </a:xfrm>
          </p:grpSpPr>
          <p:sp>
            <p:nvSpPr>
              <p:cNvPr id="1150" name="Google Shape;1150;p60"/>
              <p:cNvSpPr/>
              <p:nvPr/>
            </p:nvSpPr>
            <p:spPr>
              <a:xfrm>
                <a:off x="4790827" y="1537761"/>
                <a:ext cx="1327047" cy="693670"/>
              </a:xfrm>
              <a:custGeom>
                <a:rect b="b" l="l" r="r" t="t"/>
                <a:pathLst>
                  <a:path extrusionOk="0" h="55075" w="105363">
                    <a:moveTo>
                      <a:pt x="7413" y="0"/>
                    </a:moveTo>
                    <a:cubicBezTo>
                      <a:pt x="3320" y="0"/>
                      <a:pt x="0" y="3320"/>
                      <a:pt x="0" y="7397"/>
                    </a:cubicBezTo>
                    <a:lnTo>
                      <a:pt x="0" y="47678"/>
                    </a:lnTo>
                    <a:cubicBezTo>
                      <a:pt x="0" y="51755"/>
                      <a:pt x="3320" y="55074"/>
                      <a:pt x="7413" y="55074"/>
                    </a:cubicBezTo>
                    <a:lnTo>
                      <a:pt x="97950" y="55074"/>
                    </a:lnTo>
                    <a:cubicBezTo>
                      <a:pt x="102045" y="55074"/>
                      <a:pt x="105363" y="51755"/>
                      <a:pt x="105363" y="47678"/>
                    </a:cubicBezTo>
                    <a:lnTo>
                      <a:pt x="105363" y="7397"/>
                    </a:lnTo>
                    <a:cubicBezTo>
                      <a:pt x="105363" y="3320"/>
                      <a:pt x="102045" y="0"/>
                      <a:pt x="97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60"/>
              <p:cNvSpPr/>
              <p:nvPr/>
            </p:nvSpPr>
            <p:spPr>
              <a:xfrm>
                <a:off x="5236224" y="1719393"/>
                <a:ext cx="746077" cy="85104"/>
              </a:xfrm>
              <a:custGeom>
                <a:rect b="b" l="l" r="r" t="t"/>
                <a:pathLst>
                  <a:path extrusionOk="0" h="6757" w="59236">
                    <a:moveTo>
                      <a:pt x="1786" y="0"/>
                    </a:moveTo>
                    <a:cubicBezTo>
                      <a:pt x="792" y="0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4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4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0"/>
                      <a:pt x="57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60"/>
              <p:cNvSpPr/>
              <p:nvPr/>
            </p:nvSpPr>
            <p:spPr>
              <a:xfrm>
                <a:off x="5236224" y="1964681"/>
                <a:ext cx="746077" cy="85117"/>
              </a:xfrm>
              <a:custGeom>
                <a:rect b="b" l="l" r="r" t="t"/>
                <a:pathLst>
                  <a:path extrusionOk="0" h="6758" w="59236">
                    <a:moveTo>
                      <a:pt x="1786" y="1"/>
                    </a:moveTo>
                    <a:cubicBezTo>
                      <a:pt x="792" y="1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5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5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1"/>
                      <a:pt x="574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60"/>
              <p:cNvSpPr/>
              <p:nvPr/>
            </p:nvSpPr>
            <p:spPr>
              <a:xfrm>
                <a:off x="4926425" y="1673359"/>
                <a:ext cx="177401" cy="177174"/>
              </a:xfrm>
              <a:custGeom>
                <a:rect b="b" l="l" r="r" t="t"/>
                <a:pathLst>
                  <a:path extrusionOk="0" h="14067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60"/>
              <p:cNvSpPr/>
              <p:nvPr/>
            </p:nvSpPr>
            <p:spPr>
              <a:xfrm>
                <a:off x="4926425" y="1918646"/>
                <a:ext cx="177401" cy="177186"/>
              </a:xfrm>
              <a:custGeom>
                <a:rect b="b" l="l" r="r" t="t"/>
                <a:pathLst>
                  <a:path extrusionOk="0" h="14068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60"/>
              <p:cNvSpPr/>
              <p:nvPr/>
            </p:nvSpPr>
            <p:spPr>
              <a:xfrm>
                <a:off x="4959311" y="1969442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60"/>
              <p:cNvSpPr/>
              <p:nvPr/>
            </p:nvSpPr>
            <p:spPr>
              <a:xfrm>
                <a:off x="4959311" y="1724104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7" name="Google Shape;1157;p60"/>
            <p:cNvGrpSpPr/>
            <p:nvPr/>
          </p:nvGrpSpPr>
          <p:grpSpPr>
            <a:xfrm>
              <a:off x="4682303" y="3884965"/>
              <a:ext cx="611684" cy="248664"/>
              <a:chOff x="5732300" y="4325125"/>
              <a:chExt cx="1017100" cy="413475"/>
            </a:xfrm>
          </p:grpSpPr>
          <p:sp>
            <p:nvSpPr>
              <p:cNvPr id="1158" name="Google Shape;1158;p60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60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0" name="Google Shape;1160;p60"/>
            <p:cNvGrpSpPr/>
            <p:nvPr/>
          </p:nvGrpSpPr>
          <p:grpSpPr>
            <a:xfrm>
              <a:off x="4324627" y="2351295"/>
              <a:ext cx="1044542" cy="184915"/>
              <a:chOff x="775925" y="1084125"/>
              <a:chExt cx="1736850" cy="307475"/>
            </a:xfrm>
          </p:grpSpPr>
          <p:sp>
            <p:nvSpPr>
              <p:cNvPr id="1161" name="Google Shape;1161;p60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60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60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4" name="Google Shape;1164;p60"/>
            <p:cNvGrpSpPr/>
            <p:nvPr/>
          </p:nvGrpSpPr>
          <p:grpSpPr>
            <a:xfrm>
              <a:off x="2947116" y="2438453"/>
              <a:ext cx="535252" cy="177837"/>
              <a:chOff x="3208010" y="1515479"/>
              <a:chExt cx="1017589" cy="338094"/>
            </a:xfrm>
          </p:grpSpPr>
          <p:sp>
            <p:nvSpPr>
              <p:cNvPr id="1165" name="Google Shape;1165;p60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8" name="Google Shape;1168;p60"/>
            <p:cNvGrpSpPr/>
            <p:nvPr/>
          </p:nvGrpSpPr>
          <p:grpSpPr>
            <a:xfrm>
              <a:off x="5705041" y="2096528"/>
              <a:ext cx="535252" cy="177837"/>
              <a:chOff x="3208010" y="1515479"/>
              <a:chExt cx="1017589" cy="338094"/>
            </a:xfrm>
          </p:grpSpPr>
          <p:sp>
            <p:nvSpPr>
              <p:cNvPr id="1169" name="Google Shape;1169;p60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60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2" name="Google Shape;1172;p60"/>
          <p:cNvSpPr/>
          <p:nvPr/>
        </p:nvSpPr>
        <p:spPr>
          <a:xfrm>
            <a:off x="7127302" y="2021600"/>
            <a:ext cx="348188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098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3" name="Google Shape;1173;p60"/>
          <p:cNvGrpSpPr/>
          <p:nvPr/>
        </p:nvGrpSpPr>
        <p:grpSpPr>
          <a:xfrm>
            <a:off x="1656250" y="1995200"/>
            <a:ext cx="403884" cy="350659"/>
            <a:chOff x="2378697" y="1566649"/>
            <a:chExt cx="373207" cy="371185"/>
          </a:xfrm>
        </p:grpSpPr>
        <p:sp>
          <p:nvSpPr>
            <p:cNvPr id="1174" name="Google Shape;1174;p60"/>
            <p:cNvSpPr/>
            <p:nvPr/>
          </p:nvSpPr>
          <p:spPr>
            <a:xfrm>
              <a:off x="2523930" y="1725254"/>
              <a:ext cx="88833" cy="87997"/>
            </a:xfrm>
            <a:custGeom>
              <a:rect b="b" l="l" r="r" t="t"/>
              <a:pathLst>
                <a:path extrusionOk="0" h="3264" w="3295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0"/>
            <p:cNvSpPr/>
            <p:nvPr/>
          </p:nvSpPr>
          <p:spPr>
            <a:xfrm>
              <a:off x="2697094" y="1588244"/>
              <a:ext cx="54810" cy="52653"/>
            </a:xfrm>
            <a:custGeom>
              <a:rect b="b" l="l" r="r" t="t"/>
              <a:pathLst>
                <a:path extrusionOk="0" h="1953" w="2033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0"/>
            <p:cNvSpPr/>
            <p:nvPr/>
          </p:nvSpPr>
          <p:spPr>
            <a:xfrm>
              <a:off x="2597315" y="1625475"/>
              <a:ext cx="115227" cy="115227"/>
            </a:xfrm>
            <a:custGeom>
              <a:rect b="b" l="l" r="r" t="t"/>
              <a:pathLst>
                <a:path extrusionOk="0" h="4274" w="4274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0"/>
            <p:cNvSpPr/>
            <p:nvPr/>
          </p:nvSpPr>
          <p:spPr>
            <a:xfrm>
              <a:off x="2384763" y="1572742"/>
              <a:ext cx="59689" cy="59231"/>
            </a:xfrm>
            <a:custGeom>
              <a:rect b="b" l="l" r="r" t="t"/>
              <a:pathLst>
                <a:path extrusionOk="0" h="2197" w="2214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0"/>
            <p:cNvSpPr/>
            <p:nvPr/>
          </p:nvSpPr>
          <p:spPr>
            <a:xfrm>
              <a:off x="2378697" y="1566649"/>
              <a:ext cx="284509" cy="371185"/>
            </a:xfrm>
            <a:custGeom>
              <a:rect b="b" l="l" r="r" t="t"/>
              <a:pathLst>
                <a:path extrusionOk="0" h="13768" w="10553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0"/>
            <p:cNvSpPr/>
            <p:nvPr/>
          </p:nvSpPr>
          <p:spPr>
            <a:xfrm>
              <a:off x="2471196" y="1872483"/>
              <a:ext cx="235280" cy="65351"/>
            </a:xfrm>
            <a:custGeom>
              <a:rect b="b" l="l" r="r" t="t"/>
              <a:pathLst>
                <a:path extrusionOk="0" h="2424" w="8727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Inspecting the Structure</a:t>
            </a:r>
            <a:endParaRPr/>
          </a:p>
        </p:txBody>
      </p:sp>
      <p:grpSp>
        <p:nvGrpSpPr>
          <p:cNvPr id="1185" name="Google Shape;1185;p61"/>
          <p:cNvGrpSpPr/>
          <p:nvPr/>
        </p:nvGrpSpPr>
        <p:grpSpPr>
          <a:xfrm>
            <a:off x="4898288" y="1602017"/>
            <a:ext cx="2414694" cy="1547465"/>
            <a:chOff x="441400" y="442800"/>
            <a:chExt cx="6938775" cy="3874475"/>
          </a:xfrm>
        </p:grpSpPr>
        <p:sp>
          <p:nvSpPr>
            <p:cNvPr id="1186" name="Google Shape;1186;p61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1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1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1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1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1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1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1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1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1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1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1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1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1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1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1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1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1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1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1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1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1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1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1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1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rotWithShape="0" algn="bl" dist="76200">
                <a:srgbClr val="5352EE">
                  <a:alpha val="5569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1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1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1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6" name="Google Shape;1256;p61"/>
          <p:cNvSpPr/>
          <p:nvPr/>
        </p:nvSpPr>
        <p:spPr>
          <a:xfrm>
            <a:off x="7484707" y="1628417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61"/>
          <p:cNvSpPr/>
          <p:nvPr/>
        </p:nvSpPr>
        <p:spPr>
          <a:xfrm>
            <a:off x="7484706" y="2858770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61"/>
          <p:cNvSpPr/>
          <p:nvPr/>
        </p:nvSpPr>
        <p:spPr>
          <a:xfrm>
            <a:off x="3754400" y="2858770"/>
            <a:ext cx="8907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61"/>
          <p:cNvSpPr/>
          <p:nvPr/>
        </p:nvSpPr>
        <p:spPr>
          <a:xfrm>
            <a:off x="3791268" y="1628417"/>
            <a:ext cx="8535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61"/>
          <p:cNvSpPr txBox="1"/>
          <p:nvPr/>
        </p:nvSpPr>
        <p:spPr>
          <a:xfrm>
            <a:off x="3903513" y="1691891"/>
            <a:ext cx="628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8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61"/>
          <p:cNvSpPr txBox="1"/>
          <p:nvPr/>
        </p:nvSpPr>
        <p:spPr>
          <a:xfrm>
            <a:off x="7608229" y="1691891"/>
            <a:ext cx="691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2" name="Google Shape;1262;p61"/>
          <p:cNvSpPr txBox="1"/>
          <p:nvPr/>
        </p:nvSpPr>
        <p:spPr>
          <a:xfrm>
            <a:off x="3871495" y="2922244"/>
            <a:ext cx="655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Likes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61"/>
          <p:cNvSpPr txBox="1"/>
          <p:nvPr/>
        </p:nvSpPr>
        <p:spPr>
          <a:xfrm>
            <a:off x="7608225" y="2922249"/>
            <a:ext cx="7332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Followers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61"/>
          <p:cNvSpPr/>
          <p:nvPr/>
        </p:nvSpPr>
        <p:spPr>
          <a:xfrm>
            <a:off x="4801702" y="1492850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61"/>
          <p:cNvSpPr/>
          <p:nvPr/>
        </p:nvSpPr>
        <p:spPr>
          <a:xfrm>
            <a:off x="6783494" y="1774031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61"/>
          <p:cNvSpPr/>
          <p:nvPr/>
        </p:nvSpPr>
        <p:spPr>
          <a:xfrm>
            <a:off x="5976070" y="2798768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61"/>
          <p:cNvSpPr/>
          <p:nvPr/>
        </p:nvSpPr>
        <p:spPr>
          <a:xfrm>
            <a:off x="5218362" y="2072636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8" name="Google Shape;1268;p61"/>
          <p:cNvCxnSpPr>
            <a:stCxn id="1264" idx="2"/>
            <a:endCxn id="1259" idx="3"/>
          </p:cNvCxnSpPr>
          <p:nvPr/>
        </p:nvCxnSpPr>
        <p:spPr>
          <a:xfrm flipH="1">
            <a:off x="4644802" y="1773500"/>
            <a:ext cx="156900" cy="6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9" name="Google Shape;1269;p61"/>
          <p:cNvCxnSpPr>
            <a:stCxn id="1267" idx="2"/>
            <a:endCxn id="1258" idx="3"/>
          </p:cNvCxnSpPr>
          <p:nvPr/>
        </p:nvCxnSpPr>
        <p:spPr>
          <a:xfrm flipH="1">
            <a:off x="4645062" y="2277836"/>
            <a:ext cx="573300" cy="726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0" name="Google Shape;1270;p61"/>
          <p:cNvCxnSpPr>
            <a:stCxn id="1256" idx="1"/>
            <a:endCxn id="1265" idx="0"/>
          </p:cNvCxnSpPr>
          <p:nvPr/>
        </p:nvCxnSpPr>
        <p:spPr>
          <a:xfrm flipH="1">
            <a:off x="7028107" y="1773467"/>
            <a:ext cx="4566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1" name="Google Shape;1271;p61"/>
          <p:cNvCxnSpPr>
            <a:stCxn id="1266" idx="6"/>
            <a:endCxn id="1257" idx="1"/>
          </p:cNvCxnSpPr>
          <p:nvPr/>
        </p:nvCxnSpPr>
        <p:spPr>
          <a:xfrm>
            <a:off x="6333370" y="3003968"/>
            <a:ext cx="1151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2" name="Google Shape;1272;p61"/>
          <p:cNvSpPr txBox="1"/>
          <p:nvPr/>
        </p:nvSpPr>
        <p:spPr>
          <a:xfrm>
            <a:off x="541350" y="1786800"/>
            <a:ext cx="312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can see the Website HTML structure using Google Chrome Inspect tool. Which you can open by right clicking the page and choose inspect, or using 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CTRL+Shift+C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clicking on the part you want to scrap.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7" name="Google Shape;12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0" y="1516950"/>
            <a:ext cx="2347099" cy="18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75" y="1516950"/>
            <a:ext cx="2237125" cy="1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Google Shape;127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400" y="1482275"/>
            <a:ext cx="2237125" cy="19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62"/>
          <p:cNvSpPr/>
          <p:nvPr/>
        </p:nvSpPr>
        <p:spPr>
          <a:xfrm rot="1622893">
            <a:off x="2723291" y="110092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2"/>
          <p:cNvSpPr/>
          <p:nvPr/>
        </p:nvSpPr>
        <p:spPr>
          <a:xfrm rot="1622893">
            <a:off x="5507416" y="105577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2"/>
          <p:cNvSpPr txBox="1"/>
          <p:nvPr/>
        </p:nvSpPr>
        <p:spPr>
          <a:xfrm>
            <a:off x="2610550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2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83" name="Google Shape;1283;p62"/>
          <p:cNvSpPr txBox="1"/>
          <p:nvPr/>
        </p:nvSpPr>
        <p:spPr>
          <a:xfrm>
            <a:off x="5267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3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84" name="Google Shape;1284;p62"/>
          <p:cNvSpPr txBox="1"/>
          <p:nvPr/>
        </p:nvSpPr>
        <p:spPr>
          <a:xfrm>
            <a:off x="544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1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63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HTML Structure</a:t>
            </a:r>
            <a:endParaRPr sz="3000"/>
          </a:p>
        </p:txBody>
      </p:sp>
      <p:sp>
        <p:nvSpPr>
          <p:cNvPr id="1290" name="Google Shape;1290;p63"/>
          <p:cNvSpPr txBox="1"/>
          <p:nvPr>
            <p:ph idx="1" type="subTitle"/>
          </p:nvPr>
        </p:nvSpPr>
        <p:spPr>
          <a:xfrm>
            <a:off x="713200" y="1918426"/>
            <a:ext cx="39603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/>
              <a:t>In HTML, document is composed of three parts: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line containing HTML version information,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declarative header section (delimited by the HEAD element),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body, which contains the document's actual content. The body </a:t>
            </a:r>
            <a:r>
              <a:rPr lang="en" sz="1200"/>
              <a:t>may be implemented by the BODY element or the FRAMESET element.</a:t>
            </a:r>
            <a:endParaRPr sz="1200"/>
          </a:p>
        </p:txBody>
      </p:sp>
      <p:pic>
        <p:nvPicPr>
          <p:cNvPr id="1291" name="Google Shape;12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25" y="829401"/>
            <a:ext cx="3588950" cy="3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4"/>
          <p:cNvSpPr txBox="1"/>
          <p:nvPr>
            <p:ph type="title"/>
          </p:nvPr>
        </p:nvSpPr>
        <p:spPr>
          <a:xfrm>
            <a:off x="611700" y="12670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>
                <a:solidFill>
                  <a:schemeClr val="accent6"/>
                </a:solidFill>
              </a:rPr>
              <a:t>HTML Elements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1297" name="Google Shape;1297;p64"/>
          <p:cNvSpPr txBox="1"/>
          <p:nvPr>
            <p:ph idx="1" type="subTitle"/>
          </p:nvPr>
        </p:nvSpPr>
        <p:spPr>
          <a:xfrm>
            <a:off x="580500" y="19259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HTML also has many different Elements or “tags”, </a:t>
            </a:r>
            <a:r>
              <a:rPr lang="en" sz="1200">
                <a:solidFill>
                  <a:schemeClr val="lt1"/>
                </a:solidFill>
              </a:rPr>
              <a:t>defined by a start tag, some content, and an end tag. Like this </a:t>
            </a:r>
            <a:r>
              <a:rPr lang="en" sz="1200">
                <a:solidFill>
                  <a:schemeClr val="lt1"/>
                </a:solidFill>
                <a:highlight>
                  <a:schemeClr val="accent5"/>
                </a:highlight>
              </a:rPr>
              <a:t>&lt;div&gt;something&lt;/div&gt;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These tags can have different attributes inside them. Such as </a:t>
            </a:r>
            <a:r>
              <a:rPr b="1" lang="en" sz="1200">
                <a:solidFill>
                  <a:schemeClr val="lt1"/>
                </a:solidFill>
              </a:rPr>
              <a:t>Class </a:t>
            </a:r>
            <a:r>
              <a:rPr lang="en" sz="1200">
                <a:solidFill>
                  <a:schemeClr val="lt1"/>
                </a:solidFill>
              </a:rPr>
              <a:t>and </a:t>
            </a:r>
            <a:r>
              <a:rPr b="1" lang="en" sz="1200">
                <a:solidFill>
                  <a:schemeClr val="lt1"/>
                </a:solidFill>
              </a:rPr>
              <a:t>id,</a:t>
            </a:r>
            <a:r>
              <a:rPr lang="en" sz="1200">
                <a:solidFill>
                  <a:schemeClr val="lt1"/>
                </a:solidFill>
              </a:rPr>
              <a:t> which we can use to find the elements we want to scrape.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98" name="Google Shape;129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75" y="1704475"/>
            <a:ext cx="3960300" cy="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5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04" name="Google Shape;1304;p65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URL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05" name="Google Shape;1305;p65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URL stands for Uniform Resource Locator (URL), it refer to the web page </a:t>
            </a:r>
            <a:r>
              <a:rPr lang="en" sz="1200">
                <a:solidFill>
                  <a:schemeClr val="lt1"/>
                </a:solidFill>
              </a:rPr>
              <a:t>specific</a:t>
            </a:r>
            <a:r>
              <a:rPr lang="en" sz="1200">
                <a:solidFill>
                  <a:schemeClr val="lt1"/>
                </a:solidFill>
              </a:rPr>
              <a:t> location or address on a computer network.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By understanding how the the URL works you can encode a lot of </a:t>
            </a:r>
            <a:r>
              <a:rPr lang="en" sz="1200">
                <a:solidFill>
                  <a:schemeClr val="lt1"/>
                </a:solidFill>
              </a:rPr>
              <a:t>useful</a:t>
            </a:r>
            <a:r>
              <a:rPr lang="en" sz="1200">
                <a:solidFill>
                  <a:schemeClr val="lt1"/>
                </a:solidFill>
              </a:rPr>
              <a:t> informations, like how the pagination functions in the site.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06" name="Google Shape;13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87" y="3061550"/>
            <a:ext cx="38964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3" y="1075450"/>
            <a:ext cx="3928950" cy="16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6"/>
          <p:cNvSpPr/>
          <p:nvPr/>
        </p:nvSpPr>
        <p:spPr>
          <a:xfrm>
            <a:off x="75315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66"/>
          <p:cNvSpPr/>
          <p:nvPr/>
        </p:nvSpPr>
        <p:spPr>
          <a:xfrm>
            <a:off x="481530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66"/>
          <p:cNvSpPr txBox="1"/>
          <p:nvPr>
            <p:ph type="title"/>
          </p:nvPr>
        </p:nvSpPr>
        <p:spPr>
          <a:xfrm>
            <a:off x="4422550" y="1816650"/>
            <a:ext cx="40539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Starting with </a:t>
            </a:r>
            <a:r>
              <a:rPr lang="en" sz="3800"/>
              <a:t>Beautiful soap</a:t>
            </a:r>
            <a:endParaRPr sz="3800"/>
          </a:p>
        </p:txBody>
      </p:sp>
      <p:sp>
        <p:nvSpPr>
          <p:cNvPr id="1315" name="Google Shape;1315;p66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316" name="Google Shape;1316;p66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Using Beautiful soap to scrap real estate data </a:t>
            </a:r>
            <a:endParaRPr/>
          </a:p>
        </p:txBody>
      </p:sp>
      <p:grpSp>
        <p:nvGrpSpPr>
          <p:cNvPr id="1317" name="Google Shape;1317;p66"/>
          <p:cNvGrpSpPr/>
          <p:nvPr/>
        </p:nvGrpSpPr>
        <p:grpSpPr>
          <a:xfrm>
            <a:off x="713169" y="1694081"/>
            <a:ext cx="3372318" cy="2655132"/>
            <a:chOff x="713188" y="1179125"/>
            <a:chExt cx="3595988" cy="3169928"/>
          </a:xfrm>
        </p:grpSpPr>
        <p:grpSp>
          <p:nvGrpSpPr>
            <p:cNvPr id="1318" name="Google Shape;1318;p66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319" name="Google Shape;1319;p66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rect b="b" l="l" r="r" t="t"/>
                <a:pathLst>
                  <a:path extrusionOk="0" h="209508" w="188117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66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rect b="b" l="l" r="r" t="t"/>
                <a:pathLst>
                  <a:path extrusionOk="0" h="6598" w="112787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66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rect b="b" l="l" r="r" t="t"/>
                <a:pathLst>
                  <a:path extrusionOk="0" h="6622" w="9385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66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rect b="b" l="l" r="r" t="t"/>
                <a:pathLst>
                  <a:path extrusionOk="0" h="6598" w="8392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66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rect b="b" l="l" r="r" t="t"/>
                <a:pathLst>
                  <a:path extrusionOk="0" h="6600" w="64983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66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rect b="b" l="l" r="r" t="t"/>
                <a:pathLst>
                  <a:path extrusionOk="0" h="21670" w="21669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66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rect b="b" l="l" r="r" t="t"/>
                <a:pathLst>
                  <a:path extrusionOk="0" h="9892" w="10811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66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rect b="b" l="l" r="r" t="t"/>
                <a:pathLst>
                  <a:path extrusionOk="0" h="1646" w="1645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66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rect b="b" l="l" r="r" t="t"/>
                <a:pathLst>
                  <a:path extrusionOk="0" h="1646" w="1621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66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rect b="b" l="l" r="r" t="t"/>
                <a:pathLst>
                  <a:path extrusionOk="0" h="106837" w="159875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66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rect b="b" l="l" r="r" t="t"/>
                <a:pathLst>
                  <a:path extrusionOk="0" h="21669" w="2167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66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rect b="b" l="l" r="r" t="t"/>
                <a:pathLst>
                  <a:path extrusionOk="0" h="21670" w="2167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66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rect b="b" l="l" r="r" t="t"/>
                <a:pathLst>
                  <a:path extrusionOk="0" h="8752" w="9538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66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66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66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66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66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66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66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rect b="b" l="l" r="r" t="t"/>
                <a:pathLst>
                  <a:path extrusionOk="0" h="47268" w="226709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9" name="Google Shape;1339;p66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340" name="Google Shape;1340;p6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66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2" name="Google Shape;1342;p66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343" name="Google Shape;1343;p66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66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5" name="Google Shape;1345;p66"/>
            <p:cNvGrpSpPr/>
            <p:nvPr/>
          </p:nvGrpSpPr>
          <p:grpSpPr>
            <a:xfrm rot="5400000">
              <a:off x="520044" y="3286906"/>
              <a:ext cx="575162" cy="188875"/>
              <a:chOff x="6872640" y="3345236"/>
              <a:chExt cx="575162" cy="188875"/>
            </a:xfrm>
          </p:grpSpPr>
          <p:sp>
            <p:nvSpPr>
              <p:cNvPr id="1346" name="Google Shape;1346;p6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6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48" name="Google Shape;1348;p66"/>
          <p:cNvGrpSpPr/>
          <p:nvPr/>
        </p:nvGrpSpPr>
        <p:grpSpPr>
          <a:xfrm>
            <a:off x="6485199" y="1297874"/>
            <a:ext cx="825589" cy="93999"/>
            <a:chOff x="5718423" y="809024"/>
            <a:chExt cx="830071" cy="94500"/>
          </a:xfrm>
        </p:grpSpPr>
        <p:sp>
          <p:nvSpPr>
            <p:cNvPr id="1349" name="Google Shape;1349;p6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6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53" name="Google Shape;135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425" y="912175"/>
            <a:ext cx="2363809" cy="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7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59" name="Google Shape;1359;p67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Installing libraries 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60" name="Google Shape;1360;p67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For this demo you will need the following libraries: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BeautifulSoup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Requests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Pandas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Requests will allow us to send HTTP requests for online webpages. While </a:t>
            </a:r>
            <a:r>
              <a:rPr lang="en" sz="1200">
                <a:solidFill>
                  <a:schemeClr val="lt1"/>
                </a:solidFill>
              </a:rPr>
              <a:t>BeautifulSoup allow us to parse the HTML doc to find our data. And Pandas will be used to convert the data to CSV format.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61" name="Google Shape;136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925" y="3002825"/>
            <a:ext cx="1916125" cy="9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925" y="932025"/>
            <a:ext cx="1916126" cy="8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925" y="1929675"/>
            <a:ext cx="1916125" cy="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68"/>
          <p:cNvSpPr txBox="1"/>
          <p:nvPr/>
        </p:nvSpPr>
        <p:spPr>
          <a:xfrm>
            <a:off x="766550" y="1567875"/>
            <a:ext cx="37686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Let’s import the libraries: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bs4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initialize the variables we need: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'https://www.pararius.com/apartments/amsterdam/page-2'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69" name="Google Shape;1369;p68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70" name="Google Shape;1370;p68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68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68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3" name="Google Shape;1373;p68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74" name="Google Shape;1374;p68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9"/>
          <p:cNvSpPr txBox="1"/>
          <p:nvPr/>
        </p:nvSpPr>
        <p:spPr>
          <a:xfrm>
            <a:off x="766550" y="1567875"/>
            <a:ext cx="50070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send the HTTP request than turn the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into HTML document using bs4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 = requests.get(url)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 = BeautifulSoup(result.content, "html.parser")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use 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find_all()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to find all the sections where our data is located: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"section"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"listing-search-item"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81" name="Google Shape;1381;p69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82" name="Google Shape;1382;p69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69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69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5" name="Google Shape;1385;p69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86" name="Google Shape;1386;p69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9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9" name="Google Shape;679;p52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0" name="Google Shape;680;p52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1" name="Google Shape;681;p52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Scraping tools</a:t>
            </a:r>
            <a:endParaRPr/>
          </a:p>
        </p:txBody>
      </p:sp>
      <p:sp>
        <p:nvSpPr>
          <p:cNvPr id="682" name="Google Shape;682;p52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Beautifulsoup </a:t>
            </a:r>
            <a:endParaRPr/>
          </a:p>
        </p:txBody>
      </p:sp>
      <p:sp>
        <p:nvSpPr>
          <p:cNvPr id="683" name="Google Shape;683;p52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Inspect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684" name="Google Shape;684;p52"/>
          <p:cNvSpPr txBox="1"/>
          <p:nvPr>
            <p:ph idx="7" type="title"/>
          </p:nvPr>
        </p:nvSpPr>
        <p:spPr>
          <a:xfrm>
            <a:off x="2159825" y="1480225"/>
            <a:ext cx="2672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What is Web Scraping </a:t>
            </a:r>
            <a:endParaRPr sz="1500"/>
          </a:p>
        </p:txBody>
      </p:sp>
      <p:sp>
        <p:nvSpPr>
          <p:cNvPr id="685" name="Google Shape;685;p52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Other tools</a:t>
            </a:r>
            <a:endParaRPr/>
          </a:p>
        </p:txBody>
      </p:sp>
      <p:sp>
        <p:nvSpPr>
          <p:cNvPr id="686" name="Google Shape;686;p52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Ethics </a:t>
            </a:r>
            <a:endParaRPr/>
          </a:p>
        </p:txBody>
      </p:sp>
      <p:sp>
        <p:nvSpPr>
          <p:cNvPr id="687" name="Google Shape;68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88" name="Google Shape;688;p52"/>
          <p:cNvSpPr txBox="1"/>
          <p:nvPr>
            <p:ph idx="1" type="subTitle"/>
          </p:nvPr>
        </p:nvSpPr>
        <p:spPr>
          <a:xfrm>
            <a:off x="2159826" y="28801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different tools for web scraping and the differences between them</a:t>
            </a:r>
            <a:endParaRPr/>
          </a:p>
        </p:txBody>
      </p:sp>
      <p:sp>
        <p:nvSpPr>
          <p:cNvPr id="689" name="Google Shape;689;p52"/>
          <p:cNvSpPr txBox="1"/>
          <p:nvPr>
            <p:ph idx="4" type="subTitle"/>
          </p:nvPr>
        </p:nvSpPr>
        <p:spPr>
          <a:xfrm>
            <a:off x="5767649" y="180440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 txBox="1"/>
          <p:nvPr>
            <p:ph idx="6" type="subTitle"/>
          </p:nvPr>
        </p:nvSpPr>
        <p:spPr>
          <a:xfrm>
            <a:off x="2159826" y="38568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</p:txBody>
      </p:sp>
      <p:sp>
        <p:nvSpPr>
          <p:cNvPr id="691" name="Google Shape;691;p52"/>
          <p:cNvSpPr txBox="1"/>
          <p:nvPr>
            <p:ph idx="8" type="subTitle"/>
          </p:nvPr>
        </p:nvSpPr>
        <p:spPr>
          <a:xfrm>
            <a:off x="2159799" y="1761950"/>
            <a:ext cx="197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Explain what is web scraping in </a:t>
            </a:r>
            <a:r>
              <a:rPr lang="en"/>
              <a:t>why to use it</a:t>
            </a:r>
            <a:endParaRPr/>
          </a:p>
        </p:txBody>
      </p:sp>
      <p:sp>
        <p:nvSpPr>
          <p:cNvPr id="692" name="Google Shape;692;p52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3" name="Google Shape;693;p52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4" name="Google Shape;694;p52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5" name="Google Shape;695;p52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6" name="Google Shape;696;p52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7" name="Google Shape;697;p52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98" name="Google Shape;698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52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701" name="Google Shape;70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52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704" name="Google Shape;704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52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707" name="Google Shape;707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52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710" name="Google Shape;71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52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713" name="Google Shape;713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0"/>
          <p:cNvSpPr txBox="1"/>
          <p:nvPr/>
        </p:nvSpPr>
        <p:spPr>
          <a:xfrm>
            <a:off x="766550" y="1567875"/>
            <a:ext cx="84204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that our data are inside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 We will loop through it to find all 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the variables we need and append them to their lists: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 item in items: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title.append(item.find("a", class_="listing-search-item__link--title").text)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loc.append(item.find("div", class_="listing-search-item__location").text.strip())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price.append(item.find("div", class_="listing-search-item__price").text.strip())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area.append(item.find("li", class_="illustrated-features__item illustrated-features__item--surface-area").text)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rooms.append(item.find("li", class_="illustrated-features__item illustrated-features__item--number-of-rooms").text)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93" name="Google Shape;1393;p70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94" name="Google Shape;1394;p70"/>
          <p:cNvSpPr/>
          <p:nvPr/>
        </p:nvSpPr>
        <p:spPr>
          <a:xfrm>
            <a:off x="702730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70"/>
          <p:cNvSpPr/>
          <p:nvPr/>
        </p:nvSpPr>
        <p:spPr>
          <a:xfrm>
            <a:off x="7004950" y="528725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70"/>
          <p:cNvSpPr/>
          <p:nvPr/>
        </p:nvSpPr>
        <p:spPr>
          <a:xfrm>
            <a:off x="7220950" y="744750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70"/>
          <p:cNvSpPr/>
          <p:nvPr/>
        </p:nvSpPr>
        <p:spPr>
          <a:xfrm>
            <a:off x="7402797" y="887197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71"/>
          <p:cNvSpPr txBox="1"/>
          <p:nvPr/>
        </p:nvSpPr>
        <p:spPr>
          <a:xfrm>
            <a:off x="738325" y="1758575"/>
            <a:ext cx="55428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Finally, we store the the data we have in CSV format: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'Location'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'C: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sers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\***\bs4data.csv'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403" name="Google Shape;1403;p71"/>
          <p:cNvSpPr txBox="1"/>
          <p:nvPr>
            <p:ph type="title"/>
          </p:nvPr>
        </p:nvSpPr>
        <p:spPr>
          <a:xfrm>
            <a:off x="496725" y="1127550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404" name="Google Shape;1404;p71"/>
          <p:cNvSpPr/>
          <p:nvPr/>
        </p:nvSpPr>
        <p:spPr>
          <a:xfrm>
            <a:off x="6999100" y="742500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71"/>
          <p:cNvSpPr/>
          <p:nvPr/>
        </p:nvSpPr>
        <p:spPr>
          <a:xfrm>
            <a:off x="6976750" y="720150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71"/>
          <p:cNvSpPr/>
          <p:nvPr/>
        </p:nvSpPr>
        <p:spPr>
          <a:xfrm>
            <a:off x="7192750" y="936175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71"/>
          <p:cNvSpPr/>
          <p:nvPr/>
        </p:nvSpPr>
        <p:spPr>
          <a:xfrm>
            <a:off x="7374597" y="1078622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2"/>
          <p:cNvSpPr txBox="1"/>
          <p:nvPr>
            <p:ph type="title"/>
          </p:nvPr>
        </p:nvSpPr>
        <p:spPr>
          <a:xfrm>
            <a:off x="4994413" y="1725725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</a:t>
            </a:r>
            <a:r>
              <a:rPr lang="en"/>
              <a:t>Tools</a:t>
            </a:r>
            <a:endParaRPr/>
          </a:p>
        </p:txBody>
      </p:sp>
      <p:sp>
        <p:nvSpPr>
          <p:cNvPr id="1413" name="Google Shape;1413;p72"/>
          <p:cNvSpPr txBox="1"/>
          <p:nvPr>
            <p:ph idx="1" type="subTitle"/>
          </p:nvPr>
        </p:nvSpPr>
        <p:spPr>
          <a:xfrm>
            <a:off x="5095213" y="2473850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Here we will discuss other tools you can use to scrape data from the web</a:t>
            </a:r>
            <a:endParaRPr/>
          </a:p>
        </p:txBody>
      </p:sp>
      <p:grpSp>
        <p:nvGrpSpPr>
          <p:cNvPr id="1414" name="Google Shape;1414;p72"/>
          <p:cNvGrpSpPr/>
          <p:nvPr/>
        </p:nvGrpSpPr>
        <p:grpSpPr>
          <a:xfrm>
            <a:off x="775177" y="1521287"/>
            <a:ext cx="3720296" cy="2748442"/>
            <a:chOff x="775177" y="1521287"/>
            <a:chExt cx="3720296" cy="2748442"/>
          </a:xfrm>
        </p:grpSpPr>
        <p:sp>
          <p:nvSpPr>
            <p:cNvPr id="1415" name="Google Shape;1415;p72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2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72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72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72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72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72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72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72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2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2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72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72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2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2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72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2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2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2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2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2"/>
            <p:cNvSpPr/>
            <p:nvPr/>
          </p:nvSpPr>
          <p:spPr>
            <a:xfrm>
              <a:off x="2049401" y="3771015"/>
              <a:ext cx="232662" cy="420617"/>
            </a:xfrm>
            <a:custGeom>
              <a:rect b="b" l="l" r="r" t="t"/>
              <a:pathLst>
                <a:path extrusionOk="0" h="28253" w="15628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2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2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8" name="Google Shape;1438;p72"/>
          <p:cNvSpPr/>
          <p:nvPr/>
        </p:nvSpPr>
        <p:spPr>
          <a:xfrm>
            <a:off x="7334025" y="10481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72"/>
          <p:cNvSpPr txBox="1"/>
          <p:nvPr>
            <p:ph idx="4294967295" type="title"/>
          </p:nvPr>
        </p:nvSpPr>
        <p:spPr>
          <a:xfrm>
            <a:off x="6747825" y="11760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440" name="Google Shape;1440;p72"/>
          <p:cNvGrpSpPr/>
          <p:nvPr/>
        </p:nvGrpSpPr>
        <p:grpSpPr>
          <a:xfrm>
            <a:off x="6287721" y="1372175"/>
            <a:ext cx="825589" cy="93999"/>
            <a:chOff x="5718423" y="809024"/>
            <a:chExt cx="830071" cy="94500"/>
          </a:xfrm>
        </p:grpSpPr>
        <p:sp>
          <p:nvSpPr>
            <p:cNvPr id="1441" name="Google Shape;1441;p7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7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3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Google </a:t>
            </a:r>
            <a:r>
              <a:rPr lang="en" sz="1600"/>
              <a:t>sheets can be used for light web scraping using importhtml()</a:t>
            </a:r>
            <a:endParaRPr sz="1600"/>
          </a:p>
        </p:txBody>
      </p:sp>
      <p:sp>
        <p:nvSpPr>
          <p:cNvPr id="1450" name="Google Shape;1450;p73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Octoparse is similar to Parsehub so it doesn’t require programing</a:t>
            </a:r>
            <a:endParaRPr sz="1600"/>
          </a:p>
        </p:txBody>
      </p:sp>
      <p:sp>
        <p:nvSpPr>
          <p:cNvPr id="1451" name="Google Shape;1451;p73"/>
          <p:cNvSpPr txBox="1"/>
          <p:nvPr>
            <p:ph idx="5" type="subTitle"/>
          </p:nvPr>
        </p:nvSpPr>
        <p:spPr>
          <a:xfrm>
            <a:off x="720000" y="3667050"/>
            <a:ext cx="22053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Parsehub is a non-programing tool to web scrape.</a:t>
            </a:r>
            <a:endParaRPr sz="1600"/>
          </a:p>
        </p:txBody>
      </p:sp>
      <p:sp>
        <p:nvSpPr>
          <p:cNvPr id="1452" name="Google Shape;1452;p7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tools</a:t>
            </a:r>
            <a:endParaRPr/>
          </a:p>
        </p:txBody>
      </p:sp>
      <p:pic>
        <p:nvPicPr>
          <p:cNvPr id="1453" name="Google Shape;145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75" y="1919812"/>
            <a:ext cx="2205326" cy="1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913" y="1888875"/>
            <a:ext cx="2276175" cy="13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550" y="1888875"/>
            <a:ext cx="2276250" cy="1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73"/>
          <p:cNvSpPr txBox="1"/>
          <p:nvPr/>
        </p:nvSpPr>
        <p:spPr>
          <a:xfrm>
            <a:off x="3715925" y="7977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74"/>
          <p:cNvSpPr/>
          <p:nvPr/>
        </p:nvSpPr>
        <p:spPr>
          <a:xfrm>
            <a:off x="64703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74"/>
          <p:cNvSpPr/>
          <p:nvPr/>
        </p:nvSpPr>
        <p:spPr>
          <a:xfrm>
            <a:off x="64703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74"/>
          <p:cNvSpPr/>
          <p:nvPr/>
        </p:nvSpPr>
        <p:spPr>
          <a:xfrm>
            <a:off x="7199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74"/>
          <p:cNvSpPr/>
          <p:nvPr/>
        </p:nvSpPr>
        <p:spPr>
          <a:xfrm>
            <a:off x="7199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Mix tools</a:t>
            </a:r>
            <a:endParaRPr/>
          </a:p>
        </p:txBody>
      </p:sp>
      <p:sp>
        <p:nvSpPr>
          <p:cNvPr id="1466" name="Google Shape;1466;p74"/>
          <p:cNvSpPr txBox="1"/>
          <p:nvPr>
            <p:ph idx="6" type="subTitle"/>
          </p:nvPr>
        </p:nvSpPr>
        <p:spPr>
          <a:xfrm>
            <a:off x="849150" y="2940950"/>
            <a:ext cx="18516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Browser automation tool. Great for scraping dynamic webpages</a:t>
            </a:r>
            <a:endParaRPr/>
          </a:p>
        </p:txBody>
      </p:sp>
      <p:sp>
        <p:nvSpPr>
          <p:cNvPr id="1467" name="Google Shape;1467;p74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300"/>
              <a:t>BeautifulSoap</a:t>
            </a:r>
            <a:endParaRPr sz="1300"/>
          </a:p>
        </p:txBody>
      </p:sp>
      <p:sp>
        <p:nvSpPr>
          <p:cNvPr id="1468" name="Google Shape;1468;p74"/>
          <p:cNvSpPr txBox="1"/>
          <p:nvPr>
            <p:ph idx="1" type="subTitle"/>
          </p:nvPr>
        </p:nvSpPr>
        <p:spPr>
          <a:xfrm>
            <a:off x="877500" y="1892450"/>
            <a:ext cx="1794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Powerful HTML parser. </a:t>
            </a:r>
            <a:r>
              <a:rPr lang="en"/>
              <a:t>Beginner</a:t>
            </a:r>
            <a:r>
              <a:rPr lang="en"/>
              <a:t> friendly </a:t>
            </a:r>
            <a:endParaRPr/>
          </a:p>
        </p:txBody>
      </p:sp>
      <p:sp>
        <p:nvSpPr>
          <p:cNvPr id="1469" name="Google Shape;1469;p74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1470" name="Google Shape;1470;p74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very powerful web scraping tool. Hard for </a:t>
            </a:r>
            <a:r>
              <a:rPr lang="en"/>
              <a:t>Beginners</a:t>
            </a:r>
            <a:endParaRPr/>
          </a:p>
        </p:txBody>
      </p:sp>
      <p:sp>
        <p:nvSpPr>
          <p:cNvPr id="1471" name="Google Shape;1471;p74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</a:t>
            </a:r>
            <a:r>
              <a:rPr lang="en"/>
              <a:t>elenium</a:t>
            </a:r>
            <a:endParaRPr/>
          </a:p>
        </p:txBody>
      </p:sp>
      <p:sp>
        <p:nvSpPr>
          <p:cNvPr id="1472" name="Google Shape;1472;p74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Parsehub</a:t>
            </a:r>
            <a:endParaRPr/>
          </a:p>
        </p:txBody>
      </p:sp>
      <p:sp>
        <p:nvSpPr>
          <p:cNvPr id="1473" name="Google Shape;1473;p74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Easy to use no coding web scraping tool. May </a:t>
            </a:r>
            <a:r>
              <a:rPr lang="en"/>
              <a:t>require</a:t>
            </a:r>
            <a:r>
              <a:rPr lang="en"/>
              <a:t> payment</a:t>
            </a:r>
            <a:endParaRPr/>
          </a:p>
        </p:txBody>
      </p:sp>
      <p:sp>
        <p:nvSpPr>
          <p:cNvPr id="1474" name="Google Shape;1474;p74"/>
          <p:cNvSpPr/>
          <p:nvPr/>
        </p:nvSpPr>
        <p:spPr>
          <a:xfrm>
            <a:off x="4045449" y="2236638"/>
            <a:ext cx="1050600" cy="105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5" name="Google Shape;1475;p74"/>
          <p:cNvGrpSpPr/>
          <p:nvPr/>
        </p:nvGrpSpPr>
        <p:grpSpPr>
          <a:xfrm>
            <a:off x="3095625" y="1279013"/>
            <a:ext cx="2964879" cy="2964873"/>
            <a:chOff x="3095625" y="1279013"/>
            <a:chExt cx="2964879" cy="2964873"/>
          </a:xfrm>
        </p:grpSpPr>
        <p:sp>
          <p:nvSpPr>
            <p:cNvPr id="1476" name="Google Shape;1476;p74"/>
            <p:cNvSpPr/>
            <p:nvPr/>
          </p:nvSpPr>
          <p:spPr>
            <a:xfrm rot="-5400000">
              <a:off x="5102904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77" name="Google Shape;1477;p74"/>
            <p:cNvSpPr/>
            <p:nvPr/>
          </p:nvSpPr>
          <p:spPr>
            <a:xfrm rot="-5400000">
              <a:off x="3095625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78" name="Google Shape;1478;p74"/>
            <p:cNvSpPr/>
            <p:nvPr/>
          </p:nvSpPr>
          <p:spPr>
            <a:xfrm>
              <a:off x="3784475" y="1975563"/>
              <a:ext cx="1572900" cy="15729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79" name="Google Shape;1479;p74"/>
            <p:cNvSpPr/>
            <p:nvPr/>
          </p:nvSpPr>
          <p:spPr>
            <a:xfrm>
              <a:off x="4896375" y="292558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Scrapy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80" name="Google Shape;1480;p74"/>
            <p:cNvSpPr/>
            <p:nvPr/>
          </p:nvSpPr>
          <p:spPr>
            <a:xfrm>
              <a:off x="3286089" y="165230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Selenium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81" name="Google Shape;1481;p74"/>
            <p:cNvSpPr/>
            <p:nvPr/>
          </p:nvSpPr>
          <p:spPr>
            <a:xfrm flipH="1">
              <a:off x="3286110" y="2914922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BS4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82" name="Google Shape;1482;p74"/>
            <p:cNvSpPr/>
            <p:nvPr/>
          </p:nvSpPr>
          <p:spPr>
            <a:xfrm flipH="1">
              <a:off x="4896396" y="164164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Parsehub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83" name="Google Shape;1483;p74"/>
            <p:cNvSpPr/>
            <p:nvPr/>
          </p:nvSpPr>
          <p:spPr>
            <a:xfrm flipH="1">
              <a:off x="4088621" y="127901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84" name="Google Shape;1484;p74"/>
            <p:cNvSpPr/>
            <p:nvPr/>
          </p:nvSpPr>
          <p:spPr>
            <a:xfrm rot="10800000">
              <a:off x="4088621" y="3286286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85" name="Google Shape;1485;p74"/>
          <p:cNvSpPr/>
          <p:nvPr/>
        </p:nvSpPr>
        <p:spPr>
          <a:xfrm>
            <a:off x="4089552" y="2278304"/>
            <a:ext cx="957600" cy="957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6" name="Google Shape;1486;p74"/>
          <p:cNvSpPr/>
          <p:nvPr/>
        </p:nvSpPr>
        <p:spPr>
          <a:xfrm>
            <a:off x="5249438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74"/>
          <p:cNvSpPr/>
          <p:nvPr/>
        </p:nvSpPr>
        <p:spPr>
          <a:xfrm>
            <a:off x="3241713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8" name="Google Shape;1488;p74"/>
          <p:cNvSpPr/>
          <p:nvPr/>
        </p:nvSpPr>
        <p:spPr>
          <a:xfrm rot="5400000">
            <a:off x="4245575" y="3429428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74"/>
          <p:cNvSpPr/>
          <p:nvPr/>
        </p:nvSpPr>
        <p:spPr>
          <a:xfrm rot="5400000">
            <a:off x="4245575" y="1421703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90" name="Google Shape;1490;p74"/>
          <p:cNvGrpSpPr/>
          <p:nvPr/>
        </p:nvGrpSpPr>
        <p:grpSpPr>
          <a:xfrm>
            <a:off x="4395463" y="1571248"/>
            <a:ext cx="367368" cy="323070"/>
            <a:chOff x="1533770" y="1566649"/>
            <a:chExt cx="423919" cy="372802"/>
          </a:xfrm>
        </p:grpSpPr>
        <p:sp>
          <p:nvSpPr>
            <p:cNvPr id="1491" name="Google Shape;1491;p74"/>
            <p:cNvSpPr/>
            <p:nvPr/>
          </p:nvSpPr>
          <p:spPr>
            <a:xfrm>
              <a:off x="1683479" y="1752834"/>
              <a:ext cx="199154" cy="24749"/>
            </a:xfrm>
            <a:custGeom>
              <a:rect b="b" l="l" r="r" t="t"/>
              <a:pathLst>
                <a:path extrusionOk="0" h="918" w="7387">
                  <a:moveTo>
                    <a:pt x="0" y="0"/>
                  </a:moveTo>
                  <a:lnTo>
                    <a:pt x="0" y="918"/>
                  </a:lnTo>
                  <a:lnTo>
                    <a:pt x="7387" y="918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4"/>
            <p:cNvSpPr/>
            <p:nvPr/>
          </p:nvSpPr>
          <p:spPr>
            <a:xfrm>
              <a:off x="1609231" y="1752834"/>
              <a:ext cx="49499" cy="124151"/>
            </a:xfrm>
            <a:custGeom>
              <a:rect b="b" l="l" r="r" t="t"/>
              <a:pathLst>
                <a:path extrusionOk="0" h="4605" w="1836">
                  <a:moveTo>
                    <a:pt x="0" y="0"/>
                  </a:moveTo>
                  <a:lnTo>
                    <a:pt x="0" y="4604"/>
                  </a:lnTo>
                  <a:lnTo>
                    <a:pt x="1836" y="4604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4"/>
            <p:cNvSpPr/>
            <p:nvPr/>
          </p:nvSpPr>
          <p:spPr>
            <a:xfrm>
              <a:off x="1533770" y="1690745"/>
              <a:ext cx="423919" cy="248706"/>
            </a:xfrm>
            <a:custGeom>
              <a:rect b="b" l="l" r="r" t="t"/>
              <a:pathLst>
                <a:path extrusionOk="0" h="9225" w="15724">
                  <a:moveTo>
                    <a:pt x="13391" y="1385"/>
                  </a:moveTo>
                  <a:cubicBezTo>
                    <a:pt x="13647" y="1385"/>
                    <a:pt x="13858" y="1596"/>
                    <a:pt x="13858" y="1836"/>
                  </a:cubicBezTo>
                  <a:lnTo>
                    <a:pt x="13858" y="7373"/>
                  </a:lnTo>
                  <a:cubicBezTo>
                    <a:pt x="13858" y="7629"/>
                    <a:pt x="13647" y="7840"/>
                    <a:pt x="13391" y="7840"/>
                  </a:cubicBezTo>
                  <a:lnTo>
                    <a:pt x="2333" y="7840"/>
                  </a:lnTo>
                  <a:cubicBezTo>
                    <a:pt x="2077" y="7840"/>
                    <a:pt x="1866" y="7629"/>
                    <a:pt x="1866" y="7373"/>
                  </a:cubicBezTo>
                  <a:lnTo>
                    <a:pt x="1866" y="1836"/>
                  </a:lnTo>
                  <a:cubicBezTo>
                    <a:pt x="1866" y="1596"/>
                    <a:pt x="2077" y="1385"/>
                    <a:pt x="2333" y="1385"/>
                  </a:cubicBezTo>
                  <a:close/>
                  <a:moveTo>
                    <a:pt x="1" y="1"/>
                  </a:moveTo>
                  <a:lnTo>
                    <a:pt x="1" y="8757"/>
                  </a:lnTo>
                  <a:cubicBezTo>
                    <a:pt x="1" y="9014"/>
                    <a:pt x="211" y="9224"/>
                    <a:pt x="452" y="9224"/>
                  </a:cubicBezTo>
                  <a:lnTo>
                    <a:pt x="15272" y="9224"/>
                  </a:lnTo>
                  <a:cubicBezTo>
                    <a:pt x="15528" y="9224"/>
                    <a:pt x="15724" y="9014"/>
                    <a:pt x="15724" y="8757"/>
                  </a:cubicBezTo>
                  <a:lnTo>
                    <a:pt x="15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4"/>
            <p:cNvSpPr/>
            <p:nvPr/>
          </p:nvSpPr>
          <p:spPr>
            <a:xfrm>
              <a:off x="1758104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4"/>
            <p:cNvSpPr/>
            <p:nvPr/>
          </p:nvSpPr>
          <p:spPr>
            <a:xfrm>
              <a:off x="1683479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4"/>
            <p:cNvSpPr/>
            <p:nvPr/>
          </p:nvSpPr>
          <p:spPr>
            <a:xfrm>
              <a:off x="1832730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1" y="0"/>
                  </a:moveTo>
                  <a:lnTo>
                    <a:pt x="1" y="2754"/>
                  </a:lnTo>
                  <a:lnTo>
                    <a:pt x="1851" y="2754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4"/>
            <p:cNvSpPr/>
            <p:nvPr/>
          </p:nvSpPr>
          <p:spPr>
            <a:xfrm>
              <a:off x="1533770" y="1566649"/>
              <a:ext cx="423919" cy="99402"/>
            </a:xfrm>
            <a:custGeom>
              <a:rect b="b" l="l" r="r" t="t"/>
              <a:pathLst>
                <a:path extrusionOk="0" h="3687" w="15724">
                  <a:moveTo>
                    <a:pt x="6937" y="1384"/>
                  </a:moveTo>
                  <a:cubicBezTo>
                    <a:pt x="7192" y="1384"/>
                    <a:pt x="7403" y="1580"/>
                    <a:pt x="7403" y="1836"/>
                  </a:cubicBezTo>
                  <a:cubicBezTo>
                    <a:pt x="7403" y="2092"/>
                    <a:pt x="7192" y="2303"/>
                    <a:pt x="6937" y="2303"/>
                  </a:cubicBezTo>
                  <a:lnTo>
                    <a:pt x="2333" y="2303"/>
                  </a:lnTo>
                  <a:cubicBezTo>
                    <a:pt x="2077" y="2303"/>
                    <a:pt x="1866" y="2092"/>
                    <a:pt x="1866" y="1836"/>
                  </a:cubicBezTo>
                  <a:cubicBezTo>
                    <a:pt x="1866" y="1580"/>
                    <a:pt x="2077" y="1384"/>
                    <a:pt x="2333" y="1384"/>
                  </a:cubicBezTo>
                  <a:close/>
                  <a:moveTo>
                    <a:pt x="9736" y="1384"/>
                  </a:moveTo>
                  <a:cubicBezTo>
                    <a:pt x="9991" y="1384"/>
                    <a:pt x="10187" y="1580"/>
                    <a:pt x="10187" y="1836"/>
                  </a:cubicBezTo>
                  <a:cubicBezTo>
                    <a:pt x="10187" y="2092"/>
                    <a:pt x="9991" y="2303"/>
                    <a:pt x="9736" y="2303"/>
                  </a:cubicBezTo>
                  <a:cubicBezTo>
                    <a:pt x="9479" y="2303"/>
                    <a:pt x="9269" y="2092"/>
                    <a:pt x="9269" y="1836"/>
                  </a:cubicBezTo>
                  <a:cubicBezTo>
                    <a:pt x="9269" y="1580"/>
                    <a:pt x="9479" y="1384"/>
                    <a:pt x="9736" y="1384"/>
                  </a:cubicBezTo>
                  <a:close/>
                  <a:moveTo>
                    <a:pt x="11571" y="1384"/>
                  </a:moveTo>
                  <a:cubicBezTo>
                    <a:pt x="11826" y="1384"/>
                    <a:pt x="12037" y="1580"/>
                    <a:pt x="12037" y="1836"/>
                  </a:cubicBezTo>
                  <a:cubicBezTo>
                    <a:pt x="12037" y="2092"/>
                    <a:pt x="11826" y="2303"/>
                    <a:pt x="11571" y="2303"/>
                  </a:cubicBezTo>
                  <a:cubicBezTo>
                    <a:pt x="11315" y="2303"/>
                    <a:pt x="11120" y="2092"/>
                    <a:pt x="11120" y="1836"/>
                  </a:cubicBezTo>
                  <a:cubicBezTo>
                    <a:pt x="11120" y="1580"/>
                    <a:pt x="11315" y="1384"/>
                    <a:pt x="11571" y="1384"/>
                  </a:cubicBezTo>
                  <a:close/>
                  <a:moveTo>
                    <a:pt x="13421" y="1384"/>
                  </a:moveTo>
                  <a:cubicBezTo>
                    <a:pt x="13678" y="1384"/>
                    <a:pt x="13873" y="1580"/>
                    <a:pt x="13873" y="1836"/>
                  </a:cubicBezTo>
                  <a:cubicBezTo>
                    <a:pt x="13873" y="2092"/>
                    <a:pt x="13678" y="2303"/>
                    <a:pt x="13421" y="2303"/>
                  </a:cubicBezTo>
                  <a:cubicBezTo>
                    <a:pt x="13166" y="2303"/>
                    <a:pt x="12955" y="2092"/>
                    <a:pt x="12955" y="1836"/>
                  </a:cubicBezTo>
                  <a:cubicBezTo>
                    <a:pt x="12955" y="1580"/>
                    <a:pt x="13166" y="1384"/>
                    <a:pt x="13421" y="1384"/>
                  </a:cubicBezTo>
                  <a:close/>
                  <a:moveTo>
                    <a:pt x="452" y="0"/>
                  </a:moveTo>
                  <a:cubicBezTo>
                    <a:pt x="211" y="0"/>
                    <a:pt x="1" y="196"/>
                    <a:pt x="1" y="451"/>
                  </a:cubicBezTo>
                  <a:lnTo>
                    <a:pt x="1" y="3687"/>
                  </a:lnTo>
                  <a:lnTo>
                    <a:pt x="15724" y="3687"/>
                  </a:lnTo>
                  <a:lnTo>
                    <a:pt x="15724" y="451"/>
                  </a:lnTo>
                  <a:cubicBezTo>
                    <a:pt x="15724" y="196"/>
                    <a:pt x="15528" y="0"/>
                    <a:pt x="15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8" name="Google Shape;1498;p74"/>
          <p:cNvGrpSpPr/>
          <p:nvPr/>
        </p:nvGrpSpPr>
        <p:grpSpPr>
          <a:xfrm>
            <a:off x="3390750" y="2597616"/>
            <a:ext cx="367370" cy="344162"/>
            <a:chOff x="3161130" y="1566649"/>
            <a:chExt cx="385366" cy="361021"/>
          </a:xfrm>
        </p:grpSpPr>
        <p:sp>
          <p:nvSpPr>
            <p:cNvPr id="1499" name="Google Shape;1499;p74"/>
            <p:cNvSpPr/>
            <p:nvPr/>
          </p:nvSpPr>
          <p:spPr>
            <a:xfrm>
              <a:off x="3229716" y="1882620"/>
              <a:ext cx="248248" cy="45050"/>
            </a:xfrm>
            <a:custGeom>
              <a:rect b="b" l="l" r="r" t="t"/>
              <a:pathLst>
                <a:path extrusionOk="0" h="1671" w="9208">
                  <a:moveTo>
                    <a:pt x="2076" y="1"/>
                  </a:moveTo>
                  <a:lnTo>
                    <a:pt x="1790" y="828"/>
                  </a:lnTo>
                  <a:lnTo>
                    <a:pt x="421" y="828"/>
                  </a:lnTo>
                  <a:cubicBezTo>
                    <a:pt x="195" y="828"/>
                    <a:pt x="0" y="1024"/>
                    <a:pt x="0" y="1249"/>
                  </a:cubicBezTo>
                  <a:cubicBezTo>
                    <a:pt x="0" y="1475"/>
                    <a:pt x="195" y="1670"/>
                    <a:pt x="421" y="1670"/>
                  </a:cubicBezTo>
                  <a:lnTo>
                    <a:pt x="8786" y="1670"/>
                  </a:lnTo>
                  <a:cubicBezTo>
                    <a:pt x="9027" y="1670"/>
                    <a:pt x="9208" y="1475"/>
                    <a:pt x="9208" y="1249"/>
                  </a:cubicBezTo>
                  <a:cubicBezTo>
                    <a:pt x="9208" y="1024"/>
                    <a:pt x="9027" y="828"/>
                    <a:pt x="8786" y="828"/>
                  </a:cubicBezTo>
                  <a:lnTo>
                    <a:pt x="7417" y="828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4"/>
            <p:cNvSpPr/>
            <p:nvPr/>
          </p:nvSpPr>
          <p:spPr>
            <a:xfrm>
              <a:off x="3229716" y="1679395"/>
              <a:ext cx="45023" cy="22350"/>
            </a:xfrm>
            <a:custGeom>
              <a:rect b="b" l="l" r="r" t="t"/>
              <a:pathLst>
                <a:path extrusionOk="0" h="829" w="1670">
                  <a:moveTo>
                    <a:pt x="0" y="1"/>
                  </a:moveTo>
                  <a:lnTo>
                    <a:pt x="0" y="829"/>
                  </a:lnTo>
                  <a:lnTo>
                    <a:pt x="1669" y="82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4"/>
            <p:cNvSpPr/>
            <p:nvPr/>
          </p:nvSpPr>
          <p:spPr>
            <a:xfrm>
              <a:off x="3229716" y="1634399"/>
              <a:ext cx="45023" cy="22323"/>
            </a:xfrm>
            <a:custGeom>
              <a:rect b="b" l="l" r="r" t="t"/>
              <a:pathLst>
                <a:path extrusionOk="0" h="828" w="1670">
                  <a:moveTo>
                    <a:pt x="0" y="0"/>
                  </a:moveTo>
                  <a:lnTo>
                    <a:pt x="0" y="827"/>
                  </a:lnTo>
                  <a:lnTo>
                    <a:pt x="1669" y="82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4"/>
            <p:cNvSpPr/>
            <p:nvPr/>
          </p:nvSpPr>
          <p:spPr>
            <a:xfrm>
              <a:off x="3229716" y="1724445"/>
              <a:ext cx="45023" cy="22727"/>
            </a:xfrm>
            <a:custGeom>
              <a:rect b="b" l="l" r="r" t="t"/>
              <a:pathLst>
                <a:path extrusionOk="0" h="843" w="1670">
                  <a:moveTo>
                    <a:pt x="0" y="0"/>
                  </a:moveTo>
                  <a:lnTo>
                    <a:pt x="0" y="843"/>
                  </a:lnTo>
                  <a:lnTo>
                    <a:pt x="1669" y="843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4"/>
            <p:cNvSpPr/>
            <p:nvPr/>
          </p:nvSpPr>
          <p:spPr>
            <a:xfrm>
              <a:off x="3455236" y="1656695"/>
              <a:ext cx="22727" cy="22727"/>
            </a:xfrm>
            <a:custGeom>
              <a:rect b="b" l="l" r="r" t="t"/>
              <a:pathLst>
                <a:path extrusionOk="0" h="843" w="843">
                  <a:moveTo>
                    <a:pt x="421" y="0"/>
                  </a:moveTo>
                  <a:cubicBezTo>
                    <a:pt x="195" y="0"/>
                    <a:pt x="0" y="196"/>
                    <a:pt x="0" y="421"/>
                  </a:cubicBezTo>
                  <a:cubicBezTo>
                    <a:pt x="0" y="648"/>
                    <a:pt x="195" y="843"/>
                    <a:pt x="421" y="843"/>
                  </a:cubicBezTo>
                  <a:cubicBezTo>
                    <a:pt x="662" y="843"/>
                    <a:pt x="843" y="648"/>
                    <a:pt x="843" y="421"/>
                  </a:cubicBezTo>
                  <a:cubicBezTo>
                    <a:pt x="843" y="196"/>
                    <a:pt x="662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4"/>
            <p:cNvSpPr/>
            <p:nvPr/>
          </p:nvSpPr>
          <p:spPr>
            <a:xfrm>
              <a:off x="3161130" y="1566649"/>
              <a:ext cx="385366" cy="225547"/>
            </a:xfrm>
            <a:custGeom>
              <a:rect b="b" l="l" r="r" t="t"/>
              <a:pathLst>
                <a:path extrusionOk="0" h="8366" w="14294">
                  <a:moveTo>
                    <a:pt x="6305" y="1671"/>
                  </a:moveTo>
                  <a:cubicBezTo>
                    <a:pt x="6546" y="1671"/>
                    <a:pt x="6727" y="1851"/>
                    <a:pt x="6727" y="2092"/>
                  </a:cubicBezTo>
                  <a:cubicBezTo>
                    <a:pt x="6727" y="2317"/>
                    <a:pt x="6546" y="2513"/>
                    <a:pt x="6305" y="2513"/>
                  </a:cubicBezTo>
                  <a:cubicBezTo>
                    <a:pt x="6079" y="2513"/>
                    <a:pt x="5899" y="2317"/>
                    <a:pt x="5899" y="2092"/>
                  </a:cubicBezTo>
                  <a:cubicBezTo>
                    <a:pt x="5899" y="1851"/>
                    <a:pt x="6079" y="1671"/>
                    <a:pt x="6305" y="1671"/>
                  </a:cubicBezTo>
                  <a:close/>
                  <a:moveTo>
                    <a:pt x="7990" y="1671"/>
                  </a:moveTo>
                  <a:cubicBezTo>
                    <a:pt x="8216" y="1671"/>
                    <a:pt x="8412" y="1851"/>
                    <a:pt x="8412" y="2092"/>
                  </a:cubicBezTo>
                  <a:cubicBezTo>
                    <a:pt x="8412" y="2317"/>
                    <a:pt x="8216" y="2513"/>
                    <a:pt x="7990" y="2513"/>
                  </a:cubicBezTo>
                  <a:cubicBezTo>
                    <a:pt x="7750" y="2513"/>
                    <a:pt x="7569" y="2317"/>
                    <a:pt x="7569" y="2092"/>
                  </a:cubicBezTo>
                  <a:cubicBezTo>
                    <a:pt x="7569" y="1851"/>
                    <a:pt x="7750" y="1671"/>
                    <a:pt x="7990" y="1671"/>
                  </a:cubicBezTo>
                  <a:close/>
                  <a:moveTo>
                    <a:pt x="9660" y="1671"/>
                  </a:moveTo>
                  <a:cubicBezTo>
                    <a:pt x="9886" y="1671"/>
                    <a:pt x="10081" y="1851"/>
                    <a:pt x="10081" y="2092"/>
                  </a:cubicBezTo>
                  <a:cubicBezTo>
                    <a:pt x="10081" y="2317"/>
                    <a:pt x="9886" y="2513"/>
                    <a:pt x="9660" y="2513"/>
                  </a:cubicBezTo>
                  <a:cubicBezTo>
                    <a:pt x="9435" y="2513"/>
                    <a:pt x="9239" y="2317"/>
                    <a:pt x="9239" y="2092"/>
                  </a:cubicBezTo>
                  <a:cubicBezTo>
                    <a:pt x="9239" y="1851"/>
                    <a:pt x="9435" y="1671"/>
                    <a:pt x="9660" y="1671"/>
                  </a:cubicBezTo>
                  <a:close/>
                  <a:moveTo>
                    <a:pt x="11330" y="2513"/>
                  </a:moveTo>
                  <a:cubicBezTo>
                    <a:pt x="12023" y="2513"/>
                    <a:pt x="12594" y="3069"/>
                    <a:pt x="12594" y="3761"/>
                  </a:cubicBezTo>
                  <a:cubicBezTo>
                    <a:pt x="12594" y="4453"/>
                    <a:pt x="12023" y="5011"/>
                    <a:pt x="11330" y="5011"/>
                  </a:cubicBezTo>
                  <a:cubicBezTo>
                    <a:pt x="10638" y="5011"/>
                    <a:pt x="10081" y="4453"/>
                    <a:pt x="10081" y="3761"/>
                  </a:cubicBezTo>
                  <a:cubicBezTo>
                    <a:pt x="10081" y="3069"/>
                    <a:pt x="10638" y="2513"/>
                    <a:pt x="11330" y="2513"/>
                  </a:cubicBezTo>
                  <a:close/>
                  <a:moveTo>
                    <a:pt x="4635" y="1671"/>
                  </a:moveTo>
                  <a:cubicBezTo>
                    <a:pt x="4875" y="1671"/>
                    <a:pt x="5056" y="1851"/>
                    <a:pt x="5056" y="2092"/>
                  </a:cubicBezTo>
                  <a:lnTo>
                    <a:pt x="5056" y="7117"/>
                  </a:lnTo>
                  <a:cubicBezTo>
                    <a:pt x="5056" y="7342"/>
                    <a:pt x="4875" y="7523"/>
                    <a:pt x="4635" y="7523"/>
                  </a:cubicBezTo>
                  <a:lnTo>
                    <a:pt x="2123" y="7523"/>
                  </a:lnTo>
                  <a:cubicBezTo>
                    <a:pt x="1896" y="7523"/>
                    <a:pt x="1701" y="7342"/>
                    <a:pt x="1701" y="7117"/>
                  </a:cubicBezTo>
                  <a:lnTo>
                    <a:pt x="1701" y="2092"/>
                  </a:lnTo>
                  <a:cubicBezTo>
                    <a:pt x="1701" y="1851"/>
                    <a:pt x="1896" y="1671"/>
                    <a:pt x="2123" y="1671"/>
                  </a:cubicBezTo>
                  <a:close/>
                  <a:moveTo>
                    <a:pt x="7990" y="4194"/>
                  </a:moveTo>
                  <a:cubicBezTo>
                    <a:pt x="8125" y="4194"/>
                    <a:pt x="8261" y="4251"/>
                    <a:pt x="8336" y="4363"/>
                  </a:cubicBezTo>
                  <a:lnTo>
                    <a:pt x="9720" y="6455"/>
                  </a:lnTo>
                  <a:lnTo>
                    <a:pt x="10201" y="5974"/>
                  </a:lnTo>
                  <a:cubicBezTo>
                    <a:pt x="10285" y="5891"/>
                    <a:pt x="10390" y="5849"/>
                    <a:pt x="10495" y="5849"/>
                  </a:cubicBezTo>
                  <a:cubicBezTo>
                    <a:pt x="10600" y="5849"/>
                    <a:pt x="10706" y="5891"/>
                    <a:pt x="10789" y="5974"/>
                  </a:cubicBezTo>
                  <a:lnTo>
                    <a:pt x="11631" y="6816"/>
                  </a:lnTo>
                  <a:cubicBezTo>
                    <a:pt x="11796" y="6981"/>
                    <a:pt x="11796" y="7237"/>
                    <a:pt x="11631" y="7402"/>
                  </a:cubicBezTo>
                  <a:cubicBezTo>
                    <a:pt x="11548" y="7485"/>
                    <a:pt x="11439" y="7527"/>
                    <a:pt x="11332" y="7527"/>
                  </a:cubicBezTo>
                  <a:cubicBezTo>
                    <a:pt x="11225" y="7527"/>
                    <a:pt x="11119" y="7485"/>
                    <a:pt x="11044" y="7402"/>
                  </a:cubicBezTo>
                  <a:lnTo>
                    <a:pt x="10502" y="6861"/>
                  </a:lnTo>
                  <a:lnTo>
                    <a:pt x="9961" y="7402"/>
                  </a:lnTo>
                  <a:cubicBezTo>
                    <a:pt x="9882" y="7481"/>
                    <a:pt x="9781" y="7526"/>
                    <a:pt x="9667" y="7526"/>
                  </a:cubicBezTo>
                  <a:cubicBezTo>
                    <a:pt x="9650" y="7526"/>
                    <a:pt x="9633" y="7525"/>
                    <a:pt x="9615" y="7523"/>
                  </a:cubicBezTo>
                  <a:cubicBezTo>
                    <a:pt x="9495" y="7508"/>
                    <a:pt x="9375" y="7448"/>
                    <a:pt x="9314" y="7342"/>
                  </a:cubicBezTo>
                  <a:lnTo>
                    <a:pt x="7990" y="5356"/>
                  </a:lnTo>
                  <a:lnTo>
                    <a:pt x="6666" y="7342"/>
                  </a:lnTo>
                  <a:cubicBezTo>
                    <a:pt x="6581" y="7466"/>
                    <a:pt x="6448" y="7529"/>
                    <a:pt x="6312" y="7529"/>
                  </a:cubicBezTo>
                  <a:cubicBezTo>
                    <a:pt x="6233" y="7529"/>
                    <a:pt x="6152" y="7507"/>
                    <a:pt x="6079" y="7462"/>
                  </a:cubicBezTo>
                  <a:cubicBezTo>
                    <a:pt x="5884" y="7328"/>
                    <a:pt x="5838" y="7071"/>
                    <a:pt x="5959" y="6876"/>
                  </a:cubicBezTo>
                  <a:lnTo>
                    <a:pt x="7644" y="4363"/>
                  </a:lnTo>
                  <a:cubicBezTo>
                    <a:pt x="7719" y="4251"/>
                    <a:pt x="7854" y="4194"/>
                    <a:pt x="7990" y="4194"/>
                  </a:cubicBezTo>
                  <a:close/>
                  <a:moveTo>
                    <a:pt x="1265" y="0"/>
                  </a:moveTo>
                  <a:cubicBezTo>
                    <a:pt x="572" y="0"/>
                    <a:pt x="1" y="557"/>
                    <a:pt x="1" y="1249"/>
                  </a:cubicBezTo>
                  <a:lnTo>
                    <a:pt x="1" y="8365"/>
                  </a:lnTo>
                  <a:lnTo>
                    <a:pt x="14294" y="8365"/>
                  </a:lnTo>
                  <a:lnTo>
                    <a:pt x="14294" y="1249"/>
                  </a:lnTo>
                  <a:cubicBezTo>
                    <a:pt x="14294" y="557"/>
                    <a:pt x="13722" y="0"/>
                    <a:pt x="13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74"/>
            <p:cNvSpPr/>
            <p:nvPr/>
          </p:nvSpPr>
          <p:spPr>
            <a:xfrm>
              <a:off x="3161130" y="1814869"/>
              <a:ext cx="385366" cy="45077"/>
            </a:xfrm>
            <a:custGeom>
              <a:rect b="b" l="l" r="r" t="t"/>
              <a:pathLst>
                <a:path extrusionOk="0" h="1672" w="14294">
                  <a:moveTo>
                    <a:pt x="1" y="1"/>
                  </a:moveTo>
                  <a:lnTo>
                    <a:pt x="1" y="408"/>
                  </a:lnTo>
                  <a:cubicBezTo>
                    <a:pt x="1" y="1100"/>
                    <a:pt x="572" y="1671"/>
                    <a:pt x="1265" y="1671"/>
                  </a:cubicBezTo>
                  <a:lnTo>
                    <a:pt x="13030" y="1671"/>
                  </a:lnTo>
                  <a:cubicBezTo>
                    <a:pt x="13722" y="1671"/>
                    <a:pt x="14294" y="1100"/>
                    <a:pt x="14294" y="408"/>
                  </a:cubicBezTo>
                  <a:lnTo>
                    <a:pt x="14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74"/>
          <p:cNvGrpSpPr/>
          <p:nvPr/>
        </p:nvGrpSpPr>
        <p:grpSpPr>
          <a:xfrm>
            <a:off x="4400281" y="3614242"/>
            <a:ext cx="342234" cy="320954"/>
            <a:chOff x="2378697" y="2734448"/>
            <a:chExt cx="358999" cy="336676"/>
          </a:xfrm>
        </p:grpSpPr>
        <p:sp>
          <p:nvSpPr>
            <p:cNvPr id="1507" name="Google Shape;1507;p74"/>
            <p:cNvSpPr/>
            <p:nvPr/>
          </p:nvSpPr>
          <p:spPr>
            <a:xfrm>
              <a:off x="2442376" y="3028932"/>
              <a:ext cx="231640" cy="42192"/>
            </a:xfrm>
            <a:custGeom>
              <a:rect b="b" l="l" r="r" t="t"/>
              <a:pathLst>
                <a:path extrusionOk="0" h="1565" w="8592">
                  <a:moveTo>
                    <a:pt x="1926" y="0"/>
                  </a:moveTo>
                  <a:lnTo>
                    <a:pt x="1671" y="782"/>
                  </a:lnTo>
                  <a:lnTo>
                    <a:pt x="392" y="782"/>
                  </a:lnTo>
                  <a:cubicBezTo>
                    <a:pt x="181" y="782"/>
                    <a:pt x="0" y="963"/>
                    <a:pt x="0" y="1174"/>
                  </a:cubicBezTo>
                  <a:cubicBezTo>
                    <a:pt x="0" y="1384"/>
                    <a:pt x="181" y="1565"/>
                    <a:pt x="392" y="1565"/>
                  </a:cubicBezTo>
                  <a:lnTo>
                    <a:pt x="8201" y="1565"/>
                  </a:lnTo>
                  <a:cubicBezTo>
                    <a:pt x="8411" y="1565"/>
                    <a:pt x="8592" y="1384"/>
                    <a:pt x="8592" y="1174"/>
                  </a:cubicBezTo>
                  <a:cubicBezTo>
                    <a:pt x="8592" y="963"/>
                    <a:pt x="8411" y="782"/>
                    <a:pt x="8201" y="782"/>
                  </a:cubicBezTo>
                  <a:lnTo>
                    <a:pt x="6921" y="782"/>
                  </a:lnTo>
                  <a:lnTo>
                    <a:pt x="66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4"/>
            <p:cNvSpPr/>
            <p:nvPr/>
          </p:nvSpPr>
          <p:spPr>
            <a:xfrm>
              <a:off x="2652907" y="2797723"/>
              <a:ext cx="21110" cy="20678"/>
            </a:xfrm>
            <a:custGeom>
              <a:rect b="b" l="l" r="r" t="t"/>
              <a:pathLst>
                <a:path extrusionOk="0" h="767" w="783">
                  <a:moveTo>
                    <a:pt x="392" y="0"/>
                  </a:moveTo>
                  <a:cubicBezTo>
                    <a:pt x="181" y="0"/>
                    <a:pt x="0" y="165"/>
                    <a:pt x="0" y="376"/>
                  </a:cubicBezTo>
                  <a:cubicBezTo>
                    <a:pt x="0" y="602"/>
                    <a:pt x="181" y="767"/>
                    <a:pt x="392" y="767"/>
                  </a:cubicBezTo>
                  <a:cubicBezTo>
                    <a:pt x="602" y="767"/>
                    <a:pt x="783" y="602"/>
                    <a:pt x="783" y="376"/>
                  </a:cubicBezTo>
                  <a:cubicBezTo>
                    <a:pt x="783" y="165"/>
                    <a:pt x="602" y="0"/>
                    <a:pt x="3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4"/>
            <p:cNvSpPr/>
            <p:nvPr/>
          </p:nvSpPr>
          <p:spPr>
            <a:xfrm>
              <a:off x="2378697" y="2734448"/>
              <a:ext cx="358999" cy="210531"/>
            </a:xfrm>
            <a:custGeom>
              <a:rect b="b" l="l" r="r" t="t"/>
              <a:pathLst>
                <a:path extrusionOk="0" h="7809" w="13316">
                  <a:moveTo>
                    <a:pt x="10563" y="1565"/>
                  </a:moveTo>
                  <a:cubicBezTo>
                    <a:pt x="11209" y="1565"/>
                    <a:pt x="11736" y="2091"/>
                    <a:pt x="11736" y="2723"/>
                  </a:cubicBezTo>
                  <a:cubicBezTo>
                    <a:pt x="11736" y="3370"/>
                    <a:pt x="11209" y="3896"/>
                    <a:pt x="10563" y="3896"/>
                  </a:cubicBezTo>
                  <a:cubicBezTo>
                    <a:pt x="9915" y="3896"/>
                    <a:pt x="9389" y="3370"/>
                    <a:pt x="9389" y="2723"/>
                  </a:cubicBezTo>
                  <a:cubicBezTo>
                    <a:pt x="9389" y="2091"/>
                    <a:pt x="9915" y="1565"/>
                    <a:pt x="10563" y="1565"/>
                  </a:cubicBezTo>
                  <a:close/>
                  <a:moveTo>
                    <a:pt x="1159" y="0"/>
                  </a:moveTo>
                  <a:cubicBezTo>
                    <a:pt x="527" y="0"/>
                    <a:pt x="1" y="526"/>
                    <a:pt x="1" y="1174"/>
                  </a:cubicBezTo>
                  <a:lnTo>
                    <a:pt x="1" y="7808"/>
                  </a:lnTo>
                  <a:lnTo>
                    <a:pt x="2362" y="7808"/>
                  </a:lnTo>
                  <a:lnTo>
                    <a:pt x="2362" y="6635"/>
                  </a:lnTo>
                  <a:cubicBezTo>
                    <a:pt x="2362" y="6424"/>
                    <a:pt x="2543" y="6243"/>
                    <a:pt x="2754" y="6243"/>
                  </a:cubicBezTo>
                  <a:lnTo>
                    <a:pt x="3355" y="6243"/>
                  </a:lnTo>
                  <a:cubicBezTo>
                    <a:pt x="3401" y="6123"/>
                    <a:pt x="3446" y="6018"/>
                    <a:pt x="3491" y="5912"/>
                  </a:cubicBezTo>
                  <a:lnTo>
                    <a:pt x="3070" y="5477"/>
                  </a:lnTo>
                  <a:cubicBezTo>
                    <a:pt x="2920" y="5326"/>
                    <a:pt x="2920" y="5085"/>
                    <a:pt x="3070" y="4935"/>
                  </a:cubicBezTo>
                  <a:lnTo>
                    <a:pt x="4168" y="3822"/>
                  </a:lnTo>
                  <a:cubicBezTo>
                    <a:pt x="4243" y="3746"/>
                    <a:pt x="4345" y="3709"/>
                    <a:pt x="4446" y="3709"/>
                  </a:cubicBezTo>
                  <a:cubicBezTo>
                    <a:pt x="4548" y="3709"/>
                    <a:pt x="4650" y="3746"/>
                    <a:pt x="4725" y="3822"/>
                  </a:cubicBezTo>
                  <a:lnTo>
                    <a:pt x="5146" y="4257"/>
                  </a:lnTo>
                  <a:cubicBezTo>
                    <a:pt x="5267" y="4197"/>
                    <a:pt x="5371" y="4153"/>
                    <a:pt x="5492" y="4107"/>
                  </a:cubicBezTo>
                  <a:lnTo>
                    <a:pt x="5492" y="3505"/>
                  </a:lnTo>
                  <a:cubicBezTo>
                    <a:pt x="5492" y="3294"/>
                    <a:pt x="5658" y="3114"/>
                    <a:pt x="5883" y="3114"/>
                  </a:cubicBezTo>
                  <a:lnTo>
                    <a:pt x="7433" y="3114"/>
                  </a:lnTo>
                  <a:cubicBezTo>
                    <a:pt x="7658" y="3114"/>
                    <a:pt x="7824" y="3294"/>
                    <a:pt x="7824" y="3505"/>
                  </a:cubicBezTo>
                  <a:lnTo>
                    <a:pt x="7824" y="4107"/>
                  </a:lnTo>
                  <a:cubicBezTo>
                    <a:pt x="7945" y="4153"/>
                    <a:pt x="8049" y="4197"/>
                    <a:pt x="8155" y="4257"/>
                  </a:cubicBezTo>
                  <a:lnTo>
                    <a:pt x="8591" y="3822"/>
                  </a:lnTo>
                  <a:cubicBezTo>
                    <a:pt x="8666" y="3746"/>
                    <a:pt x="8764" y="3709"/>
                    <a:pt x="8864" y="3709"/>
                  </a:cubicBezTo>
                  <a:cubicBezTo>
                    <a:pt x="8964" y="3709"/>
                    <a:pt x="9065" y="3746"/>
                    <a:pt x="9148" y="3822"/>
                  </a:cubicBezTo>
                  <a:lnTo>
                    <a:pt x="10246" y="4935"/>
                  </a:lnTo>
                  <a:cubicBezTo>
                    <a:pt x="10397" y="5085"/>
                    <a:pt x="10397" y="5326"/>
                    <a:pt x="10246" y="5477"/>
                  </a:cubicBezTo>
                  <a:lnTo>
                    <a:pt x="9825" y="5912"/>
                  </a:lnTo>
                  <a:cubicBezTo>
                    <a:pt x="9871" y="6018"/>
                    <a:pt x="9915" y="6123"/>
                    <a:pt x="9961" y="6243"/>
                  </a:cubicBezTo>
                  <a:lnTo>
                    <a:pt x="10563" y="6243"/>
                  </a:lnTo>
                  <a:cubicBezTo>
                    <a:pt x="10773" y="6243"/>
                    <a:pt x="10954" y="6424"/>
                    <a:pt x="10954" y="6635"/>
                  </a:cubicBezTo>
                  <a:lnTo>
                    <a:pt x="10954" y="7808"/>
                  </a:lnTo>
                  <a:lnTo>
                    <a:pt x="13315" y="7808"/>
                  </a:lnTo>
                  <a:lnTo>
                    <a:pt x="13315" y="1174"/>
                  </a:lnTo>
                  <a:cubicBezTo>
                    <a:pt x="13315" y="526"/>
                    <a:pt x="12774" y="0"/>
                    <a:pt x="1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4"/>
            <p:cNvSpPr/>
            <p:nvPr/>
          </p:nvSpPr>
          <p:spPr>
            <a:xfrm>
              <a:off x="2526734" y="2902759"/>
              <a:ext cx="62925" cy="42219"/>
            </a:xfrm>
            <a:custGeom>
              <a:rect b="b" l="l" r="r" t="t"/>
              <a:pathLst>
                <a:path extrusionOk="0" h="1566" w="2334">
                  <a:moveTo>
                    <a:pt x="1160" y="0"/>
                  </a:moveTo>
                  <a:cubicBezTo>
                    <a:pt x="528" y="0"/>
                    <a:pt x="1" y="528"/>
                    <a:pt x="1" y="1174"/>
                  </a:cubicBezTo>
                  <a:cubicBezTo>
                    <a:pt x="1" y="1310"/>
                    <a:pt x="31" y="1430"/>
                    <a:pt x="77" y="1565"/>
                  </a:cubicBezTo>
                  <a:lnTo>
                    <a:pt x="2258" y="1565"/>
                  </a:lnTo>
                  <a:cubicBezTo>
                    <a:pt x="2303" y="1430"/>
                    <a:pt x="2333" y="1310"/>
                    <a:pt x="2333" y="1174"/>
                  </a:cubicBezTo>
                  <a:cubicBezTo>
                    <a:pt x="2333" y="528"/>
                    <a:pt x="1806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74"/>
            <p:cNvSpPr/>
            <p:nvPr/>
          </p:nvSpPr>
          <p:spPr>
            <a:xfrm>
              <a:off x="2463459" y="2839484"/>
              <a:ext cx="189475" cy="105494"/>
            </a:xfrm>
            <a:custGeom>
              <a:rect b="b" l="l" r="r" t="t"/>
              <a:pathLst>
                <a:path extrusionOk="0" h="3913" w="7028">
                  <a:moveTo>
                    <a:pt x="3116" y="0"/>
                  </a:moveTo>
                  <a:lnTo>
                    <a:pt x="3116" y="512"/>
                  </a:lnTo>
                  <a:cubicBezTo>
                    <a:pt x="3116" y="678"/>
                    <a:pt x="2995" y="843"/>
                    <a:pt x="2829" y="889"/>
                  </a:cubicBezTo>
                  <a:cubicBezTo>
                    <a:pt x="2589" y="949"/>
                    <a:pt x="2348" y="1039"/>
                    <a:pt x="2137" y="1174"/>
                  </a:cubicBezTo>
                  <a:cubicBezTo>
                    <a:pt x="2078" y="1209"/>
                    <a:pt x="2012" y="1226"/>
                    <a:pt x="1945" y="1226"/>
                  </a:cubicBezTo>
                  <a:cubicBezTo>
                    <a:pt x="1842" y="1226"/>
                    <a:pt x="1738" y="1187"/>
                    <a:pt x="1656" y="1114"/>
                  </a:cubicBezTo>
                  <a:lnTo>
                    <a:pt x="1310" y="753"/>
                  </a:lnTo>
                  <a:lnTo>
                    <a:pt x="753" y="1310"/>
                  </a:lnTo>
                  <a:lnTo>
                    <a:pt x="1114" y="1671"/>
                  </a:lnTo>
                  <a:cubicBezTo>
                    <a:pt x="1234" y="1791"/>
                    <a:pt x="1265" y="1986"/>
                    <a:pt x="1174" y="2137"/>
                  </a:cubicBezTo>
                  <a:cubicBezTo>
                    <a:pt x="1039" y="2363"/>
                    <a:pt x="934" y="2588"/>
                    <a:pt x="873" y="2829"/>
                  </a:cubicBezTo>
                  <a:cubicBezTo>
                    <a:pt x="829" y="3009"/>
                    <a:pt x="678" y="3130"/>
                    <a:pt x="498" y="3130"/>
                  </a:cubicBezTo>
                  <a:lnTo>
                    <a:pt x="1" y="3130"/>
                  </a:lnTo>
                  <a:lnTo>
                    <a:pt x="1" y="3912"/>
                  </a:lnTo>
                  <a:lnTo>
                    <a:pt x="1611" y="3912"/>
                  </a:lnTo>
                  <a:cubicBezTo>
                    <a:pt x="1581" y="3777"/>
                    <a:pt x="1565" y="3657"/>
                    <a:pt x="1565" y="3521"/>
                  </a:cubicBezTo>
                  <a:cubicBezTo>
                    <a:pt x="1565" y="2438"/>
                    <a:pt x="2438" y="1565"/>
                    <a:pt x="3507" y="1565"/>
                  </a:cubicBezTo>
                  <a:cubicBezTo>
                    <a:pt x="4590" y="1565"/>
                    <a:pt x="5463" y="2438"/>
                    <a:pt x="5463" y="3521"/>
                  </a:cubicBezTo>
                  <a:cubicBezTo>
                    <a:pt x="5463" y="3657"/>
                    <a:pt x="5433" y="3777"/>
                    <a:pt x="5417" y="3912"/>
                  </a:cubicBezTo>
                  <a:lnTo>
                    <a:pt x="7027" y="3912"/>
                  </a:lnTo>
                  <a:lnTo>
                    <a:pt x="7027" y="3130"/>
                  </a:lnTo>
                  <a:lnTo>
                    <a:pt x="6530" y="3130"/>
                  </a:lnTo>
                  <a:cubicBezTo>
                    <a:pt x="6350" y="3130"/>
                    <a:pt x="6185" y="3009"/>
                    <a:pt x="6155" y="2829"/>
                  </a:cubicBezTo>
                  <a:cubicBezTo>
                    <a:pt x="6079" y="2588"/>
                    <a:pt x="5989" y="2363"/>
                    <a:pt x="5854" y="2137"/>
                  </a:cubicBezTo>
                  <a:cubicBezTo>
                    <a:pt x="5764" y="1986"/>
                    <a:pt x="5794" y="1791"/>
                    <a:pt x="5914" y="1671"/>
                  </a:cubicBezTo>
                  <a:lnTo>
                    <a:pt x="6275" y="1310"/>
                  </a:lnTo>
                  <a:lnTo>
                    <a:pt x="5718" y="753"/>
                  </a:lnTo>
                  <a:lnTo>
                    <a:pt x="5373" y="1114"/>
                  </a:lnTo>
                  <a:cubicBezTo>
                    <a:pt x="5290" y="1187"/>
                    <a:pt x="5186" y="1226"/>
                    <a:pt x="5084" y="1226"/>
                  </a:cubicBezTo>
                  <a:cubicBezTo>
                    <a:pt x="5017" y="1226"/>
                    <a:pt x="4950" y="1209"/>
                    <a:pt x="4891" y="1174"/>
                  </a:cubicBezTo>
                  <a:cubicBezTo>
                    <a:pt x="4665" y="1039"/>
                    <a:pt x="4440" y="949"/>
                    <a:pt x="4199" y="889"/>
                  </a:cubicBezTo>
                  <a:cubicBezTo>
                    <a:pt x="4018" y="843"/>
                    <a:pt x="3898" y="678"/>
                    <a:pt x="3898" y="512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4"/>
            <p:cNvSpPr/>
            <p:nvPr/>
          </p:nvSpPr>
          <p:spPr>
            <a:xfrm>
              <a:off x="2378697" y="2966034"/>
              <a:ext cx="358999" cy="41815"/>
            </a:xfrm>
            <a:custGeom>
              <a:rect b="b" l="l" r="r" t="t"/>
              <a:pathLst>
                <a:path extrusionOk="0" h="1551" w="13316">
                  <a:moveTo>
                    <a:pt x="1" y="0"/>
                  </a:moveTo>
                  <a:lnTo>
                    <a:pt x="1" y="392"/>
                  </a:lnTo>
                  <a:cubicBezTo>
                    <a:pt x="1" y="1024"/>
                    <a:pt x="527" y="1551"/>
                    <a:pt x="1159" y="1551"/>
                  </a:cubicBezTo>
                  <a:lnTo>
                    <a:pt x="12127" y="1551"/>
                  </a:lnTo>
                  <a:cubicBezTo>
                    <a:pt x="12774" y="1551"/>
                    <a:pt x="13315" y="1024"/>
                    <a:pt x="13315" y="392"/>
                  </a:cubicBezTo>
                  <a:lnTo>
                    <a:pt x="13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3" name="Google Shape;1513;p74"/>
          <p:cNvGrpSpPr/>
          <p:nvPr/>
        </p:nvGrpSpPr>
        <p:grpSpPr>
          <a:xfrm>
            <a:off x="4326496" y="2471915"/>
            <a:ext cx="503566" cy="572696"/>
            <a:chOff x="4813643" y="2734448"/>
            <a:chExt cx="327779" cy="372776"/>
          </a:xfrm>
        </p:grpSpPr>
        <p:sp>
          <p:nvSpPr>
            <p:cNvPr id="1514" name="Google Shape;1514;p74"/>
            <p:cNvSpPr/>
            <p:nvPr/>
          </p:nvSpPr>
          <p:spPr>
            <a:xfrm>
              <a:off x="4988478" y="2889765"/>
              <a:ext cx="65324" cy="111587"/>
            </a:xfrm>
            <a:custGeom>
              <a:rect b="b" l="l" r="r" t="t"/>
              <a:pathLst>
                <a:path extrusionOk="0" h="4139" w="2423">
                  <a:moveTo>
                    <a:pt x="2422" y="1"/>
                  </a:moveTo>
                  <a:lnTo>
                    <a:pt x="1" y="1385"/>
                  </a:lnTo>
                  <a:lnTo>
                    <a:pt x="1" y="4139"/>
                  </a:lnTo>
                  <a:lnTo>
                    <a:pt x="2422" y="273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74"/>
            <p:cNvSpPr/>
            <p:nvPr/>
          </p:nvSpPr>
          <p:spPr>
            <a:xfrm>
              <a:off x="4912613" y="2834227"/>
              <a:ext cx="129839" cy="73843"/>
            </a:xfrm>
            <a:custGeom>
              <a:rect b="b" l="l" r="r" t="t"/>
              <a:pathLst>
                <a:path extrusionOk="0" h="2739" w="4816">
                  <a:moveTo>
                    <a:pt x="2408" y="0"/>
                  </a:moveTo>
                  <a:lnTo>
                    <a:pt x="1" y="1369"/>
                  </a:lnTo>
                  <a:lnTo>
                    <a:pt x="2408" y="2739"/>
                  </a:lnTo>
                  <a:lnTo>
                    <a:pt x="4815" y="1369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74"/>
            <p:cNvSpPr/>
            <p:nvPr/>
          </p:nvSpPr>
          <p:spPr>
            <a:xfrm>
              <a:off x="5075667" y="2839888"/>
              <a:ext cx="65755" cy="161868"/>
            </a:xfrm>
            <a:custGeom>
              <a:rect b="b" l="l" r="r" t="t"/>
              <a:pathLst>
                <a:path extrusionOk="0" h="6004" w="2439">
                  <a:moveTo>
                    <a:pt x="2438" y="1"/>
                  </a:moveTo>
                  <a:lnTo>
                    <a:pt x="1" y="1385"/>
                  </a:lnTo>
                  <a:lnTo>
                    <a:pt x="1" y="4619"/>
                  </a:lnTo>
                  <a:lnTo>
                    <a:pt x="2438" y="6003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74"/>
            <p:cNvSpPr/>
            <p:nvPr/>
          </p:nvSpPr>
          <p:spPr>
            <a:xfrm>
              <a:off x="4813643" y="2839888"/>
              <a:ext cx="65728" cy="161868"/>
            </a:xfrm>
            <a:custGeom>
              <a:rect b="b" l="l" r="r" t="t"/>
              <a:pathLst>
                <a:path extrusionOk="0" h="6004" w="2438">
                  <a:moveTo>
                    <a:pt x="1" y="1"/>
                  </a:moveTo>
                  <a:lnTo>
                    <a:pt x="1" y="6003"/>
                  </a:lnTo>
                  <a:lnTo>
                    <a:pt x="2438" y="461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74"/>
            <p:cNvSpPr/>
            <p:nvPr/>
          </p:nvSpPr>
          <p:spPr>
            <a:xfrm>
              <a:off x="4900858" y="2889765"/>
              <a:ext cx="65755" cy="111587"/>
            </a:xfrm>
            <a:custGeom>
              <a:rect b="b" l="l" r="r" t="t"/>
              <a:pathLst>
                <a:path extrusionOk="0" h="4139" w="2439">
                  <a:moveTo>
                    <a:pt x="1" y="1"/>
                  </a:moveTo>
                  <a:lnTo>
                    <a:pt x="1" y="2739"/>
                  </a:lnTo>
                  <a:lnTo>
                    <a:pt x="2438" y="413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74"/>
            <p:cNvSpPr/>
            <p:nvPr/>
          </p:nvSpPr>
          <p:spPr>
            <a:xfrm>
              <a:off x="4824616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452" y="0"/>
                  </a:moveTo>
                  <a:lnTo>
                    <a:pt x="0" y="1400"/>
                  </a:lnTo>
                  <a:lnTo>
                    <a:pt x="5266" y="4604"/>
                  </a:lnTo>
                  <a:lnTo>
                    <a:pt x="5266" y="1611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74"/>
            <p:cNvSpPr/>
            <p:nvPr/>
          </p:nvSpPr>
          <p:spPr>
            <a:xfrm>
              <a:off x="4988478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814" y="0"/>
                  </a:moveTo>
                  <a:lnTo>
                    <a:pt x="1" y="1611"/>
                  </a:lnTo>
                  <a:lnTo>
                    <a:pt x="1" y="4604"/>
                  </a:lnTo>
                  <a:lnTo>
                    <a:pt x="5267" y="140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74"/>
            <p:cNvSpPr/>
            <p:nvPr/>
          </p:nvSpPr>
          <p:spPr>
            <a:xfrm>
              <a:off x="4988478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1" y="0"/>
                  </a:moveTo>
                  <a:lnTo>
                    <a:pt x="1" y="2994"/>
                  </a:lnTo>
                  <a:lnTo>
                    <a:pt x="2814" y="4604"/>
                  </a:lnTo>
                  <a:lnTo>
                    <a:pt x="5267" y="3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74"/>
            <p:cNvSpPr/>
            <p:nvPr/>
          </p:nvSpPr>
          <p:spPr>
            <a:xfrm>
              <a:off x="4824616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5266" y="0"/>
                  </a:moveTo>
                  <a:lnTo>
                    <a:pt x="0" y="3204"/>
                  </a:lnTo>
                  <a:lnTo>
                    <a:pt x="2452" y="4604"/>
                  </a:lnTo>
                  <a:lnTo>
                    <a:pt x="5266" y="2994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3" name="Google Shape;1523;p74"/>
          <p:cNvGrpSpPr/>
          <p:nvPr/>
        </p:nvGrpSpPr>
        <p:grpSpPr>
          <a:xfrm>
            <a:off x="5411011" y="2598728"/>
            <a:ext cx="342264" cy="342213"/>
            <a:chOff x="1533770" y="2734448"/>
            <a:chExt cx="366332" cy="366278"/>
          </a:xfrm>
        </p:grpSpPr>
        <p:sp>
          <p:nvSpPr>
            <p:cNvPr id="1524" name="Google Shape;1524;p74"/>
            <p:cNvSpPr/>
            <p:nvPr/>
          </p:nvSpPr>
          <p:spPr>
            <a:xfrm>
              <a:off x="1598663" y="3024861"/>
              <a:ext cx="21541" cy="21514"/>
            </a:xfrm>
            <a:custGeom>
              <a:rect b="b" l="l" r="r" t="t"/>
              <a:pathLst>
                <a:path extrusionOk="0" h="798" w="799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74"/>
            <p:cNvSpPr/>
            <p:nvPr/>
          </p:nvSpPr>
          <p:spPr>
            <a:xfrm>
              <a:off x="1727666" y="3003347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74"/>
            <p:cNvSpPr/>
            <p:nvPr/>
          </p:nvSpPr>
          <p:spPr>
            <a:xfrm>
              <a:off x="1533770" y="2928317"/>
              <a:ext cx="366332" cy="172409"/>
            </a:xfrm>
            <a:custGeom>
              <a:rect b="b" l="l" r="r" t="t"/>
              <a:pathLst>
                <a:path extrusionOk="0" h="6395" w="13588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4"/>
            <p:cNvSpPr/>
            <p:nvPr/>
          </p:nvSpPr>
          <p:spPr>
            <a:xfrm>
              <a:off x="1813669" y="3003347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4"/>
            <p:cNvSpPr/>
            <p:nvPr/>
          </p:nvSpPr>
          <p:spPr>
            <a:xfrm>
              <a:off x="1600712" y="2831801"/>
              <a:ext cx="60876" cy="21487"/>
            </a:xfrm>
            <a:custGeom>
              <a:rect b="b" l="l" r="r" t="t"/>
              <a:pathLst>
                <a:path extrusionOk="0" h="797" w="2258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74"/>
            <p:cNvSpPr/>
            <p:nvPr/>
          </p:nvSpPr>
          <p:spPr>
            <a:xfrm>
              <a:off x="1727666" y="2810286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74"/>
            <p:cNvSpPr/>
            <p:nvPr/>
          </p:nvSpPr>
          <p:spPr>
            <a:xfrm>
              <a:off x="1620177" y="2788799"/>
              <a:ext cx="21514" cy="21514"/>
            </a:xfrm>
            <a:custGeom>
              <a:rect b="b" l="l" r="r" t="t"/>
              <a:pathLst>
                <a:path extrusionOk="0" h="798" w="798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4"/>
            <p:cNvSpPr/>
            <p:nvPr/>
          </p:nvSpPr>
          <p:spPr>
            <a:xfrm>
              <a:off x="1533770" y="2734448"/>
              <a:ext cx="366332" cy="172382"/>
            </a:xfrm>
            <a:custGeom>
              <a:rect b="b" l="l" r="r" t="t"/>
              <a:pathLst>
                <a:path extrusionOk="0" h="6394" w="13588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4"/>
            <p:cNvSpPr/>
            <p:nvPr/>
          </p:nvSpPr>
          <p:spPr>
            <a:xfrm>
              <a:off x="1813669" y="2810286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7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1542" name="Google Shape;1542;p76"/>
          <p:cNvSpPr txBox="1"/>
          <p:nvPr/>
        </p:nvSpPr>
        <p:spPr>
          <a:xfrm>
            <a:off x="976225" y="1270125"/>
            <a:ext cx="5192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learned the following: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 through a web scraping lifecycle from start to finish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Inspect the HTML structure of the site with browser’s developer tools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URL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Download the page’s HTML content using requests library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Parse the downloaded HTML with BeautifulSoup to extract the wanted information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Write the code to collect the data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Turn the data into Dataframe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</a:t>
            </a:r>
            <a:r>
              <a:rPr lang="en"/>
              <a:t>eferences</a:t>
            </a:r>
            <a:endParaRPr/>
          </a:p>
        </p:txBody>
      </p:sp>
      <p:sp>
        <p:nvSpPr>
          <p:cNvPr id="1548" name="Google Shape;1548;p77"/>
          <p:cNvSpPr txBox="1"/>
          <p:nvPr/>
        </p:nvSpPr>
        <p:spPr>
          <a:xfrm>
            <a:off x="976225" y="1270125"/>
            <a:ext cx="6800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used the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following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https://www.geeksforgeeks.org/implementing-web-scraping-python-beautiful-soup/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https://opensource.com/article/21/9/web-scraping-python-beautiful-soup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https://realpython.com/beautiful-soup-web-scraper-python/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https://hevodata.com/learn/8-best-web-scraping-tools/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https://medium.com/analytics-vidhya/webscraping-a-site-with-pagination-using-beautifulsoup-fa0a09804445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https://www.storybench.org/to-scrape-or-not-to-scrape-the-technical-and-ethical-challenges-of-collecting-data-off-the-web/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78"/>
          <p:cNvSpPr/>
          <p:nvPr/>
        </p:nvSpPr>
        <p:spPr>
          <a:xfrm>
            <a:off x="71320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78"/>
          <p:cNvSpPr/>
          <p:nvPr/>
        </p:nvSpPr>
        <p:spPr>
          <a:xfrm>
            <a:off x="1318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78"/>
          <p:cNvSpPr/>
          <p:nvPr/>
        </p:nvSpPr>
        <p:spPr>
          <a:xfrm>
            <a:off x="1923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78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57" name="Google Shape;1557;p78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Maan Al Neami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58" name="Google Shape;1558;p78"/>
          <p:cNvSpPr/>
          <p:nvPr/>
        </p:nvSpPr>
        <p:spPr>
          <a:xfrm>
            <a:off x="2022760" y="3130546"/>
            <a:ext cx="167027" cy="159511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78"/>
          <p:cNvSpPr/>
          <p:nvPr/>
        </p:nvSpPr>
        <p:spPr>
          <a:xfrm>
            <a:off x="1408137" y="3155736"/>
            <a:ext cx="185661" cy="12808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78"/>
          <p:cNvSpPr/>
          <p:nvPr/>
        </p:nvSpPr>
        <p:spPr>
          <a:xfrm>
            <a:off x="853801" y="3130546"/>
            <a:ext cx="86334" cy="185661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1" name="Google Shape;1561;p78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562" name="Google Shape;1562;p78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563" name="Google Shape;1563;p78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78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5" name="Google Shape;1565;p78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6" name="Google Shape;1566;p78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567" name="Google Shape;1567;p78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78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9" name="Google Shape;1569;p78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8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78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78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78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78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78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78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78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78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78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78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78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2" name="Google Shape;1582;p78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583" name="Google Shape;1583;p78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78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78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921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78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78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78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78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78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78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2" name="Google Shape;1592;p78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78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78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5" name="Google Shape;1595;p78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596" name="Google Shape;1596;p78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78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78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9" name="Google Shape;1599;p78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78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1" name="Google Shape;1601;p78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602" name="Google Shape;1602;p78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78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3"/>
          <p:cNvSpPr/>
          <p:nvPr/>
        </p:nvSpPr>
        <p:spPr>
          <a:xfrm>
            <a:off x="7678745" y="2157024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3"/>
          <p:cNvSpPr/>
          <p:nvPr/>
        </p:nvSpPr>
        <p:spPr>
          <a:xfrm flipH="1">
            <a:off x="546633" y="1601999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3"/>
          <p:cNvSpPr/>
          <p:nvPr/>
        </p:nvSpPr>
        <p:spPr>
          <a:xfrm>
            <a:off x="7583488" y="1997113"/>
            <a:ext cx="60951" cy="52551"/>
          </a:xfrm>
          <a:custGeom>
            <a:rect b="b" l="l" r="r" t="t"/>
            <a:pathLst>
              <a:path extrusionOk="0" h="1713" w="1987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3"/>
          <p:cNvSpPr/>
          <p:nvPr/>
        </p:nvSpPr>
        <p:spPr>
          <a:xfrm>
            <a:off x="962675" y="1358025"/>
            <a:ext cx="7236600" cy="2329800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3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724" name="Google Shape;724;p53"/>
          <p:cNvSpPr/>
          <p:nvPr/>
        </p:nvSpPr>
        <p:spPr>
          <a:xfrm>
            <a:off x="5113788" y="3348364"/>
            <a:ext cx="3309000" cy="4368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3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726" name="Google Shape;726;p53"/>
          <p:cNvGrpSpPr/>
          <p:nvPr/>
        </p:nvGrpSpPr>
        <p:grpSpPr>
          <a:xfrm>
            <a:off x="1190564" y="3354617"/>
            <a:ext cx="627083" cy="436814"/>
            <a:chOff x="5779976" y="1418876"/>
            <a:chExt cx="421200" cy="293400"/>
          </a:xfrm>
        </p:grpSpPr>
        <p:sp>
          <p:nvSpPr>
            <p:cNvPr id="727" name="Google Shape;727;p53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98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5908478" y="1501513"/>
              <a:ext cx="157557" cy="139114"/>
            </a:xfrm>
            <a:custGeom>
              <a:rect b="b" l="l" r="r" t="t"/>
              <a:pathLst>
                <a:path extrusionOk="0" h="17017" w="19273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53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730" name="Google Shape;730;p53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392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1" name="Google Shape;731;p53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732" name="Google Shape;732;p53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53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53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5" name="Google Shape;735;p53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7647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3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3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3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9" name="Google Shape;739;p53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740" name="Google Shape;740;p53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1" name="Google Shape;741;p53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742" name="Google Shape;742;p5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5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5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4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3000"/>
              <a:t>What is Web Scraping</a:t>
            </a:r>
            <a:endParaRPr sz="3000"/>
          </a:p>
        </p:txBody>
      </p:sp>
      <p:sp>
        <p:nvSpPr>
          <p:cNvPr id="750" name="Google Shape;750;p54"/>
          <p:cNvSpPr txBox="1"/>
          <p:nvPr>
            <p:ph idx="1" type="subTitle"/>
          </p:nvPr>
        </p:nvSpPr>
        <p:spPr>
          <a:xfrm>
            <a:off x="710675" y="2998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 Scraping is is the process of collecting data from a web page. It can be done </a:t>
            </a:r>
            <a:r>
              <a:rPr lang="en"/>
              <a:t>manually or it can be automated, which we will be what talking about.</a:t>
            </a:r>
            <a:endParaRPr/>
          </a:p>
        </p:txBody>
      </p:sp>
      <p:sp>
        <p:nvSpPr>
          <p:cNvPr id="751" name="Google Shape;751;p54"/>
          <p:cNvSpPr/>
          <p:nvPr/>
        </p:nvSpPr>
        <p:spPr>
          <a:xfrm>
            <a:off x="719996" y="8606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4"/>
          <p:cNvSpPr txBox="1"/>
          <p:nvPr>
            <p:ph idx="4294967295" type="title"/>
          </p:nvPr>
        </p:nvSpPr>
        <p:spPr>
          <a:xfrm>
            <a:off x="783750" y="10722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753" name="Google Shape;753;p54"/>
          <p:cNvGrpSpPr/>
          <p:nvPr/>
        </p:nvGrpSpPr>
        <p:grpSpPr>
          <a:xfrm>
            <a:off x="5313927" y="1893026"/>
            <a:ext cx="1854735" cy="1564126"/>
            <a:chOff x="441400" y="442800"/>
            <a:chExt cx="6938775" cy="3874475"/>
          </a:xfrm>
        </p:grpSpPr>
        <p:sp>
          <p:nvSpPr>
            <p:cNvPr id="754" name="Google Shape;754;p54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4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4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4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4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4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4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4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4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4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4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4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4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4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4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4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4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4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4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4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4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4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4" name="Google Shape;824;p54"/>
          <p:cNvSpPr/>
          <p:nvPr/>
        </p:nvSpPr>
        <p:spPr>
          <a:xfrm>
            <a:off x="730110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4"/>
          <p:cNvSpPr/>
          <p:nvPr/>
        </p:nvSpPr>
        <p:spPr>
          <a:xfrm>
            <a:off x="730110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4"/>
          <p:cNvSpPr/>
          <p:nvPr/>
        </p:nvSpPr>
        <p:spPr>
          <a:xfrm>
            <a:off x="399735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4"/>
          <p:cNvSpPr/>
          <p:nvPr/>
        </p:nvSpPr>
        <p:spPr>
          <a:xfrm>
            <a:off x="399735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4"/>
          <p:cNvSpPr txBox="1"/>
          <p:nvPr/>
        </p:nvSpPr>
        <p:spPr>
          <a:xfrm>
            <a:off x="414489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9" name="Google Shape;829;p54"/>
          <p:cNvSpPr txBox="1"/>
          <p:nvPr/>
        </p:nvSpPr>
        <p:spPr>
          <a:xfrm>
            <a:off x="744864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Menu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4"/>
          <p:cNvSpPr txBox="1"/>
          <p:nvPr/>
        </p:nvSpPr>
        <p:spPr>
          <a:xfrm>
            <a:off x="414489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Answers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54"/>
          <p:cNvSpPr txBox="1"/>
          <p:nvPr/>
        </p:nvSpPr>
        <p:spPr>
          <a:xfrm>
            <a:off x="744864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Setting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54"/>
          <p:cNvSpPr/>
          <p:nvPr/>
        </p:nvSpPr>
        <p:spPr>
          <a:xfrm>
            <a:off x="5239750" y="1782675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4"/>
          <p:cNvSpPr/>
          <p:nvPr/>
        </p:nvSpPr>
        <p:spPr>
          <a:xfrm>
            <a:off x="6762356" y="2066847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54"/>
          <p:cNvSpPr/>
          <p:nvPr/>
        </p:nvSpPr>
        <p:spPr>
          <a:xfrm>
            <a:off x="6142014" y="3102486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4"/>
          <p:cNvSpPr/>
          <p:nvPr/>
        </p:nvSpPr>
        <p:spPr>
          <a:xfrm>
            <a:off x="5559869" y="2368629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6" name="Google Shape;836;p54"/>
          <p:cNvCxnSpPr>
            <a:stCxn id="832" idx="2"/>
            <a:endCxn id="827" idx="3"/>
          </p:cNvCxnSpPr>
          <p:nvPr/>
        </p:nvCxnSpPr>
        <p:spPr>
          <a:xfrm flipH="1">
            <a:off x="5118850" y="2066175"/>
            <a:ext cx="1209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p54"/>
          <p:cNvCxnSpPr>
            <a:stCxn id="835" idx="2"/>
            <a:endCxn id="826" idx="3"/>
          </p:cNvCxnSpPr>
          <p:nvPr/>
        </p:nvCxnSpPr>
        <p:spPr>
          <a:xfrm flipH="1">
            <a:off x="5118869" y="2575929"/>
            <a:ext cx="441000" cy="733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p54"/>
          <p:cNvCxnSpPr>
            <a:stCxn id="824" idx="1"/>
            <a:endCxn id="833" idx="0"/>
          </p:cNvCxnSpPr>
          <p:nvPr/>
        </p:nvCxnSpPr>
        <p:spPr>
          <a:xfrm flipH="1">
            <a:off x="6950400" y="2066392"/>
            <a:ext cx="3507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p54"/>
          <p:cNvCxnSpPr>
            <a:stCxn id="834" idx="6"/>
            <a:endCxn id="825" idx="1"/>
          </p:cNvCxnSpPr>
          <p:nvPr/>
        </p:nvCxnSpPr>
        <p:spPr>
          <a:xfrm>
            <a:off x="6416814" y="3309786"/>
            <a:ext cx="884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55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45" name="Google Shape;845;p55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5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7" name="Google Shape;847;p55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48" name="Google Shape;848;p55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5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55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5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5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3" name="Google Shape;853;p55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54" name="Google Shape;854;p55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5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55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5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5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5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Why to use </a:t>
            </a:r>
            <a:r>
              <a:rPr lang="en" sz="2700"/>
              <a:t>Web Scraping</a:t>
            </a:r>
            <a:endParaRPr sz="2700"/>
          </a:p>
        </p:txBody>
      </p:sp>
      <p:sp>
        <p:nvSpPr>
          <p:cNvPr id="861" name="Google Shape;861;p5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862" name="Google Shape;862;p5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Faster</a:t>
            </a:r>
            <a:endParaRPr/>
          </a:p>
        </p:txBody>
      </p:sp>
      <p:sp>
        <p:nvSpPr>
          <p:cNvPr id="863" name="Google Shape;863;p5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Web Scraping tools to automate this process can help you do it in a fraction of the time.  </a:t>
            </a:r>
            <a:endParaRPr/>
          </a:p>
        </p:txBody>
      </p:sp>
      <p:sp>
        <p:nvSpPr>
          <p:cNvPr id="864" name="Google Shape;864;p5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 provides us with accurate and consistent data as there is less chance of error.</a:t>
            </a:r>
            <a:endParaRPr/>
          </a:p>
        </p:txBody>
      </p:sp>
      <p:sp>
        <p:nvSpPr>
          <p:cNvPr id="865" name="Google Shape;865;p55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5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5"/>
          <p:cNvSpPr/>
          <p:nvPr/>
        </p:nvSpPr>
        <p:spPr>
          <a:xfrm>
            <a:off x="2654050" y="2055288"/>
            <a:ext cx="535275" cy="535275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55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69" name="Google Shape;869;p55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5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5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55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74" name="Google Shape;874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5" name="Google Shape;875;p55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76" name="Google Shape;876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9" name="Google Shape;879;p55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80" name="Google Shape;880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1" name="Google Shape;881;p55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82" name="Google Shape;882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56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90" name="Google Shape;890;p56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6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56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93" name="Google Shape;893;p56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6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56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6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6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8" name="Google Shape;898;p56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99" name="Google Shape;899;p56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6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1" name="Google Shape;901;p56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6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6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6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Challenges of web scraping</a:t>
            </a:r>
            <a:endParaRPr sz="2700"/>
          </a:p>
        </p:txBody>
      </p:sp>
      <p:sp>
        <p:nvSpPr>
          <p:cNvPr id="906" name="Google Shape;906;p56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700"/>
              <a:t>Anti scraping</a:t>
            </a:r>
            <a:endParaRPr sz="1700"/>
          </a:p>
        </p:txBody>
      </p:sp>
      <p:sp>
        <p:nvSpPr>
          <p:cNvPr id="907" name="Google Shape;907;p56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908" name="Google Shape;908;p56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Webpages are updated </a:t>
            </a:r>
            <a:r>
              <a:rPr lang="en"/>
              <a:t>frequently which can break your script</a:t>
            </a:r>
            <a:endParaRPr/>
          </a:p>
        </p:txBody>
      </p:sp>
      <p:sp>
        <p:nvSpPr>
          <p:cNvPr id="909" name="Google Shape;909;p56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webpages make it harder for you to scrape them. This includes major to detect bots and block them</a:t>
            </a:r>
            <a:endParaRPr/>
          </a:p>
        </p:txBody>
      </p:sp>
      <p:sp>
        <p:nvSpPr>
          <p:cNvPr id="910" name="Google Shape;910;p56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6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2" name="Google Shape;912;p56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913" name="Google Shape;913;p5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4" name="Google Shape;914;p56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915" name="Google Shape;915;p5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5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5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8" name="Google Shape;918;p56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919" name="Google Shape;919;p5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0" name="Google Shape;920;p56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921" name="Google Shape;921;p5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5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5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24" name="Google Shape;924;p56"/>
          <p:cNvGrpSpPr/>
          <p:nvPr/>
        </p:nvGrpSpPr>
        <p:grpSpPr>
          <a:xfrm>
            <a:off x="2712139" y="2170528"/>
            <a:ext cx="450872" cy="343776"/>
            <a:chOff x="713620" y="2113020"/>
            <a:chExt cx="472959" cy="360617"/>
          </a:xfrm>
        </p:grpSpPr>
        <p:sp>
          <p:nvSpPr>
            <p:cNvPr id="925" name="Google Shape;925;p56"/>
            <p:cNvSpPr/>
            <p:nvPr/>
          </p:nvSpPr>
          <p:spPr>
            <a:xfrm>
              <a:off x="908730" y="2307294"/>
              <a:ext cx="83172" cy="83199"/>
            </a:xfrm>
            <a:custGeom>
              <a:rect b="b" l="l" r="r" t="t"/>
              <a:pathLst>
                <a:path extrusionOk="0" h="3086" w="3085">
                  <a:moveTo>
                    <a:pt x="1535" y="1024"/>
                  </a:moveTo>
                  <a:cubicBezTo>
                    <a:pt x="1820" y="1024"/>
                    <a:pt x="2061" y="1250"/>
                    <a:pt x="2061" y="1535"/>
                  </a:cubicBezTo>
                  <a:cubicBezTo>
                    <a:pt x="2061" y="1822"/>
                    <a:pt x="1820" y="2047"/>
                    <a:pt x="1535" y="2047"/>
                  </a:cubicBezTo>
                  <a:cubicBezTo>
                    <a:pt x="1249" y="2047"/>
                    <a:pt x="1024" y="1822"/>
                    <a:pt x="1024" y="1535"/>
                  </a:cubicBezTo>
                  <a:cubicBezTo>
                    <a:pt x="1024" y="1250"/>
                    <a:pt x="1249" y="1024"/>
                    <a:pt x="1535" y="1024"/>
                  </a:cubicBezTo>
                  <a:close/>
                  <a:moveTo>
                    <a:pt x="1535" y="1"/>
                  </a:moveTo>
                  <a:cubicBezTo>
                    <a:pt x="693" y="1"/>
                    <a:pt x="0" y="693"/>
                    <a:pt x="0" y="1535"/>
                  </a:cubicBezTo>
                  <a:cubicBezTo>
                    <a:pt x="0" y="2394"/>
                    <a:pt x="693" y="3086"/>
                    <a:pt x="1535" y="3086"/>
                  </a:cubicBezTo>
                  <a:cubicBezTo>
                    <a:pt x="2392" y="3086"/>
                    <a:pt x="3084" y="2394"/>
                    <a:pt x="3084" y="1535"/>
                  </a:cubicBezTo>
                  <a:cubicBezTo>
                    <a:pt x="3084" y="693"/>
                    <a:pt x="2392" y="1"/>
                    <a:pt x="1535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825558" y="2224176"/>
              <a:ext cx="249515" cy="249461"/>
            </a:xfrm>
            <a:custGeom>
              <a:rect b="b" l="l" r="r" t="t"/>
              <a:pathLst>
                <a:path extrusionOk="0" h="9253" w="9255">
                  <a:moveTo>
                    <a:pt x="4620" y="2046"/>
                  </a:moveTo>
                  <a:cubicBezTo>
                    <a:pt x="6049" y="2046"/>
                    <a:pt x="7192" y="3204"/>
                    <a:pt x="7192" y="4618"/>
                  </a:cubicBezTo>
                  <a:cubicBezTo>
                    <a:pt x="7192" y="6033"/>
                    <a:pt x="6049" y="7192"/>
                    <a:pt x="4620" y="7192"/>
                  </a:cubicBezTo>
                  <a:cubicBezTo>
                    <a:pt x="3206" y="7192"/>
                    <a:pt x="2062" y="6033"/>
                    <a:pt x="2062" y="4618"/>
                  </a:cubicBezTo>
                  <a:cubicBezTo>
                    <a:pt x="2062" y="3204"/>
                    <a:pt x="3206" y="2046"/>
                    <a:pt x="4620" y="2046"/>
                  </a:cubicBezTo>
                  <a:close/>
                  <a:moveTo>
                    <a:pt x="4620" y="0"/>
                  </a:moveTo>
                  <a:cubicBezTo>
                    <a:pt x="2077" y="0"/>
                    <a:pt x="1" y="2076"/>
                    <a:pt x="1" y="4618"/>
                  </a:cubicBezTo>
                  <a:cubicBezTo>
                    <a:pt x="1" y="7176"/>
                    <a:pt x="2077" y="9252"/>
                    <a:pt x="4620" y="9252"/>
                  </a:cubicBezTo>
                  <a:cubicBezTo>
                    <a:pt x="7178" y="9252"/>
                    <a:pt x="9254" y="7176"/>
                    <a:pt x="9254" y="4618"/>
                  </a:cubicBezTo>
                  <a:cubicBezTo>
                    <a:pt x="9254" y="2076"/>
                    <a:pt x="7178" y="0"/>
                    <a:pt x="462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936310" y="2113020"/>
              <a:ext cx="28011" cy="83172"/>
            </a:xfrm>
            <a:custGeom>
              <a:rect b="b" l="l" r="r" t="t"/>
              <a:pathLst>
                <a:path extrusionOk="0" h="3085" w="1039">
                  <a:moveTo>
                    <a:pt x="512" y="1"/>
                  </a:moveTo>
                  <a:cubicBezTo>
                    <a:pt x="226" y="1"/>
                    <a:pt x="1" y="241"/>
                    <a:pt x="1" y="527"/>
                  </a:cubicBezTo>
                  <a:lnTo>
                    <a:pt x="1" y="2573"/>
                  </a:lnTo>
                  <a:cubicBezTo>
                    <a:pt x="1" y="2859"/>
                    <a:pt x="226" y="3084"/>
                    <a:pt x="512" y="3084"/>
                  </a:cubicBezTo>
                  <a:cubicBezTo>
                    <a:pt x="797" y="3084"/>
                    <a:pt x="1038" y="2859"/>
                    <a:pt x="1038" y="2573"/>
                  </a:cubicBezTo>
                  <a:lnTo>
                    <a:pt x="1038" y="527"/>
                  </a:lnTo>
                  <a:cubicBezTo>
                    <a:pt x="1038" y="241"/>
                    <a:pt x="797" y="1"/>
                    <a:pt x="51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767971" y="2168611"/>
              <a:ext cx="87243" cy="55538"/>
            </a:xfrm>
            <a:custGeom>
              <a:rect b="b" l="l" r="r" t="t"/>
              <a:pathLst>
                <a:path extrusionOk="0" h="2060" w="3236">
                  <a:moveTo>
                    <a:pt x="590" y="0"/>
                  </a:moveTo>
                  <a:cubicBezTo>
                    <a:pt x="401" y="0"/>
                    <a:pt x="221" y="106"/>
                    <a:pt x="136" y="286"/>
                  </a:cubicBezTo>
                  <a:cubicBezTo>
                    <a:pt x="0" y="541"/>
                    <a:pt x="106" y="842"/>
                    <a:pt x="361" y="978"/>
                  </a:cubicBezTo>
                  <a:lnTo>
                    <a:pt x="2423" y="2001"/>
                  </a:lnTo>
                  <a:cubicBezTo>
                    <a:pt x="2499" y="2041"/>
                    <a:pt x="2579" y="2060"/>
                    <a:pt x="2657" y="2060"/>
                  </a:cubicBezTo>
                  <a:cubicBezTo>
                    <a:pt x="2843" y="2060"/>
                    <a:pt x="3020" y="1955"/>
                    <a:pt x="3115" y="1775"/>
                  </a:cubicBezTo>
                  <a:cubicBezTo>
                    <a:pt x="3235" y="1519"/>
                    <a:pt x="3130" y="1203"/>
                    <a:pt x="2874" y="1083"/>
                  </a:cubicBezTo>
                  <a:lnTo>
                    <a:pt x="828" y="59"/>
                  </a:lnTo>
                  <a:cubicBezTo>
                    <a:pt x="752" y="19"/>
                    <a:pt x="670" y="0"/>
                    <a:pt x="59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6"/>
            <p:cNvSpPr/>
            <p:nvPr/>
          </p:nvSpPr>
          <p:spPr>
            <a:xfrm>
              <a:off x="1045417" y="2168611"/>
              <a:ext cx="86811" cy="55538"/>
            </a:xfrm>
            <a:custGeom>
              <a:rect b="b" l="l" r="r" t="t"/>
              <a:pathLst>
                <a:path extrusionOk="0" h="2060" w="3220">
                  <a:moveTo>
                    <a:pt x="2643" y="0"/>
                  </a:moveTo>
                  <a:cubicBezTo>
                    <a:pt x="2564" y="0"/>
                    <a:pt x="2484" y="19"/>
                    <a:pt x="2407" y="59"/>
                  </a:cubicBezTo>
                  <a:lnTo>
                    <a:pt x="347" y="1083"/>
                  </a:lnTo>
                  <a:cubicBezTo>
                    <a:pt x="106" y="1203"/>
                    <a:pt x="0" y="1519"/>
                    <a:pt x="120" y="1775"/>
                  </a:cubicBezTo>
                  <a:cubicBezTo>
                    <a:pt x="216" y="1955"/>
                    <a:pt x="393" y="2060"/>
                    <a:pt x="578" y="2060"/>
                  </a:cubicBezTo>
                  <a:cubicBezTo>
                    <a:pt x="657" y="2060"/>
                    <a:pt x="737" y="2041"/>
                    <a:pt x="813" y="2001"/>
                  </a:cubicBezTo>
                  <a:lnTo>
                    <a:pt x="2874" y="978"/>
                  </a:lnTo>
                  <a:cubicBezTo>
                    <a:pt x="3115" y="842"/>
                    <a:pt x="3220" y="541"/>
                    <a:pt x="3099" y="286"/>
                  </a:cubicBezTo>
                  <a:cubicBezTo>
                    <a:pt x="3005" y="106"/>
                    <a:pt x="2828" y="0"/>
                    <a:pt x="264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6"/>
            <p:cNvSpPr/>
            <p:nvPr/>
          </p:nvSpPr>
          <p:spPr>
            <a:xfrm>
              <a:off x="713620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4153" y="1"/>
                  </a:moveTo>
                  <a:cubicBezTo>
                    <a:pt x="1956" y="1204"/>
                    <a:pt x="271" y="2785"/>
                    <a:pt x="166" y="2889"/>
                  </a:cubicBezTo>
                  <a:cubicBezTo>
                    <a:pt x="60" y="2980"/>
                    <a:pt x="0" y="3116"/>
                    <a:pt x="0" y="3250"/>
                  </a:cubicBezTo>
                  <a:cubicBezTo>
                    <a:pt x="0" y="3386"/>
                    <a:pt x="60" y="3521"/>
                    <a:pt x="166" y="3627"/>
                  </a:cubicBezTo>
                  <a:cubicBezTo>
                    <a:pt x="271" y="3732"/>
                    <a:pt x="1956" y="5297"/>
                    <a:pt x="4153" y="6500"/>
                  </a:cubicBezTo>
                  <a:cubicBezTo>
                    <a:pt x="3506" y="5583"/>
                    <a:pt x="3129" y="4470"/>
                    <a:pt x="3129" y="3250"/>
                  </a:cubicBezTo>
                  <a:cubicBezTo>
                    <a:pt x="3129" y="2047"/>
                    <a:pt x="3506" y="919"/>
                    <a:pt x="4153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6"/>
            <p:cNvSpPr/>
            <p:nvPr/>
          </p:nvSpPr>
          <p:spPr>
            <a:xfrm>
              <a:off x="1074614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0" y="1"/>
                  </a:moveTo>
                  <a:lnTo>
                    <a:pt x="0" y="1"/>
                  </a:lnTo>
                  <a:cubicBezTo>
                    <a:pt x="662" y="919"/>
                    <a:pt x="1039" y="2047"/>
                    <a:pt x="1039" y="3250"/>
                  </a:cubicBezTo>
                  <a:cubicBezTo>
                    <a:pt x="1039" y="4470"/>
                    <a:pt x="662" y="5583"/>
                    <a:pt x="0" y="6500"/>
                  </a:cubicBezTo>
                  <a:cubicBezTo>
                    <a:pt x="2213" y="5297"/>
                    <a:pt x="3898" y="3732"/>
                    <a:pt x="4002" y="3627"/>
                  </a:cubicBezTo>
                  <a:cubicBezTo>
                    <a:pt x="4108" y="3521"/>
                    <a:pt x="4153" y="3386"/>
                    <a:pt x="4153" y="3250"/>
                  </a:cubicBezTo>
                  <a:cubicBezTo>
                    <a:pt x="4153" y="3116"/>
                    <a:pt x="4108" y="2980"/>
                    <a:pt x="4002" y="2889"/>
                  </a:cubicBezTo>
                  <a:cubicBezTo>
                    <a:pt x="3898" y="2785"/>
                    <a:pt x="2213" y="1204"/>
                    <a:pt x="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56"/>
          <p:cNvGrpSpPr/>
          <p:nvPr/>
        </p:nvGrpSpPr>
        <p:grpSpPr>
          <a:xfrm>
            <a:off x="6037559" y="2180563"/>
            <a:ext cx="368141" cy="323678"/>
            <a:chOff x="3161130" y="2113020"/>
            <a:chExt cx="386175" cy="339534"/>
          </a:xfrm>
        </p:grpSpPr>
        <p:sp>
          <p:nvSpPr>
            <p:cNvPr id="933" name="Google Shape;933;p56"/>
            <p:cNvSpPr/>
            <p:nvPr/>
          </p:nvSpPr>
          <p:spPr>
            <a:xfrm>
              <a:off x="3320140" y="2293922"/>
              <a:ext cx="68182" cy="22754"/>
            </a:xfrm>
            <a:custGeom>
              <a:rect b="b" l="l" r="r" t="t"/>
              <a:pathLst>
                <a:path extrusionOk="0" h="844" w="2529">
                  <a:moveTo>
                    <a:pt x="1" y="1"/>
                  </a:moveTo>
                  <a:lnTo>
                    <a:pt x="1" y="843"/>
                  </a:lnTo>
                  <a:lnTo>
                    <a:pt x="2528" y="843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3161130" y="2171442"/>
              <a:ext cx="386175" cy="281112"/>
            </a:xfrm>
            <a:custGeom>
              <a:rect b="b" l="l" r="r" t="t"/>
              <a:pathLst>
                <a:path extrusionOk="0" h="10427" w="14324">
                  <a:moveTo>
                    <a:pt x="1" y="0"/>
                  </a:moveTo>
                  <a:lnTo>
                    <a:pt x="1" y="9162"/>
                  </a:lnTo>
                  <a:cubicBezTo>
                    <a:pt x="1" y="9854"/>
                    <a:pt x="572" y="10426"/>
                    <a:pt x="1265" y="10426"/>
                  </a:cubicBezTo>
                  <a:lnTo>
                    <a:pt x="13060" y="10426"/>
                  </a:lnTo>
                  <a:cubicBezTo>
                    <a:pt x="13752" y="10426"/>
                    <a:pt x="14324" y="9854"/>
                    <a:pt x="14324" y="9162"/>
                  </a:cubicBezTo>
                  <a:lnTo>
                    <a:pt x="14324" y="0"/>
                  </a:lnTo>
                  <a:lnTo>
                    <a:pt x="12805" y="4528"/>
                  </a:lnTo>
                  <a:cubicBezTo>
                    <a:pt x="12639" y="5040"/>
                    <a:pt x="12157" y="5386"/>
                    <a:pt x="11616" y="5386"/>
                  </a:cubicBezTo>
                  <a:lnTo>
                    <a:pt x="9254" y="5386"/>
                  </a:lnTo>
                  <a:lnTo>
                    <a:pt x="9254" y="5808"/>
                  </a:lnTo>
                  <a:cubicBezTo>
                    <a:pt x="9254" y="6033"/>
                    <a:pt x="9074" y="6229"/>
                    <a:pt x="8847" y="6229"/>
                  </a:cubicBezTo>
                  <a:lnTo>
                    <a:pt x="5493" y="6229"/>
                  </a:lnTo>
                  <a:cubicBezTo>
                    <a:pt x="5252" y="6229"/>
                    <a:pt x="5072" y="6033"/>
                    <a:pt x="5072" y="5808"/>
                  </a:cubicBezTo>
                  <a:lnTo>
                    <a:pt x="5072" y="5386"/>
                  </a:lnTo>
                  <a:lnTo>
                    <a:pt x="2709" y="5386"/>
                  </a:lnTo>
                  <a:cubicBezTo>
                    <a:pt x="2167" y="5386"/>
                    <a:pt x="1686" y="5040"/>
                    <a:pt x="1521" y="45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3180595" y="2113020"/>
              <a:ext cx="347245" cy="180929"/>
            </a:xfrm>
            <a:custGeom>
              <a:rect b="b" l="l" r="r" t="t"/>
              <a:pathLst>
                <a:path extrusionOk="0" h="6711" w="12880">
                  <a:moveTo>
                    <a:pt x="8125" y="843"/>
                  </a:moveTo>
                  <a:cubicBezTo>
                    <a:pt x="8352" y="843"/>
                    <a:pt x="8532" y="1038"/>
                    <a:pt x="8532" y="1264"/>
                  </a:cubicBezTo>
                  <a:lnTo>
                    <a:pt x="8532" y="1686"/>
                  </a:lnTo>
                  <a:lnTo>
                    <a:pt x="4350" y="1686"/>
                  </a:lnTo>
                  <a:lnTo>
                    <a:pt x="4350" y="1264"/>
                  </a:lnTo>
                  <a:cubicBezTo>
                    <a:pt x="4350" y="1038"/>
                    <a:pt x="4530" y="843"/>
                    <a:pt x="4771" y="843"/>
                  </a:cubicBezTo>
                  <a:close/>
                  <a:moveTo>
                    <a:pt x="4771" y="1"/>
                  </a:moveTo>
                  <a:cubicBezTo>
                    <a:pt x="4063" y="1"/>
                    <a:pt x="3507" y="572"/>
                    <a:pt x="3507" y="1264"/>
                  </a:cubicBezTo>
                  <a:lnTo>
                    <a:pt x="3507" y="1686"/>
                  </a:lnTo>
                  <a:lnTo>
                    <a:pt x="1" y="1686"/>
                  </a:lnTo>
                  <a:lnTo>
                    <a:pt x="1581" y="6424"/>
                  </a:lnTo>
                  <a:cubicBezTo>
                    <a:pt x="1641" y="6605"/>
                    <a:pt x="1806" y="6711"/>
                    <a:pt x="1987" y="6711"/>
                  </a:cubicBezTo>
                  <a:lnTo>
                    <a:pt x="4350" y="6711"/>
                  </a:lnTo>
                  <a:lnTo>
                    <a:pt x="4350" y="6290"/>
                  </a:lnTo>
                  <a:cubicBezTo>
                    <a:pt x="4350" y="6063"/>
                    <a:pt x="4530" y="5883"/>
                    <a:pt x="4771" y="5883"/>
                  </a:cubicBezTo>
                  <a:lnTo>
                    <a:pt x="8125" y="5883"/>
                  </a:lnTo>
                  <a:cubicBezTo>
                    <a:pt x="8352" y="5883"/>
                    <a:pt x="8532" y="6063"/>
                    <a:pt x="8532" y="6290"/>
                  </a:cubicBezTo>
                  <a:lnTo>
                    <a:pt x="8532" y="6711"/>
                  </a:lnTo>
                  <a:lnTo>
                    <a:pt x="10894" y="6711"/>
                  </a:lnTo>
                  <a:cubicBezTo>
                    <a:pt x="11074" y="6711"/>
                    <a:pt x="11240" y="6605"/>
                    <a:pt x="11301" y="6424"/>
                  </a:cubicBezTo>
                  <a:lnTo>
                    <a:pt x="12880" y="1686"/>
                  </a:lnTo>
                  <a:lnTo>
                    <a:pt x="9375" y="1686"/>
                  </a:lnTo>
                  <a:lnTo>
                    <a:pt x="9375" y="1264"/>
                  </a:lnTo>
                  <a:cubicBezTo>
                    <a:pt x="9375" y="572"/>
                    <a:pt x="8817" y="1"/>
                    <a:pt x="8125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7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7"/>
          <p:cNvSpPr/>
          <p:nvPr/>
        </p:nvSpPr>
        <p:spPr>
          <a:xfrm>
            <a:off x="49855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57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Web Scraping tools</a:t>
            </a:r>
            <a:endParaRPr sz="4000"/>
          </a:p>
        </p:txBody>
      </p:sp>
      <p:sp>
        <p:nvSpPr>
          <p:cNvPr id="943" name="Google Shape;943;p57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944" name="Google Shape;944;p57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Let’s explore </a:t>
            </a:r>
            <a:r>
              <a:rPr lang="en"/>
              <a:t>the tools we can use </a:t>
            </a:r>
            <a:endParaRPr/>
          </a:p>
        </p:txBody>
      </p:sp>
      <p:grpSp>
        <p:nvGrpSpPr>
          <p:cNvPr id="945" name="Google Shape;945;p57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46" name="Google Shape;946;p57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7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8" name="Google Shape;948;p57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49" name="Google Shape;949;p57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57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57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57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57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57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7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57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57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57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57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1764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57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57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57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57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57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57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57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57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57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57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57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57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57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57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57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57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57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57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57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57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57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57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7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3" name="Google Shape;983;p57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84" name="Google Shape;984;p57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57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6" name="Google Shape;986;p57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87" name="Google Shape;987;p57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686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57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9" name="Google Shape;989;p57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90" name="Google Shape;990;p5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5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2" name="Google Shape;992;p57"/>
            <p:cNvGrpSpPr/>
            <p:nvPr/>
          </p:nvGrpSpPr>
          <p:grpSpPr>
            <a:xfrm rot="5400000">
              <a:off x="4518357" y="2551305"/>
              <a:ext cx="575162" cy="188875"/>
              <a:chOff x="6872640" y="3345236"/>
              <a:chExt cx="575162" cy="188875"/>
            </a:xfrm>
          </p:grpSpPr>
          <p:sp>
            <p:nvSpPr>
              <p:cNvPr id="993" name="Google Shape;993;p57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5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8"/>
          <p:cNvSpPr/>
          <p:nvPr/>
        </p:nvSpPr>
        <p:spPr>
          <a:xfrm>
            <a:off x="1049075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8"/>
          <p:cNvSpPr/>
          <p:nvPr/>
        </p:nvSpPr>
        <p:spPr>
          <a:xfrm>
            <a:off x="3595796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58"/>
          <p:cNvSpPr/>
          <p:nvPr/>
        </p:nvSpPr>
        <p:spPr>
          <a:xfrm>
            <a:off x="6142524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2" name="Google Shape;1002;p58"/>
          <p:cNvGrpSpPr/>
          <p:nvPr/>
        </p:nvGrpSpPr>
        <p:grpSpPr>
          <a:xfrm>
            <a:off x="1115172" y="1567944"/>
            <a:ext cx="1750805" cy="94001"/>
            <a:chOff x="3569131" y="3296864"/>
            <a:chExt cx="2721600" cy="146100"/>
          </a:xfrm>
        </p:grpSpPr>
        <p:sp>
          <p:nvSpPr>
            <p:cNvPr id="1003" name="Google Shape;1003;p58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4" name="Google Shape;1004;p58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005" name="Google Shape;1005;p5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5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5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8" name="Google Shape;1008;p58"/>
          <p:cNvGrpSpPr/>
          <p:nvPr/>
        </p:nvGrpSpPr>
        <p:grpSpPr>
          <a:xfrm>
            <a:off x="3696597" y="1567944"/>
            <a:ext cx="1750805" cy="94001"/>
            <a:chOff x="3569131" y="3296864"/>
            <a:chExt cx="2721600" cy="146100"/>
          </a:xfrm>
        </p:grpSpPr>
        <p:sp>
          <p:nvSpPr>
            <p:cNvPr id="1009" name="Google Shape;1009;p58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0" name="Google Shape;1010;p58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011" name="Google Shape;1011;p5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5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5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14" name="Google Shape;1014;p58"/>
          <p:cNvGrpSpPr/>
          <p:nvPr/>
        </p:nvGrpSpPr>
        <p:grpSpPr>
          <a:xfrm>
            <a:off x="6243322" y="1567944"/>
            <a:ext cx="1750805" cy="94001"/>
            <a:chOff x="3569131" y="3296864"/>
            <a:chExt cx="2721600" cy="146100"/>
          </a:xfrm>
        </p:grpSpPr>
        <p:sp>
          <p:nvSpPr>
            <p:cNvPr id="1015" name="Google Shape;1015;p58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6" name="Google Shape;1016;p58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017" name="Google Shape;1017;p5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5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5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0" name="Google Shape;102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tools to use?</a:t>
            </a:r>
            <a:endParaRPr/>
          </a:p>
        </p:txBody>
      </p:sp>
      <p:sp>
        <p:nvSpPr>
          <p:cNvPr id="1021" name="Google Shape;1021;p58"/>
          <p:cNvSpPr txBox="1"/>
          <p:nvPr>
            <p:ph idx="1" type="subTitle"/>
          </p:nvPr>
        </p:nvSpPr>
        <p:spPr>
          <a:xfrm>
            <a:off x="937625" y="35987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Beautiful soap </a:t>
            </a:r>
            <a:r>
              <a:rPr lang="en"/>
              <a:t>is a Python library for pulling data out of HTML and XML files. It’s </a:t>
            </a:r>
            <a:r>
              <a:rPr lang="en"/>
              <a:t>beginner</a:t>
            </a:r>
            <a:r>
              <a:rPr lang="en"/>
              <a:t> friendly but need other libraries to work.</a:t>
            </a:r>
            <a:endParaRPr/>
          </a:p>
        </p:txBody>
      </p:sp>
      <p:sp>
        <p:nvSpPr>
          <p:cNvPr id="1022" name="Google Shape;1022;p58"/>
          <p:cNvSpPr txBox="1"/>
          <p:nvPr>
            <p:ph idx="4" type="subTitle"/>
          </p:nvPr>
        </p:nvSpPr>
        <p:spPr>
          <a:xfrm>
            <a:off x="3484346" y="35144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Scrapy is a web-crawling framework. Fast and can handle large data but isn’t </a:t>
            </a:r>
            <a:r>
              <a:rPr lang="en"/>
              <a:t>beginner friendly</a:t>
            </a:r>
            <a:r>
              <a:rPr lang="en"/>
              <a:t> </a:t>
            </a:r>
            <a:endParaRPr/>
          </a:p>
        </p:txBody>
      </p:sp>
      <p:sp>
        <p:nvSpPr>
          <p:cNvPr id="1023" name="Google Shape;1023;p58"/>
          <p:cNvSpPr txBox="1"/>
          <p:nvPr>
            <p:ph idx="6" type="subTitle"/>
          </p:nvPr>
        </p:nvSpPr>
        <p:spPr>
          <a:xfrm>
            <a:off x="6031075" y="3629425"/>
            <a:ext cx="2331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Selenium is primarily used for automating </a:t>
            </a:r>
            <a:r>
              <a:rPr lang="en"/>
              <a:t>web browser interactions. </a:t>
            </a:r>
            <a:r>
              <a:rPr lang="en"/>
              <a:t>It can be used with Scrapy and other tools to create a powerful web scraper.</a:t>
            </a:r>
            <a:endParaRPr/>
          </a:p>
        </p:txBody>
      </p:sp>
      <p:sp>
        <p:nvSpPr>
          <p:cNvPr id="1024" name="Google Shape;1024;p58"/>
          <p:cNvSpPr/>
          <p:nvPr/>
        </p:nvSpPr>
        <p:spPr>
          <a:xfrm>
            <a:off x="1624625" y="1735675"/>
            <a:ext cx="801300" cy="80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58"/>
          <p:cNvSpPr/>
          <p:nvPr/>
        </p:nvSpPr>
        <p:spPr>
          <a:xfrm>
            <a:off x="4171346" y="1735675"/>
            <a:ext cx="801300" cy="80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58"/>
          <p:cNvSpPr/>
          <p:nvPr/>
        </p:nvSpPr>
        <p:spPr>
          <a:xfrm>
            <a:off x="6718074" y="1735675"/>
            <a:ext cx="801300" cy="801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58"/>
          <p:cNvSpPr/>
          <p:nvPr/>
        </p:nvSpPr>
        <p:spPr>
          <a:xfrm>
            <a:off x="104907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58"/>
          <p:cNvSpPr/>
          <p:nvPr/>
        </p:nvSpPr>
        <p:spPr>
          <a:xfrm>
            <a:off x="3595800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8"/>
          <p:cNvSpPr/>
          <p:nvPr/>
        </p:nvSpPr>
        <p:spPr>
          <a:xfrm>
            <a:off x="614252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58"/>
          <p:cNvGrpSpPr/>
          <p:nvPr/>
        </p:nvGrpSpPr>
        <p:grpSpPr>
          <a:xfrm>
            <a:off x="4363255" y="1925327"/>
            <a:ext cx="417492" cy="473800"/>
            <a:chOff x="2423775" y="3226875"/>
            <a:chExt cx="259925" cy="295000"/>
          </a:xfrm>
        </p:grpSpPr>
        <p:sp>
          <p:nvSpPr>
            <p:cNvPr id="1031" name="Google Shape;1031;p58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8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58"/>
          <p:cNvGrpSpPr/>
          <p:nvPr/>
        </p:nvGrpSpPr>
        <p:grpSpPr>
          <a:xfrm>
            <a:off x="1784623" y="1914047"/>
            <a:ext cx="471637" cy="473794"/>
            <a:chOff x="-49764975" y="3551225"/>
            <a:chExt cx="299300" cy="300650"/>
          </a:xfrm>
        </p:grpSpPr>
        <p:sp>
          <p:nvSpPr>
            <p:cNvPr id="1035" name="Google Shape;1035;p58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8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58"/>
          <p:cNvGrpSpPr/>
          <p:nvPr/>
        </p:nvGrpSpPr>
        <p:grpSpPr>
          <a:xfrm>
            <a:off x="6882246" y="1899290"/>
            <a:ext cx="474091" cy="473785"/>
            <a:chOff x="-61351725" y="3372400"/>
            <a:chExt cx="310350" cy="310150"/>
          </a:xfrm>
        </p:grpSpPr>
        <p:sp>
          <p:nvSpPr>
            <p:cNvPr id="1047" name="Google Shape;1047;p58"/>
            <p:cNvSpPr/>
            <p:nvPr/>
          </p:nvSpPr>
          <p:spPr>
            <a:xfrm>
              <a:off x="-61165043" y="3558868"/>
              <a:ext cx="19686" cy="19686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0" name="Google Shape;105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00" y="2957906"/>
            <a:ext cx="1027751" cy="44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362" y="2959402"/>
            <a:ext cx="1097280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088" y="2959412"/>
            <a:ext cx="1097280" cy="4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9"/>
          <p:cNvSpPr txBox="1"/>
          <p:nvPr>
            <p:ph type="title"/>
          </p:nvPr>
        </p:nvSpPr>
        <p:spPr>
          <a:xfrm>
            <a:off x="646650" y="1400850"/>
            <a:ext cx="385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2000"/>
              <a:t>Inspect Your Data Source</a:t>
            </a:r>
            <a:endParaRPr sz="2000"/>
          </a:p>
        </p:txBody>
      </p:sp>
      <p:sp>
        <p:nvSpPr>
          <p:cNvPr id="1058" name="Google Shape;1058;p59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The first step in any web scraping project is to</a:t>
            </a: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:</a:t>
            </a:r>
            <a:br>
              <a:rPr lang="en"/>
            </a:b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"/>
              <a:t>Find a Website  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Medium"/>
              <a:buChar char="●"/>
            </a:pPr>
            <a:r>
              <a:rPr lang="en"/>
              <a:t>Inspect the site structure using Developer Tools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</a:pPr>
            <a:r>
              <a:rPr lang="en"/>
              <a:t>Understand the URL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And the most important thing: Legal and Ethical Considerations</a:t>
            </a:r>
            <a:endParaRPr/>
          </a:p>
        </p:txBody>
      </p:sp>
      <p:grpSp>
        <p:nvGrpSpPr>
          <p:cNvPr id="1059" name="Google Shape;1059;p59"/>
          <p:cNvGrpSpPr/>
          <p:nvPr/>
        </p:nvGrpSpPr>
        <p:grpSpPr>
          <a:xfrm>
            <a:off x="4646884" y="1534161"/>
            <a:ext cx="3852079" cy="2198521"/>
            <a:chOff x="4646884" y="1534161"/>
            <a:chExt cx="3852079" cy="2198521"/>
          </a:xfrm>
        </p:grpSpPr>
        <p:grpSp>
          <p:nvGrpSpPr>
            <p:cNvPr id="1060" name="Google Shape;1060;p59"/>
            <p:cNvGrpSpPr/>
            <p:nvPr/>
          </p:nvGrpSpPr>
          <p:grpSpPr>
            <a:xfrm flipH="1">
              <a:off x="4994335" y="1705248"/>
              <a:ext cx="861213" cy="1229177"/>
              <a:chOff x="5484389" y="2699155"/>
              <a:chExt cx="1632940" cy="2330636"/>
            </a:xfrm>
          </p:grpSpPr>
          <p:sp>
            <p:nvSpPr>
              <p:cNvPr id="1061" name="Google Shape;1061;p59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rect b="b" l="l" r="r" t="t"/>
                <a:pathLst>
                  <a:path extrusionOk="0" h="63237" w="27098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59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rect b="b" l="l" r="r" t="t"/>
                <a:pathLst>
                  <a:path extrusionOk="0" h="89777" w="28348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3" name="Google Shape;1063;p59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1064" name="Google Shape;1064;p59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rect b="b" l="l" r="r" t="t"/>
                <a:pathLst>
                  <a:path extrusionOk="0" h="68844" w="81994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9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rect b="b" l="l" r="r" t="t"/>
                <a:pathLst>
                  <a:path extrusionOk="0" h="22358" w="8692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59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rect b="b" l="l" r="r" t="t"/>
                <a:pathLst>
                  <a:path extrusionOk="0" h="33288" w="8676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59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rect b="b" l="l" r="r" t="t"/>
                <a:pathLst>
                  <a:path extrusionOk="0" h="15325" w="8693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9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rect b="b" l="l" r="r" t="t"/>
                <a:pathLst>
                  <a:path extrusionOk="0" h="43766" w="8693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59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rect b="b" l="l" r="r" t="t"/>
                <a:pathLst>
                  <a:path extrusionOk="0" h="27493" w="8693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0" name="Google Shape;1070;p59"/>
            <p:cNvSpPr/>
            <p:nvPr/>
          </p:nvSpPr>
          <p:spPr>
            <a:xfrm>
              <a:off x="5502493" y="1742498"/>
              <a:ext cx="2205463" cy="1990184"/>
            </a:xfrm>
            <a:custGeom>
              <a:rect b="b" l="l" r="r" t="t"/>
              <a:pathLst>
                <a:path extrusionOk="0" h="209493" w="232154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fmla="val 298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7623185" y="1534161"/>
              <a:ext cx="392668" cy="392668"/>
            </a:xfrm>
            <a:custGeom>
              <a:rect b="b" l="l" r="r" t="t"/>
              <a:pathLst>
                <a:path extrusionOk="0" h="34108" w="34108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7958977" y="2642526"/>
              <a:ext cx="158067" cy="150284"/>
            </a:xfrm>
            <a:custGeom>
              <a:rect b="b" l="l" r="r" t="t"/>
              <a:pathLst>
                <a:path extrusionOk="0" h="13054" w="1373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8190805" y="2642526"/>
              <a:ext cx="158078" cy="150284"/>
            </a:xfrm>
            <a:custGeom>
              <a:rect b="b" l="l" r="r" t="t"/>
              <a:pathLst>
                <a:path extrusionOk="0" h="13054" w="13731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7340204" y="3651372"/>
              <a:ext cx="334496" cy="52819"/>
            </a:xfrm>
            <a:custGeom>
              <a:rect b="b" l="l" r="r" t="t"/>
              <a:pathLst>
                <a:path extrusionOk="0" h="4588" w="29055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7724742" y="3651372"/>
              <a:ext cx="197543" cy="52819"/>
            </a:xfrm>
            <a:custGeom>
              <a:rect b="b" l="l" r="r" t="t"/>
              <a:pathLst>
                <a:path extrusionOk="0" h="4588" w="17159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7347987" y="3531659"/>
              <a:ext cx="193099" cy="21505"/>
            </a:xfrm>
            <a:custGeom>
              <a:rect b="b" l="l" r="r" t="t"/>
              <a:pathLst>
                <a:path extrusionOk="0" h="1868" w="16773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5725006" y="1597909"/>
              <a:ext cx="786442" cy="495878"/>
            </a:xfrm>
            <a:custGeom>
              <a:rect b="b" l="l" r="r" t="t"/>
              <a:pathLst>
                <a:path extrusionOk="0" h="43073" w="68312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5829338" y="1701676"/>
              <a:ext cx="173459" cy="173459"/>
            </a:xfrm>
            <a:custGeom>
              <a:rect b="b" l="l" r="r" t="t"/>
              <a:pathLst>
                <a:path extrusionOk="0" h="15067" w="15067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5876783" y="1755788"/>
              <a:ext cx="78389" cy="71907"/>
            </a:xfrm>
            <a:custGeom>
              <a:rect b="b" l="l" r="r" t="t"/>
              <a:pathLst>
                <a:path extrusionOk="0" h="6246" w="6809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3" name="Google Shape;1083;p59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1084" name="Google Shape;1084;p59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rect b="b" l="l" r="r" t="t"/>
                <a:pathLst>
                  <a:path extrusionOk="0" h="1868" w="49207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59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6" name="Google Shape;1086;p59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87" name="Google Shape;1087;p59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59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0" name="Google Shape;1090;p59"/>
            <p:cNvSpPr/>
            <p:nvPr/>
          </p:nvSpPr>
          <p:spPr>
            <a:xfrm>
              <a:off x="7340204" y="3119697"/>
              <a:ext cx="582060" cy="321705"/>
            </a:xfrm>
            <a:custGeom>
              <a:rect b="b" l="l" r="r" t="t"/>
              <a:pathLst>
                <a:path extrusionOk="0" h="27944" w="50559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7584271" y="3226677"/>
              <a:ext cx="98029" cy="107930"/>
            </a:xfrm>
            <a:custGeom>
              <a:rect b="b" l="l" r="r" t="t"/>
              <a:pathLst>
                <a:path extrusionOk="0" h="9375" w="8515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7198075" y="1534161"/>
              <a:ext cx="817756" cy="817767"/>
            </a:xfrm>
            <a:custGeom>
              <a:rect b="b" l="l" r="r" t="t"/>
              <a:pathLst>
                <a:path extrusionOk="0" h="71033" w="71032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3" name="Google Shape;1093;p59"/>
            <p:cNvGrpSpPr/>
            <p:nvPr/>
          </p:nvGrpSpPr>
          <p:grpSpPr>
            <a:xfrm rot="5400000">
              <a:off x="7923907" y="2020855"/>
              <a:ext cx="575162" cy="188875"/>
              <a:chOff x="6872640" y="3345236"/>
              <a:chExt cx="575162" cy="188875"/>
            </a:xfrm>
          </p:grpSpPr>
          <p:sp>
            <p:nvSpPr>
              <p:cNvPr id="1094" name="Google Shape;1094;p5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5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6" name="Google Shape;1096;p59"/>
            <p:cNvGrpSpPr/>
            <p:nvPr/>
          </p:nvGrpSpPr>
          <p:grpSpPr>
            <a:xfrm rot="-6299960">
              <a:off x="4640188" y="2322758"/>
              <a:ext cx="575145" cy="188870"/>
              <a:chOff x="6872640" y="3345236"/>
              <a:chExt cx="575162" cy="188875"/>
            </a:xfrm>
          </p:grpSpPr>
          <p:sp>
            <p:nvSpPr>
              <p:cNvPr id="1097" name="Google Shape;1097;p5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5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9" name="Google Shape;1099;p59"/>
          <p:cNvSpPr/>
          <p:nvPr/>
        </p:nvSpPr>
        <p:spPr>
          <a:xfrm>
            <a:off x="719996" y="72302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9"/>
          <p:cNvSpPr txBox="1"/>
          <p:nvPr>
            <p:ph idx="4294967295" type="title"/>
          </p:nvPr>
        </p:nvSpPr>
        <p:spPr>
          <a:xfrm>
            <a:off x="783750" y="93457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