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FB4C-7E17-4A97-B992-15CB15A3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89" y="514287"/>
            <a:ext cx="5999378" cy="1210734"/>
          </a:xfrm>
        </p:spPr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D8B9C-9083-4E26-BA32-7FFF74BE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22" y="1725021"/>
            <a:ext cx="8825658" cy="861420"/>
          </a:xfrm>
        </p:spPr>
        <p:txBody>
          <a:bodyPr/>
          <a:lstStyle/>
          <a:p>
            <a:r>
              <a:rPr lang="en-US" dirty="0"/>
              <a:t>One Day Job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4987E-54EF-432C-A6C2-5334DD7B0E56}"/>
              </a:ext>
            </a:extLst>
          </p:cNvPr>
          <p:cNvSpPr/>
          <p:nvPr/>
        </p:nvSpPr>
        <p:spPr>
          <a:xfrm>
            <a:off x="4077572" y="4803635"/>
            <a:ext cx="4533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Created by: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5621B-1A37-44F9-9BF2-F01E44A82E2B}"/>
              </a:ext>
            </a:extLst>
          </p:cNvPr>
          <p:cNvSpPr/>
          <p:nvPr/>
        </p:nvSpPr>
        <p:spPr>
          <a:xfrm>
            <a:off x="7472706" y="4803636"/>
            <a:ext cx="453302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Mhamad</a:t>
            </a:r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Ben Gharbia</a:t>
            </a:r>
          </a:p>
          <a:p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Montassar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Haddaji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Omar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Rezgui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00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0BF-7630-4C9B-8FF7-A3CCDD8D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WireFrame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9CB0-7ED3-41CE-BAD9-87B179F5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wireframe of all pages using </a:t>
            </a:r>
            <a:r>
              <a:rPr lang="en-US" dirty="0" err="1"/>
              <a:t>balsamiq</a:t>
            </a:r>
            <a:r>
              <a:rPr lang="en-US" dirty="0"/>
              <a:t>.</a:t>
            </a:r>
          </a:p>
          <a:p>
            <a:r>
              <a:rPr lang="en-US" dirty="0"/>
              <a:t>Creating the timeline using Google sheet</a:t>
            </a:r>
          </a:p>
          <a:p>
            <a:r>
              <a:rPr lang="en-US" dirty="0"/>
              <a:t>Creating the user story using Trello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8049E-84AD-48A9-A1E8-6CAB5AAA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695" y="2444750"/>
            <a:ext cx="2801344" cy="3733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CF18E8-7223-4097-BE02-65D9C08342CB}"/>
              </a:ext>
            </a:extLst>
          </p:cNvPr>
          <p:cNvSpPr/>
          <p:nvPr/>
        </p:nvSpPr>
        <p:spPr>
          <a:xfrm>
            <a:off x="8951198" y="6198800"/>
            <a:ext cx="1930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Home page </a:t>
            </a:r>
            <a:r>
              <a:rPr lang="en-US" sz="1200" dirty="0" err="1"/>
              <a:t>WireFrame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B01C1E-FE42-4F36-9181-46942BFAD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6" y="5020201"/>
            <a:ext cx="7442200" cy="5791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8BC3B6-AD45-48BA-A5B4-3C01FF876984}"/>
              </a:ext>
            </a:extLst>
          </p:cNvPr>
          <p:cNvSpPr/>
          <p:nvPr/>
        </p:nvSpPr>
        <p:spPr>
          <a:xfrm>
            <a:off x="4135997" y="5745832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the timeline</a:t>
            </a:r>
          </a:p>
        </p:txBody>
      </p:sp>
    </p:spTree>
    <p:extLst>
      <p:ext uri="{BB962C8B-B14F-4D97-AF65-F5344CB8AC3E}">
        <p14:creationId xmlns:p14="http://schemas.microsoft.com/office/powerpoint/2010/main" val="21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5CFB-EE30-4E08-A4F0-8D740DCE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930D-4ADA-4D7B-9FFE-157F37FD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A707-5DE2-49AF-A49A-7337490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396E-7121-489C-B7A0-441A087E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6C0-0274-48D0-8733-EC3E154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9268-D44A-481E-B525-5E81439F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A395-E87E-4CCB-AF16-2797CD6B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82A2-4516-4026-A674-582670CE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03C5-BA24-459C-8A05-C6A0C9D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A39F-F8F5-46DF-B247-E48ECED3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0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48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Python Project</vt:lpstr>
      <vt:lpstr>WireFrame Creation</vt:lpstr>
      <vt:lpstr>Database Design</vt:lpstr>
      <vt:lpstr>Home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Mhamed Ben Gharbia</dc:creator>
  <cp:lastModifiedBy>Mhamed Ben Gharbia</cp:lastModifiedBy>
  <cp:revision>3</cp:revision>
  <dcterms:created xsi:type="dcterms:W3CDTF">2022-08-23T13:16:36Z</dcterms:created>
  <dcterms:modified xsi:type="dcterms:W3CDTF">2022-08-23T13:41:27Z</dcterms:modified>
</cp:coreProperties>
</file>