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5" r:id="rId3"/>
    <p:sldId id="292" r:id="rId4"/>
    <p:sldId id="294" r:id="rId5"/>
    <p:sldId id="293" r:id="rId6"/>
    <p:sldId id="295" r:id="rId7"/>
    <p:sldId id="296" r:id="rId8"/>
    <p:sldId id="297" r:id="rId9"/>
    <p:sldId id="299" r:id="rId10"/>
    <p:sldId id="298" r:id="rId11"/>
    <p:sldId id="301" r:id="rId12"/>
    <p:sldId id="300" r:id="rId13"/>
    <p:sldId id="306" r:id="rId14"/>
    <p:sldId id="305" r:id="rId15"/>
    <p:sldId id="307" r:id="rId16"/>
    <p:sldId id="308" r:id="rId17"/>
    <p:sldId id="302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9" autoAdjust="0"/>
  </p:normalViewPr>
  <p:slideViewPr>
    <p:cSldViewPr snapToGrid="0">
      <p:cViewPr varScale="1">
        <p:scale>
          <a:sx n="95" d="100"/>
          <a:sy n="95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6E958-FDD5-436B-86EB-947704678C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1B61CD3-5D2D-4389-9D06-646F5466BA40}">
      <dgm:prSet custT="1"/>
      <dgm:spPr/>
      <dgm:t>
        <a:bodyPr/>
        <a:lstStyle/>
        <a:p>
          <a:pPr>
            <a:defRPr cap="all"/>
          </a:pPr>
          <a:r>
            <a:rPr lang="en-AU" sz="2800" b="1" dirty="0">
              <a:latin typeface="Amasis MT Pro Black" panose="02040A04050005020304" pitchFamily="18" charset="0"/>
            </a:rPr>
            <a:t>Thank you for your attention.</a:t>
          </a:r>
          <a:endParaRPr lang="en-US" sz="2800" dirty="0">
            <a:latin typeface="Amasis MT Pro Black" panose="02040A04050005020304" pitchFamily="18" charset="0"/>
          </a:endParaRPr>
        </a:p>
      </dgm:t>
    </dgm:pt>
    <dgm:pt modelId="{A5C21617-D9D3-48B9-8340-8A95AB2F3CAC}" type="parTrans" cxnId="{AF68EA5E-CD57-4F6F-8A26-94760B09C549}">
      <dgm:prSet/>
      <dgm:spPr/>
      <dgm:t>
        <a:bodyPr/>
        <a:lstStyle/>
        <a:p>
          <a:endParaRPr lang="en-US"/>
        </a:p>
      </dgm:t>
    </dgm:pt>
    <dgm:pt modelId="{26ADD3F6-A9A2-40C1-80D0-6928C6DB418C}" type="sibTrans" cxnId="{AF68EA5E-CD57-4F6F-8A26-94760B09C549}">
      <dgm:prSet/>
      <dgm:spPr/>
      <dgm:t>
        <a:bodyPr/>
        <a:lstStyle/>
        <a:p>
          <a:endParaRPr lang="en-US"/>
        </a:p>
      </dgm:t>
    </dgm:pt>
    <dgm:pt modelId="{FB0CF05A-589E-4CBD-B848-B190FA762AA9}">
      <dgm:prSet custT="1"/>
      <dgm:spPr/>
      <dgm:t>
        <a:bodyPr/>
        <a:lstStyle/>
        <a:p>
          <a:pPr>
            <a:defRPr cap="all"/>
          </a:pPr>
          <a:r>
            <a:rPr lang="en-AU" sz="3600" b="1" dirty="0">
              <a:solidFill>
                <a:schemeClr val="tx1">
                  <a:lumMod val="50000"/>
                  <a:lumOff val="50000"/>
                </a:schemeClr>
              </a:solidFill>
              <a:latin typeface="Amasis MT Pro Black" panose="02040A04050005020304" pitchFamily="18" charset="0"/>
            </a:rPr>
            <a:t>QUESTIONS?</a:t>
          </a:r>
          <a:endParaRPr lang="en-US" sz="3600" dirty="0">
            <a:solidFill>
              <a:schemeClr val="tx1">
                <a:lumMod val="50000"/>
                <a:lumOff val="50000"/>
              </a:schemeClr>
            </a:solidFill>
            <a:latin typeface="Amasis MT Pro Black" panose="02040A04050005020304" pitchFamily="18" charset="0"/>
          </a:endParaRPr>
        </a:p>
      </dgm:t>
    </dgm:pt>
    <dgm:pt modelId="{2D995B53-FBFA-412F-9DC4-30FED0DFFB6C}" type="parTrans" cxnId="{8330D864-19C6-4B82-8470-240D1A77EAC5}">
      <dgm:prSet/>
      <dgm:spPr/>
      <dgm:t>
        <a:bodyPr/>
        <a:lstStyle/>
        <a:p>
          <a:endParaRPr lang="en-US"/>
        </a:p>
      </dgm:t>
    </dgm:pt>
    <dgm:pt modelId="{1548AD01-008F-4CDC-A2CC-491AB34B46F6}" type="sibTrans" cxnId="{8330D864-19C6-4B82-8470-240D1A77EAC5}">
      <dgm:prSet/>
      <dgm:spPr/>
      <dgm:t>
        <a:bodyPr/>
        <a:lstStyle/>
        <a:p>
          <a:endParaRPr lang="en-US"/>
        </a:p>
      </dgm:t>
    </dgm:pt>
    <dgm:pt modelId="{8FAB96E9-82A2-450E-B978-F62671724CFB}" type="pres">
      <dgm:prSet presAssocID="{9C36E958-FDD5-436B-86EB-947704678CA9}" presName="root" presStyleCnt="0">
        <dgm:presLayoutVars>
          <dgm:dir/>
          <dgm:resizeHandles val="exact"/>
        </dgm:presLayoutVars>
      </dgm:prSet>
      <dgm:spPr/>
    </dgm:pt>
    <dgm:pt modelId="{E5097B54-3064-4567-9BE8-E30E26AF33B2}" type="pres">
      <dgm:prSet presAssocID="{81B61CD3-5D2D-4389-9D06-646F5466BA40}" presName="compNode" presStyleCnt="0"/>
      <dgm:spPr/>
    </dgm:pt>
    <dgm:pt modelId="{09744834-BDED-451F-801B-6E5E0DAA999E}" type="pres">
      <dgm:prSet presAssocID="{81B61CD3-5D2D-4389-9D06-646F5466BA40}" presName="iconBgRect" presStyleLbl="bgShp" presStyleIdx="0" presStyleCnt="2" custScaleX="131552" custScaleY="128791" custLinFactNeighborX="-3269" custLinFactNeighborY="-3065"/>
      <dgm:spPr>
        <a:prstGeom prst="round2DiagRect">
          <a:avLst>
            <a:gd name="adj1" fmla="val 29727"/>
            <a:gd name="adj2" fmla="val 0"/>
          </a:avLst>
        </a:prstGeom>
      </dgm:spPr>
    </dgm:pt>
    <dgm:pt modelId="{4196A2E8-C4E5-4F7E-9BAF-BCC90E92D661}" type="pres">
      <dgm:prSet presAssocID="{81B61CD3-5D2D-4389-9D06-646F5466BA40}" presName="iconRect" presStyleLbl="node1" presStyleIdx="0" presStyleCnt="2" custScaleX="200763" custScaleY="202100" custLinFactNeighborX="-5598" custLinFactNeighborY="-94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4B5AED56-6DC4-4568-A153-548C166FC26A}" type="pres">
      <dgm:prSet presAssocID="{81B61CD3-5D2D-4389-9D06-646F5466BA40}" presName="spaceRect" presStyleCnt="0"/>
      <dgm:spPr/>
    </dgm:pt>
    <dgm:pt modelId="{56A7210B-2C92-4E3D-8396-B55BA65F94C5}" type="pres">
      <dgm:prSet presAssocID="{81B61CD3-5D2D-4389-9D06-646F5466BA40}" presName="textRect" presStyleLbl="revTx" presStyleIdx="0" presStyleCnt="2" custScaleY="155749" custLinFactNeighborX="-8466" custLinFactNeighborY="7143">
        <dgm:presLayoutVars>
          <dgm:chMax val="1"/>
          <dgm:chPref val="1"/>
        </dgm:presLayoutVars>
      </dgm:prSet>
      <dgm:spPr/>
    </dgm:pt>
    <dgm:pt modelId="{11CF5C70-E544-47F3-B07E-07B0D0899097}" type="pres">
      <dgm:prSet presAssocID="{26ADD3F6-A9A2-40C1-80D0-6928C6DB418C}" presName="sibTrans" presStyleCnt="0"/>
      <dgm:spPr/>
    </dgm:pt>
    <dgm:pt modelId="{2D287FDC-011D-4FDF-B0A2-0EEFB88B4CDE}" type="pres">
      <dgm:prSet presAssocID="{FB0CF05A-589E-4CBD-B848-B190FA762AA9}" presName="compNode" presStyleCnt="0"/>
      <dgm:spPr/>
    </dgm:pt>
    <dgm:pt modelId="{FF31B67C-5175-4F81-A9D5-DC791B2C88D4}" type="pres">
      <dgm:prSet presAssocID="{FB0CF05A-589E-4CBD-B848-B190FA762AA9}" presName="iconBgRect" presStyleLbl="bgShp" presStyleIdx="1" presStyleCnt="2" custScaleX="139382" custScaleY="127921" custLinFactNeighborX="6661" custLinFactNeighborY="-8327"/>
      <dgm:spPr>
        <a:prstGeom prst="round2DiagRect">
          <a:avLst>
            <a:gd name="adj1" fmla="val 29727"/>
            <a:gd name="adj2" fmla="val 0"/>
          </a:avLst>
        </a:prstGeom>
      </dgm:spPr>
    </dgm:pt>
    <dgm:pt modelId="{AC7D141B-55BD-4E83-97FE-C9DCB5186D3C}" type="pres">
      <dgm:prSet presAssocID="{FB0CF05A-589E-4CBD-B848-B190FA762AA9}" presName="iconRect" presStyleLbl="node1" presStyleIdx="1" presStyleCnt="2" custScaleX="153901" custScaleY="151423" custLinFactNeighborX="15484" custLinFactNeighborY="-1610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222AAE8-6C87-486C-960F-352EAA1ADB96}" type="pres">
      <dgm:prSet presAssocID="{FB0CF05A-589E-4CBD-B848-B190FA762AA9}" presName="spaceRect" presStyleCnt="0"/>
      <dgm:spPr/>
    </dgm:pt>
    <dgm:pt modelId="{9FC92FBD-C170-43CD-BA6B-08C9B0ABA97D}" type="pres">
      <dgm:prSet presAssocID="{FB0CF05A-589E-4CBD-B848-B190FA762AA9}" presName="textRect" presStyleLbl="revTx" presStyleIdx="1" presStyleCnt="2" custLinFactNeighborX="6096" custLinFactNeighborY="-43088">
        <dgm:presLayoutVars>
          <dgm:chMax val="1"/>
          <dgm:chPref val="1"/>
        </dgm:presLayoutVars>
      </dgm:prSet>
      <dgm:spPr/>
    </dgm:pt>
  </dgm:ptLst>
  <dgm:cxnLst>
    <dgm:cxn modelId="{0ED64207-17AE-4011-A94E-D659112EAFDE}" type="presOf" srcId="{FB0CF05A-589E-4CBD-B848-B190FA762AA9}" destId="{9FC92FBD-C170-43CD-BA6B-08C9B0ABA97D}" srcOrd="0" destOrd="0" presId="urn:microsoft.com/office/officeart/2018/5/layout/IconLeafLabelList"/>
    <dgm:cxn modelId="{AF68EA5E-CD57-4F6F-8A26-94760B09C549}" srcId="{9C36E958-FDD5-436B-86EB-947704678CA9}" destId="{81B61CD3-5D2D-4389-9D06-646F5466BA40}" srcOrd="0" destOrd="0" parTransId="{A5C21617-D9D3-48B9-8340-8A95AB2F3CAC}" sibTransId="{26ADD3F6-A9A2-40C1-80D0-6928C6DB418C}"/>
    <dgm:cxn modelId="{8330D864-19C6-4B82-8470-240D1A77EAC5}" srcId="{9C36E958-FDD5-436B-86EB-947704678CA9}" destId="{FB0CF05A-589E-4CBD-B848-B190FA762AA9}" srcOrd="1" destOrd="0" parTransId="{2D995B53-FBFA-412F-9DC4-30FED0DFFB6C}" sibTransId="{1548AD01-008F-4CDC-A2CC-491AB34B46F6}"/>
    <dgm:cxn modelId="{89EC6399-916E-43D7-AA4E-2BB97101A248}" type="presOf" srcId="{81B61CD3-5D2D-4389-9D06-646F5466BA40}" destId="{56A7210B-2C92-4E3D-8396-B55BA65F94C5}" srcOrd="0" destOrd="0" presId="urn:microsoft.com/office/officeart/2018/5/layout/IconLeafLabelList"/>
    <dgm:cxn modelId="{373E95EE-97DC-4C5F-8C9E-631EF603F263}" type="presOf" srcId="{9C36E958-FDD5-436B-86EB-947704678CA9}" destId="{8FAB96E9-82A2-450E-B978-F62671724CFB}" srcOrd="0" destOrd="0" presId="urn:microsoft.com/office/officeart/2018/5/layout/IconLeafLabelList"/>
    <dgm:cxn modelId="{1B836C93-6BB6-4BD8-B0ED-EA9B4C78072C}" type="presParOf" srcId="{8FAB96E9-82A2-450E-B978-F62671724CFB}" destId="{E5097B54-3064-4567-9BE8-E30E26AF33B2}" srcOrd="0" destOrd="0" presId="urn:microsoft.com/office/officeart/2018/5/layout/IconLeafLabelList"/>
    <dgm:cxn modelId="{BA971F7D-F0F1-4497-A8DD-12098FD0582F}" type="presParOf" srcId="{E5097B54-3064-4567-9BE8-E30E26AF33B2}" destId="{09744834-BDED-451F-801B-6E5E0DAA999E}" srcOrd="0" destOrd="0" presId="urn:microsoft.com/office/officeart/2018/5/layout/IconLeafLabelList"/>
    <dgm:cxn modelId="{9B6C4932-1635-44D1-ABB8-D0405E86B8C3}" type="presParOf" srcId="{E5097B54-3064-4567-9BE8-E30E26AF33B2}" destId="{4196A2E8-C4E5-4F7E-9BAF-BCC90E92D661}" srcOrd="1" destOrd="0" presId="urn:microsoft.com/office/officeart/2018/5/layout/IconLeafLabelList"/>
    <dgm:cxn modelId="{BC425B86-055A-4B56-AD00-384C2CC7E1AC}" type="presParOf" srcId="{E5097B54-3064-4567-9BE8-E30E26AF33B2}" destId="{4B5AED56-6DC4-4568-A153-548C166FC26A}" srcOrd="2" destOrd="0" presId="urn:microsoft.com/office/officeart/2018/5/layout/IconLeafLabelList"/>
    <dgm:cxn modelId="{86CB5A4B-0054-4742-9279-791E93069074}" type="presParOf" srcId="{E5097B54-3064-4567-9BE8-E30E26AF33B2}" destId="{56A7210B-2C92-4E3D-8396-B55BA65F94C5}" srcOrd="3" destOrd="0" presId="urn:microsoft.com/office/officeart/2018/5/layout/IconLeafLabelList"/>
    <dgm:cxn modelId="{EE5231A2-A9A3-4B34-97C4-CBB327768C11}" type="presParOf" srcId="{8FAB96E9-82A2-450E-B978-F62671724CFB}" destId="{11CF5C70-E544-47F3-B07E-07B0D0899097}" srcOrd="1" destOrd="0" presId="urn:microsoft.com/office/officeart/2018/5/layout/IconLeafLabelList"/>
    <dgm:cxn modelId="{CC5FB19D-A16C-4AE3-ACF2-70BC2C8F5CEE}" type="presParOf" srcId="{8FAB96E9-82A2-450E-B978-F62671724CFB}" destId="{2D287FDC-011D-4FDF-B0A2-0EEFB88B4CDE}" srcOrd="2" destOrd="0" presId="urn:microsoft.com/office/officeart/2018/5/layout/IconLeafLabelList"/>
    <dgm:cxn modelId="{91857FD6-49FE-4008-8236-062198EB20AF}" type="presParOf" srcId="{2D287FDC-011D-4FDF-B0A2-0EEFB88B4CDE}" destId="{FF31B67C-5175-4F81-A9D5-DC791B2C88D4}" srcOrd="0" destOrd="0" presId="urn:microsoft.com/office/officeart/2018/5/layout/IconLeafLabelList"/>
    <dgm:cxn modelId="{CD1B10B1-E008-43B2-8C65-27F66F80F953}" type="presParOf" srcId="{2D287FDC-011D-4FDF-B0A2-0EEFB88B4CDE}" destId="{AC7D141B-55BD-4E83-97FE-C9DCB5186D3C}" srcOrd="1" destOrd="0" presId="urn:microsoft.com/office/officeart/2018/5/layout/IconLeafLabelList"/>
    <dgm:cxn modelId="{45A3DDF3-6314-4ED2-9558-62AB1D8EA6A9}" type="presParOf" srcId="{2D287FDC-011D-4FDF-B0A2-0EEFB88B4CDE}" destId="{8222AAE8-6C87-486C-960F-352EAA1ADB96}" srcOrd="2" destOrd="0" presId="urn:microsoft.com/office/officeart/2018/5/layout/IconLeafLabelList"/>
    <dgm:cxn modelId="{67A85A51-BD35-4B2F-81B2-688DBAF5C1B0}" type="presParOf" srcId="{2D287FDC-011D-4FDF-B0A2-0EEFB88B4CDE}" destId="{9FC92FBD-C170-43CD-BA6B-08C9B0ABA9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44834-BDED-451F-801B-6E5E0DAA999E}">
      <dsp:nvSpPr>
        <dsp:cNvPr id="0" name=""/>
        <dsp:cNvSpPr/>
      </dsp:nvSpPr>
      <dsp:spPr>
        <a:xfrm>
          <a:off x="1626571" y="6793"/>
          <a:ext cx="2888881" cy="2828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6A2E8-C4E5-4F7E-9BAF-BCC90E92D661}">
      <dsp:nvSpPr>
        <dsp:cNvPr id="0" name=""/>
        <dsp:cNvSpPr/>
      </dsp:nvSpPr>
      <dsp:spPr>
        <a:xfrm>
          <a:off x="1807458" y="96543"/>
          <a:ext cx="2529613" cy="2546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7210B-2C92-4E3D-8396-B55BA65F94C5}">
      <dsp:nvSpPr>
        <dsp:cNvPr id="0" name=""/>
        <dsp:cNvSpPr/>
      </dsp:nvSpPr>
      <dsp:spPr>
        <a:xfrm>
          <a:off x="1038024" y="3106965"/>
          <a:ext cx="3600000" cy="122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800" b="1" kern="1200" dirty="0">
              <a:latin typeface="Amasis MT Pro Black" panose="02040A04050005020304" pitchFamily="18" charset="0"/>
            </a:rPr>
            <a:t>Thank you for your attention.</a:t>
          </a:r>
          <a:endParaRPr lang="en-US" sz="2800" kern="1200" dirty="0">
            <a:latin typeface="Amasis MT Pro Black" panose="02040A04050005020304" pitchFamily="18" charset="0"/>
          </a:endParaRPr>
        </a:p>
      </dsp:txBody>
      <dsp:txXfrm>
        <a:off x="1038024" y="3106965"/>
        <a:ext cx="3600000" cy="1226523"/>
      </dsp:txXfrm>
    </dsp:sp>
    <dsp:sp modelId="{FF31B67C-5175-4F81-A9D5-DC791B2C88D4}">
      <dsp:nvSpPr>
        <dsp:cNvPr id="0" name=""/>
        <dsp:cNvSpPr/>
      </dsp:nvSpPr>
      <dsp:spPr>
        <a:xfrm>
          <a:off x="5988661" y="5771"/>
          <a:ext cx="3060828" cy="28091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D141B-55BD-4E83-97FE-C9DCB5186D3C}">
      <dsp:nvSpPr>
        <dsp:cNvPr id="0" name=""/>
        <dsp:cNvSpPr/>
      </dsp:nvSpPr>
      <dsp:spPr>
        <a:xfrm>
          <a:off x="6598322" y="436292"/>
          <a:ext cx="1939152" cy="1907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92FBD-C170-43CD-BA6B-08C9B0ABA97D}">
      <dsp:nvSpPr>
        <dsp:cNvPr id="0" name=""/>
        <dsp:cNvSpPr/>
      </dsp:nvSpPr>
      <dsp:spPr>
        <a:xfrm>
          <a:off x="5792256" y="3035887"/>
          <a:ext cx="36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600" b="1" kern="1200" dirty="0">
              <a:solidFill>
                <a:schemeClr val="tx1">
                  <a:lumMod val="50000"/>
                  <a:lumOff val="50000"/>
                </a:schemeClr>
              </a:solidFill>
              <a:latin typeface="Amasis MT Pro Black" panose="02040A04050005020304" pitchFamily="18" charset="0"/>
            </a:rPr>
            <a:t>QUESTIONS?</a:t>
          </a:r>
          <a:endParaRPr lang="en-US" sz="3600" kern="1200" dirty="0">
            <a:solidFill>
              <a:schemeClr val="tx1">
                <a:lumMod val="50000"/>
                <a:lumOff val="50000"/>
              </a:schemeClr>
            </a:solidFill>
            <a:latin typeface="Amasis MT Pro Black" panose="02040A04050005020304" pitchFamily="18" charset="0"/>
          </a:endParaRPr>
        </a:p>
      </dsp:txBody>
      <dsp:txXfrm>
        <a:off x="5792256" y="3035887"/>
        <a:ext cx="36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2669-755F-4B0C-8D17-732C6AC8617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BBC10-0FCB-48FE-A07F-19722783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5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Change screen to live server for demo, changing currency type and zoom in on dates.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8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 cryptocurrency</a:t>
            </a:r>
          </a:p>
          <a:p>
            <a:r>
              <a:rPr lang="en-AU" dirty="0"/>
              <a:t>Data source is from </a:t>
            </a:r>
            <a:r>
              <a:rPr lang="en-AU" dirty="0" err="1"/>
              <a:t>kaggle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2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Determine </a:t>
            </a:r>
          </a:p>
          <a:p>
            <a:r>
              <a:rPr lang="en-AU" dirty="0"/>
              <a:t>        Oldest date – remove all rows for earlier date we picked so we are comparing the currencies from same time frame </a:t>
            </a:r>
          </a:p>
          <a:p>
            <a:r>
              <a:rPr lang="en-AU" dirty="0"/>
              <a:t>        Latest date</a:t>
            </a:r>
          </a:p>
          <a:p>
            <a:r>
              <a:rPr lang="en-AU" dirty="0"/>
              <a:t>Common date picked for all three coins – 2017 – 04 -14 </a:t>
            </a:r>
          </a:p>
          <a:p>
            <a:r>
              <a:rPr lang="en-AU" dirty="0"/>
              <a:t>All DFs were combined by concatenating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This is how the files are structured within the project folder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 index.html file must be inside the templates folder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We used Flask API to launch the website</a:t>
            </a:r>
          </a:p>
          <a:p>
            <a:r>
              <a:rPr lang="en-AU" dirty="0"/>
              <a:t>Code for app.py to import flask and render template, and redirect to the index.html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Output of app.py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 Bootstrap for the front-end framework of the website</a:t>
            </a:r>
          </a:p>
          <a:p>
            <a:r>
              <a:rPr lang="en-AU" dirty="0"/>
              <a:t>Use Jumbotron for the page header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how the dashboard looks like</a:t>
            </a:r>
          </a:p>
          <a:p>
            <a:r>
              <a:rPr lang="en-AU" dirty="0"/>
              <a:t>The data were “cleaned” to get the same range of date for the 3 crypto currencies (2017 to 2021)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 scripts were then added to generate the website content.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BBC10-0FCB-48FE-A07F-197227835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E8F5-8527-7828-9FBE-DACD1B02D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61E55-89A7-6F37-081F-22112D4F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5D6D-944E-0C44-06C1-862431F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704F-8244-3DB9-F4DC-D7B9E09B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855C-AAE2-7F7F-8152-F7E13341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F092-094F-74BE-30EA-A05FEDC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2F766-5B6D-44DD-8812-240F4637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6CCE-F1E1-41BC-B538-0026F742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A3A6-F651-F757-BEC0-B28619C8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8207-D707-A1E2-B3D9-AB2862D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DF92-C3A4-16C9-6EDD-6B4BBCF01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EC4B-CB2C-39A5-CE20-45297FA4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96E2-C16E-A771-8226-BBA8CC7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0289-B655-A1E5-1AD8-3CF1AB3C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C823-B357-2B0F-C527-8F3EB7C4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E8BE-B7C7-44D7-7672-2FA697B1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0BF-D1E5-2D64-07B9-AAF94697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5CF2-F003-BDE4-409B-7100D0DC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97D0-D911-CA31-9E33-F8908899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D368-FE0F-19C4-4247-485B2CFE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5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97B8-8A7A-A20C-2E89-96104249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E45D-DE32-8E84-8A76-F80B0CF3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0F38-A2C8-591A-3A02-24918E57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DAF4-47D3-3D14-0050-4FE4CE4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5B88-D89B-709F-D41F-A9B77A1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27EA-4202-F3B1-0115-91A4673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A076-F157-9E4F-B5B4-2A4994170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A43E-E938-7D37-F1A0-55521B37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0A084-486A-1DF9-D7AE-4BFA756A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06E19-C8CE-F450-6439-8E98FD53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AF1F1-A033-9D53-2C14-CC61BCAA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EE46-D197-90DB-ACB7-A793BB56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9BB4-5546-234C-CF1F-C4A1F914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EA22D-BA03-F811-23CE-3350ABCA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C8932-5576-105F-7D04-8D3E1A725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4B06C-47D4-9873-260D-10981A60E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3B109-7D07-4EBE-A8E6-D22949BC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4E833-1C7B-D254-8AA5-424BC6C0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23107-F885-D394-19D3-E193724C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A190-9E2D-B7B8-6FF4-7CB2D56A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5CD9-F485-D93F-0E00-06D93BCF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48586-7470-6289-82AF-E6ACE6FB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1761C-B80B-0FE7-10FD-EC5F068A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22BA4-1DF7-29B2-18D9-196B6DB8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06B1D-2843-2C69-A24A-EF293BE5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CC94-9A42-9726-CC8C-F459B1D6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365B-E70C-49E0-AF24-B41AA863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45A4-5C05-4AA9-6495-D54D8503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7628A-6797-DB09-BCE9-F52C26093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F9F39-0B06-2B8D-6701-C3047B1B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FFE89-4B15-8B9E-0AA1-D3A9686F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A1A9A-A318-979A-ADE2-5907764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C174-F4FD-962E-7493-02BD272F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4CB1-C6A8-EB26-CEDC-026F437C6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E21CA-BBAF-DCD2-1464-F6F45B35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D8D84-6248-1979-B861-616C384C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4667-F742-4317-B194-AFC302C9F4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CC0E-128B-2594-FE00-CD131F14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1B361-4577-D134-2957-D4B9306E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5672-CD73-4BF8-8DE3-C4C25D06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60354-ED92-7EF0-9D74-A8F7105E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1" y="365126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A2797-03A9-94A9-6C0F-50582A1DE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521" y="1230923"/>
            <a:ext cx="10800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119A-51E8-FC5F-7408-0B583233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52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9F2A4667-F742-4317-B194-AFC302C9F488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DBF6-0792-CF9A-B94D-AABC5EC38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0423-1155-9220-2164-346CCD86F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600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43595672-CD73-4BF8-8DE3-C4C25D06DD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5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dins0n/top-50-cryptocurrency-historical-pri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fif"/><Relationship Id="rId5" Type="http://schemas.openxmlformats.org/officeDocument/2006/relationships/image" Target="../media/image2.jfif"/><Relationship Id="rId4" Type="http://schemas.openxmlformats.org/officeDocument/2006/relationships/image" Target="../media/image1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6AB3AD-B386-5653-6F14-F46B5F18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366" y="1914728"/>
            <a:ext cx="6838064" cy="2160000"/>
          </a:xfrm>
          <a:noFill/>
        </p:spPr>
        <p:txBody>
          <a:bodyPr anchor="ctr">
            <a:noAutofit/>
          </a:bodyPr>
          <a:lstStyle/>
          <a:p>
            <a:r>
              <a:rPr lang="en-AU" sz="5400" b="1" spc="3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Cryptocurrency Visualisations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F9DAC5-9976-A539-80EC-A82F38417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2959" y="3828288"/>
            <a:ext cx="6480000" cy="2453776"/>
          </a:xfrm>
          <a:noFill/>
        </p:spPr>
        <p:txBody>
          <a:bodyPr>
            <a:normAutofit/>
          </a:bodyPr>
          <a:lstStyle/>
          <a:p>
            <a:r>
              <a:rPr lang="en-AU" sz="3200" b="1" spc="2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6</a:t>
            </a:r>
          </a:p>
          <a:p>
            <a:r>
              <a:rPr lang="en-AU" b="1" spc="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r>
              <a:rPr lang="en-AU" b="1" spc="200" dirty="0">
                <a:solidFill>
                  <a:schemeClr val="accent4">
                    <a:lumMod val="75000"/>
                  </a:schemeClr>
                </a:solidFill>
              </a:rPr>
              <a:t>Mohammed </a:t>
            </a:r>
            <a:r>
              <a:rPr lang="en-AU" b="1" spc="200" dirty="0" err="1">
                <a:solidFill>
                  <a:schemeClr val="accent4">
                    <a:lumMod val="75000"/>
                  </a:schemeClr>
                </a:solidFill>
              </a:rPr>
              <a:t>Hamdouna</a:t>
            </a:r>
            <a:endParaRPr lang="en-AU" b="1" spc="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AU" b="1" spc="200" dirty="0">
                <a:solidFill>
                  <a:schemeClr val="accent4">
                    <a:lumMod val="75000"/>
                  </a:schemeClr>
                </a:solidFill>
              </a:rPr>
              <a:t>Myrna </a:t>
            </a:r>
            <a:r>
              <a:rPr lang="en-AU" b="1" spc="200" dirty="0" err="1">
                <a:solidFill>
                  <a:schemeClr val="accent4">
                    <a:lumMod val="75000"/>
                  </a:schemeClr>
                </a:solidFill>
              </a:rPr>
              <a:t>Deseo</a:t>
            </a:r>
            <a:endParaRPr lang="en-AU" b="1" spc="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AU" b="1" spc="200" dirty="0">
                <a:solidFill>
                  <a:schemeClr val="accent4">
                    <a:lumMod val="75000"/>
                  </a:schemeClr>
                </a:solidFill>
              </a:rPr>
              <a:t>Rasika </a:t>
            </a:r>
            <a:r>
              <a:rPr lang="en-AU" b="1" spc="200" dirty="0" err="1">
                <a:solidFill>
                  <a:schemeClr val="accent4">
                    <a:lumMod val="75000"/>
                  </a:schemeClr>
                </a:solidFill>
              </a:rPr>
              <a:t>Senadheera</a:t>
            </a:r>
            <a:endParaRPr lang="en-AU" b="1" spc="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AU" b="1" spc="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/>
              <a:t>Create index.html file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E919A2-68A7-0627-4E57-E23890F8AA46}"/>
              </a:ext>
            </a:extLst>
          </p:cNvPr>
          <p:cNvSpPr txBox="1">
            <a:spLocks/>
          </p:cNvSpPr>
          <p:nvPr/>
        </p:nvSpPr>
        <p:spPr>
          <a:xfrm>
            <a:off x="697520" y="1230923"/>
            <a:ext cx="10341267" cy="236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Create scripts:</a:t>
            </a:r>
          </a:p>
          <a:p>
            <a:r>
              <a:rPr lang="en-AU"/>
              <a:t>d3.js</a:t>
            </a:r>
          </a:p>
          <a:p>
            <a:r>
              <a:rPr lang="en-AU"/>
              <a:t>Plotly</a:t>
            </a:r>
          </a:p>
          <a:p>
            <a:r>
              <a:rPr lang="en-AU"/>
              <a:t>Javascript file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A1431-350C-A367-4D86-0B510098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8" y="4331208"/>
            <a:ext cx="10041013" cy="14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 err="1"/>
              <a:t>Javascript</a:t>
            </a:r>
            <a:r>
              <a:rPr lang="en-AU" dirty="0"/>
              <a:t>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8414C4-0709-6476-02A5-672BCFE4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1" y="1328929"/>
            <a:ext cx="10800000" cy="19156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Do a console log to call the JS file: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Build charts and do a for loop 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B2DC3-C0B4-EAD1-58F5-E4F15E5D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90" y="1713356"/>
            <a:ext cx="5351993" cy="719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C04FD-4FB5-E096-1188-39D846A5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50" y="3244609"/>
            <a:ext cx="8656785" cy="34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2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 err="1"/>
              <a:t>Javascript</a:t>
            </a:r>
            <a:r>
              <a:rPr lang="en-AU" dirty="0"/>
              <a:t>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D4B8C3-83DA-86C5-5AC9-11E13EA8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1" y="1324669"/>
            <a:ext cx="10800000" cy="420440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AU" dirty="0"/>
              <a:t>Create info box and do a for loop:</a:t>
            </a:r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0FADE-C31B-E739-727D-6D05AEF7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82" y="1848612"/>
            <a:ext cx="7621334" cy="26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4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 err="1"/>
              <a:t>Javascript</a:t>
            </a:r>
            <a:r>
              <a:rPr lang="en-AU" dirty="0"/>
              <a:t>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D4B8C3-83DA-86C5-5AC9-11E13EA8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1" y="1324669"/>
            <a:ext cx="10800000" cy="93183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AU" dirty="0"/>
              <a:t>Getting average values and appending Info Box</a:t>
            </a:r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9ABA2-2050-E107-44F6-04FC0AFB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40" y="1949433"/>
            <a:ext cx="9025124" cy="38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 err="1"/>
              <a:t>Javascript</a:t>
            </a:r>
            <a:r>
              <a:rPr lang="en-AU" dirty="0"/>
              <a:t>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D4B8C3-83DA-86C5-5AC9-11E13EA8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1" y="1324669"/>
            <a:ext cx="10800000" cy="91269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AU" dirty="0"/>
              <a:t>Initialise the dashboard</a:t>
            </a:r>
          </a:p>
          <a:p>
            <a:pPr marL="0" indent="0">
              <a:buNone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BE0B2-F873-D6C6-7B02-B600BF3A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51" y="2361243"/>
            <a:ext cx="8925331" cy="18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 err="1"/>
              <a:t>Javascript</a:t>
            </a:r>
            <a:r>
              <a:rPr lang="en-AU" dirty="0"/>
              <a:t>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D4B8C3-83DA-86C5-5AC9-11E13EA8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1" y="1324669"/>
            <a:ext cx="10800000" cy="9126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CC368-0DAC-96CD-12D5-2E75F45E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77" y="2237359"/>
            <a:ext cx="7319491" cy="390647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24B50A-5BB8-645E-497B-0A9F87DA6436}"/>
              </a:ext>
            </a:extLst>
          </p:cNvPr>
          <p:cNvSpPr txBox="1">
            <a:spLocks/>
          </p:cNvSpPr>
          <p:nvPr/>
        </p:nvSpPr>
        <p:spPr>
          <a:xfrm>
            <a:off x="849921" y="1477069"/>
            <a:ext cx="10800000" cy="912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AU" dirty="0"/>
              <a:t>Loop through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42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 err="1"/>
              <a:t>Javascript</a:t>
            </a:r>
            <a:r>
              <a:rPr lang="en-AU" dirty="0"/>
              <a:t>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D4B8C3-83DA-86C5-5AC9-11E13EA8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1" y="1324669"/>
            <a:ext cx="10800000" cy="91269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AU" dirty="0"/>
              <a:t>Reflecting information on html page</a:t>
            </a:r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  <a:p>
            <a:pPr marL="457200" indent="-45720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0AA2D-D5D0-DECB-F1D8-82C11D53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49" y="1841646"/>
            <a:ext cx="7281071" cy="45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9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C0975-9F14-EDA5-3E6E-21183244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29" y="96898"/>
            <a:ext cx="10280342" cy="6298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C4BF5C-7461-CF87-11F0-6F0E000C828E}"/>
              </a:ext>
            </a:extLst>
          </p:cNvPr>
          <p:cNvSpPr txBox="1"/>
          <p:nvPr/>
        </p:nvSpPr>
        <p:spPr>
          <a:xfrm>
            <a:off x="690080" y="6482787"/>
            <a:ext cx="10546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hlinkClick r:id="rId4"/>
              </a:rPr>
              <a:t>http://127.0.0.1:5000</a:t>
            </a:r>
            <a:r>
              <a:rPr lang="en-AU" sz="1600" dirty="0"/>
              <a:t> (Do a demo of the website)</a:t>
            </a:r>
          </a:p>
        </p:txBody>
      </p:sp>
    </p:spTree>
    <p:extLst>
      <p:ext uri="{BB962C8B-B14F-4D97-AF65-F5344CB8AC3E}">
        <p14:creationId xmlns:p14="http://schemas.microsoft.com/office/powerpoint/2010/main" val="14355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61699E37-5EAC-A7D6-DF6A-61FCAA65B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02601"/>
              </p:ext>
            </p:extLst>
          </p:nvPr>
        </p:nvGraphicFramePr>
        <p:xfrm>
          <a:off x="838200" y="127680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9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18DD604-9FD1-4E35-84A0-CFD3632CA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22"/>
            <a:ext cx="12192000" cy="6859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6" cy="6858000"/>
            <a:chOff x="1" y="0"/>
            <a:chExt cx="1219199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347BDA-2AB5-9036-C266-8E0F2548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589" y="128450"/>
            <a:ext cx="3371992" cy="895634"/>
          </a:xfrm>
        </p:spPr>
        <p:txBody>
          <a:bodyPr anchor="t">
            <a:normAutofit/>
          </a:bodyPr>
          <a:lstStyle/>
          <a:p>
            <a:pPr algn="r"/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5D2A-6263-60A4-C2D4-E697E6C3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75" y="2380288"/>
            <a:ext cx="5890277" cy="100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chemeClr val="tx1">
                    <a:alpha val="60000"/>
                  </a:schemeClr>
                </a:solidFill>
              </a:rPr>
              <a:t>Data Source: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>
                    <a:alpha val="60000"/>
                  </a:schemeClr>
                </a:solidFill>
                <a:hlinkClick r:id="rId3"/>
              </a:rPr>
              <a:t>https://www.kaggle.com/datasets/odins0n/top-50-cryptocurrency-historical-prices</a:t>
            </a:r>
            <a:r>
              <a:rPr lang="en-GB" sz="14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1E51D-8E17-4D73-9B13-D0D66F9E2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0946" y="2529102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31F01E-6863-47B2-B5F8-4C443DA14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76" y="0"/>
            <a:ext cx="4335725" cy="3532180"/>
          </a:xfrm>
          <a:custGeom>
            <a:avLst/>
            <a:gdLst>
              <a:gd name="connsiteX0" fmla="*/ 179111 w 4335725"/>
              <a:gd name="connsiteY0" fmla="*/ 0 h 3532180"/>
              <a:gd name="connsiteX1" fmla="*/ 4335725 w 4335725"/>
              <a:gd name="connsiteY1" fmla="*/ 0 h 3532180"/>
              <a:gd name="connsiteX2" fmla="*/ 4335725 w 4335725"/>
              <a:gd name="connsiteY2" fmla="*/ 2845937 h 3532180"/>
              <a:gd name="connsiteX3" fmla="*/ 4315217 w 4335725"/>
              <a:gd name="connsiteY3" fmla="*/ 2853009 h 3532180"/>
              <a:gd name="connsiteX4" fmla="*/ 4269092 w 4335725"/>
              <a:gd name="connsiteY4" fmla="*/ 2867324 h 3532180"/>
              <a:gd name="connsiteX5" fmla="*/ 4219783 w 4335725"/>
              <a:gd name="connsiteY5" fmla="*/ 2880049 h 3532180"/>
              <a:gd name="connsiteX6" fmla="*/ 4172065 w 4335725"/>
              <a:gd name="connsiteY6" fmla="*/ 2892774 h 3532180"/>
              <a:gd name="connsiteX7" fmla="*/ 4124349 w 4335725"/>
              <a:gd name="connsiteY7" fmla="*/ 2907089 h 3532180"/>
              <a:gd name="connsiteX8" fmla="*/ 4078224 w 4335725"/>
              <a:gd name="connsiteY8" fmla="*/ 2922994 h 3532180"/>
              <a:gd name="connsiteX9" fmla="*/ 4035278 w 4335725"/>
              <a:gd name="connsiteY9" fmla="*/ 2942082 h 3532180"/>
              <a:gd name="connsiteX10" fmla="*/ 3995515 w 4335725"/>
              <a:gd name="connsiteY10" fmla="*/ 2964348 h 3532180"/>
              <a:gd name="connsiteX11" fmla="*/ 3960521 w 4335725"/>
              <a:gd name="connsiteY11" fmla="*/ 2992978 h 3532180"/>
              <a:gd name="connsiteX12" fmla="*/ 3923939 w 4335725"/>
              <a:gd name="connsiteY12" fmla="*/ 3024791 h 3532180"/>
              <a:gd name="connsiteX13" fmla="*/ 3892126 w 4335725"/>
              <a:gd name="connsiteY13" fmla="*/ 3061373 h 3532180"/>
              <a:gd name="connsiteX14" fmla="*/ 3861905 w 4335725"/>
              <a:gd name="connsiteY14" fmla="*/ 3099547 h 3532180"/>
              <a:gd name="connsiteX15" fmla="*/ 3831684 w 4335725"/>
              <a:gd name="connsiteY15" fmla="*/ 3139310 h 3532180"/>
              <a:gd name="connsiteX16" fmla="*/ 3801464 w 4335725"/>
              <a:gd name="connsiteY16" fmla="*/ 3179075 h 3532180"/>
              <a:gd name="connsiteX17" fmla="*/ 3771243 w 4335725"/>
              <a:gd name="connsiteY17" fmla="*/ 3217249 h 3532180"/>
              <a:gd name="connsiteX18" fmla="*/ 3737841 w 4335725"/>
              <a:gd name="connsiteY18" fmla="*/ 3253831 h 3532180"/>
              <a:gd name="connsiteX19" fmla="*/ 3704438 w 4335725"/>
              <a:gd name="connsiteY19" fmla="*/ 3285642 h 3532180"/>
              <a:gd name="connsiteX20" fmla="*/ 3666266 w 4335725"/>
              <a:gd name="connsiteY20" fmla="*/ 3312682 h 3532180"/>
              <a:gd name="connsiteX21" fmla="*/ 3626501 w 4335725"/>
              <a:gd name="connsiteY21" fmla="*/ 3333360 h 3532180"/>
              <a:gd name="connsiteX22" fmla="*/ 3578783 w 4335725"/>
              <a:gd name="connsiteY22" fmla="*/ 3347676 h 3532180"/>
              <a:gd name="connsiteX23" fmla="*/ 3529475 w 4335725"/>
              <a:gd name="connsiteY23" fmla="*/ 3354038 h 3532180"/>
              <a:gd name="connsiteX24" fmla="*/ 3478579 w 4335725"/>
              <a:gd name="connsiteY24" fmla="*/ 3355628 h 3532180"/>
              <a:gd name="connsiteX25" fmla="*/ 3424498 w 4335725"/>
              <a:gd name="connsiteY25" fmla="*/ 3350856 h 3532180"/>
              <a:gd name="connsiteX26" fmla="*/ 3370419 w 4335725"/>
              <a:gd name="connsiteY26" fmla="*/ 3344494 h 3532180"/>
              <a:gd name="connsiteX27" fmla="*/ 3316339 w 4335725"/>
              <a:gd name="connsiteY27" fmla="*/ 3336540 h 3532180"/>
              <a:gd name="connsiteX28" fmla="*/ 3262260 w 4335725"/>
              <a:gd name="connsiteY28" fmla="*/ 3330180 h 3532180"/>
              <a:gd name="connsiteX29" fmla="*/ 3208180 w 4335725"/>
              <a:gd name="connsiteY29" fmla="*/ 3326998 h 3532180"/>
              <a:gd name="connsiteX30" fmla="*/ 3155691 w 4335725"/>
              <a:gd name="connsiteY30" fmla="*/ 3326998 h 3532180"/>
              <a:gd name="connsiteX31" fmla="*/ 3106385 w 4335725"/>
              <a:gd name="connsiteY31" fmla="*/ 3333360 h 3532180"/>
              <a:gd name="connsiteX32" fmla="*/ 3055487 w 4335725"/>
              <a:gd name="connsiteY32" fmla="*/ 3346085 h 3532180"/>
              <a:gd name="connsiteX33" fmla="*/ 3009359 w 4335725"/>
              <a:gd name="connsiteY33" fmla="*/ 3365171 h 3532180"/>
              <a:gd name="connsiteX34" fmla="*/ 2961643 w 4335725"/>
              <a:gd name="connsiteY34" fmla="*/ 3390621 h 3532180"/>
              <a:gd name="connsiteX35" fmla="*/ 2913927 w 4335725"/>
              <a:gd name="connsiteY35" fmla="*/ 3416071 h 3532180"/>
              <a:gd name="connsiteX36" fmla="*/ 2866209 w 4335725"/>
              <a:gd name="connsiteY36" fmla="*/ 3444699 h 3532180"/>
              <a:gd name="connsiteX37" fmla="*/ 2820081 w 4335725"/>
              <a:gd name="connsiteY37" fmla="*/ 3471739 h 3532180"/>
              <a:gd name="connsiteX38" fmla="*/ 2770775 w 4335725"/>
              <a:gd name="connsiteY38" fmla="*/ 3495598 h 3532180"/>
              <a:gd name="connsiteX39" fmla="*/ 2723057 w 4335725"/>
              <a:gd name="connsiteY39" fmla="*/ 3514685 h 3532180"/>
              <a:gd name="connsiteX40" fmla="*/ 2673749 w 4335725"/>
              <a:gd name="connsiteY40" fmla="*/ 3527410 h 3532180"/>
              <a:gd name="connsiteX41" fmla="*/ 2622852 w 4335725"/>
              <a:gd name="connsiteY41" fmla="*/ 3532180 h 3532180"/>
              <a:gd name="connsiteX42" fmla="*/ 2571953 w 4335725"/>
              <a:gd name="connsiteY42" fmla="*/ 3527410 h 3532180"/>
              <a:gd name="connsiteX43" fmla="*/ 2522645 w 4335725"/>
              <a:gd name="connsiteY43" fmla="*/ 3514685 h 3532180"/>
              <a:gd name="connsiteX44" fmla="*/ 2474930 w 4335725"/>
              <a:gd name="connsiteY44" fmla="*/ 3495598 h 3532180"/>
              <a:gd name="connsiteX45" fmla="*/ 2425621 w 4335725"/>
              <a:gd name="connsiteY45" fmla="*/ 3471739 h 3532180"/>
              <a:gd name="connsiteX46" fmla="*/ 2379493 w 4335725"/>
              <a:gd name="connsiteY46" fmla="*/ 3444699 h 3532180"/>
              <a:gd name="connsiteX47" fmla="*/ 2331777 w 4335725"/>
              <a:gd name="connsiteY47" fmla="*/ 3416071 h 3532180"/>
              <a:gd name="connsiteX48" fmla="*/ 2284059 w 4335725"/>
              <a:gd name="connsiteY48" fmla="*/ 3390621 h 3532180"/>
              <a:gd name="connsiteX49" fmla="*/ 2236343 w 4335725"/>
              <a:gd name="connsiteY49" fmla="*/ 3365171 h 3532180"/>
              <a:gd name="connsiteX50" fmla="*/ 2188627 w 4335725"/>
              <a:gd name="connsiteY50" fmla="*/ 3346085 h 3532180"/>
              <a:gd name="connsiteX51" fmla="*/ 2139319 w 4335725"/>
              <a:gd name="connsiteY51" fmla="*/ 3333360 h 3532180"/>
              <a:gd name="connsiteX52" fmla="*/ 2090011 w 4335725"/>
              <a:gd name="connsiteY52" fmla="*/ 3326998 h 3532180"/>
              <a:gd name="connsiteX53" fmla="*/ 2037520 w 4335725"/>
              <a:gd name="connsiteY53" fmla="*/ 3326998 h 3532180"/>
              <a:gd name="connsiteX54" fmla="*/ 1983442 w 4335725"/>
              <a:gd name="connsiteY54" fmla="*/ 3330180 h 3532180"/>
              <a:gd name="connsiteX55" fmla="*/ 1929363 w 4335725"/>
              <a:gd name="connsiteY55" fmla="*/ 3336540 h 3532180"/>
              <a:gd name="connsiteX56" fmla="*/ 1875283 w 4335725"/>
              <a:gd name="connsiteY56" fmla="*/ 3344494 h 3532180"/>
              <a:gd name="connsiteX57" fmla="*/ 1821202 w 4335725"/>
              <a:gd name="connsiteY57" fmla="*/ 3350856 h 3532180"/>
              <a:gd name="connsiteX58" fmla="*/ 1767124 w 4335725"/>
              <a:gd name="connsiteY58" fmla="*/ 3355628 h 3532180"/>
              <a:gd name="connsiteX59" fmla="*/ 1716227 w 4335725"/>
              <a:gd name="connsiteY59" fmla="*/ 3354038 h 3532180"/>
              <a:gd name="connsiteX60" fmla="*/ 1666919 w 4335725"/>
              <a:gd name="connsiteY60" fmla="*/ 3347676 h 3532180"/>
              <a:gd name="connsiteX61" fmla="*/ 1619201 w 4335725"/>
              <a:gd name="connsiteY61" fmla="*/ 3333360 h 3532180"/>
              <a:gd name="connsiteX62" fmla="*/ 1579437 w 4335725"/>
              <a:gd name="connsiteY62" fmla="*/ 3312682 h 3532180"/>
              <a:gd name="connsiteX63" fmla="*/ 1541263 w 4335725"/>
              <a:gd name="connsiteY63" fmla="*/ 3285642 h 3532180"/>
              <a:gd name="connsiteX64" fmla="*/ 1507862 w 4335725"/>
              <a:gd name="connsiteY64" fmla="*/ 3253831 h 3532180"/>
              <a:gd name="connsiteX65" fmla="*/ 1474459 w 4335725"/>
              <a:gd name="connsiteY65" fmla="*/ 3217249 h 3532180"/>
              <a:gd name="connsiteX66" fmla="*/ 1444238 w 4335725"/>
              <a:gd name="connsiteY66" fmla="*/ 3179075 h 3532180"/>
              <a:gd name="connsiteX67" fmla="*/ 1414018 w 4335725"/>
              <a:gd name="connsiteY67" fmla="*/ 3139310 h 3532180"/>
              <a:gd name="connsiteX68" fmla="*/ 1383797 w 4335725"/>
              <a:gd name="connsiteY68" fmla="*/ 3099547 h 3532180"/>
              <a:gd name="connsiteX69" fmla="*/ 1353577 w 4335725"/>
              <a:gd name="connsiteY69" fmla="*/ 3061373 h 3532180"/>
              <a:gd name="connsiteX70" fmla="*/ 1321765 w 4335725"/>
              <a:gd name="connsiteY70" fmla="*/ 3024791 h 3532180"/>
              <a:gd name="connsiteX71" fmla="*/ 1285181 w 4335725"/>
              <a:gd name="connsiteY71" fmla="*/ 2992978 h 3532180"/>
              <a:gd name="connsiteX72" fmla="*/ 1250188 w 4335725"/>
              <a:gd name="connsiteY72" fmla="*/ 2964348 h 3532180"/>
              <a:gd name="connsiteX73" fmla="*/ 1210424 w 4335725"/>
              <a:gd name="connsiteY73" fmla="*/ 2942082 h 3532180"/>
              <a:gd name="connsiteX74" fmla="*/ 1167479 w 4335725"/>
              <a:gd name="connsiteY74" fmla="*/ 2922994 h 3532180"/>
              <a:gd name="connsiteX75" fmla="*/ 1121353 w 4335725"/>
              <a:gd name="connsiteY75" fmla="*/ 2907089 h 3532180"/>
              <a:gd name="connsiteX76" fmla="*/ 1073635 w 4335725"/>
              <a:gd name="connsiteY76" fmla="*/ 2892774 h 3532180"/>
              <a:gd name="connsiteX77" fmla="*/ 1025919 w 4335725"/>
              <a:gd name="connsiteY77" fmla="*/ 2880049 h 3532180"/>
              <a:gd name="connsiteX78" fmla="*/ 976611 w 4335725"/>
              <a:gd name="connsiteY78" fmla="*/ 2867324 h 3532180"/>
              <a:gd name="connsiteX79" fmla="*/ 930485 w 4335725"/>
              <a:gd name="connsiteY79" fmla="*/ 2853009 h 3532180"/>
              <a:gd name="connsiteX80" fmla="*/ 884357 w 4335725"/>
              <a:gd name="connsiteY80" fmla="*/ 2837103 h 3532180"/>
              <a:gd name="connsiteX81" fmla="*/ 841413 w 4335725"/>
              <a:gd name="connsiteY81" fmla="*/ 2818015 h 3532180"/>
              <a:gd name="connsiteX82" fmla="*/ 803238 w 4335725"/>
              <a:gd name="connsiteY82" fmla="*/ 2794157 h 3532180"/>
              <a:gd name="connsiteX83" fmla="*/ 768245 w 4335725"/>
              <a:gd name="connsiteY83" fmla="*/ 2765527 h 3532180"/>
              <a:gd name="connsiteX84" fmla="*/ 739617 w 4335725"/>
              <a:gd name="connsiteY84" fmla="*/ 2730536 h 3532180"/>
              <a:gd name="connsiteX85" fmla="*/ 715759 w 4335725"/>
              <a:gd name="connsiteY85" fmla="*/ 2692361 h 3532180"/>
              <a:gd name="connsiteX86" fmla="*/ 696671 w 4335725"/>
              <a:gd name="connsiteY86" fmla="*/ 2649416 h 3532180"/>
              <a:gd name="connsiteX87" fmla="*/ 680766 w 4335725"/>
              <a:gd name="connsiteY87" fmla="*/ 2603290 h 3532180"/>
              <a:gd name="connsiteX88" fmla="*/ 666450 w 4335725"/>
              <a:gd name="connsiteY88" fmla="*/ 2557164 h 3532180"/>
              <a:gd name="connsiteX89" fmla="*/ 653726 w 4335725"/>
              <a:gd name="connsiteY89" fmla="*/ 2507856 h 3532180"/>
              <a:gd name="connsiteX90" fmla="*/ 641000 w 4335725"/>
              <a:gd name="connsiteY90" fmla="*/ 2460140 h 3532180"/>
              <a:gd name="connsiteX91" fmla="*/ 626685 w 4335725"/>
              <a:gd name="connsiteY91" fmla="*/ 2412422 h 3532180"/>
              <a:gd name="connsiteX92" fmla="*/ 610780 w 4335725"/>
              <a:gd name="connsiteY92" fmla="*/ 2366295 h 3532180"/>
              <a:gd name="connsiteX93" fmla="*/ 591692 w 4335725"/>
              <a:gd name="connsiteY93" fmla="*/ 2323348 h 3532180"/>
              <a:gd name="connsiteX94" fmla="*/ 569424 w 4335725"/>
              <a:gd name="connsiteY94" fmla="*/ 2283586 h 3532180"/>
              <a:gd name="connsiteX95" fmla="*/ 540796 w 4335725"/>
              <a:gd name="connsiteY95" fmla="*/ 2248593 h 3532180"/>
              <a:gd name="connsiteX96" fmla="*/ 508983 w 4335725"/>
              <a:gd name="connsiteY96" fmla="*/ 2212010 h 3532180"/>
              <a:gd name="connsiteX97" fmla="*/ 472400 w 4335725"/>
              <a:gd name="connsiteY97" fmla="*/ 2180199 h 3532180"/>
              <a:gd name="connsiteX98" fmla="*/ 432635 w 4335725"/>
              <a:gd name="connsiteY98" fmla="*/ 2149978 h 3532180"/>
              <a:gd name="connsiteX99" fmla="*/ 392872 w 4335725"/>
              <a:gd name="connsiteY99" fmla="*/ 2119758 h 3532180"/>
              <a:gd name="connsiteX100" fmla="*/ 353108 w 4335725"/>
              <a:gd name="connsiteY100" fmla="*/ 2089537 h 3532180"/>
              <a:gd name="connsiteX101" fmla="*/ 314933 w 4335725"/>
              <a:gd name="connsiteY101" fmla="*/ 2059315 h 3532180"/>
              <a:gd name="connsiteX102" fmla="*/ 278350 w 4335725"/>
              <a:gd name="connsiteY102" fmla="*/ 2025914 h 3532180"/>
              <a:gd name="connsiteX103" fmla="*/ 246539 w 4335725"/>
              <a:gd name="connsiteY103" fmla="*/ 1992513 h 3532180"/>
              <a:gd name="connsiteX104" fmla="*/ 219500 w 4335725"/>
              <a:gd name="connsiteY104" fmla="*/ 1954338 h 3532180"/>
              <a:gd name="connsiteX105" fmla="*/ 198823 w 4335725"/>
              <a:gd name="connsiteY105" fmla="*/ 1914575 h 3532180"/>
              <a:gd name="connsiteX106" fmla="*/ 184508 w 4335725"/>
              <a:gd name="connsiteY106" fmla="*/ 1866859 h 3532180"/>
              <a:gd name="connsiteX107" fmla="*/ 178145 w 4335725"/>
              <a:gd name="connsiteY107" fmla="*/ 1817551 h 3532180"/>
              <a:gd name="connsiteX108" fmla="*/ 176554 w 4335725"/>
              <a:gd name="connsiteY108" fmla="*/ 1766651 h 3532180"/>
              <a:gd name="connsiteX109" fmla="*/ 181326 w 4335725"/>
              <a:gd name="connsiteY109" fmla="*/ 1712572 h 3532180"/>
              <a:gd name="connsiteX110" fmla="*/ 187688 w 4335725"/>
              <a:gd name="connsiteY110" fmla="*/ 1658493 h 3532180"/>
              <a:gd name="connsiteX111" fmla="*/ 195640 w 4335725"/>
              <a:gd name="connsiteY111" fmla="*/ 1604413 h 3532180"/>
              <a:gd name="connsiteX112" fmla="*/ 202004 w 4335725"/>
              <a:gd name="connsiteY112" fmla="*/ 1550335 h 3532180"/>
              <a:gd name="connsiteX113" fmla="*/ 205186 w 4335725"/>
              <a:gd name="connsiteY113" fmla="*/ 1496256 h 3532180"/>
              <a:gd name="connsiteX114" fmla="*/ 205186 w 4335725"/>
              <a:gd name="connsiteY114" fmla="*/ 1443766 h 3532180"/>
              <a:gd name="connsiteX115" fmla="*/ 198823 w 4335725"/>
              <a:gd name="connsiteY115" fmla="*/ 1394460 h 3532180"/>
              <a:gd name="connsiteX116" fmla="*/ 186098 w 4335725"/>
              <a:gd name="connsiteY116" fmla="*/ 1345152 h 3532180"/>
              <a:gd name="connsiteX117" fmla="*/ 167011 w 4335725"/>
              <a:gd name="connsiteY117" fmla="*/ 1299024 h 3532180"/>
              <a:gd name="connsiteX118" fmla="*/ 143153 w 4335725"/>
              <a:gd name="connsiteY118" fmla="*/ 1251308 h 3532180"/>
              <a:gd name="connsiteX119" fmla="*/ 116112 w 4335725"/>
              <a:gd name="connsiteY119" fmla="*/ 1203592 h 3532180"/>
              <a:gd name="connsiteX120" fmla="*/ 87483 w 4335725"/>
              <a:gd name="connsiteY120" fmla="*/ 1155874 h 3532180"/>
              <a:gd name="connsiteX121" fmla="*/ 60443 w 4335725"/>
              <a:gd name="connsiteY121" fmla="*/ 1109746 h 3532180"/>
              <a:gd name="connsiteX122" fmla="*/ 36583 w 4335725"/>
              <a:gd name="connsiteY122" fmla="*/ 1060441 h 3532180"/>
              <a:gd name="connsiteX123" fmla="*/ 17498 w 4335725"/>
              <a:gd name="connsiteY123" fmla="*/ 1012723 h 3532180"/>
              <a:gd name="connsiteX124" fmla="*/ 4773 w 4335725"/>
              <a:gd name="connsiteY124" fmla="*/ 963415 h 3532180"/>
              <a:gd name="connsiteX125" fmla="*/ 0 w 4335725"/>
              <a:gd name="connsiteY125" fmla="*/ 912516 h 3532180"/>
              <a:gd name="connsiteX126" fmla="*/ 4773 w 4335725"/>
              <a:gd name="connsiteY126" fmla="*/ 861620 h 3532180"/>
              <a:gd name="connsiteX127" fmla="*/ 17498 w 4335725"/>
              <a:gd name="connsiteY127" fmla="*/ 812312 h 3532180"/>
              <a:gd name="connsiteX128" fmla="*/ 36583 w 4335725"/>
              <a:gd name="connsiteY128" fmla="*/ 764594 h 3532180"/>
              <a:gd name="connsiteX129" fmla="*/ 60443 w 4335725"/>
              <a:gd name="connsiteY129" fmla="*/ 715288 h 3532180"/>
              <a:gd name="connsiteX130" fmla="*/ 87483 w 4335725"/>
              <a:gd name="connsiteY130" fmla="*/ 669160 h 3532180"/>
              <a:gd name="connsiteX131" fmla="*/ 116112 w 4335725"/>
              <a:gd name="connsiteY131" fmla="*/ 621444 h 3532180"/>
              <a:gd name="connsiteX132" fmla="*/ 143153 w 4335725"/>
              <a:gd name="connsiteY132" fmla="*/ 573726 h 3532180"/>
              <a:gd name="connsiteX133" fmla="*/ 167011 w 4335725"/>
              <a:gd name="connsiteY133" fmla="*/ 526010 h 3532180"/>
              <a:gd name="connsiteX134" fmla="*/ 186098 w 4335725"/>
              <a:gd name="connsiteY134" fmla="*/ 479882 h 3532180"/>
              <a:gd name="connsiteX135" fmla="*/ 198823 w 4335725"/>
              <a:gd name="connsiteY135" fmla="*/ 430575 h 3532180"/>
              <a:gd name="connsiteX136" fmla="*/ 205186 w 4335725"/>
              <a:gd name="connsiteY136" fmla="*/ 381268 h 3532180"/>
              <a:gd name="connsiteX137" fmla="*/ 205186 w 4335725"/>
              <a:gd name="connsiteY137" fmla="*/ 328780 h 3532180"/>
              <a:gd name="connsiteX138" fmla="*/ 202004 w 4335725"/>
              <a:gd name="connsiteY138" fmla="*/ 274700 h 3532180"/>
              <a:gd name="connsiteX139" fmla="*/ 195640 w 4335725"/>
              <a:gd name="connsiteY139" fmla="*/ 220621 h 3532180"/>
              <a:gd name="connsiteX140" fmla="*/ 187688 w 4335725"/>
              <a:gd name="connsiteY140" fmla="*/ 166541 h 3532180"/>
              <a:gd name="connsiteX141" fmla="*/ 181326 w 4335725"/>
              <a:gd name="connsiteY141" fmla="*/ 112462 h 3532180"/>
              <a:gd name="connsiteX142" fmla="*/ 176554 w 4335725"/>
              <a:gd name="connsiteY142" fmla="*/ 58383 h 3532180"/>
              <a:gd name="connsiteX143" fmla="*/ 178145 w 4335725"/>
              <a:gd name="connsiteY143" fmla="*/ 7485 h 353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335725" h="3532180">
                <a:moveTo>
                  <a:pt x="179111" y="0"/>
                </a:moveTo>
                <a:lnTo>
                  <a:pt x="4335725" y="0"/>
                </a:lnTo>
                <a:lnTo>
                  <a:pt x="4335725" y="2845937"/>
                </a:lnTo>
                <a:lnTo>
                  <a:pt x="4315217" y="2853009"/>
                </a:lnTo>
                <a:lnTo>
                  <a:pt x="4269092" y="2867324"/>
                </a:lnTo>
                <a:lnTo>
                  <a:pt x="4219783" y="2880049"/>
                </a:lnTo>
                <a:lnTo>
                  <a:pt x="4172065" y="2892774"/>
                </a:lnTo>
                <a:lnTo>
                  <a:pt x="4124349" y="2907089"/>
                </a:lnTo>
                <a:lnTo>
                  <a:pt x="4078224" y="2922994"/>
                </a:lnTo>
                <a:lnTo>
                  <a:pt x="4035278" y="2942082"/>
                </a:lnTo>
                <a:lnTo>
                  <a:pt x="3995515" y="2964348"/>
                </a:lnTo>
                <a:lnTo>
                  <a:pt x="3960521" y="2992978"/>
                </a:lnTo>
                <a:lnTo>
                  <a:pt x="3923939" y="3024791"/>
                </a:lnTo>
                <a:lnTo>
                  <a:pt x="3892126" y="3061373"/>
                </a:lnTo>
                <a:lnTo>
                  <a:pt x="3861905" y="3099547"/>
                </a:lnTo>
                <a:lnTo>
                  <a:pt x="3831684" y="3139310"/>
                </a:lnTo>
                <a:lnTo>
                  <a:pt x="3801464" y="3179075"/>
                </a:lnTo>
                <a:lnTo>
                  <a:pt x="3771243" y="3217249"/>
                </a:lnTo>
                <a:lnTo>
                  <a:pt x="3737841" y="3253831"/>
                </a:lnTo>
                <a:lnTo>
                  <a:pt x="3704438" y="3285642"/>
                </a:lnTo>
                <a:lnTo>
                  <a:pt x="3666266" y="3312682"/>
                </a:lnTo>
                <a:lnTo>
                  <a:pt x="3626501" y="3333360"/>
                </a:lnTo>
                <a:lnTo>
                  <a:pt x="3578783" y="3347676"/>
                </a:lnTo>
                <a:lnTo>
                  <a:pt x="3529475" y="3354038"/>
                </a:lnTo>
                <a:lnTo>
                  <a:pt x="3478579" y="3355628"/>
                </a:lnTo>
                <a:lnTo>
                  <a:pt x="3424498" y="3350856"/>
                </a:lnTo>
                <a:lnTo>
                  <a:pt x="3370419" y="3344494"/>
                </a:lnTo>
                <a:lnTo>
                  <a:pt x="3316339" y="3336540"/>
                </a:lnTo>
                <a:lnTo>
                  <a:pt x="3262260" y="3330180"/>
                </a:lnTo>
                <a:lnTo>
                  <a:pt x="3208180" y="3326998"/>
                </a:lnTo>
                <a:lnTo>
                  <a:pt x="3155691" y="3326998"/>
                </a:lnTo>
                <a:lnTo>
                  <a:pt x="3106385" y="3333360"/>
                </a:lnTo>
                <a:lnTo>
                  <a:pt x="3055487" y="3346085"/>
                </a:lnTo>
                <a:lnTo>
                  <a:pt x="3009359" y="3365171"/>
                </a:lnTo>
                <a:lnTo>
                  <a:pt x="2961643" y="3390621"/>
                </a:lnTo>
                <a:lnTo>
                  <a:pt x="2913927" y="3416071"/>
                </a:lnTo>
                <a:lnTo>
                  <a:pt x="2866209" y="3444699"/>
                </a:lnTo>
                <a:lnTo>
                  <a:pt x="2820081" y="3471739"/>
                </a:lnTo>
                <a:lnTo>
                  <a:pt x="2770775" y="3495598"/>
                </a:lnTo>
                <a:lnTo>
                  <a:pt x="2723057" y="3514685"/>
                </a:lnTo>
                <a:lnTo>
                  <a:pt x="2673749" y="3527410"/>
                </a:lnTo>
                <a:lnTo>
                  <a:pt x="2622852" y="3532180"/>
                </a:lnTo>
                <a:lnTo>
                  <a:pt x="2571953" y="3527410"/>
                </a:lnTo>
                <a:lnTo>
                  <a:pt x="2522645" y="3514685"/>
                </a:lnTo>
                <a:lnTo>
                  <a:pt x="2474930" y="3495598"/>
                </a:lnTo>
                <a:lnTo>
                  <a:pt x="2425621" y="3471739"/>
                </a:lnTo>
                <a:lnTo>
                  <a:pt x="2379493" y="3444699"/>
                </a:lnTo>
                <a:lnTo>
                  <a:pt x="2331777" y="3416071"/>
                </a:lnTo>
                <a:lnTo>
                  <a:pt x="2284059" y="3390621"/>
                </a:lnTo>
                <a:lnTo>
                  <a:pt x="2236343" y="3365171"/>
                </a:lnTo>
                <a:lnTo>
                  <a:pt x="2188627" y="3346085"/>
                </a:lnTo>
                <a:lnTo>
                  <a:pt x="2139319" y="3333360"/>
                </a:lnTo>
                <a:lnTo>
                  <a:pt x="2090011" y="3326998"/>
                </a:lnTo>
                <a:lnTo>
                  <a:pt x="2037520" y="3326998"/>
                </a:lnTo>
                <a:lnTo>
                  <a:pt x="1983442" y="3330180"/>
                </a:lnTo>
                <a:lnTo>
                  <a:pt x="1929363" y="3336540"/>
                </a:lnTo>
                <a:lnTo>
                  <a:pt x="1875283" y="3344494"/>
                </a:lnTo>
                <a:lnTo>
                  <a:pt x="1821202" y="3350856"/>
                </a:lnTo>
                <a:lnTo>
                  <a:pt x="1767124" y="3355628"/>
                </a:lnTo>
                <a:lnTo>
                  <a:pt x="1716227" y="3354038"/>
                </a:lnTo>
                <a:lnTo>
                  <a:pt x="1666919" y="3347676"/>
                </a:lnTo>
                <a:lnTo>
                  <a:pt x="1619201" y="3333360"/>
                </a:lnTo>
                <a:lnTo>
                  <a:pt x="1579437" y="3312682"/>
                </a:lnTo>
                <a:lnTo>
                  <a:pt x="1541263" y="3285642"/>
                </a:lnTo>
                <a:lnTo>
                  <a:pt x="1507862" y="3253831"/>
                </a:lnTo>
                <a:lnTo>
                  <a:pt x="1474459" y="3217249"/>
                </a:lnTo>
                <a:lnTo>
                  <a:pt x="1444238" y="3179075"/>
                </a:lnTo>
                <a:lnTo>
                  <a:pt x="1414018" y="3139310"/>
                </a:lnTo>
                <a:lnTo>
                  <a:pt x="1383797" y="3099547"/>
                </a:lnTo>
                <a:lnTo>
                  <a:pt x="1353577" y="3061373"/>
                </a:lnTo>
                <a:lnTo>
                  <a:pt x="1321765" y="3024791"/>
                </a:lnTo>
                <a:lnTo>
                  <a:pt x="1285181" y="2992978"/>
                </a:lnTo>
                <a:lnTo>
                  <a:pt x="1250188" y="2964348"/>
                </a:lnTo>
                <a:lnTo>
                  <a:pt x="1210424" y="2942082"/>
                </a:lnTo>
                <a:lnTo>
                  <a:pt x="1167479" y="2922994"/>
                </a:lnTo>
                <a:lnTo>
                  <a:pt x="1121353" y="2907089"/>
                </a:lnTo>
                <a:lnTo>
                  <a:pt x="1073635" y="2892774"/>
                </a:lnTo>
                <a:lnTo>
                  <a:pt x="1025919" y="2880049"/>
                </a:lnTo>
                <a:lnTo>
                  <a:pt x="976611" y="2867324"/>
                </a:lnTo>
                <a:lnTo>
                  <a:pt x="930485" y="2853009"/>
                </a:lnTo>
                <a:lnTo>
                  <a:pt x="884357" y="2837103"/>
                </a:lnTo>
                <a:lnTo>
                  <a:pt x="841413" y="2818015"/>
                </a:lnTo>
                <a:lnTo>
                  <a:pt x="803238" y="2794157"/>
                </a:lnTo>
                <a:lnTo>
                  <a:pt x="768245" y="2765527"/>
                </a:lnTo>
                <a:lnTo>
                  <a:pt x="739617" y="2730536"/>
                </a:lnTo>
                <a:lnTo>
                  <a:pt x="715759" y="2692361"/>
                </a:lnTo>
                <a:lnTo>
                  <a:pt x="696671" y="2649416"/>
                </a:lnTo>
                <a:lnTo>
                  <a:pt x="680766" y="2603290"/>
                </a:lnTo>
                <a:lnTo>
                  <a:pt x="666450" y="2557164"/>
                </a:lnTo>
                <a:lnTo>
                  <a:pt x="653726" y="2507856"/>
                </a:lnTo>
                <a:lnTo>
                  <a:pt x="641000" y="2460140"/>
                </a:lnTo>
                <a:lnTo>
                  <a:pt x="626685" y="2412422"/>
                </a:lnTo>
                <a:lnTo>
                  <a:pt x="610780" y="2366295"/>
                </a:lnTo>
                <a:lnTo>
                  <a:pt x="591692" y="2323348"/>
                </a:lnTo>
                <a:lnTo>
                  <a:pt x="569424" y="2283586"/>
                </a:lnTo>
                <a:lnTo>
                  <a:pt x="540796" y="2248593"/>
                </a:lnTo>
                <a:lnTo>
                  <a:pt x="508983" y="2212010"/>
                </a:lnTo>
                <a:lnTo>
                  <a:pt x="472400" y="2180199"/>
                </a:lnTo>
                <a:lnTo>
                  <a:pt x="432635" y="2149978"/>
                </a:lnTo>
                <a:lnTo>
                  <a:pt x="392872" y="2119758"/>
                </a:lnTo>
                <a:lnTo>
                  <a:pt x="353108" y="2089537"/>
                </a:lnTo>
                <a:lnTo>
                  <a:pt x="314933" y="2059315"/>
                </a:lnTo>
                <a:lnTo>
                  <a:pt x="278350" y="2025914"/>
                </a:lnTo>
                <a:lnTo>
                  <a:pt x="246539" y="1992513"/>
                </a:lnTo>
                <a:lnTo>
                  <a:pt x="219500" y="1954338"/>
                </a:lnTo>
                <a:lnTo>
                  <a:pt x="198823" y="1914575"/>
                </a:lnTo>
                <a:lnTo>
                  <a:pt x="184508" y="1866859"/>
                </a:lnTo>
                <a:lnTo>
                  <a:pt x="178145" y="1817551"/>
                </a:lnTo>
                <a:lnTo>
                  <a:pt x="176554" y="1766651"/>
                </a:lnTo>
                <a:lnTo>
                  <a:pt x="181326" y="1712572"/>
                </a:lnTo>
                <a:lnTo>
                  <a:pt x="187688" y="1658493"/>
                </a:lnTo>
                <a:lnTo>
                  <a:pt x="195640" y="1604413"/>
                </a:lnTo>
                <a:lnTo>
                  <a:pt x="202004" y="1550335"/>
                </a:lnTo>
                <a:lnTo>
                  <a:pt x="205186" y="1496256"/>
                </a:lnTo>
                <a:lnTo>
                  <a:pt x="205186" y="1443766"/>
                </a:lnTo>
                <a:lnTo>
                  <a:pt x="198823" y="1394460"/>
                </a:lnTo>
                <a:lnTo>
                  <a:pt x="186098" y="1345152"/>
                </a:lnTo>
                <a:lnTo>
                  <a:pt x="167011" y="1299024"/>
                </a:lnTo>
                <a:lnTo>
                  <a:pt x="143153" y="1251308"/>
                </a:lnTo>
                <a:lnTo>
                  <a:pt x="116112" y="1203592"/>
                </a:lnTo>
                <a:lnTo>
                  <a:pt x="87483" y="1155874"/>
                </a:lnTo>
                <a:lnTo>
                  <a:pt x="60443" y="1109746"/>
                </a:lnTo>
                <a:lnTo>
                  <a:pt x="36583" y="1060441"/>
                </a:lnTo>
                <a:lnTo>
                  <a:pt x="17498" y="1012723"/>
                </a:lnTo>
                <a:lnTo>
                  <a:pt x="4773" y="963415"/>
                </a:lnTo>
                <a:lnTo>
                  <a:pt x="0" y="912516"/>
                </a:lnTo>
                <a:lnTo>
                  <a:pt x="4773" y="861620"/>
                </a:lnTo>
                <a:lnTo>
                  <a:pt x="17498" y="812312"/>
                </a:lnTo>
                <a:lnTo>
                  <a:pt x="36583" y="764594"/>
                </a:lnTo>
                <a:lnTo>
                  <a:pt x="60443" y="715288"/>
                </a:lnTo>
                <a:lnTo>
                  <a:pt x="87483" y="669160"/>
                </a:lnTo>
                <a:lnTo>
                  <a:pt x="116112" y="621444"/>
                </a:lnTo>
                <a:lnTo>
                  <a:pt x="143153" y="573726"/>
                </a:lnTo>
                <a:lnTo>
                  <a:pt x="167011" y="526010"/>
                </a:lnTo>
                <a:lnTo>
                  <a:pt x="186098" y="479882"/>
                </a:lnTo>
                <a:lnTo>
                  <a:pt x="198823" y="430575"/>
                </a:lnTo>
                <a:lnTo>
                  <a:pt x="205186" y="381268"/>
                </a:lnTo>
                <a:lnTo>
                  <a:pt x="205186" y="328780"/>
                </a:lnTo>
                <a:lnTo>
                  <a:pt x="202004" y="274700"/>
                </a:lnTo>
                <a:lnTo>
                  <a:pt x="195640" y="220621"/>
                </a:lnTo>
                <a:lnTo>
                  <a:pt x="187688" y="166541"/>
                </a:lnTo>
                <a:lnTo>
                  <a:pt x="181326" y="112462"/>
                </a:lnTo>
                <a:lnTo>
                  <a:pt x="176554" y="58383"/>
                </a:lnTo>
                <a:lnTo>
                  <a:pt x="178145" y="74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CC2B-BA98-4B59-EFD6-6BB15C3547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5" r="10709"/>
          <a:stretch/>
        </p:blipFill>
        <p:spPr>
          <a:xfrm>
            <a:off x="5746779" y="2662058"/>
            <a:ext cx="3135234" cy="3131460"/>
          </a:xfrm>
          <a:custGeom>
            <a:avLst/>
            <a:gdLst/>
            <a:ahLst/>
            <a:cxnLst/>
            <a:rect l="l" t="t" r="r" b="b"/>
            <a:pathLst>
              <a:path w="2998601" h="2994963">
                <a:moveTo>
                  <a:pt x="1499301" y="0"/>
                </a:moveTo>
                <a:lnTo>
                  <a:pt x="1528395" y="2727"/>
                </a:lnTo>
                <a:lnTo>
                  <a:pt x="1556581" y="10001"/>
                </a:lnTo>
                <a:lnTo>
                  <a:pt x="1583858" y="20912"/>
                </a:lnTo>
                <a:lnTo>
                  <a:pt x="1612043" y="34550"/>
                </a:lnTo>
                <a:lnTo>
                  <a:pt x="1638411" y="50007"/>
                </a:lnTo>
                <a:lnTo>
                  <a:pt x="1665688" y="66373"/>
                </a:lnTo>
                <a:lnTo>
                  <a:pt x="1692964" y="80920"/>
                </a:lnTo>
                <a:lnTo>
                  <a:pt x="1720240" y="95468"/>
                </a:lnTo>
                <a:lnTo>
                  <a:pt x="1746608" y="106378"/>
                </a:lnTo>
                <a:lnTo>
                  <a:pt x="1775703" y="113652"/>
                </a:lnTo>
                <a:lnTo>
                  <a:pt x="1803888" y="117289"/>
                </a:lnTo>
                <a:lnTo>
                  <a:pt x="1833892" y="117289"/>
                </a:lnTo>
                <a:lnTo>
                  <a:pt x="1864806" y="115471"/>
                </a:lnTo>
                <a:lnTo>
                  <a:pt x="1895719" y="111834"/>
                </a:lnTo>
                <a:lnTo>
                  <a:pt x="1926633" y="107288"/>
                </a:lnTo>
                <a:lnTo>
                  <a:pt x="1957546" y="103651"/>
                </a:lnTo>
                <a:lnTo>
                  <a:pt x="1988460" y="100923"/>
                </a:lnTo>
                <a:lnTo>
                  <a:pt x="2017554" y="101832"/>
                </a:lnTo>
                <a:lnTo>
                  <a:pt x="2045740" y="105469"/>
                </a:lnTo>
                <a:lnTo>
                  <a:pt x="2073017" y="113652"/>
                </a:lnTo>
                <a:lnTo>
                  <a:pt x="2095748" y="125472"/>
                </a:lnTo>
                <a:lnTo>
                  <a:pt x="2117568" y="140929"/>
                </a:lnTo>
                <a:lnTo>
                  <a:pt x="2136662" y="159113"/>
                </a:lnTo>
                <a:lnTo>
                  <a:pt x="2155756" y="180025"/>
                </a:lnTo>
                <a:lnTo>
                  <a:pt x="2173031" y="201846"/>
                </a:lnTo>
                <a:lnTo>
                  <a:pt x="2190306" y="224577"/>
                </a:lnTo>
                <a:lnTo>
                  <a:pt x="2207581" y="247307"/>
                </a:lnTo>
                <a:lnTo>
                  <a:pt x="2224856" y="269128"/>
                </a:lnTo>
                <a:lnTo>
                  <a:pt x="2243041" y="290040"/>
                </a:lnTo>
                <a:lnTo>
                  <a:pt x="2263953" y="308225"/>
                </a:lnTo>
                <a:lnTo>
                  <a:pt x="2283956" y="324591"/>
                </a:lnTo>
                <a:lnTo>
                  <a:pt x="2306686" y="337319"/>
                </a:lnTo>
                <a:lnTo>
                  <a:pt x="2331235" y="348230"/>
                </a:lnTo>
                <a:lnTo>
                  <a:pt x="2357602" y="357322"/>
                </a:lnTo>
                <a:lnTo>
                  <a:pt x="2384878" y="365505"/>
                </a:lnTo>
                <a:lnTo>
                  <a:pt x="2412155" y="372779"/>
                </a:lnTo>
                <a:lnTo>
                  <a:pt x="2440341" y="380053"/>
                </a:lnTo>
                <a:lnTo>
                  <a:pt x="2466708" y="388236"/>
                </a:lnTo>
                <a:lnTo>
                  <a:pt x="2493075" y="397328"/>
                </a:lnTo>
                <a:lnTo>
                  <a:pt x="2517624" y="408239"/>
                </a:lnTo>
                <a:lnTo>
                  <a:pt x="2539446" y="421877"/>
                </a:lnTo>
                <a:lnTo>
                  <a:pt x="2559449" y="438243"/>
                </a:lnTo>
                <a:lnTo>
                  <a:pt x="2575814" y="458246"/>
                </a:lnTo>
                <a:lnTo>
                  <a:pt x="2589453" y="480067"/>
                </a:lnTo>
                <a:lnTo>
                  <a:pt x="2600363" y="504615"/>
                </a:lnTo>
                <a:lnTo>
                  <a:pt x="2609455" y="530983"/>
                </a:lnTo>
                <a:lnTo>
                  <a:pt x="2617638" y="557350"/>
                </a:lnTo>
                <a:lnTo>
                  <a:pt x="2624912" y="585536"/>
                </a:lnTo>
                <a:lnTo>
                  <a:pt x="2632186" y="612812"/>
                </a:lnTo>
                <a:lnTo>
                  <a:pt x="2640369" y="640089"/>
                </a:lnTo>
                <a:lnTo>
                  <a:pt x="2649461" y="666457"/>
                </a:lnTo>
                <a:lnTo>
                  <a:pt x="2660371" y="691006"/>
                </a:lnTo>
                <a:lnTo>
                  <a:pt x="2673101" y="713736"/>
                </a:lnTo>
                <a:lnTo>
                  <a:pt x="2689467" y="733739"/>
                </a:lnTo>
                <a:lnTo>
                  <a:pt x="2707651" y="754651"/>
                </a:lnTo>
                <a:lnTo>
                  <a:pt x="2728563" y="772835"/>
                </a:lnTo>
                <a:lnTo>
                  <a:pt x="2750385" y="790110"/>
                </a:lnTo>
                <a:lnTo>
                  <a:pt x="2774024" y="807385"/>
                </a:lnTo>
                <a:lnTo>
                  <a:pt x="2796754" y="824660"/>
                </a:lnTo>
                <a:lnTo>
                  <a:pt x="2818576" y="841936"/>
                </a:lnTo>
                <a:lnTo>
                  <a:pt x="2839487" y="861029"/>
                </a:lnTo>
                <a:lnTo>
                  <a:pt x="2857672" y="880123"/>
                </a:lnTo>
                <a:lnTo>
                  <a:pt x="2873129" y="901944"/>
                </a:lnTo>
                <a:lnTo>
                  <a:pt x="2884949" y="924674"/>
                </a:lnTo>
                <a:lnTo>
                  <a:pt x="2893132" y="951951"/>
                </a:lnTo>
                <a:lnTo>
                  <a:pt x="2896768" y="980137"/>
                </a:lnTo>
                <a:lnTo>
                  <a:pt x="2897678" y="1009232"/>
                </a:lnTo>
                <a:lnTo>
                  <a:pt x="2894950" y="1040145"/>
                </a:lnTo>
                <a:lnTo>
                  <a:pt x="2891313" y="1071058"/>
                </a:lnTo>
                <a:lnTo>
                  <a:pt x="2886767" y="1101972"/>
                </a:lnTo>
                <a:lnTo>
                  <a:pt x="2883130" y="1132885"/>
                </a:lnTo>
                <a:lnTo>
                  <a:pt x="2881312" y="1163799"/>
                </a:lnTo>
                <a:lnTo>
                  <a:pt x="2881312" y="1193803"/>
                </a:lnTo>
                <a:lnTo>
                  <a:pt x="2884949" y="1221988"/>
                </a:lnTo>
                <a:lnTo>
                  <a:pt x="2892222" y="1250174"/>
                </a:lnTo>
                <a:lnTo>
                  <a:pt x="2903133" y="1276542"/>
                </a:lnTo>
                <a:lnTo>
                  <a:pt x="2917681" y="1303818"/>
                </a:lnTo>
                <a:lnTo>
                  <a:pt x="2932228" y="1331095"/>
                </a:lnTo>
                <a:lnTo>
                  <a:pt x="2948594" y="1358371"/>
                </a:lnTo>
                <a:lnTo>
                  <a:pt x="2964050" y="1384739"/>
                </a:lnTo>
                <a:lnTo>
                  <a:pt x="2977689" y="1412924"/>
                </a:lnTo>
                <a:lnTo>
                  <a:pt x="2988599" y="1440201"/>
                </a:lnTo>
                <a:lnTo>
                  <a:pt x="2995873" y="1468387"/>
                </a:lnTo>
                <a:lnTo>
                  <a:pt x="2998601" y="1497481"/>
                </a:lnTo>
                <a:lnTo>
                  <a:pt x="2995873" y="1526576"/>
                </a:lnTo>
                <a:lnTo>
                  <a:pt x="2988599" y="1554762"/>
                </a:lnTo>
                <a:lnTo>
                  <a:pt x="2977689" y="1582039"/>
                </a:lnTo>
                <a:lnTo>
                  <a:pt x="2964050" y="1610224"/>
                </a:lnTo>
                <a:lnTo>
                  <a:pt x="2948594" y="1636592"/>
                </a:lnTo>
                <a:lnTo>
                  <a:pt x="2932228" y="1663869"/>
                </a:lnTo>
                <a:lnTo>
                  <a:pt x="2917681" y="1691145"/>
                </a:lnTo>
                <a:lnTo>
                  <a:pt x="2903133" y="1718421"/>
                </a:lnTo>
                <a:lnTo>
                  <a:pt x="2892222" y="1744789"/>
                </a:lnTo>
                <a:lnTo>
                  <a:pt x="2884949" y="1772975"/>
                </a:lnTo>
                <a:lnTo>
                  <a:pt x="2881312" y="1801160"/>
                </a:lnTo>
                <a:lnTo>
                  <a:pt x="2881312" y="1831165"/>
                </a:lnTo>
                <a:lnTo>
                  <a:pt x="2883130" y="1862078"/>
                </a:lnTo>
                <a:lnTo>
                  <a:pt x="2886767" y="1892991"/>
                </a:lnTo>
                <a:lnTo>
                  <a:pt x="2891313" y="1923905"/>
                </a:lnTo>
                <a:lnTo>
                  <a:pt x="2894950" y="1954818"/>
                </a:lnTo>
                <a:lnTo>
                  <a:pt x="2897678" y="1985731"/>
                </a:lnTo>
                <a:lnTo>
                  <a:pt x="2896768" y="2014827"/>
                </a:lnTo>
                <a:lnTo>
                  <a:pt x="2893132" y="2043013"/>
                </a:lnTo>
                <a:lnTo>
                  <a:pt x="2884949" y="2070289"/>
                </a:lnTo>
                <a:lnTo>
                  <a:pt x="2873129" y="2093019"/>
                </a:lnTo>
                <a:lnTo>
                  <a:pt x="2857672" y="2114841"/>
                </a:lnTo>
                <a:lnTo>
                  <a:pt x="2839487" y="2133934"/>
                </a:lnTo>
                <a:lnTo>
                  <a:pt x="2818576" y="2153027"/>
                </a:lnTo>
                <a:lnTo>
                  <a:pt x="2796754" y="2170303"/>
                </a:lnTo>
                <a:lnTo>
                  <a:pt x="2774024" y="2187578"/>
                </a:lnTo>
                <a:lnTo>
                  <a:pt x="2750385" y="2204853"/>
                </a:lnTo>
                <a:lnTo>
                  <a:pt x="2728563" y="2222128"/>
                </a:lnTo>
                <a:lnTo>
                  <a:pt x="2707651" y="2240312"/>
                </a:lnTo>
                <a:lnTo>
                  <a:pt x="2689467" y="2261224"/>
                </a:lnTo>
                <a:lnTo>
                  <a:pt x="2673101" y="2281227"/>
                </a:lnTo>
                <a:lnTo>
                  <a:pt x="2660371" y="2303957"/>
                </a:lnTo>
                <a:lnTo>
                  <a:pt x="2649461" y="2328506"/>
                </a:lnTo>
                <a:lnTo>
                  <a:pt x="2640369" y="2354874"/>
                </a:lnTo>
                <a:lnTo>
                  <a:pt x="2632186" y="2382151"/>
                </a:lnTo>
                <a:lnTo>
                  <a:pt x="2624912" y="2409427"/>
                </a:lnTo>
                <a:lnTo>
                  <a:pt x="2617638" y="2437613"/>
                </a:lnTo>
                <a:lnTo>
                  <a:pt x="2609455" y="2463980"/>
                </a:lnTo>
                <a:lnTo>
                  <a:pt x="2600363" y="2490347"/>
                </a:lnTo>
                <a:lnTo>
                  <a:pt x="2589453" y="2514896"/>
                </a:lnTo>
                <a:lnTo>
                  <a:pt x="2575814" y="2536718"/>
                </a:lnTo>
                <a:lnTo>
                  <a:pt x="2559449" y="2556720"/>
                </a:lnTo>
                <a:lnTo>
                  <a:pt x="2539446" y="2573086"/>
                </a:lnTo>
                <a:lnTo>
                  <a:pt x="2517624" y="2586724"/>
                </a:lnTo>
                <a:lnTo>
                  <a:pt x="2493075" y="2597635"/>
                </a:lnTo>
                <a:lnTo>
                  <a:pt x="2466708" y="2606727"/>
                </a:lnTo>
                <a:lnTo>
                  <a:pt x="2440341" y="2614910"/>
                </a:lnTo>
                <a:lnTo>
                  <a:pt x="2412155" y="2622184"/>
                </a:lnTo>
                <a:lnTo>
                  <a:pt x="2384878" y="2629458"/>
                </a:lnTo>
                <a:lnTo>
                  <a:pt x="2357602" y="2637641"/>
                </a:lnTo>
                <a:lnTo>
                  <a:pt x="2331235" y="2646733"/>
                </a:lnTo>
                <a:lnTo>
                  <a:pt x="2306686" y="2657644"/>
                </a:lnTo>
                <a:lnTo>
                  <a:pt x="2283956" y="2670372"/>
                </a:lnTo>
                <a:lnTo>
                  <a:pt x="2263953" y="2686738"/>
                </a:lnTo>
                <a:lnTo>
                  <a:pt x="2243041" y="2704923"/>
                </a:lnTo>
                <a:lnTo>
                  <a:pt x="2224856" y="2725835"/>
                </a:lnTo>
                <a:lnTo>
                  <a:pt x="2207581" y="2747656"/>
                </a:lnTo>
                <a:lnTo>
                  <a:pt x="2190306" y="2770386"/>
                </a:lnTo>
                <a:lnTo>
                  <a:pt x="2173031" y="2793117"/>
                </a:lnTo>
                <a:lnTo>
                  <a:pt x="2155756" y="2814938"/>
                </a:lnTo>
                <a:lnTo>
                  <a:pt x="2136662" y="2835850"/>
                </a:lnTo>
                <a:lnTo>
                  <a:pt x="2117568" y="2854034"/>
                </a:lnTo>
                <a:lnTo>
                  <a:pt x="2095748" y="2869491"/>
                </a:lnTo>
                <a:lnTo>
                  <a:pt x="2073017" y="2881311"/>
                </a:lnTo>
                <a:lnTo>
                  <a:pt x="2045740" y="2889494"/>
                </a:lnTo>
                <a:lnTo>
                  <a:pt x="2017554" y="2893131"/>
                </a:lnTo>
                <a:lnTo>
                  <a:pt x="1988460" y="2894040"/>
                </a:lnTo>
                <a:lnTo>
                  <a:pt x="1957546" y="2891312"/>
                </a:lnTo>
                <a:lnTo>
                  <a:pt x="1926633" y="2887676"/>
                </a:lnTo>
                <a:lnTo>
                  <a:pt x="1895719" y="2883129"/>
                </a:lnTo>
                <a:lnTo>
                  <a:pt x="1864806" y="2879493"/>
                </a:lnTo>
                <a:lnTo>
                  <a:pt x="1833892" y="2877674"/>
                </a:lnTo>
                <a:lnTo>
                  <a:pt x="1803888" y="2877674"/>
                </a:lnTo>
                <a:lnTo>
                  <a:pt x="1775703" y="2881311"/>
                </a:lnTo>
                <a:lnTo>
                  <a:pt x="1746608" y="2888585"/>
                </a:lnTo>
                <a:lnTo>
                  <a:pt x="1720240" y="2899495"/>
                </a:lnTo>
                <a:lnTo>
                  <a:pt x="1692964" y="2914043"/>
                </a:lnTo>
                <a:lnTo>
                  <a:pt x="1665688" y="2928591"/>
                </a:lnTo>
                <a:lnTo>
                  <a:pt x="1638411" y="2944956"/>
                </a:lnTo>
                <a:lnTo>
                  <a:pt x="1612043" y="2960413"/>
                </a:lnTo>
                <a:lnTo>
                  <a:pt x="1583858" y="2974051"/>
                </a:lnTo>
                <a:lnTo>
                  <a:pt x="1556581" y="2984962"/>
                </a:lnTo>
                <a:lnTo>
                  <a:pt x="1528395" y="2992236"/>
                </a:lnTo>
                <a:lnTo>
                  <a:pt x="1499301" y="2994963"/>
                </a:lnTo>
                <a:lnTo>
                  <a:pt x="1470206" y="2992236"/>
                </a:lnTo>
                <a:lnTo>
                  <a:pt x="1442020" y="2984962"/>
                </a:lnTo>
                <a:lnTo>
                  <a:pt x="1414744" y="2974051"/>
                </a:lnTo>
                <a:lnTo>
                  <a:pt x="1386558" y="2960413"/>
                </a:lnTo>
                <a:lnTo>
                  <a:pt x="1360190" y="2944956"/>
                </a:lnTo>
                <a:lnTo>
                  <a:pt x="1332914" y="2928591"/>
                </a:lnTo>
                <a:lnTo>
                  <a:pt x="1305637" y="2914043"/>
                </a:lnTo>
                <a:lnTo>
                  <a:pt x="1278361" y="2899495"/>
                </a:lnTo>
                <a:lnTo>
                  <a:pt x="1251085" y="2888585"/>
                </a:lnTo>
                <a:lnTo>
                  <a:pt x="1222899" y="2881311"/>
                </a:lnTo>
                <a:lnTo>
                  <a:pt x="1194713" y="2877674"/>
                </a:lnTo>
                <a:lnTo>
                  <a:pt x="1164708" y="2877674"/>
                </a:lnTo>
                <a:lnTo>
                  <a:pt x="1133795" y="2879493"/>
                </a:lnTo>
                <a:lnTo>
                  <a:pt x="1102882" y="2883129"/>
                </a:lnTo>
                <a:lnTo>
                  <a:pt x="1071968" y="2887676"/>
                </a:lnTo>
                <a:lnTo>
                  <a:pt x="1041054" y="2891312"/>
                </a:lnTo>
                <a:lnTo>
                  <a:pt x="1010141" y="2894040"/>
                </a:lnTo>
                <a:lnTo>
                  <a:pt x="981047" y="2893131"/>
                </a:lnTo>
                <a:lnTo>
                  <a:pt x="952861" y="2889494"/>
                </a:lnTo>
                <a:lnTo>
                  <a:pt x="925584" y="2881311"/>
                </a:lnTo>
                <a:lnTo>
                  <a:pt x="902854" y="2869491"/>
                </a:lnTo>
                <a:lnTo>
                  <a:pt x="881032" y="2854034"/>
                </a:lnTo>
                <a:lnTo>
                  <a:pt x="861939" y="2835850"/>
                </a:lnTo>
                <a:lnTo>
                  <a:pt x="842845" y="2814938"/>
                </a:lnTo>
                <a:lnTo>
                  <a:pt x="825570" y="2793117"/>
                </a:lnTo>
                <a:lnTo>
                  <a:pt x="808295" y="2770386"/>
                </a:lnTo>
                <a:lnTo>
                  <a:pt x="791020" y="2747656"/>
                </a:lnTo>
                <a:lnTo>
                  <a:pt x="773745" y="2725835"/>
                </a:lnTo>
                <a:lnTo>
                  <a:pt x="755560" y="2704923"/>
                </a:lnTo>
                <a:lnTo>
                  <a:pt x="734648" y="2686738"/>
                </a:lnTo>
                <a:lnTo>
                  <a:pt x="714645" y="2670372"/>
                </a:lnTo>
                <a:lnTo>
                  <a:pt x="691915" y="2657644"/>
                </a:lnTo>
                <a:lnTo>
                  <a:pt x="667366" y="2646733"/>
                </a:lnTo>
                <a:lnTo>
                  <a:pt x="640999" y="2637641"/>
                </a:lnTo>
                <a:lnTo>
                  <a:pt x="613722" y="2629458"/>
                </a:lnTo>
                <a:lnTo>
                  <a:pt x="586446" y="2622184"/>
                </a:lnTo>
                <a:lnTo>
                  <a:pt x="558260" y="2614910"/>
                </a:lnTo>
                <a:lnTo>
                  <a:pt x="531893" y="2606727"/>
                </a:lnTo>
                <a:lnTo>
                  <a:pt x="505525" y="2597635"/>
                </a:lnTo>
                <a:lnTo>
                  <a:pt x="480977" y="2586724"/>
                </a:lnTo>
                <a:lnTo>
                  <a:pt x="459155" y="2573086"/>
                </a:lnTo>
                <a:lnTo>
                  <a:pt x="439152" y="2556720"/>
                </a:lnTo>
                <a:lnTo>
                  <a:pt x="422787" y="2536718"/>
                </a:lnTo>
                <a:lnTo>
                  <a:pt x="409149" y="2514896"/>
                </a:lnTo>
                <a:lnTo>
                  <a:pt x="398238" y="2490347"/>
                </a:lnTo>
                <a:lnTo>
                  <a:pt x="389146" y="2463980"/>
                </a:lnTo>
                <a:lnTo>
                  <a:pt x="380963" y="2437613"/>
                </a:lnTo>
                <a:lnTo>
                  <a:pt x="373689" y="2409427"/>
                </a:lnTo>
                <a:lnTo>
                  <a:pt x="366415" y="2382151"/>
                </a:lnTo>
                <a:lnTo>
                  <a:pt x="358232" y="2354874"/>
                </a:lnTo>
                <a:lnTo>
                  <a:pt x="349140" y="2328506"/>
                </a:lnTo>
                <a:lnTo>
                  <a:pt x="338229" y="2303957"/>
                </a:lnTo>
                <a:lnTo>
                  <a:pt x="325500" y="2281227"/>
                </a:lnTo>
                <a:lnTo>
                  <a:pt x="309135" y="2261224"/>
                </a:lnTo>
                <a:lnTo>
                  <a:pt x="290950" y="2240312"/>
                </a:lnTo>
                <a:lnTo>
                  <a:pt x="270038" y="2222128"/>
                </a:lnTo>
                <a:lnTo>
                  <a:pt x="247307" y="2204853"/>
                </a:lnTo>
                <a:lnTo>
                  <a:pt x="224577" y="2187578"/>
                </a:lnTo>
                <a:lnTo>
                  <a:pt x="201847" y="2170303"/>
                </a:lnTo>
                <a:lnTo>
                  <a:pt x="180025" y="2153027"/>
                </a:lnTo>
                <a:lnTo>
                  <a:pt x="159113" y="2133934"/>
                </a:lnTo>
                <a:lnTo>
                  <a:pt x="140929" y="2114841"/>
                </a:lnTo>
                <a:lnTo>
                  <a:pt x="125473" y="2093019"/>
                </a:lnTo>
                <a:lnTo>
                  <a:pt x="113653" y="2070289"/>
                </a:lnTo>
                <a:lnTo>
                  <a:pt x="105470" y="2043013"/>
                </a:lnTo>
                <a:lnTo>
                  <a:pt x="101833" y="2014827"/>
                </a:lnTo>
                <a:lnTo>
                  <a:pt x="100923" y="1985731"/>
                </a:lnTo>
                <a:lnTo>
                  <a:pt x="103651" y="1954818"/>
                </a:lnTo>
                <a:lnTo>
                  <a:pt x="107288" y="1923905"/>
                </a:lnTo>
                <a:lnTo>
                  <a:pt x="111834" y="1892991"/>
                </a:lnTo>
                <a:lnTo>
                  <a:pt x="115471" y="1862078"/>
                </a:lnTo>
                <a:lnTo>
                  <a:pt x="117290" y="1831165"/>
                </a:lnTo>
                <a:lnTo>
                  <a:pt x="117290" y="1801160"/>
                </a:lnTo>
                <a:lnTo>
                  <a:pt x="113653" y="1772975"/>
                </a:lnTo>
                <a:lnTo>
                  <a:pt x="106379" y="1744789"/>
                </a:lnTo>
                <a:lnTo>
                  <a:pt x="95468" y="1718421"/>
                </a:lnTo>
                <a:lnTo>
                  <a:pt x="81830" y="1691145"/>
                </a:lnTo>
                <a:lnTo>
                  <a:pt x="66373" y="1663869"/>
                </a:lnTo>
                <a:lnTo>
                  <a:pt x="50008" y="1636592"/>
                </a:lnTo>
                <a:lnTo>
                  <a:pt x="34551" y="1610224"/>
                </a:lnTo>
                <a:lnTo>
                  <a:pt x="20912" y="1582039"/>
                </a:lnTo>
                <a:lnTo>
                  <a:pt x="10002" y="1554762"/>
                </a:lnTo>
                <a:lnTo>
                  <a:pt x="2728" y="1526576"/>
                </a:lnTo>
                <a:lnTo>
                  <a:pt x="0" y="1497481"/>
                </a:lnTo>
                <a:lnTo>
                  <a:pt x="2728" y="1468387"/>
                </a:lnTo>
                <a:lnTo>
                  <a:pt x="10002" y="1440201"/>
                </a:lnTo>
                <a:lnTo>
                  <a:pt x="20912" y="1412924"/>
                </a:lnTo>
                <a:lnTo>
                  <a:pt x="34551" y="1384739"/>
                </a:lnTo>
                <a:lnTo>
                  <a:pt x="50008" y="1358371"/>
                </a:lnTo>
                <a:lnTo>
                  <a:pt x="66373" y="1331095"/>
                </a:lnTo>
                <a:lnTo>
                  <a:pt x="81830" y="1303818"/>
                </a:lnTo>
                <a:lnTo>
                  <a:pt x="95468" y="1276542"/>
                </a:lnTo>
                <a:lnTo>
                  <a:pt x="106379" y="1250174"/>
                </a:lnTo>
                <a:lnTo>
                  <a:pt x="113653" y="1221988"/>
                </a:lnTo>
                <a:lnTo>
                  <a:pt x="117290" y="1193803"/>
                </a:lnTo>
                <a:lnTo>
                  <a:pt x="117290" y="1163799"/>
                </a:lnTo>
                <a:lnTo>
                  <a:pt x="115471" y="1132885"/>
                </a:lnTo>
                <a:lnTo>
                  <a:pt x="111834" y="1101972"/>
                </a:lnTo>
                <a:lnTo>
                  <a:pt x="107288" y="1071058"/>
                </a:lnTo>
                <a:lnTo>
                  <a:pt x="103651" y="1040145"/>
                </a:lnTo>
                <a:lnTo>
                  <a:pt x="100923" y="1009232"/>
                </a:lnTo>
                <a:lnTo>
                  <a:pt x="101833" y="980137"/>
                </a:lnTo>
                <a:lnTo>
                  <a:pt x="105470" y="951951"/>
                </a:lnTo>
                <a:lnTo>
                  <a:pt x="113653" y="924674"/>
                </a:lnTo>
                <a:lnTo>
                  <a:pt x="125473" y="901944"/>
                </a:lnTo>
                <a:lnTo>
                  <a:pt x="140929" y="880123"/>
                </a:lnTo>
                <a:lnTo>
                  <a:pt x="159113" y="861029"/>
                </a:lnTo>
                <a:lnTo>
                  <a:pt x="180025" y="841936"/>
                </a:lnTo>
                <a:lnTo>
                  <a:pt x="201847" y="824660"/>
                </a:lnTo>
                <a:lnTo>
                  <a:pt x="224577" y="807385"/>
                </a:lnTo>
                <a:lnTo>
                  <a:pt x="247307" y="790110"/>
                </a:lnTo>
                <a:lnTo>
                  <a:pt x="270038" y="772835"/>
                </a:lnTo>
                <a:lnTo>
                  <a:pt x="290950" y="754651"/>
                </a:lnTo>
                <a:lnTo>
                  <a:pt x="309135" y="733739"/>
                </a:lnTo>
                <a:lnTo>
                  <a:pt x="325500" y="713736"/>
                </a:lnTo>
                <a:lnTo>
                  <a:pt x="338229" y="691006"/>
                </a:lnTo>
                <a:lnTo>
                  <a:pt x="349140" y="666457"/>
                </a:lnTo>
                <a:lnTo>
                  <a:pt x="358232" y="640089"/>
                </a:lnTo>
                <a:lnTo>
                  <a:pt x="366415" y="612812"/>
                </a:lnTo>
                <a:lnTo>
                  <a:pt x="373689" y="585536"/>
                </a:lnTo>
                <a:lnTo>
                  <a:pt x="380963" y="557350"/>
                </a:lnTo>
                <a:lnTo>
                  <a:pt x="389146" y="530983"/>
                </a:lnTo>
                <a:lnTo>
                  <a:pt x="398238" y="504615"/>
                </a:lnTo>
                <a:lnTo>
                  <a:pt x="409149" y="480067"/>
                </a:lnTo>
                <a:lnTo>
                  <a:pt x="422787" y="458246"/>
                </a:lnTo>
                <a:lnTo>
                  <a:pt x="439152" y="438243"/>
                </a:lnTo>
                <a:lnTo>
                  <a:pt x="459155" y="421877"/>
                </a:lnTo>
                <a:lnTo>
                  <a:pt x="480977" y="408239"/>
                </a:lnTo>
                <a:lnTo>
                  <a:pt x="505525" y="397328"/>
                </a:lnTo>
                <a:lnTo>
                  <a:pt x="531893" y="388236"/>
                </a:lnTo>
                <a:lnTo>
                  <a:pt x="558260" y="380053"/>
                </a:lnTo>
                <a:lnTo>
                  <a:pt x="586446" y="372779"/>
                </a:lnTo>
                <a:lnTo>
                  <a:pt x="613722" y="365505"/>
                </a:lnTo>
                <a:lnTo>
                  <a:pt x="640999" y="357322"/>
                </a:lnTo>
                <a:lnTo>
                  <a:pt x="667366" y="348230"/>
                </a:lnTo>
                <a:lnTo>
                  <a:pt x="691915" y="337319"/>
                </a:lnTo>
                <a:lnTo>
                  <a:pt x="714645" y="324591"/>
                </a:lnTo>
                <a:lnTo>
                  <a:pt x="734648" y="308225"/>
                </a:lnTo>
                <a:lnTo>
                  <a:pt x="755560" y="290040"/>
                </a:lnTo>
                <a:lnTo>
                  <a:pt x="773745" y="269128"/>
                </a:lnTo>
                <a:lnTo>
                  <a:pt x="791020" y="247307"/>
                </a:lnTo>
                <a:lnTo>
                  <a:pt x="808295" y="224577"/>
                </a:lnTo>
                <a:lnTo>
                  <a:pt x="825570" y="201846"/>
                </a:lnTo>
                <a:lnTo>
                  <a:pt x="842845" y="180025"/>
                </a:lnTo>
                <a:lnTo>
                  <a:pt x="861939" y="159113"/>
                </a:lnTo>
                <a:lnTo>
                  <a:pt x="881032" y="140929"/>
                </a:lnTo>
                <a:lnTo>
                  <a:pt x="902854" y="125472"/>
                </a:lnTo>
                <a:lnTo>
                  <a:pt x="925584" y="113652"/>
                </a:lnTo>
                <a:lnTo>
                  <a:pt x="952861" y="105469"/>
                </a:lnTo>
                <a:lnTo>
                  <a:pt x="981047" y="101832"/>
                </a:lnTo>
                <a:lnTo>
                  <a:pt x="1010141" y="100923"/>
                </a:lnTo>
                <a:lnTo>
                  <a:pt x="1041054" y="103651"/>
                </a:lnTo>
                <a:lnTo>
                  <a:pt x="1071968" y="107288"/>
                </a:lnTo>
                <a:lnTo>
                  <a:pt x="1102882" y="111834"/>
                </a:lnTo>
                <a:lnTo>
                  <a:pt x="1133795" y="115471"/>
                </a:lnTo>
                <a:lnTo>
                  <a:pt x="1164708" y="117289"/>
                </a:lnTo>
                <a:lnTo>
                  <a:pt x="1194713" y="117289"/>
                </a:lnTo>
                <a:lnTo>
                  <a:pt x="1222899" y="113652"/>
                </a:lnTo>
                <a:lnTo>
                  <a:pt x="1251085" y="106378"/>
                </a:lnTo>
                <a:lnTo>
                  <a:pt x="1278361" y="95468"/>
                </a:lnTo>
                <a:lnTo>
                  <a:pt x="1305637" y="80920"/>
                </a:lnTo>
                <a:lnTo>
                  <a:pt x="1332914" y="66373"/>
                </a:lnTo>
                <a:lnTo>
                  <a:pt x="1360190" y="50007"/>
                </a:lnTo>
                <a:lnTo>
                  <a:pt x="1386558" y="34550"/>
                </a:lnTo>
                <a:lnTo>
                  <a:pt x="1414744" y="20912"/>
                </a:lnTo>
                <a:lnTo>
                  <a:pt x="1442020" y="10001"/>
                </a:lnTo>
                <a:lnTo>
                  <a:pt x="1470206" y="2727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63EF4-A16A-4670-F544-83D26886D5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r="11801"/>
          <a:stretch/>
        </p:blipFill>
        <p:spPr>
          <a:xfrm>
            <a:off x="7959581" y="10"/>
            <a:ext cx="4232421" cy="3428990"/>
          </a:xfrm>
          <a:custGeom>
            <a:avLst/>
            <a:gdLst/>
            <a:ahLst/>
            <a:cxnLst/>
            <a:rect l="l" t="t" r="r" b="b"/>
            <a:pathLst>
              <a:path w="4232421" h="3429000">
                <a:moveTo>
                  <a:pt x="176695" y="0"/>
                </a:moveTo>
                <a:lnTo>
                  <a:pt x="4232421" y="0"/>
                </a:lnTo>
                <a:lnTo>
                  <a:pt x="4232421" y="2741963"/>
                </a:lnTo>
                <a:lnTo>
                  <a:pt x="4230819" y="2742965"/>
                </a:lnTo>
                <a:lnTo>
                  <a:pt x="4189566" y="2761300"/>
                </a:lnTo>
                <a:lnTo>
                  <a:pt x="4145256" y="2776579"/>
                </a:lnTo>
                <a:lnTo>
                  <a:pt x="4100946" y="2790330"/>
                </a:lnTo>
                <a:lnTo>
                  <a:pt x="4053581" y="2802553"/>
                </a:lnTo>
                <a:lnTo>
                  <a:pt x="4007741" y="2814777"/>
                </a:lnTo>
                <a:lnTo>
                  <a:pt x="3961906" y="2828531"/>
                </a:lnTo>
                <a:lnTo>
                  <a:pt x="3917596" y="2843809"/>
                </a:lnTo>
                <a:lnTo>
                  <a:pt x="3876343" y="2862145"/>
                </a:lnTo>
                <a:lnTo>
                  <a:pt x="3838145" y="2883535"/>
                </a:lnTo>
                <a:lnTo>
                  <a:pt x="3804531" y="2911037"/>
                </a:lnTo>
                <a:lnTo>
                  <a:pt x="3769387" y="2941596"/>
                </a:lnTo>
                <a:lnTo>
                  <a:pt x="3738828" y="2976737"/>
                </a:lnTo>
                <a:lnTo>
                  <a:pt x="3709798" y="3013408"/>
                </a:lnTo>
                <a:lnTo>
                  <a:pt x="3680767" y="3051604"/>
                </a:lnTo>
                <a:lnTo>
                  <a:pt x="3651737" y="3089802"/>
                </a:lnTo>
                <a:lnTo>
                  <a:pt x="3622708" y="3126473"/>
                </a:lnTo>
                <a:lnTo>
                  <a:pt x="3590619" y="3161614"/>
                </a:lnTo>
                <a:lnTo>
                  <a:pt x="3558532" y="3192174"/>
                </a:lnTo>
                <a:lnTo>
                  <a:pt x="3521864" y="3218148"/>
                </a:lnTo>
                <a:lnTo>
                  <a:pt x="3483665" y="3238011"/>
                </a:lnTo>
                <a:lnTo>
                  <a:pt x="3437828" y="3251762"/>
                </a:lnTo>
                <a:lnTo>
                  <a:pt x="3390461" y="3257874"/>
                </a:lnTo>
                <a:lnTo>
                  <a:pt x="3341569" y="3259401"/>
                </a:lnTo>
                <a:lnTo>
                  <a:pt x="3289619" y="3254819"/>
                </a:lnTo>
                <a:lnTo>
                  <a:pt x="3237670" y="3248707"/>
                </a:lnTo>
                <a:lnTo>
                  <a:pt x="3185721" y="3241066"/>
                </a:lnTo>
                <a:lnTo>
                  <a:pt x="3133771" y="3234956"/>
                </a:lnTo>
                <a:lnTo>
                  <a:pt x="3081822" y="3231899"/>
                </a:lnTo>
                <a:lnTo>
                  <a:pt x="3031400" y="3231899"/>
                </a:lnTo>
                <a:lnTo>
                  <a:pt x="2984035" y="3238011"/>
                </a:lnTo>
                <a:lnTo>
                  <a:pt x="2935140" y="3250235"/>
                </a:lnTo>
                <a:lnTo>
                  <a:pt x="2890830" y="3268570"/>
                </a:lnTo>
                <a:lnTo>
                  <a:pt x="2844995" y="3293018"/>
                </a:lnTo>
                <a:lnTo>
                  <a:pt x="2799158" y="3317465"/>
                </a:lnTo>
                <a:lnTo>
                  <a:pt x="2753317" y="3344964"/>
                </a:lnTo>
                <a:lnTo>
                  <a:pt x="2709007" y="3370942"/>
                </a:lnTo>
                <a:lnTo>
                  <a:pt x="2661643" y="3393859"/>
                </a:lnTo>
                <a:lnTo>
                  <a:pt x="2615805" y="3412195"/>
                </a:lnTo>
                <a:lnTo>
                  <a:pt x="2568440" y="3424418"/>
                </a:lnTo>
                <a:lnTo>
                  <a:pt x="2519548" y="3429000"/>
                </a:lnTo>
                <a:lnTo>
                  <a:pt x="2470653" y="3424418"/>
                </a:lnTo>
                <a:lnTo>
                  <a:pt x="2423286" y="3412195"/>
                </a:lnTo>
                <a:lnTo>
                  <a:pt x="2377451" y="3393859"/>
                </a:lnTo>
                <a:lnTo>
                  <a:pt x="2330084" y="3370942"/>
                </a:lnTo>
                <a:lnTo>
                  <a:pt x="2285773" y="3344964"/>
                </a:lnTo>
                <a:lnTo>
                  <a:pt x="2239936" y="3317465"/>
                </a:lnTo>
                <a:lnTo>
                  <a:pt x="2194099" y="3293018"/>
                </a:lnTo>
                <a:lnTo>
                  <a:pt x="2148261" y="3268570"/>
                </a:lnTo>
                <a:lnTo>
                  <a:pt x="2102426" y="3250235"/>
                </a:lnTo>
                <a:lnTo>
                  <a:pt x="2055059" y="3238011"/>
                </a:lnTo>
                <a:lnTo>
                  <a:pt x="2007691" y="3231899"/>
                </a:lnTo>
                <a:lnTo>
                  <a:pt x="1957269" y="3231899"/>
                </a:lnTo>
                <a:lnTo>
                  <a:pt x="1905320" y="3234956"/>
                </a:lnTo>
                <a:lnTo>
                  <a:pt x="1853373" y="3241066"/>
                </a:lnTo>
                <a:lnTo>
                  <a:pt x="1801421" y="3248707"/>
                </a:lnTo>
                <a:lnTo>
                  <a:pt x="1749472" y="3254819"/>
                </a:lnTo>
                <a:lnTo>
                  <a:pt x="1697523" y="3259401"/>
                </a:lnTo>
                <a:lnTo>
                  <a:pt x="1648630" y="3257874"/>
                </a:lnTo>
                <a:lnTo>
                  <a:pt x="1601266" y="3251762"/>
                </a:lnTo>
                <a:lnTo>
                  <a:pt x="1555428" y="3238011"/>
                </a:lnTo>
                <a:lnTo>
                  <a:pt x="1517230" y="3218148"/>
                </a:lnTo>
                <a:lnTo>
                  <a:pt x="1480559" y="3192174"/>
                </a:lnTo>
                <a:lnTo>
                  <a:pt x="1448472" y="3161614"/>
                </a:lnTo>
                <a:lnTo>
                  <a:pt x="1416386" y="3126473"/>
                </a:lnTo>
                <a:lnTo>
                  <a:pt x="1387354" y="3089802"/>
                </a:lnTo>
                <a:lnTo>
                  <a:pt x="1358325" y="3051604"/>
                </a:lnTo>
                <a:lnTo>
                  <a:pt x="1329295" y="3013408"/>
                </a:lnTo>
                <a:lnTo>
                  <a:pt x="1300263" y="2976737"/>
                </a:lnTo>
                <a:lnTo>
                  <a:pt x="1269704" y="2941596"/>
                </a:lnTo>
                <a:lnTo>
                  <a:pt x="1234563" y="2911037"/>
                </a:lnTo>
                <a:lnTo>
                  <a:pt x="1200949" y="2883535"/>
                </a:lnTo>
                <a:lnTo>
                  <a:pt x="1162751" y="2862145"/>
                </a:lnTo>
                <a:lnTo>
                  <a:pt x="1121495" y="2843809"/>
                </a:lnTo>
                <a:lnTo>
                  <a:pt x="1077188" y="2828531"/>
                </a:lnTo>
                <a:lnTo>
                  <a:pt x="1031348" y="2814777"/>
                </a:lnTo>
                <a:lnTo>
                  <a:pt x="985513" y="2802553"/>
                </a:lnTo>
                <a:lnTo>
                  <a:pt x="938145" y="2790330"/>
                </a:lnTo>
                <a:lnTo>
                  <a:pt x="893838" y="2776579"/>
                </a:lnTo>
                <a:lnTo>
                  <a:pt x="849525" y="2761300"/>
                </a:lnTo>
                <a:lnTo>
                  <a:pt x="808275" y="2742965"/>
                </a:lnTo>
                <a:lnTo>
                  <a:pt x="771601" y="2720045"/>
                </a:lnTo>
                <a:lnTo>
                  <a:pt x="737987" y="2692543"/>
                </a:lnTo>
                <a:lnTo>
                  <a:pt x="710485" y="2658929"/>
                </a:lnTo>
                <a:lnTo>
                  <a:pt x="687568" y="2622258"/>
                </a:lnTo>
                <a:lnTo>
                  <a:pt x="669232" y="2581005"/>
                </a:lnTo>
                <a:lnTo>
                  <a:pt x="653954" y="2536695"/>
                </a:lnTo>
                <a:lnTo>
                  <a:pt x="640203" y="2492387"/>
                </a:lnTo>
                <a:lnTo>
                  <a:pt x="627979" y="2445020"/>
                </a:lnTo>
                <a:lnTo>
                  <a:pt x="615753" y="2399185"/>
                </a:lnTo>
                <a:lnTo>
                  <a:pt x="602002" y="2353345"/>
                </a:lnTo>
                <a:lnTo>
                  <a:pt x="586724" y="2309035"/>
                </a:lnTo>
                <a:lnTo>
                  <a:pt x="568388" y="2267782"/>
                </a:lnTo>
                <a:lnTo>
                  <a:pt x="546998" y="2229583"/>
                </a:lnTo>
                <a:lnTo>
                  <a:pt x="519496" y="2195970"/>
                </a:lnTo>
                <a:lnTo>
                  <a:pt x="488937" y="2160826"/>
                </a:lnTo>
                <a:lnTo>
                  <a:pt x="453796" y="2130269"/>
                </a:lnTo>
                <a:lnTo>
                  <a:pt x="415595" y="2101240"/>
                </a:lnTo>
                <a:lnTo>
                  <a:pt x="377399" y="2072208"/>
                </a:lnTo>
                <a:lnTo>
                  <a:pt x="339201" y="2043179"/>
                </a:lnTo>
                <a:lnTo>
                  <a:pt x="302530" y="2014147"/>
                </a:lnTo>
                <a:lnTo>
                  <a:pt x="267389" y="1982060"/>
                </a:lnTo>
                <a:lnTo>
                  <a:pt x="236829" y="1949976"/>
                </a:lnTo>
                <a:lnTo>
                  <a:pt x="210855" y="1913305"/>
                </a:lnTo>
                <a:lnTo>
                  <a:pt x="190992" y="1875107"/>
                </a:lnTo>
                <a:lnTo>
                  <a:pt x="177241" y="1829269"/>
                </a:lnTo>
                <a:lnTo>
                  <a:pt x="171129" y="1781905"/>
                </a:lnTo>
                <a:lnTo>
                  <a:pt x="169599" y="1733010"/>
                </a:lnTo>
                <a:lnTo>
                  <a:pt x="174184" y="1681060"/>
                </a:lnTo>
                <a:lnTo>
                  <a:pt x="180296" y="1629111"/>
                </a:lnTo>
                <a:lnTo>
                  <a:pt x="187935" y="1577162"/>
                </a:lnTo>
                <a:lnTo>
                  <a:pt x="194049" y="1525212"/>
                </a:lnTo>
                <a:lnTo>
                  <a:pt x="197104" y="1473263"/>
                </a:lnTo>
                <a:lnTo>
                  <a:pt x="197104" y="1422841"/>
                </a:lnTo>
                <a:lnTo>
                  <a:pt x="190992" y="1375479"/>
                </a:lnTo>
                <a:lnTo>
                  <a:pt x="178768" y="1328111"/>
                </a:lnTo>
                <a:lnTo>
                  <a:pt x="160433" y="1283801"/>
                </a:lnTo>
                <a:lnTo>
                  <a:pt x="137515" y="1237964"/>
                </a:lnTo>
                <a:lnTo>
                  <a:pt x="111538" y="1192129"/>
                </a:lnTo>
                <a:lnTo>
                  <a:pt x="84039" y="1146289"/>
                </a:lnTo>
                <a:lnTo>
                  <a:pt x="58064" y="1101978"/>
                </a:lnTo>
                <a:lnTo>
                  <a:pt x="35144" y="1054614"/>
                </a:lnTo>
                <a:lnTo>
                  <a:pt x="16808" y="1008776"/>
                </a:lnTo>
                <a:lnTo>
                  <a:pt x="4585" y="961409"/>
                </a:lnTo>
                <a:lnTo>
                  <a:pt x="0" y="912517"/>
                </a:lnTo>
                <a:lnTo>
                  <a:pt x="4585" y="863625"/>
                </a:lnTo>
                <a:lnTo>
                  <a:pt x="16808" y="816260"/>
                </a:lnTo>
                <a:lnTo>
                  <a:pt x="35144" y="770420"/>
                </a:lnTo>
                <a:lnTo>
                  <a:pt x="58064" y="723055"/>
                </a:lnTo>
                <a:lnTo>
                  <a:pt x="84039" y="678745"/>
                </a:lnTo>
                <a:lnTo>
                  <a:pt x="111538" y="632910"/>
                </a:lnTo>
                <a:lnTo>
                  <a:pt x="137515" y="587070"/>
                </a:lnTo>
                <a:lnTo>
                  <a:pt x="160433" y="541232"/>
                </a:lnTo>
                <a:lnTo>
                  <a:pt x="178768" y="496922"/>
                </a:lnTo>
                <a:lnTo>
                  <a:pt x="190992" y="449557"/>
                </a:lnTo>
                <a:lnTo>
                  <a:pt x="197104" y="402192"/>
                </a:lnTo>
                <a:lnTo>
                  <a:pt x="197104" y="351770"/>
                </a:lnTo>
                <a:lnTo>
                  <a:pt x="194049" y="299821"/>
                </a:lnTo>
                <a:lnTo>
                  <a:pt x="187935" y="247872"/>
                </a:lnTo>
                <a:lnTo>
                  <a:pt x="180296" y="195922"/>
                </a:lnTo>
                <a:lnTo>
                  <a:pt x="174184" y="143973"/>
                </a:lnTo>
                <a:lnTo>
                  <a:pt x="169599" y="92024"/>
                </a:lnTo>
                <a:lnTo>
                  <a:pt x="171129" y="43131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6D42E8-3193-4B5F-8230-2778A35E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2017" y="3754146"/>
            <a:ext cx="3309983" cy="3103853"/>
          </a:xfrm>
          <a:custGeom>
            <a:avLst/>
            <a:gdLst>
              <a:gd name="connsiteX0" fmla="*/ 2022059 w 3309983"/>
              <a:gd name="connsiteY0" fmla="*/ 0 h 3103853"/>
              <a:gd name="connsiteX1" fmla="*/ 2061297 w 3309983"/>
              <a:gd name="connsiteY1" fmla="*/ 3678 h 3103853"/>
              <a:gd name="connsiteX2" fmla="*/ 2099311 w 3309983"/>
              <a:gd name="connsiteY2" fmla="*/ 13488 h 3103853"/>
              <a:gd name="connsiteX3" fmla="*/ 2136099 w 3309983"/>
              <a:gd name="connsiteY3" fmla="*/ 28203 h 3103853"/>
              <a:gd name="connsiteX4" fmla="*/ 2174111 w 3309983"/>
              <a:gd name="connsiteY4" fmla="*/ 46597 h 3103853"/>
              <a:gd name="connsiteX5" fmla="*/ 2209672 w 3309983"/>
              <a:gd name="connsiteY5" fmla="*/ 67443 h 3103853"/>
              <a:gd name="connsiteX6" fmla="*/ 2246460 w 3309983"/>
              <a:gd name="connsiteY6" fmla="*/ 89515 h 3103853"/>
              <a:gd name="connsiteX7" fmla="*/ 2283247 w 3309983"/>
              <a:gd name="connsiteY7" fmla="*/ 109134 h 3103853"/>
              <a:gd name="connsiteX8" fmla="*/ 2320033 w 3309983"/>
              <a:gd name="connsiteY8" fmla="*/ 128755 h 3103853"/>
              <a:gd name="connsiteX9" fmla="*/ 2355594 w 3309983"/>
              <a:gd name="connsiteY9" fmla="*/ 143469 h 3103853"/>
              <a:gd name="connsiteX10" fmla="*/ 2394834 w 3309983"/>
              <a:gd name="connsiteY10" fmla="*/ 153279 h 3103853"/>
              <a:gd name="connsiteX11" fmla="*/ 2432846 w 3309983"/>
              <a:gd name="connsiteY11" fmla="*/ 158184 h 3103853"/>
              <a:gd name="connsiteX12" fmla="*/ 2473311 w 3309983"/>
              <a:gd name="connsiteY12" fmla="*/ 158184 h 3103853"/>
              <a:gd name="connsiteX13" fmla="*/ 2515004 w 3309983"/>
              <a:gd name="connsiteY13" fmla="*/ 155732 h 3103853"/>
              <a:gd name="connsiteX14" fmla="*/ 2556695 w 3309983"/>
              <a:gd name="connsiteY14" fmla="*/ 150827 h 3103853"/>
              <a:gd name="connsiteX15" fmla="*/ 2598388 w 3309983"/>
              <a:gd name="connsiteY15" fmla="*/ 144696 h 3103853"/>
              <a:gd name="connsiteX16" fmla="*/ 2640079 w 3309983"/>
              <a:gd name="connsiteY16" fmla="*/ 139791 h 3103853"/>
              <a:gd name="connsiteX17" fmla="*/ 2681772 w 3309983"/>
              <a:gd name="connsiteY17" fmla="*/ 136111 h 3103853"/>
              <a:gd name="connsiteX18" fmla="*/ 2721011 w 3309983"/>
              <a:gd name="connsiteY18" fmla="*/ 137338 h 3103853"/>
              <a:gd name="connsiteX19" fmla="*/ 2759024 w 3309983"/>
              <a:gd name="connsiteY19" fmla="*/ 142243 h 3103853"/>
              <a:gd name="connsiteX20" fmla="*/ 2795812 w 3309983"/>
              <a:gd name="connsiteY20" fmla="*/ 153279 h 3103853"/>
              <a:gd name="connsiteX21" fmla="*/ 2826468 w 3309983"/>
              <a:gd name="connsiteY21" fmla="*/ 169220 h 3103853"/>
              <a:gd name="connsiteX22" fmla="*/ 2855897 w 3309983"/>
              <a:gd name="connsiteY22" fmla="*/ 190066 h 3103853"/>
              <a:gd name="connsiteX23" fmla="*/ 2881648 w 3309983"/>
              <a:gd name="connsiteY23" fmla="*/ 214590 h 3103853"/>
              <a:gd name="connsiteX24" fmla="*/ 2907399 w 3309983"/>
              <a:gd name="connsiteY24" fmla="*/ 242793 h 3103853"/>
              <a:gd name="connsiteX25" fmla="*/ 2930697 w 3309983"/>
              <a:gd name="connsiteY25" fmla="*/ 272223 h 3103853"/>
              <a:gd name="connsiteX26" fmla="*/ 2953995 w 3309983"/>
              <a:gd name="connsiteY26" fmla="*/ 302879 h 3103853"/>
              <a:gd name="connsiteX27" fmla="*/ 2977294 w 3309983"/>
              <a:gd name="connsiteY27" fmla="*/ 333535 h 3103853"/>
              <a:gd name="connsiteX28" fmla="*/ 3000592 w 3309983"/>
              <a:gd name="connsiteY28" fmla="*/ 362964 h 3103853"/>
              <a:gd name="connsiteX29" fmla="*/ 3025118 w 3309983"/>
              <a:gd name="connsiteY29" fmla="*/ 391167 h 3103853"/>
              <a:gd name="connsiteX30" fmla="*/ 3053321 w 3309983"/>
              <a:gd name="connsiteY30" fmla="*/ 415693 h 3103853"/>
              <a:gd name="connsiteX31" fmla="*/ 3080299 w 3309983"/>
              <a:gd name="connsiteY31" fmla="*/ 437765 h 3103853"/>
              <a:gd name="connsiteX32" fmla="*/ 3110953 w 3309983"/>
              <a:gd name="connsiteY32" fmla="*/ 454931 h 3103853"/>
              <a:gd name="connsiteX33" fmla="*/ 3144062 w 3309983"/>
              <a:gd name="connsiteY33" fmla="*/ 469646 h 3103853"/>
              <a:gd name="connsiteX34" fmla="*/ 3179622 w 3309983"/>
              <a:gd name="connsiteY34" fmla="*/ 481908 h 3103853"/>
              <a:gd name="connsiteX35" fmla="*/ 3216409 w 3309983"/>
              <a:gd name="connsiteY35" fmla="*/ 492944 h 3103853"/>
              <a:gd name="connsiteX36" fmla="*/ 3253196 w 3309983"/>
              <a:gd name="connsiteY36" fmla="*/ 502755 h 3103853"/>
              <a:gd name="connsiteX37" fmla="*/ 3291210 w 3309983"/>
              <a:gd name="connsiteY37" fmla="*/ 512565 h 3103853"/>
              <a:gd name="connsiteX38" fmla="*/ 3309983 w 3309983"/>
              <a:gd name="connsiteY38" fmla="*/ 518391 h 3103853"/>
              <a:gd name="connsiteX39" fmla="*/ 3309983 w 3309983"/>
              <a:gd name="connsiteY39" fmla="*/ 3103853 h 3103853"/>
              <a:gd name="connsiteX40" fmla="*/ 454246 w 3309983"/>
              <a:gd name="connsiteY40" fmla="*/ 3103853 h 3103853"/>
              <a:gd name="connsiteX41" fmla="*/ 438991 w 3309983"/>
              <a:gd name="connsiteY41" fmla="*/ 3076613 h 3103853"/>
              <a:gd name="connsiteX42" fmla="*/ 416921 w 3309983"/>
              <a:gd name="connsiteY42" fmla="*/ 3049636 h 3103853"/>
              <a:gd name="connsiteX43" fmla="*/ 392395 w 3309983"/>
              <a:gd name="connsiteY43" fmla="*/ 3021432 h 3103853"/>
              <a:gd name="connsiteX44" fmla="*/ 364192 w 3309983"/>
              <a:gd name="connsiteY44" fmla="*/ 2996908 h 3103853"/>
              <a:gd name="connsiteX45" fmla="*/ 333535 w 3309983"/>
              <a:gd name="connsiteY45" fmla="*/ 2973610 h 3103853"/>
              <a:gd name="connsiteX46" fmla="*/ 302880 w 3309983"/>
              <a:gd name="connsiteY46" fmla="*/ 2950312 h 3103853"/>
              <a:gd name="connsiteX47" fmla="*/ 272224 w 3309983"/>
              <a:gd name="connsiteY47" fmla="*/ 2927014 h 3103853"/>
              <a:gd name="connsiteX48" fmla="*/ 242794 w 3309983"/>
              <a:gd name="connsiteY48" fmla="*/ 2903714 h 3103853"/>
              <a:gd name="connsiteX49" fmla="*/ 214591 w 3309983"/>
              <a:gd name="connsiteY49" fmla="*/ 2877964 h 3103853"/>
              <a:gd name="connsiteX50" fmla="*/ 190066 w 3309983"/>
              <a:gd name="connsiteY50" fmla="*/ 2852214 h 3103853"/>
              <a:gd name="connsiteX51" fmla="*/ 169221 w 3309983"/>
              <a:gd name="connsiteY51" fmla="*/ 2822783 h 3103853"/>
              <a:gd name="connsiteX52" fmla="*/ 153281 w 3309983"/>
              <a:gd name="connsiteY52" fmla="*/ 2792128 h 3103853"/>
              <a:gd name="connsiteX53" fmla="*/ 142244 w 3309983"/>
              <a:gd name="connsiteY53" fmla="*/ 2755342 h 3103853"/>
              <a:gd name="connsiteX54" fmla="*/ 137339 w 3309983"/>
              <a:gd name="connsiteY54" fmla="*/ 2717328 h 3103853"/>
              <a:gd name="connsiteX55" fmla="*/ 136112 w 3309983"/>
              <a:gd name="connsiteY55" fmla="*/ 2678088 h 3103853"/>
              <a:gd name="connsiteX56" fmla="*/ 139791 w 3309983"/>
              <a:gd name="connsiteY56" fmla="*/ 2636396 h 3103853"/>
              <a:gd name="connsiteX57" fmla="*/ 144696 w 3309983"/>
              <a:gd name="connsiteY57" fmla="*/ 2594705 h 3103853"/>
              <a:gd name="connsiteX58" fmla="*/ 150827 w 3309983"/>
              <a:gd name="connsiteY58" fmla="*/ 2553012 h 3103853"/>
              <a:gd name="connsiteX59" fmla="*/ 155732 w 3309983"/>
              <a:gd name="connsiteY59" fmla="*/ 2511321 h 3103853"/>
              <a:gd name="connsiteX60" fmla="*/ 158185 w 3309983"/>
              <a:gd name="connsiteY60" fmla="*/ 2469629 h 3103853"/>
              <a:gd name="connsiteX61" fmla="*/ 158185 w 3309983"/>
              <a:gd name="connsiteY61" fmla="*/ 2429163 h 3103853"/>
              <a:gd name="connsiteX62" fmla="*/ 153281 w 3309983"/>
              <a:gd name="connsiteY62" fmla="*/ 2391151 h 3103853"/>
              <a:gd name="connsiteX63" fmla="*/ 143470 w 3309983"/>
              <a:gd name="connsiteY63" fmla="*/ 2353137 h 3103853"/>
              <a:gd name="connsiteX64" fmla="*/ 128755 w 3309983"/>
              <a:gd name="connsiteY64" fmla="*/ 2317576 h 3103853"/>
              <a:gd name="connsiteX65" fmla="*/ 110362 w 3309983"/>
              <a:gd name="connsiteY65" fmla="*/ 2280789 h 3103853"/>
              <a:gd name="connsiteX66" fmla="*/ 89515 w 3309983"/>
              <a:gd name="connsiteY66" fmla="*/ 2244004 h 3103853"/>
              <a:gd name="connsiteX67" fmla="*/ 67444 w 3309983"/>
              <a:gd name="connsiteY67" fmla="*/ 2207216 h 3103853"/>
              <a:gd name="connsiteX68" fmla="*/ 46598 w 3309983"/>
              <a:gd name="connsiteY68" fmla="*/ 2171654 h 3103853"/>
              <a:gd name="connsiteX69" fmla="*/ 28203 w 3309983"/>
              <a:gd name="connsiteY69" fmla="*/ 2133642 h 3103853"/>
              <a:gd name="connsiteX70" fmla="*/ 13490 w 3309983"/>
              <a:gd name="connsiteY70" fmla="*/ 2096855 h 3103853"/>
              <a:gd name="connsiteX71" fmla="*/ 3680 w 3309983"/>
              <a:gd name="connsiteY71" fmla="*/ 2058841 h 3103853"/>
              <a:gd name="connsiteX72" fmla="*/ 0 w 3309983"/>
              <a:gd name="connsiteY72" fmla="*/ 2019602 h 3103853"/>
              <a:gd name="connsiteX73" fmla="*/ 3680 w 3309983"/>
              <a:gd name="connsiteY73" fmla="*/ 1980363 h 3103853"/>
              <a:gd name="connsiteX74" fmla="*/ 13490 w 3309983"/>
              <a:gd name="connsiteY74" fmla="*/ 1942350 h 3103853"/>
              <a:gd name="connsiteX75" fmla="*/ 28203 w 3309983"/>
              <a:gd name="connsiteY75" fmla="*/ 1905563 h 3103853"/>
              <a:gd name="connsiteX76" fmla="*/ 46598 w 3309983"/>
              <a:gd name="connsiteY76" fmla="*/ 1867550 h 3103853"/>
              <a:gd name="connsiteX77" fmla="*/ 67444 w 3309983"/>
              <a:gd name="connsiteY77" fmla="*/ 1831989 h 3103853"/>
              <a:gd name="connsiteX78" fmla="*/ 89515 w 3309983"/>
              <a:gd name="connsiteY78" fmla="*/ 1795203 h 3103853"/>
              <a:gd name="connsiteX79" fmla="*/ 110362 w 3309983"/>
              <a:gd name="connsiteY79" fmla="*/ 1758415 h 3103853"/>
              <a:gd name="connsiteX80" fmla="*/ 128755 w 3309983"/>
              <a:gd name="connsiteY80" fmla="*/ 1721629 h 3103853"/>
              <a:gd name="connsiteX81" fmla="*/ 143470 w 3309983"/>
              <a:gd name="connsiteY81" fmla="*/ 1686067 h 3103853"/>
              <a:gd name="connsiteX82" fmla="*/ 153281 w 3309983"/>
              <a:gd name="connsiteY82" fmla="*/ 1648054 h 3103853"/>
              <a:gd name="connsiteX83" fmla="*/ 158185 w 3309983"/>
              <a:gd name="connsiteY83" fmla="*/ 1610042 h 3103853"/>
              <a:gd name="connsiteX84" fmla="*/ 158185 w 3309983"/>
              <a:gd name="connsiteY84" fmla="*/ 1569576 h 3103853"/>
              <a:gd name="connsiteX85" fmla="*/ 155732 w 3309983"/>
              <a:gd name="connsiteY85" fmla="*/ 1527883 h 3103853"/>
              <a:gd name="connsiteX86" fmla="*/ 150827 w 3309983"/>
              <a:gd name="connsiteY86" fmla="*/ 1486192 h 3103853"/>
              <a:gd name="connsiteX87" fmla="*/ 144696 w 3309983"/>
              <a:gd name="connsiteY87" fmla="*/ 1444499 h 3103853"/>
              <a:gd name="connsiteX88" fmla="*/ 139791 w 3309983"/>
              <a:gd name="connsiteY88" fmla="*/ 1402808 h 3103853"/>
              <a:gd name="connsiteX89" fmla="*/ 136112 w 3309983"/>
              <a:gd name="connsiteY89" fmla="*/ 1361117 h 3103853"/>
              <a:gd name="connsiteX90" fmla="*/ 137339 w 3309983"/>
              <a:gd name="connsiteY90" fmla="*/ 1321877 h 3103853"/>
              <a:gd name="connsiteX91" fmla="*/ 142244 w 3309983"/>
              <a:gd name="connsiteY91" fmla="*/ 1283864 h 3103853"/>
              <a:gd name="connsiteX92" fmla="*/ 153281 w 3309983"/>
              <a:gd name="connsiteY92" fmla="*/ 1247077 h 3103853"/>
              <a:gd name="connsiteX93" fmla="*/ 169221 w 3309983"/>
              <a:gd name="connsiteY93" fmla="*/ 1216422 h 3103853"/>
              <a:gd name="connsiteX94" fmla="*/ 190066 w 3309983"/>
              <a:gd name="connsiteY94" fmla="*/ 1186992 h 3103853"/>
              <a:gd name="connsiteX95" fmla="*/ 214591 w 3309983"/>
              <a:gd name="connsiteY95" fmla="*/ 1161241 h 3103853"/>
              <a:gd name="connsiteX96" fmla="*/ 242794 w 3309983"/>
              <a:gd name="connsiteY96" fmla="*/ 1135491 h 3103853"/>
              <a:gd name="connsiteX97" fmla="*/ 272224 w 3309983"/>
              <a:gd name="connsiteY97" fmla="*/ 1112191 h 3103853"/>
              <a:gd name="connsiteX98" fmla="*/ 302880 w 3309983"/>
              <a:gd name="connsiteY98" fmla="*/ 1088893 h 3103853"/>
              <a:gd name="connsiteX99" fmla="*/ 333535 w 3309983"/>
              <a:gd name="connsiteY99" fmla="*/ 1065594 h 3103853"/>
              <a:gd name="connsiteX100" fmla="*/ 364192 w 3309983"/>
              <a:gd name="connsiteY100" fmla="*/ 1042296 h 3103853"/>
              <a:gd name="connsiteX101" fmla="*/ 392395 w 3309983"/>
              <a:gd name="connsiteY101" fmla="*/ 1017772 h 3103853"/>
              <a:gd name="connsiteX102" fmla="*/ 416921 w 3309983"/>
              <a:gd name="connsiteY102" fmla="*/ 989569 h 3103853"/>
              <a:gd name="connsiteX103" fmla="*/ 438991 w 3309983"/>
              <a:gd name="connsiteY103" fmla="*/ 962591 h 3103853"/>
              <a:gd name="connsiteX104" fmla="*/ 456159 w 3309983"/>
              <a:gd name="connsiteY104" fmla="*/ 931936 h 3103853"/>
              <a:gd name="connsiteX105" fmla="*/ 470874 w 3309983"/>
              <a:gd name="connsiteY105" fmla="*/ 898828 h 3103853"/>
              <a:gd name="connsiteX106" fmla="*/ 483136 w 3309983"/>
              <a:gd name="connsiteY106" fmla="*/ 863267 h 3103853"/>
              <a:gd name="connsiteX107" fmla="*/ 494172 w 3309983"/>
              <a:gd name="connsiteY107" fmla="*/ 826479 h 3103853"/>
              <a:gd name="connsiteX108" fmla="*/ 503983 w 3309983"/>
              <a:gd name="connsiteY108" fmla="*/ 789692 h 3103853"/>
              <a:gd name="connsiteX109" fmla="*/ 513793 w 3309983"/>
              <a:gd name="connsiteY109" fmla="*/ 751680 h 3103853"/>
              <a:gd name="connsiteX110" fmla="*/ 524829 w 3309983"/>
              <a:gd name="connsiteY110" fmla="*/ 716119 h 3103853"/>
              <a:gd name="connsiteX111" fmla="*/ 537091 w 3309983"/>
              <a:gd name="connsiteY111" fmla="*/ 680557 h 3103853"/>
              <a:gd name="connsiteX112" fmla="*/ 551806 w 3309983"/>
              <a:gd name="connsiteY112" fmla="*/ 647450 h 3103853"/>
              <a:gd name="connsiteX113" fmla="*/ 570199 w 3309983"/>
              <a:gd name="connsiteY113" fmla="*/ 618021 h 3103853"/>
              <a:gd name="connsiteX114" fmla="*/ 592270 w 3309983"/>
              <a:gd name="connsiteY114" fmla="*/ 591044 h 3103853"/>
              <a:gd name="connsiteX115" fmla="*/ 619248 w 3309983"/>
              <a:gd name="connsiteY115" fmla="*/ 568971 h 3103853"/>
              <a:gd name="connsiteX116" fmla="*/ 648679 w 3309983"/>
              <a:gd name="connsiteY116" fmla="*/ 550578 h 3103853"/>
              <a:gd name="connsiteX117" fmla="*/ 681785 w 3309983"/>
              <a:gd name="connsiteY117" fmla="*/ 535863 h 3103853"/>
              <a:gd name="connsiteX118" fmla="*/ 717347 w 3309983"/>
              <a:gd name="connsiteY118" fmla="*/ 523601 h 3103853"/>
              <a:gd name="connsiteX119" fmla="*/ 752908 w 3309983"/>
              <a:gd name="connsiteY119" fmla="*/ 512565 h 3103853"/>
              <a:gd name="connsiteX120" fmla="*/ 790921 w 3309983"/>
              <a:gd name="connsiteY120" fmla="*/ 502755 h 3103853"/>
              <a:gd name="connsiteX121" fmla="*/ 827707 w 3309983"/>
              <a:gd name="connsiteY121" fmla="*/ 492944 h 3103853"/>
              <a:gd name="connsiteX122" fmla="*/ 864495 w 3309983"/>
              <a:gd name="connsiteY122" fmla="*/ 481908 h 3103853"/>
              <a:gd name="connsiteX123" fmla="*/ 900055 w 3309983"/>
              <a:gd name="connsiteY123" fmla="*/ 469646 h 3103853"/>
              <a:gd name="connsiteX124" fmla="*/ 933163 w 3309983"/>
              <a:gd name="connsiteY124" fmla="*/ 454931 h 3103853"/>
              <a:gd name="connsiteX125" fmla="*/ 963819 w 3309983"/>
              <a:gd name="connsiteY125" fmla="*/ 437765 h 3103853"/>
              <a:gd name="connsiteX126" fmla="*/ 990796 w 3309983"/>
              <a:gd name="connsiteY126" fmla="*/ 415693 h 3103853"/>
              <a:gd name="connsiteX127" fmla="*/ 1019000 w 3309983"/>
              <a:gd name="connsiteY127" fmla="*/ 391167 h 3103853"/>
              <a:gd name="connsiteX128" fmla="*/ 1043525 w 3309983"/>
              <a:gd name="connsiteY128" fmla="*/ 362964 h 3103853"/>
              <a:gd name="connsiteX129" fmla="*/ 1066823 w 3309983"/>
              <a:gd name="connsiteY129" fmla="*/ 333535 h 3103853"/>
              <a:gd name="connsiteX130" fmla="*/ 1090122 w 3309983"/>
              <a:gd name="connsiteY130" fmla="*/ 302879 h 3103853"/>
              <a:gd name="connsiteX131" fmla="*/ 1113420 w 3309983"/>
              <a:gd name="connsiteY131" fmla="*/ 272223 h 3103853"/>
              <a:gd name="connsiteX132" fmla="*/ 1136718 w 3309983"/>
              <a:gd name="connsiteY132" fmla="*/ 242793 h 3103853"/>
              <a:gd name="connsiteX133" fmla="*/ 1162470 w 3309983"/>
              <a:gd name="connsiteY133" fmla="*/ 214590 h 3103853"/>
              <a:gd name="connsiteX134" fmla="*/ 1188220 w 3309983"/>
              <a:gd name="connsiteY134" fmla="*/ 190066 h 3103853"/>
              <a:gd name="connsiteX135" fmla="*/ 1217650 w 3309983"/>
              <a:gd name="connsiteY135" fmla="*/ 169220 h 3103853"/>
              <a:gd name="connsiteX136" fmla="*/ 1248306 w 3309983"/>
              <a:gd name="connsiteY136" fmla="*/ 153279 h 3103853"/>
              <a:gd name="connsiteX137" fmla="*/ 1285093 w 3309983"/>
              <a:gd name="connsiteY137" fmla="*/ 142243 h 3103853"/>
              <a:gd name="connsiteX138" fmla="*/ 1323107 w 3309983"/>
              <a:gd name="connsiteY138" fmla="*/ 137338 h 3103853"/>
              <a:gd name="connsiteX139" fmla="*/ 1362345 w 3309983"/>
              <a:gd name="connsiteY139" fmla="*/ 136111 h 3103853"/>
              <a:gd name="connsiteX140" fmla="*/ 1404036 w 3309983"/>
              <a:gd name="connsiteY140" fmla="*/ 139791 h 3103853"/>
              <a:gd name="connsiteX141" fmla="*/ 1445729 w 3309983"/>
              <a:gd name="connsiteY141" fmla="*/ 144696 h 3103853"/>
              <a:gd name="connsiteX142" fmla="*/ 1487421 w 3309983"/>
              <a:gd name="connsiteY142" fmla="*/ 150827 h 3103853"/>
              <a:gd name="connsiteX143" fmla="*/ 1529113 w 3309983"/>
              <a:gd name="connsiteY143" fmla="*/ 155732 h 3103853"/>
              <a:gd name="connsiteX144" fmla="*/ 1570804 w 3309983"/>
              <a:gd name="connsiteY144" fmla="*/ 158184 h 3103853"/>
              <a:gd name="connsiteX145" fmla="*/ 1611271 w 3309983"/>
              <a:gd name="connsiteY145" fmla="*/ 158184 h 3103853"/>
              <a:gd name="connsiteX146" fmla="*/ 1649285 w 3309983"/>
              <a:gd name="connsiteY146" fmla="*/ 153279 h 3103853"/>
              <a:gd name="connsiteX147" fmla="*/ 1687298 w 3309983"/>
              <a:gd name="connsiteY147" fmla="*/ 143469 h 3103853"/>
              <a:gd name="connsiteX148" fmla="*/ 1724085 w 3309983"/>
              <a:gd name="connsiteY148" fmla="*/ 128755 h 3103853"/>
              <a:gd name="connsiteX149" fmla="*/ 1760871 w 3309983"/>
              <a:gd name="connsiteY149" fmla="*/ 109134 h 3103853"/>
              <a:gd name="connsiteX150" fmla="*/ 1797658 w 3309983"/>
              <a:gd name="connsiteY150" fmla="*/ 89515 h 3103853"/>
              <a:gd name="connsiteX151" fmla="*/ 1834445 w 3309983"/>
              <a:gd name="connsiteY151" fmla="*/ 67443 h 3103853"/>
              <a:gd name="connsiteX152" fmla="*/ 1870007 w 3309983"/>
              <a:gd name="connsiteY152" fmla="*/ 46597 h 3103853"/>
              <a:gd name="connsiteX153" fmla="*/ 1908020 w 3309983"/>
              <a:gd name="connsiteY153" fmla="*/ 28203 h 3103853"/>
              <a:gd name="connsiteX154" fmla="*/ 1944806 w 3309983"/>
              <a:gd name="connsiteY154" fmla="*/ 13488 h 3103853"/>
              <a:gd name="connsiteX155" fmla="*/ 1982820 w 3309983"/>
              <a:gd name="connsiteY155" fmla="*/ 3678 h 31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3309983" h="3103853">
                <a:moveTo>
                  <a:pt x="2022059" y="0"/>
                </a:moveTo>
                <a:lnTo>
                  <a:pt x="2061297" y="3678"/>
                </a:lnTo>
                <a:lnTo>
                  <a:pt x="2099311" y="13488"/>
                </a:lnTo>
                <a:lnTo>
                  <a:pt x="2136099" y="28203"/>
                </a:lnTo>
                <a:lnTo>
                  <a:pt x="2174111" y="46597"/>
                </a:lnTo>
                <a:lnTo>
                  <a:pt x="2209672" y="67443"/>
                </a:lnTo>
                <a:lnTo>
                  <a:pt x="2246460" y="89515"/>
                </a:lnTo>
                <a:lnTo>
                  <a:pt x="2283247" y="109134"/>
                </a:lnTo>
                <a:lnTo>
                  <a:pt x="2320033" y="128755"/>
                </a:lnTo>
                <a:lnTo>
                  <a:pt x="2355594" y="143469"/>
                </a:lnTo>
                <a:lnTo>
                  <a:pt x="2394834" y="153279"/>
                </a:lnTo>
                <a:lnTo>
                  <a:pt x="2432846" y="158184"/>
                </a:lnTo>
                <a:lnTo>
                  <a:pt x="2473311" y="158184"/>
                </a:lnTo>
                <a:lnTo>
                  <a:pt x="2515004" y="155732"/>
                </a:lnTo>
                <a:lnTo>
                  <a:pt x="2556695" y="150827"/>
                </a:lnTo>
                <a:lnTo>
                  <a:pt x="2598388" y="144696"/>
                </a:lnTo>
                <a:lnTo>
                  <a:pt x="2640079" y="139791"/>
                </a:lnTo>
                <a:lnTo>
                  <a:pt x="2681772" y="136111"/>
                </a:lnTo>
                <a:lnTo>
                  <a:pt x="2721011" y="137338"/>
                </a:lnTo>
                <a:lnTo>
                  <a:pt x="2759024" y="142243"/>
                </a:lnTo>
                <a:lnTo>
                  <a:pt x="2795812" y="153279"/>
                </a:lnTo>
                <a:lnTo>
                  <a:pt x="2826468" y="169220"/>
                </a:lnTo>
                <a:lnTo>
                  <a:pt x="2855897" y="190066"/>
                </a:lnTo>
                <a:lnTo>
                  <a:pt x="2881648" y="214590"/>
                </a:lnTo>
                <a:lnTo>
                  <a:pt x="2907399" y="242793"/>
                </a:lnTo>
                <a:lnTo>
                  <a:pt x="2930697" y="272223"/>
                </a:lnTo>
                <a:lnTo>
                  <a:pt x="2953995" y="302879"/>
                </a:lnTo>
                <a:lnTo>
                  <a:pt x="2977294" y="333535"/>
                </a:lnTo>
                <a:lnTo>
                  <a:pt x="3000592" y="362964"/>
                </a:lnTo>
                <a:lnTo>
                  <a:pt x="3025118" y="391167"/>
                </a:lnTo>
                <a:lnTo>
                  <a:pt x="3053321" y="415693"/>
                </a:lnTo>
                <a:lnTo>
                  <a:pt x="3080299" y="437765"/>
                </a:lnTo>
                <a:lnTo>
                  <a:pt x="3110953" y="454931"/>
                </a:lnTo>
                <a:lnTo>
                  <a:pt x="3144062" y="469646"/>
                </a:lnTo>
                <a:lnTo>
                  <a:pt x="3179622" y="481908"/>
                </a:lnTo>
                <a:lnTo>
                  <a:pt x="3216409" y="492944"/>
                </a:lnTo>
                <a:lnTo>
                  <a:pt x="3253196" y="502755"/>
                </a:lnTo>
                <a:lnTo>
                  <a:pt x="3291210" y="512565"/>
                </a:lnTo>
                <a:lnTo>
                  <a:pt x="3309983" y="518391"/>
                </a:lnTo>
                <a:lnTo>
                  <a:pt x="3309983" y="3103853"/>
                </a:lnTo>
                <a:lnTo>
                  <a:pt x="454246" y="3103853"/>
                </a:lnTo>
                <a:lnTo>
                  <a:pt x="438991" y="3076613"/>
                </a:lnTo>
                <a:lnTo>
                  <a:pt x="416921" y="3049636"/>
                </a:lnTo>
                <a:lnTo>
                  <a:pt x="392395" y="3021432"/>
                </a:lnTo>
                <a:lnTo>
                  <a:pt x="364192" y="2996908"/>
                </a:lnTo>
                <a:lnTo>
                  <a:pt x="333535" y="2973610"/>
                </a:lnTo>
                <a:lnTo>
                  <a:pt x="302880" y="2950312"/>
                </a:lnTo>
                <a:lnTo>
                  <a:pt x="272224" y="2927014"/>
                </a:lnTo>
                <a:lnTo>
                  <a:pt x="242794" y="2903714"/>
                </a:lnTo>
                <a:lnTo>
                  <a:pt x="214591" y="2877964"/>
                </a:lnTo>
                <a:lnTo>
                  <a:pt x="190066" y="2852214"/>
                </a:lnTo>
                <a:lnTo>
                  <a:pt x="169221" y="2822783"/>
                </a:lnTo>
                <a:lnTo>
                  <a:pt x="153281" y="2792128"/>
                </a:lnTo>
                <a:lnTo>
                  <a:pt x="142244" y="2755342"/>
                </a:lnTo>
                <a:lnTo>
                  <a:pt x="137339" y="2717328"/>
                </a:lnTo>
                <a:lnTo>
                  <a:pt x="136112" y="2678088"/>
                </a:lnTo>
                <a:lnTo>
                  <a:pt x="139791" y="2636396"/>
                </a:lnTo>
                <a:lnTo>
                  <a:pt x="144696" y="2594705"/>
                </a:lnTo>
                <a:lnTo>
                  <a:pt x="150827" y="2553012"/>
                </a:lnTo>
                <a:lnTo>
                  <a:pt x="155732" y="2511321"/>
                </a:lnTo>
                <a:lnTo>
                  <a:pt x="158185" y="2469629"/>
                </a:lnTo>
                <a:lnTo>
                  <a:pt x="158185" y="2429163"/>
                </a:lnTo>
                <a:lnTo>
                  <a:pt x="153281" y="2391151"/>
                </a:lnTo>
                <a:lnTo>
                  <a:pt x="143470" y="2353137"/>
                </a:lnTo>
                <a:lnTo>
                  <a:pt x="128755" y="2317576"/>
                </a:lnTo>
                <a:lnTo>
                  <a:pt x="110362" y="2280789"/>
                </a:lnTo>
                <a:lnTo>
                  <a:pt x="89515" y="2244004"/>
                </a:lnTo>
                <a:lnTo>
                  <a:pt x="67444" y="2207216"/>
                </a:lnTo>
                <a:lnTo>
                  <a:pt x="46598" y="2171654"/>
                </a:lnTo>
                <a:lnTo>
                  <a:pt x="28203" y="2133642"/>
                </a:lnTo>
                <a:lnTo>
                  <a:pt x="13490" y="2096855"/>
                </a:lnTo>
                <a:lnTo>
                  <a:pt x="3680" y="2058841"/>
                </a:lnTo>
                <a:lnTo>
                  <a:pt x="0" y="2019602"/>
                </a:lnTo>
                <a:lnTo>
                  <a:pt x="3680" y="1980363"/>
                </a:lnTo>
                <a:lnTo>
                  <a:pt x="13490" y="1942350"/>
                </a:lnTo>
                <a:lnTo>
                  <a:pt x="28203" y="1905563"/>
                </a:lnTo>
                <a:lnTo>
                  <a:pt x="46598" y="1867550"/>
                </a:lnTo>
                <a:lnTo>
                  <a:pt x="67444" y="1831989"/>
                </a:lnTo>
                <a:lnTo>
                  <a:pt x="89515" y="1795203"/>
                </a:lnTo>
                <a:lnTo>
                  <a:pt x="110362" y="1758415"/>
                </a:lnTo>
                <a:lnTo>
                  <a:pt x="128755" y="1721629"/>
                </a:lnTo>
                <a:lnTo>
                  <a:pt x="143470" y="1686067"/>
                </a:lnTo>
                <a:lnTo>
                  <a:pt x="153281" y="1648054"/>
                </a:lnTo>
                <a:lnTo>
                  <a:pt x="158185" y="1610042"/>
                </a:lnTo>
                <a:lnTo>
                  <a:pt x="158185" y="1569576"/>
                </a:lnTo>
                <a:lnTo>
                  <a:pt x="155732" y="1527883"/>
                </a:lnTo>
                <a:lnTo>
                  <a:pt x="150827" y="1486192"/>
                </a:lnTo>
                <a:lnTo>
                  <a:pt x="144696" y="1444499"/>
                </a:lnTo>
                <a:lnTo>
                  <a:pt x="139791" y="1402808"/>
                </a:lnTo>
                <a:lnTo>
                  <a:pt x="136112" y="1361117"/>
                </a:lnTo>
                <a:lnTo>
                  <a:pt x="137339" y="1321877"/>
                </a:lnTo>
                <a:lnTo>
                  <a:pt x="142244" y="1283864"/>
                </a:lnTo>
                <a:lnTo>
                  <a:pt x="153281" y="1247077"/>
                </a:lnTo>
                <a:lnTo>
                  <a:pt x="169221" y="1216422"/>
                </a:lnTo>
                <a:lnTo>
                  <a:pt x="190066" y="1186992"/>
                </a:lnTo>
                <a:lnTo>
                  <a:pt x="214591" y="1161241"/>
                </a:lnTo>
                <a:lnTo>
                  <a:pt x="242794" y="1135491"/>
                </a:lnTo>
                <a:lnTo>
                  <a:pt x="272224" y="1112191"/>
                </a:lnTo>
                <a:lnTo>
                  <a:pt x="302880" y="1088893"/>
                </a:lnTo>
                <a:lnTo>
                  <a:pt x="333535" y="1065594"/>
                </a:lnTo>
                <a:lnTo>
                  <a:pt x="364192" y="1042296"/>
                </a:lnTo>
                <a:lnTo>
                  <a:pt x="392395" y="1017772"/>
                </a:lnTo>
                <a:lnTo>
                  <a:pt x="416921" y="989569"/>
                </a:lnTo>
                <a:lnTo>
                  <a:pt x="438991" y="962591"/>
                </a:lnTo>
                <a:lnTo>
                  <a:pt x="456159" y="931936"/>
                </a:lnTo>
                <a:lnTo>
                  <a:pt x="470874" y="898828"/>
                </a:lnTo>
                <a:lnTo>
                  <a:pt x="483136" y="863267"/>
                </a:lnTo>
                <a:lnTo>
                  <a:pt x="494172" y="826479"/>
                </a:lnTo>
                <a:lnTo>
                  <a:pt x="503983" y="789692"/>
                </a:lnTo>
                <a:lnTo>
                  <a:pt x="513793" y="751680"/>
                </a:lnTo>
                <a:lnTo>
                  <a:pt x="524829" y="716119"/>
                </a:lnTo>
                <a:lnTo>
                  <a:pt x="537091" y="680557"/>
                </a:lnTo>
                <a:lnTo>
                  <a:pt x="551806" y="647450"/>
                </a:lnTo>
                <a:lnTo>
                  <a:pt x="570199" y="618021"/>
                </a:lnTo>
                <a:lnTo>
                  <a:pt x="592270" y="591044"/>
                </a:lnTo>
                <a:lnTo>
                  <a:pt x="619248" y="568971"/>
                </a:lnTo>
                <a:lnTo>
                  <a:pt x="648679" y="550578"/>
                </a:lnTo>
                <a:lnTo>
                  <a:pt x="681785" y="535863"/>
                </a:lnTo>
                <a:lnTo>
                  <a:pt x="717347" y="523601"/>
                </a:lnTo>
                <a:lnTo>
                  <a:pt x="752908" y="512565"/>
                </a:lnTo>
                <a:lnTo>
                  <a:pt x="790921" y="502755"/>
                </a:lnTo>
                <a:lnTo>
                  <a:pt x="827707" y="492944"/>
                </a:lnTo>
                <a:lnTo>
                  <a:pt x="864495" y="481908"/>
                </a:lnTo>
                <a:lnTo>
                  <a:pt x="900055" y="469646"/>
                </a:lnTo>
                <a:lnTo>
                  <a:pt x="933163" y="454931"/>
                </a:lnTo>
                <a:lnTo>
                  <a:pt x="963819" y="437765"/>
                </a:lnTo>
                <a:lnTo>
                  <a:pt x="990796" y="415693"/>
                </a:lnTo>
                <a:lnTo>
                  <a:pt x="1019000" y="391167"/>
                </a:lnTo>
                <a:lnTo>
                  <a:pt x="1043525" y="362964"/>
                </a:lnTo>
                <a:lnTo>
                  <a:pt x="1066823" y="333535"/>
                </a:lnTo>
                <a:lnTo>
                  <a:pt x="1090122" y="302879"/>
                </a:lnTo>
                <a:lnTo>
                  <a:pt x="1113420" y="272223"/>
                </a:lnTo>
                <a:lnTo>
                  <a:pt x="1136718" y="242793"/>
                </a:lnTo>
                <a:lnTo>
                  <a:pt x="1162470" y="214590"/>
                </a:lnTo>
                <a:lnTo>
                  <a:pt x="1188220" y="190066"/>
                </a:lnTo>
                <a:lnTo>
                  <a:pt x="1217650" y="169220"/>
                </a:lnTo>
                <a:lnTo>
                  <a:pt x="1248306" y="153279"/>
                </a:lnTo>
                <a:lnTo>
                  <a:pt x="1285093" y="142243"/>
                </a:lnTo>
                <a:lnTo>
                  <a:pt x="1323107" y="137338"/>
                </a:lnTo>
                <a:lnTo>
                  <a:pt x="1362345" y="136111"/>
                </a:lnTo>
                <a:lnTo>
                  <a:pt x="1404036" y="139791"/>
                </a:lnTo>
                <a:lnTo>
                  <a:pt x="1445729" y="144696"/>
                </a:lnTo>
                <a:lnTo>
                  <a:pt x="1487421" y="150827"/>
                </a:lnTo>
                <a:lnTo>
                  <a:pt x="1529113" y="155732"/>
                </a:lnTo>
                <a:lnTo>
                  <a:pt x="1570804" y="158184"/>
                </a:lnTo>
                <a:lnTo>
                  <a:pt x="1611271" y="158184"/>
                </a:lnTo>
                <a:lnTo>
                  <a:pt x="1649285" y="153279"/>
                </a:lnTo>
                <a:lnTo>
                  <a:pt x="1687298" y="143469"/>
                </a:lnTo>
                <a:lnTo>
                  <a:pt x="1724085" y="128755"/>
                </a:lnTo>
                <a:lnTo>
                  <a:pt x="1760871" y="109134"/>
                </a:lnTo>
                <a:lnTo>
                  <a:pt x="1797658" y="89515"/>
                </a:lnTo>
                <a:lnTo>
                  <a:pt x="1834445" y="67443"/>
                </a:lnTo>
                <a:lnTo>
                  <a:pt x="1870007" y="46597"/>
                </a:lnTo>
                <a:lnTo>
                  <a:pt x="1908020" y="28203"/>
                </a:lnTo>
                <a:lnTo>
                  <a:pt x="1944806" y="13488"/>
                </a:lnTo>
                <a:lnTo>
                  <a:pt x="1982820" y="3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B40A6-5EEA-6D99-D43A-B3F92FB37A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3" r="20001" b="1"/>
          <a:stretch/>
        </p:blipFill>
        <p:spPr>
          <a:xfrm>
            <a:off x="9018358" y="3890298"/>
            <a:ext cx="3173643" cy="2967700"/>
          </a:xfrm>
          <a:custGeom>
            <a:avLst/>
            <a:gdLst/>
            <a:ahLst/>
            <a:cxnLst/>
            <a:rect l="l" t="t" r="r" b="b"/>
            <a:pathLst>
              <a:path w="3173643" h="2967700">
                <a:moveTo>
                  <a:pt x="1885720" y="0"/>
                </a:moveTo>
                <a:lnTo>
                  <a:pt x="1922313" y="3430"/>
                </a:lnTo>
                <a:lnTo>
                  <a:pt x="1957763" y="12579"/>
                </a:lnTo>
                <a:lnTo>
                  <a:pt x="1992070" y="26302"/>
                </a:lnTo>
                <a:lnTo>
                  <a:pt x="2027519" y="43455"/>
                </a:lnTo>
                <a:lnTo>
                  <a:pt x="2060683" y="62896"/>
                </a:lnTo>
                <a:lnTo>
                  <a:pt x="2094991" y="83480"/>
                </a:lnTo>
                <a:lnTo>
                  <a:pt x="2129297" y="101777"/>
                </a:lnTo>
                <a:lnTo>
                  <a:pt x="2163602" y="120075"/>
                </a:lnTo>
                <a:lnTo>
                  <a:pt x="2196766" y="133797"/>
                </a:lnTo>
                <a:lnTo>
                  <a:pt x="2233360" y="142945"/>
                </a:lnTo>
                <a:lnTo>
                  <a:pt x="2268809" y="147520"/>
                </a:lnTo>
                <a:lnTo>
                  <a:pt x="2306546" y="147520"/>
                </a:lnTo>
                <a:lnTo>
                  <a:pt x="2345428" y="145233"/>
                </a:lnTo>
                <a:lnTo>
                  <a:pt x="2384308" y="140659"/>
                </a:lnTo>
                <a:lnTo>
                  <a:pt x="2423190" y="134941"/>
                </a:lnTo>
                <a:lnTo>
                  <a:pt x="2462070" y="130367"/>
                </a:lnTo>
                <a:lnTo>
                  <a:pt x="2500951" y="126936"/>
                </a:lnTo>
                <a:lnTo>
                  <a:pt x="2537544" y="128079"/>
                </a:lnTo>
                <a:lnTo>
                  <a:pt x="2572995" y="132653"/>
                </a:lnTo>
                <a:lnTo>
                  <a:pt x="2607301" y="142945"/>
                </a:lnTo>
                <a:lnTo>
                  <a:pt x="2635891" y="157812"/>
                </a:lnTo>
                <a:lnTo>
                  <a:pt x="2663335" y="177253"/>
                </a:lnTo>
                <a:lnTo>
                  <a:pt x="2687350" y="200124"/>
                </a:lnTo>
                <a:lnTo>
                  <a:pt x="2711365" y="226426"/>
                </a:lnTo>
                <a:lnTo>
                  <a:pt x="2733093" y="253871"/>
                </a:lnTo>
                <a:lnTo>
                  <a:pt x="2754820" y="282461"/>
                </a:lnTo>
                <a:lnTo>
                  <a:pt x="2776547" y="311049"/>
                </a:lnTo>
                <a:lnTo>
                  <a:pt x="2798275" y="338495"/>
                </a:lnTo>
                <a:lnTo>
                  <a:pt x="2821146" y="364797"/>
                </a:lnTo>
                <a:lnTo>
                  <a:pt x="2847448" y="387669"/>
                </a:lnTo>
                <a:lnTo>
                  <a:pt x="2872607" y="408253"/>
                </a:lnTo>
                <a:lnTo>
                  <a:pt x="2901195" y="424261"/>
                </a:lnTo>
                <a:lnTo>
                  <a:pt x="2932071" y="437985"/>
                </a:lnTo>
                <a:lnTo>
                  <a:pt x="2965233" y="449420"/>
                </a:lnTo>
                <a:lnTo>
                  <a:pt x="2999539" y="459712"/>
                </a:lnTo>
                <a:lnTo>
                  <a:pt x="3033847" y="468861"/>
                </a:lnTo>
                <a:lnTo>
                  <a:pt x="3069297" y="478010"/>
                </a:lnTo>
                <a:lnTo>
                  <a:pt x="3102460" y="488302"/>
                </a:lnTo>
                <a:lnTo>
                  <a:pt x="3135622" y="499737"/>
                </a:lnTo>
                <a:lnTo>
                  <a:pt x="3166499" y="513461"/>
                </a:lnTo>
                <a:lnTo>
                  <a:pt x="3173643" y="517926"/>
                </a:lnTo>
                <a:lnTo>
                  <a:pt x="3173643" y="2967700"/>
                </a:lnTo>
                <a:lnTo>
                  <a:pt x="452321" y="2967700"/>
                </a:lnTo>
                <a:lnTo>
                  <a:pt x="450560" y="2961831"/>
                </a:lnTo>
                <a:lnTo>
                  <a:pt x="439125" y="2928666"/>
                </a:lnTo>
                <a:lnTo>
                  <a:pt x="425402" y="2897790"/>
                </a:lnTo>
                <a:lnTo>
                  <a:pt x="409392" y="2869201"/>
                </a:lnTo>
                <a:lnTo>
                  <a:pt x="388809" y="2844043"/>
                </a:lnTo>
                <a:lnTo>
                  <a:pt x="365937" y="2817741"/>
                </a:lnTo>
                <a:lnTo>
                  <a:pt x="339636" y="2794870"/>
                </a:lnTo>
                <a:lnTo>
                  <a:pt x="311046" y="2773142"/>
                </a:lnTo>
                <a:lnTo>
                  <a:pt x="282458" y="2751415"/>
                </a:lnTo>
                <a:lnTo>
                  <a:pt x="253870" y="2729687"/>
                </a:lnTo>
                <a:lnTo>
                  <a:pt x="226423" y="2707959"/>
                </a:lnTo>
                <a:lnTo>
                  <a:pt x="200122" y="2683944"/>
                </a:lnTo>
                <a:lnTo>
                  <a:pt x="177251" y="2659930"/>
                </a:lnTo>
                <a:lnTo>
                  <a:pt x="157812" y="2632484"/>
                </a:lnTo>
                <a:lnTo>
                  <a:pt x="142945" y="2603895"/>
                </a:lnTo>
                <a:lnTo>
                  <a:pt x="132653" y="2569589"/>
                </a:lnTo>
                <a:lnTo>
                  <a:pt x="128079" y="2534138"/>
                </a:lnTo>
                <a:lnTo>
                  <a:pt x="126934" y="2497543"/>
                </a:lnTo>
                <a:lnTo>
                  <a:pt x="130365" y="2458662"/>
                </a:lnTo>
                <a:lnTo>
                  <a:pt x="134940" y="2419782"/>
                </a:lnTo>
                <a:lnTo>
                  <a:pt x="140657" y="2380900"/>
                </a:lnTo>
                <a:lnTo>
                  <a:pt x="145232" y="2342019"/>
                </a:lnTo>
                <a:lnTo>
                  <a:pt x="147519" y="2303138"/>
                </a:lnTo>
                <a:lnTo>
                  <a:pt x="147519" y="2265400"/>
                </a:lnTo>
                <a:lnTo>
                  <a:pt x="142945" y="2229950"/>
                </a:lnTo>
                <a:lnTo>
                  <a:pt x="133796" y="2194499"/>
                </a:lnTo>
                <a:lnTo>
                  <a:pt x="120073" y="2161335"/>
                </a:lnTo>
                <a:lnTo>
                  <a:pt x="102920" y="2127029"/>
                </a:lnTo>
                <a:lnTo>
                  <a:pt x="83479" y="2092723"/>
                </a:lnTo>
                <a:lnTo>
                  <a:pt x="62897" y="2058415"/>
                </a:lnTo>
                <a:lnTo>
                  <a:pt x="43456" y="2025251"/>
                </a:lnTo>
                <a:lnTo>
                  <a:pt x="26302" y="1989801"/>
                </a:lnTo>
                <a:lnTo>
                  <a:pt x="12580" y="1955494"/>
                </a:lnTo>
                <a:lnTo>
                  <a:pt x="3431" y="1920043"/>
                </a:lnTo>
                <a:lnTo>
                  <a:pt x="0" y="1883449"/>
                </a:lnTo>
                <a:lnTo>
                  <a:pt x="3431" y="1846856"/>
                </a:lnTo>
                <a:lnTo>
                  <a:pt x="12580" y="1811405"/>
                </a:lnTo>
                <a:lnTo>
                  <a:pt x="26302" y="1777098"/>
                </a:lnTo>
                <a:lnTo>
                  <a:pt x="43456" y="1741648"/>
                </a:lnTo>
                <a:lnTo>
                  <a:pt x="62897" y="1708484"/>
                </a:lnTo>
                <a:lnTo>
                  <a:pt x="83479" y="1674178"/>
                </a:lnTo>
                <a:lnTo>
                  <a:pt x="102920" y="1639870"/>
                </a:lnTo>
                <a:lnTo>
                  <a:pt x="120073" y="1605564"/>
                </a:lnTo>
                <a:lnTo>
                  <a:pt x="133796" y="1572400"/>
                </a:lnTo>
                <a:lnTo>
                  <a:pt x="142945" y="1536949"/>
                </a:lnTo>
                <a:lnTo>
                  <a:pt x="147519" y="1501500"/>
                </a:lnTo>
                <a:lnTo>
                  <a:pt x="147519" y="1463762"/>
                </a:lnTo>
                <a:lnTo>
                  <a:pt x="145232" y="1424880"/>
                </a:lnTo>
                <a:lnTo>
                  <a:pt x="140657" y="1386000"/>
                </a:lnTo>
                <a:lnTo>
                  <a:pt x="134940" y="1347118"/>
                </a:lnTo>
                <a:lnTo>
                  <a:pt x="130365" y="1308237"/>
                </a:lnTo>
                <a:lnTo>
                  <a:pt x="126934" y="1269356"/>
                </a:lnTo>
                <a:lnTo>
                  <a:pt x="128079" y="1232762"/>
                </a:lnTo>
                <a:lnTo>
                  <a:pt x="132653" y="1197312"/>
                </a:lnTo>
                <a:lnTo>
                  <a:pt x="142945" y="1163004"/>
                </a:lnTo>
                <a:lnTo>
                  <a:pt x="157812" y="1134416"/>
                </a:lnTo>
                <a:lnTo>
                  <a:pt x="177251" y="1106970"/>
                </a:lnTo>
                <a:lnTo>
                  <a:pt x="200122" y="1082955"/>
                </a:lnTo>
                <a:lnTo>
                  <a:pt x="226423" y="1058941"/>
                </a:lnTo>
                <a:lnTo>
                  <a:pt x="253870" y="1037212"/>
                </a:lnTo>
                <a:lnTo>
                  <a:pt x="282458" y="1015484"/>
                </a:lnTo>
                <a:lnTo>
                  <a:pt x="311046" y="993757"/>
                </a:lnTo>
                <a:lnTo>
                  <a:pt x="339636" y="972029"/>
                </a:lnTo>
                <a:lnTo>
                  <a:pt x="365937" y="949159"/>
                </a:lnTo>
                <a:lnTo>
                  <a:pt x="388809" y="922857"/>
                </a:lnTo>
                <a:lnTo>
                  <a:pt x="409392" y="897698"/>
                </a:lnTo>
                <a:lnTo>
                  <a:pt x="425402" y="869109"/>
                </a:lnTo>
                <a:lnTo>
                  <a:pt x="439125" y="838233"/>
                </a:lnTo>
                <a:lnTo>
                  <a:pt x="450560" y="805069"/>
                </a:lnTo>
                <a:lnTo>
                  <a:pt x="460852" y="770761"/>
                </a:lnTo>
                <a:lnTo>
                  <a:pt x="470001" y="736455"/>
                </a:lnTo>
                <a:lnTo>
                  <a:pt x="479150" y="701004"/>
                </a:lnTo>
                <a:lnTo>
                  <a:pt x="489442" y="667841"/>
                </a:lnTo>
                <a:lnTo>
                  <a:pt x="500877" y="634677"/>
                </a:lnTo>
                <a:lnTo>
                  <a:pt x="514600" y="603802"/>
                </a:lnTo>
                <a:lnTo>
                  <a:pt x="531753" y="576357"/>
                </a:lnTo>
                <a:lnTo>
                  <a:pt x="552336" y="551198"/>
                </a:lnTo>
                <a:lnTo>
                  <a:pt x="577494" y="530614"/>
                </a:lnTo>
                <a:lnTo>
                  <a:pt x="604941" y="513461"/>
                </a:lnTo>
                <a:lnTo>
                  <a:pt x="635815" y="499737"/>
                </a:lnTo>
                <a:lnTo>
                  <a:pt x="668979" y="488302"/>
                </a:lnTo>
                <a:lnTo>
                  <a:pt x="702142" y="478010"/>
                </a:lnTo>
                <a:lnTo>
                  <a:pt x="737592" y="468861"/>
                </a:lnTo>
                <a:lnTo>
                  <a:pt x="771898" y="459712"/>
                </a:lnTo>
                <a:lnTo>
                  <a:pt x="806205" y="449420"/>
                </a:lnTo>
                <a:lnTo>
                  <a:pt x="839368" y="437985"/>
                </a:lnTo>
                <a:lnTo>
                  <a:pt x="870244" y="424261"/>
                </a:lnTo>
                <a:lnTo>
                  <a:pt x="898833" y="408253"/>
                </a:lnTo>
                <a:lnTo>
                  <a:pt x="923991" y="387669"/>
                </a:lnTo>
                <a:lnTo>
                  <a:pt x="950293" y="364797"/>
                </a:lnTo>
                <a:lnTo>
                  <a:pt x="973165" y="338495"/>
                </a:lnTo>
                <a:lnTo>
                  <a:pt x="994892" y="311049"/>
                </a:lnTo>
                <a:lnTo>
                  <a:pt x="1016619" y="282461"/>
                </a:lnTo>
                <a:lnTo>
                  <a:pt x="1038347" y="253871"/>
                </a:lnTo>
                <a:lnTo>
                  <a:pt x="1060074" y="226426"/>
                </a:lnTo>
                <a:lnTo>
                  <a:pt x="1084089" y="200124"/>
                </a:lnTo>
                <a:lnTo>
                  <a:pt x="1108103" y="177253"/>
                </a:lnTo>
                <a:lnTo>
                  <a:pt x="1135549" y="157812"/>
                </a:lnTo>
                <a:lnTo>
                  <a:pt x="1164137" y="142945"/>
                </a:lnTo>
                <a:lnTo>
                  <a:pt x="1198445" y="132653"/>
                </a:lnTo>
                <a:lnTo>
                  <a:pt x="1233895" y="128079"/>
                </a:lnTo>
                <a:lnTo>
                  <a:pt x="1270487" y="126936"/>
                </a:lnTo>
                <a:lnTo>
                  <a:pt x="1309368" y="130367"/>
                </a:lnTo>
                <a:lnTo>
                  <a:pt x="1348249" y="134941"/>
                </a:lnTo>
                <a:lnTo>
                  <a:pt x="1387131" y="140659"/>
                </a:lnTo>
                <a:lnTo>
                  <a:pt x="1426011" y="145233"/>
                </a:lnTo>
                <a:lnTo>
                  <a:pt x="1464891" y="147520"/>
                </a:lnTo>
                <a:lnTo>
                  <a:pt x="1502630" y="147520"/>
                </a:lnTo>
                <a:lnTo>
                  <a:pt x="1538080" y="142945"/>
                </a:lnTo>
                <a:lnTo>
                  <a:pt x="1573531" y="133797"/>
                </a:lnTo>
                <a:lnTo>
                  <a:pt x="1607837" y="120075"/>
                </a:lnTo>
                <a:lnTo>
                  <a:pt x="1642143" y="101777"/>
                </a:lnTo>
                <a:lnTo>
                  <a:pt x="1676450" y="83480"/>
                </a:lnTo>
                <a:lnTo>
                  <a:pt x="1710756" y="62896"/>
                </a:lnTo>
                <a:lnTo>
                  <a:pt x="1743919" y="43455"/>
                </a:lnTo>
                <a:lnTo>
                  <a:pt x="1779370" y="26302"/>
                </a:lnTo>
                <a:lnTo>
                  <a:pt x="1813676" y="12579"/>
                </a:lnTo>
                <a:lnTo>
                  <a:pt x="1849126" y="3430"/>
                </a:lnTo>
                <a:close/>
              </a:path>
            </a:pathLst>
          </a:cu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8E582-EFBB-67B0-739C-2CEBD489EF44}"/>
              </a:ext>
            </a:extLst>
          </p:cNvPr>
          <p:cNvSpPr txBox="1">
            <a:spLocks/>
          </p:cNvSpPr>
          <p:nvPr/>
        </p:nvSpPr>
        <p:spPr>
          <a:xfrm>
            <a:off x="436599" y="3428489"/>
            <a:ext cx="4867927" cy="317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lnSpc>
                <a:spcPct val="110000"/>
              </a:lnSpc>
              <a:buFont typeface="+mj-lt"/>
              <a:buAutoNum type="arabicPeriod"/>
            </a:pPr>
            <a:r>
              <a:rPr lang="en-GB" sz="2000" dirty="0"/>
              <a:t>Visualise the daily price trend from each currency.</a:t>
            </a:r>
          </a:p>
          <a:p>
            <a:pPr marL="263525" indent="-263525">
              <a:lnSpc>
                <a:spcPct val="110000"/>
              </a:lnSpc>
              <a:buFont typeface="+mj-lt"/>
              <a:buAutoNum type="arabicPeriod"/>
            </a:pPr>
            <a:r>
              <a:rPr lang="en-GB" sz="2000" dirty="0"/>
              <a:t>Determine which currency is stronger or weaker based on a weekly, monthly and annual basis.</a:t>
            </a:r>
          </a:p>
          <a:p>
            <a:pPr marL="263525" indent="-263525">
              <a:lnSpc>
                <a:spcPct val="110000"/>
              </a:lnSpc>
              <a:buFont typeface="+mj-lt"/>
              <a:buAutoNum type="arabicPeriod"/>
            </a:pPr>
            <a:r>
              <a:rPr lang="en-GB" sz="2000" dirty="0"/>
              <a:t>Use the visualized data to determine if an investor would have gained profit between two time points.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AU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74FFE9-8C51-AA22-9283-93833A7EAB22}"/>
              </a:ext>
            </a:extLst>
          </p:cNvPr>
          <p:cNvSpPr txBox="1">
            <a:spLocks/>
          </p:cNvSpPr>
          <p:nvPr/>
        </p:nvSpPr>
        <p:spPr>
          <a:xfrm>
            <a:off x="413419" y="701608"/>
            <a:ext cx="6565709" cy="125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AU" sz="29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What is cryptocurrency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Cryptocurrency (also known as crypto) is </a:t>
            </a:r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</a:rPr>
              <a:t>a digital currency designed to work as a medium of exchange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. It uses cryptography to secure and verify transactions, as well as to control the creation of new units of a particular digital currency.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136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/>
              <a:t>Extract and clean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38876D-B877-1FA5-85A3-C61A5077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88" y="1049948"/>
            <a:ext cx="10341267" cy="4198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Using Pandas: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Loaded 3 different csv files and stored in a </a:t>
            </a:r>
            <a:r>
              <a:rPr lang="en-GB" sz="1800" dirty="0" err="1"/>
              <a:t>DataFrame</a:t>
            </a:r>
            <a:endParaRPr lang="en-GB" sz="1800" dirty="0"/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Added a new column to each </a:t>
            </a:r>
            <a:r>
              <a:rPr lang="en-GB" sz="1800" dirty="0" err="1"/>
              <a:t>DataFrame</a:t>
            </a:r>
            <a:r>
              <a:rPr lang="en-GB" sz="1800" dirty="0"/>
              <a:t> to create a common header 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/>
          </a:p>
          <a:p>
            <a:pPr marL="457200" indent="-457200">
              <a:buFont typeface="+mj-lt"/>
              <a:buAutoNum type="arabicPeriod"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GB" sz="1800" dirty="0"/>
              <a:t>Cleaned data by dropping NAs</a:t>
            </a:r>
          </a:p>
          <a:p>
            <a:pPr marL="457200" indent="-457200">
              <a:buFont typeface="+mj-lt"/>
              <a:buAutoNum type="arabicPeriod" startAt="3"/>
            </a:pPr>
            <a:endParaRPr lang="en-GB" sz="1800" dirty="0"/>
          </a:p>
          <a:p>
            <a:pPr marL="457200" indent="-457200">
              <a:buFont typeface="+mj-lt"/>
              <a:buAutoNum type="arabicPeriod" startAt="3"/>
            </a:pPr>
            <a:endParaRPr lang="en-GB" sz="1800" dirty="0"/>
          </a:p>
          <a:p>
            <a:pPr marL="457200" indent="-457200">
              <a:buFont typeface="+mj-lt"/>
              <a:buAutoNum type="arabicPeriod" startAt="3"/>
            </a:pPr>
            <a:endParaRPr lang="en-GB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GB" sz="1800" dirty="0"/>
              <a:t>Renamed columns for all </a:t>
            </a:r>
            <a:r>
              <a:rPr lang="en-GB" sz="1800" dirty="0" err="1"/>
              <a:t>Dataframes</a:t>
            </a: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7DF36-A400-C495-C6B8-CAF3B7F8C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50"/>
          <a:stretch/>
        </p:blipFill>
        <p:spPr>
          <a:xfrm>
            <a:off x="2502041" y="3706442"/>
            <a:ext cx="2724150" cy="7724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ABBE65D-1F6F-C373-BF2A-FC6651B0D4FC}"/>
              </a:ext>
            </a:extLst>
          </p:cNvPr>
          <p:cNvGrpSpPr/>
          <p:nvPr/>
        </p:nvGrpSpPr>
        <p:grpSpPr>
          <a:xfrm>
            <a:off x="1562018" y="2155205"/>
            <a:ext cx="9930217" cy="996354"/>
            <a:chOff x="1445096" y="2194169"/>
            <a:chExt cx="9930217" cy="9963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D051F1-E50D-F5C1-ACF6-0E2B5F1A1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45096" y="2194169"/>
              <a:ext cx="4914974" cy="53273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982E2B-B175-A4F3-4D4B-1ED28B80E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60339" y="2194169"/>
              <a:ext cx="4914974" cy="5327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BA68CE-7959-AB56-C04F-9CAF3A722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70029" y="2714444"/>
              <a:ext cx="4914974" cy="47607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2C6C24-0179-BF31-67CA-8BD82AD291E7}"/>
              </a:ext>
            </a:extLst>
          </p:cNvPr>
          <p:cNvGrpSpPr/>
          <p:nvPr/>
        </p:nvGrpSpPr>
        <p:grpSpPr>
          <a:xfrm>
            <a:off x="1658873" y="5263779"/>
            <a:ext cx="6819900" cy="1247775"/>
            <a:chOff x="1658873" y="5263779"/>
            <a:chExt cx="6819900" cy="124777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98CB80-2AB6-6710-ACAC-88C6347EBCE9}"/>
                </a:ext>
              </a:extLst>
            </p:cNvPr>
            <p:cNvGrpSpPr/>
            <p:nvPr/>
          </p:nvGrpSpPr>
          <p:grpSpPr>
            <a:xfrm>
              <a:off x="1658873" y="5263779"/>
              <a:ext cx="6819900" cy="1247775"/>
              <a:chOff x="1658873" y="5263779"/>
              <a:chExt cx="6819900" cy="124777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FD548F-360B-2B61-A853-44447F478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8873" y="5263779"/>
                <a:ext cx="6819900" cy="1247775"/>
              </a:xfrm>
              <a:prstGeom prst="rect">
                <a:avLst/>
              </a:prstGeom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41D5F2-A16B-91C2-2ABB-C3CFCB6E54C2}"/>
                  </a:ext>
                </a:extLst>
              </p:cNvPr>
              <p:cNvSpPr/>
              <p:nvPr/>
            </p:nvSpPr>
            <p:spPr>
              <a:xfrm>
                <a:off x="5378115" y="6189087"/>
                <a:ext cx="432000" cy="216000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932AC56-53AC-265B-892C-B7D9059343F5}"/>
                  </a:ext>
                </a:extLst>
              </p:cNvPr>
              <p:cNvSpPr/>
              <p:nvPr/>
            </p:nvSpPr>
            <p:spPr>
              <a:xfrm>
                <a:off x="5876234" y="6189087"/>
                <a:ext cx="1162239" cy="216000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111433A-3FFC-85FF-01A5-F1E47799B6DF}"/>
                </a:ext>
              </a:extLst>
            </p:cNvPr>
            <p:cNvSpPr/>
            <p:nvPr/>
          </p:nvSpPr>
          <p:spPr>
            <a:xfrm>
              <a:off x="4633039" y="5445860"/>
              <a:ext cx="3728908" cy="2160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557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/>
              <a:t>Extract and clean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C1790C-1DD5-1167-F5CF-412D2A60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0" y="1049948"/>
            <a:ext cx="10341267" cy="5462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Using Pandas: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sz="1800" dirty="0"/>
              <a:t>Get min date for all sets</a:t>
            </a:r>
          </a:p>
          <a:p>
            <a:pPr marL="457200" indent="-457200">
              <a:buFont typeface="+mj-lt"/>
              <a:buAutoNum type="arabicPeriod" startAt="5"/>
            </a:pPr>
            <a:endParaRPr lang="en-GB" sz="1800" dirty="0"/>
          </a:p>
          <a:p>
            <a:pPr marL="457200" indent="-457200">
              <a:buFont typeface="+mj-lt"/>
              <a:buAutoNum type="arabicPeriod" startAt="5"/>
            </a:pPr>
            <a:endParaRPr lang="en-GB" sz="1800" dirty="0"/>
          </a:p>
          <a:p>
            <a:pPr marL="457200" indent="-457200">
              <a:buFont typeface="+mj-lt"/>
              <a:buAutoNum type="arabicPeriod" startAt="5"/>
            </a:pPr>
            <a:r>
              <a:rPr lang="en-GB" sz="1800" dirty="0"/>
              <a:t>Get max date for all sets</a:t>
            </a:r>
          </a:p>
          <a:p>
            <a:pPr marL="457200" indent="-457200">
              <a:buFont typeface="+mj-lt"/>
              <a:buAutoNum type="arabicPeriod" startAt="5"/>
            </a:pPr>
            <a:endParaRPr lang="en-GB" sz="1800" dirty="0"/>
          </a:p>
          <a:p>
            <a:pPr marL="457200" indent="-457200">
              <a:buFont typeface="+mj-lt"/>
              <a:buAutoNum type="arabicPeriod" startAt="5"/>
            </a:pPr>
            <a:endParaRPr lang="en-GB" sz="1800" dirty="0"/>
          </a:p>
          <a:p>
            <a:pPr marL="457200" indent="-457200">
              <a:buFont typeface="+mj-lt"/>
              <a:buAutoNum type="arabicPeriod" startAt="5"/>
            </a:pPr>
            <a:endParaRPr lang="en-GB" sz="1800" dirty="0"/>
          </a:p>
          <a:p>
            <a:pPr marL="457200" indent="-457200">
              <a:buFont typeface="+mj-lt"/>
              <a:buAutoNum type="arabicPeriod" startAt="5"/>
            </a:pPr>
            <a:r>
              <a:rPr lang="en-GB" sz="1800" dirty="0"/>
              <a:t>Removed all rows earlier than the common date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sz="1800" dirty="0"/>
              <a:t>The three </a:t>
            </a:r>
            <a:r>
              <a:rPr lang="en-GB" sz="1800" dirty="0" err="1"/>
              <a:t>DataFrames</a:t>
            </a:r>
            <a:r>
              <a:rPr lang="en-GB" sz="1800" dirty="0"/>
              <a:t> were combined by concatenating; that is, combined all rows</a:t>
            </a:r>
          </a:p>
          <a:p>
            <a:pPr marL="457200" indent="-457200">
              <a:buFont typeface="+mj-lt"/>
              <a:buAutoNum type="arabicPeriod" startAt="5"/>
            </a:pPr>
            <a:endParaRPr lang="en-GB" sz="1800" dirty="0"/>
          </a:p>
          <a:p>
            <a:pPr marL="457200" indent="-457200">
              <a:buFont typeface="+mj-lt"/>
              <a:buAutoNum type="arabicPeriod" startAt="5"/>
            </a:pPr>
            <a:endParaRPr lang="en-GB" sz="1800" dirty="0"/>
          </a:p>
          <a:p>
            <a:pPr marL="457200" indent="-457200">
              <a:buFont typeface="+mj-lt"/>
              <a:buAutoNum type="arabicPeriod" startAt="5"/>
            </a:pPr>
            <a:endParaRPr lang="en-GB" sz="1800" dirty="0"/>
          </a:p>
          <a:p>
            <a:pPr marL="457200" indent="-457200">
              <a:buFont typeface="+mj-lt"/>
              <a:buAutoNum type="arabicPeriod" startAt="5"/>
            </a:pPr>
            <a:r>
              <a:rPr lang="en-GB" sz="1800" dirty="0"/>
              <a:t>Saved as a new csv 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2A9E0-DAD1-1C7D-399F-A27029A095B4}"/>
              </a:ext>
            </a:extLst>
          </p:cNvPr>
          <p:cNvGrpSpPr/>
          <p:nvPr/>
        </p:nvGrpSpPr>
        <p:grpSpPr>
          <a:xfrm>
            <a:off x="491270" y="1807656"/>
            <a:ext cx="11489039" cy="720000"/>
            <a:chOff x="491270" y="1807656"/>
            <a:chExt cx="11489039" cy="720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AA7B1F-FC50-3624-3487-E1AE506B2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47343" y="1807656"/>
              <a:ext cx="3891782" cy="72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C52DF8-C931-C625-180A-CAAD645B1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75673" y="1807656"/>
              <a:ext cx="3704636" cy="72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9D0748-60C5-A5AE-4F44-F4CF27C7D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1270" y="1807656"/>
              <a:ext cx="3819525" cy="651069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468F06B-BD8E-B609-A734-758BE8FA477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595" y="2890898"/>
            <a:ext cx="3886200" cy="651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F4E41-567E-C158-945B-913D6538467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270" y="2922227"/>
            <a:ext cx="3886200" cy="6510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6703A-43FA-1166-38C1-355E50868E2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7294" y="2922227"/>
            <a:ext cx="3886200" cy="650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9277A1-A1F7-69A8-5622-F17C7B30DE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2475" y="2922227"/>
            <a:ext cx="3704636" cy="65107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70A8BB-6994-778D-5318-A14FB287514F}"/>
              </a:ext>
            </a:extLst>
          </p:cNvPr>
          <p:cNvSpPr/>
          <p:nvPr/>
        </p:nvSpPr>
        <p:spPr>
          <a:xfrm>
            <a:off x="491268" y="3336751"/>
            <a:ext cx="8928000" cy="252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822E1-E859-1A5D-69D6-51C11D4F205D}"/>
              </a:ext>
            </a:extLst>
          </p:cNvPr>
          <p:cNvSpPr/>
          <p:nvPr/>
        </p:nvSpPr>
        <p:spPr>
          <a:xfrm>
            <a:off x="8247391" y="2243579"/>
            <a:ext cx="1080000" cy="252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AC11C-5BF8-C506-160A-B52D23548CAD}"/>
              </a:ext>
            </a:extLst>
          </p:cNvPr>
          <p:cNvSpPr txBox="1"/>
          <p:nvPr/>
        </p:nvSpPr>
        <p:spPr>
          <a:xfrm>
            <a:off x="3313788" y="3572677"/>
            <a:ext cx="3280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max date was the same for all files</a:t>
            </a:r>
            <a:endParaRPr lang="en-AU" sz="1600" dirty="0">
              <a:solidFill>
                <a:srgbClr val="C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021D4A-4D49-579E-90BE-2BD1A1F2A3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9045" y="4946815"/>
            <a:ext cx="5276850" cy="685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4FB430-D694-3120-8FFA-FDBA545B5697}"/>
              </a:ext>
            </a:extLst>
          </p:cNvPr>
          <p:cNvSpPr txBox="1"/>
          <p:nvPr/>
        </p:nvSpPr>
        <p:spPr>
          <a:xfrm>
            <a:off x="9335657" y="2243579"/>
            <a:ext cx="2438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Common date for all files</a:t>
            </a:r>
            <a:endParaRPr lang="en-A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0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/>
              <a:t>Folder Structure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5F2980-978E-5214-8CAB-ED2F6ED82E68}"/>
              </a:ext>
            </a:extLst>
          </p:cNvPr>
          <p:cNvGrpSpPr/>
          <p:nvPr/>
        </p:nvGrpSpPr>
        <p:grpSpPr>
          <a:xfrm>
            <a:off x="3035029" y="1906381"/>
            <a:ext cx="7101510" cy="3674254"/>
            <a:chOff x="4278613" y="1296781"/>
            <a:chExt cx="7101510" cy="3674254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06664A4B-FC98-6BBB-8EF5-E08EB311B136}"/>
                </a:ext>
              </a:extLst>
            </p:cNvPr>
            <p:cNvSpPr/>
            <p:nvPr/>
          </p:nvSpPr>
          <p:spPr>
            <a:xfrm>
              <a:off x="4746000" y="1296781"/>
              <a:ext cx="2700000" cy="1260000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AU" sz="2000" b="1" dirty="0"/>
                <a:t>Project 3 Folder:</a:t>
              </a:r>
            </a:p>
            <a:p>
              <a:pPr marL="536575" indent="-179388">
                <a:buFont typeface="Arial" panose="020B0604020202020204" pitchFamily="34" charset="0"/>
                <a:buChar char="•"/>
              </a:pPr>
              <a:r>
                <a:rPr lang="en-AU" b="1" dirty="0" err="1"/>
                <a:t>data_etl.ipynb</a:t>
              </a:r>
              <a:endParaRPr lang="en-AU" b="1" dirty="0"/>
            </a:p>
            <a:p>
              <a:pPr marL="536575" indent="-179388">
                <a:buFont typeface="Arial" panose="020B0604020202020204" pitchFamily="34" charset="0"/>
                <a:buChar char="•"/>
              </a:pPr>
              <a:r>
                <a:rPr lang="en-AU" b="1" dirty="0"/>
                <a:t>app.py</a:t>
              </a:r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2558821F-98E6-E88E-9A42-52E0006C98DF}"/>
                </a:ext>
              </a:extLst>
            </p:cNvPr>
            <p:cNvSpPr/>
            <p:nvPr/>
          </p:nvSpPr>
          <p:spPr>
            <a:xfrm>
              <a:off x="4278613" y="2999808"/>
              <a:ext cx="1620000" cy="720000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2000" b="1" dirty="0"/>
                <a:t>templates</a:t>
              </a:r>
            </a:p>
            <a:p>
              <a:pPr algn="ctr"/>
              <a:r>
                <a:rPr lang="en-AU" b="1" dirty="0"/>
                <a:t>(index.html)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7EBA35E9-29E3-E5B2-6901-F85729636BBA}"/>
                </a:ext>
              </a:extLst>
            </p:cNvPr>
            <p:cNvSpPr/>
            <p:nvPr/>
          </p:nvSpPr>
          <p:spPr>
            <a:xfrm>
              <a:off x="6392099" y="2999808"/>
              <a:ext cx="1620000" cy="720000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000" b="1" dirty="0"/>
                <a:t>static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197C284E-C48F-348D-1B83-06EB1B510CE5}"/>
                </a:ext>
              </a:extLst>
            </p:cNvPr>
            <p:cNvSpPr/>
            <p:nvPr/>
          </p:nvSpPr>
          <p:spPr>
            <a:xfrm>
              <a:off x="5726622" y="4251035"/>
              <a:ext cx="1440000" cy="720000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(csv files)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13E9B9-9B79-97F7-30FE-C4D84D9B9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5492" y="2556781"/>
              <a:ext cx="330307" cy="44302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8A12D6-5D4E-1019-0D9E-16A379EF137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842918" y="2556781"/>
              <a:ext cx="359181" cy="44302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A1DCB4-F5CA-F2D5-E029-BDC850DED4A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6446622" y="3734569"/>
              <a:ext cx="396296" cy="51646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A4BA27-28DF-22F8-8538-8D918A22A36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598395" y="3719808"/>
              <a:ext cx="479693" cy="53122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818DB73A-479E-4C99-B2E3-9A40290AC889}"/>
                </a:ext>
              </a:extLst>
            </p:cNvPr>
            <p:cNvSpPr/>
            <p:nvPr/>
          </p:nvSpPr>
          <p:spPr>
            <a:xfrm>
              <a:off x="7358088" y="4251035"/>
              <a:ext cx="1440000" cy="720000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b="1" dirty="0" err="1"/>
                <a:t>js</a:t>
              </a:r>
              <a:endParaRPr lang="en-AU" b="1" dirty="0"/>
            </a:p>
            <a:p>
              <a:pPr algn="ctr"/>
              <a:r>
                <a:rPr lang="en-AU" b="1" dirty="0"/>
                <a:t>(app.js)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3CA7DC-C73A-2699-9FA8-DE9302A16553}"/>
                </a:ext>
              </a:extLst>
            </p:cNvPr>
            <p:cNvSpPr/>
            <p:nvPr/>
          </p:nvSpPr>
          <p:spPr>
            <a:xfrm>
              <a:off x="5088613" y="2062019"/>
              <a:ext cx="1199065" cy="34755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982449-C359-8506-01C6-52EDBCAE7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93" y="2221033"/>
              <a:ext cx="2405989" cy="1476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4CC5E9-BBE2-76CB-4579-24E17B9C80E3}"/>
                </a:ext>
              </a:extLst>
            </p:cNvPr>
            <p:cNvSpPr txBox="1"/>
            <p:nvPr/>
          </p:nvSpPr>
          <p:spPr>
            <a:xfrm>
              <a:off x="8561082" y="2036367"/>
              <a:ext cx="281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C00000"/>
                  </a:solidFill>
                </a:rPr>
                <a:t>Flask to launch 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7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/>
              <a:t>Flask API: app.py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F41A2-4C5A-D612-F390-D521F65321CF}"/>
              </a:ext>
            </a:extLst>
          </p:cNvPr>
          <p:cNvSpPr txBox="1"/>
          <p:nvPr/>
        </p:nvSpPr>
        <p:spPr>
          <a:xfrm>
            <a:off x="1573821" y="1164486"/>
            <a:ext cx="74165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Import and setup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 err="1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render_template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redirect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Create instance of flask app</a:t>
            </a:r>
          </a:p>
          <a:p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Create route that renders index.html template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render_template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AU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30893D-8BDB-62EA-2E81-2E6222C3604A}"/>
              </a:ext>
            </a:extLst>
          </p:cNvPr>
          <p:cNvSpPr/>
          <p:nvPr/>
        </p:nvSpPr>
        <p:spPr>
          <a:xfrm>
            <a:off x="1329179" y="3597094"/>
            <a:ext cx="5608949" cy="100318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B2FCAE-C2EE-A143-0413-F7A047E2B11C}"/>
              </a:ext>
            </a:extLst>
          </p:cNvPr>
          <p:cNvSpPr/>
          <p:nvPr/>
        </p:nvSpPr>
        <p:spPr>
          <a:xfrm>
            <a:off x="1573821" y="1609690"/>
            <a:ext cx="6680163" cy="6218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46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/>
              <a:t>Flask API: app.py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B35E13-22EF-E06C-28A9-AE9D2E94FE9F}"/>
              </a:ext>
            </a:extLst>
          </p:cNvPr>
          <p:cNvGrpSpPr/>
          <p:nvPr/>
        </p:nvGrpSpPr>
        <p:grpSpPr>
          <a:xfrm>
            <a:off x="434559" y="1821623"/>
            <a:ext cx="11315352" cy="3492033"/>
            <a:chOff x="462585" y="1530904"/>
            <a:chExt cx="11315352" cy="34920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00B38C-6552-0893-D831-F5A81E598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74"/>
            <a:stretch/>
          </p:blipFill>
          <p:spPr>
            <a:xfrm>
              <a:off x="462585" y="1530904"/>
              <a:ext cx="11315352" cy="3492033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37EA4FC-EB85-A984-32B3-404C02AE4791}"/>
                </a:ext>
              </a:extLst>
            </p:cNvPr>
            <p:cNvSpPr/>
            <p:nvPr/>
          </p:nvSpPr>
          <p:spPr>
            <a:xfrm>
              <a:off x="718826" y="4233797"/>
              <a:ext cx="7615826" cy="40083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4EBA46-5765-B70F-8E5D-59C5E1750CA1}"/>
                </a:ext>
              </a:extLst>
            </p:cNvPr>
            <p:cNvSpPr/>
            <p:nvPr/>
          </p:nvSpPr>
          <p:spPr>
            <a:xfrm>
              <a:off x="670705" y="1758848"/>
              <a:ext cx="7615826" cy="40083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3669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/>
              <a:t>Create index.html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252A1B-7F72-DF72-78F6-68E60B1C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240" y="1764601"/>
            <a:ext cx="11375520" cy="1905191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D16F38-E8EE-2852-D6A9-3F7BDC081F59}"/>
              </a:ext>
            </a:extLst>
          </p:cNvPr>
          <p:cNvSpPr txBox="1">
            <a:spLocks/>
          </p:cNvSpPr>
          <p:nvPr/>
        </p:nvSpPr>
        <p:spPr>
          <a:xfrm>
            <a:off x="697520" y="1230923"/>
            <a:ext cx="10341267" cy="45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Create Dashboard: Bootstrap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3B983-2A87-2F92-F6F2-05874F545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0" y="3961977"/>
            <a:ext cx="11375520" cy="23948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B8162-2547-94B6-E468-F9E46B1D2210}"/>
              </a:ext>
            </a:extLst>
          </p:cNvPr>
          <p:cNvSpPr/>
          <p:nvPr/>
        </p:nvSpPr>
        <p:spPr>
          <a:xfrm>
            <a:off x="697520" y="3115848"/>
            <a:ext cx="10980000" cy="288000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380D7F-6203-DC36-4A41-0EE786E0106F}"/>
              </a:ext>
            </a:extLst>
          </p:cNvPr>
          <p:cNvSpPr/>
          <p:nvPr/>
        </p:nvSpPr>
        <p:spPr>
          <a:xfrm>
            <a:off x="1453019" y="5033565"/>
            <a:ext cx="10280637" cy="816090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1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B3BEF-8193-D231-8334-A74F40BD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35" y="321734"/>
            <a:ext cx="10800000" cy="720000"/>
          </a:xfrm>
        </p:spPr>
        <p:txBody>
          <a:bodyPr>
            <a:normAutofit/>
          </a:bodyPr>
          <a:lstStyle/>
          <a:p>
            <a:r>
              <a:rPr lang="en-AU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8D2C-FAE6-A208-B92F-B7B20497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3" y="1219199"/>
            <a:ext cx="10836000" cy="5040000"/>
          </a:xfrm>
        </p:spPr>
        <p:txBody>
          <a:bodyPr>
            <a:normAutofit/>
          </a:bodyPr>
          <a:lstStyle/>
          <a:p>
            <a:endParaRPr lang="en-AU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FA7DA-5680-B187-4668-3129804E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1" y="1205219"/>
            <a:ext cx="10689807" cy="5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0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636</Words>
  <Application>Microsoft Office PowerPoint</Application>
  <PresentationFormat>Widescreen</PresentationFormat>
  <Paragraphs>145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Amasis MT Pro Black</vt:lpstr>
      <vt:lpstr>Arial</vt:lpstr>
      <vt:lpstr>Arial</vt:lpstr>
      <vt:lpstr>Arial Nova</vt:lpstr>
      <vt:lpstr>Calibri</vt:lpstr>
      <vt:lpstr>Consolas</vt:lpstr>
      <vt:lpstr>Office Theme</vt:lpstr>
      <vt:lpstr>Cryptocurrency Visualisations</vt:lpstr>
      <vt:lpstr>Cryptocurrency</vt:lpstr>
      <vt:lpstr>Extract and clean data</vt:lpstr>
      <vt:lpstr>Extract and clean data</vt:lpstr>
      <vt:lpstr>Folder Structure</vt:lpstr>
      <vt:lpstr>Flask API: app.py</vt:lpstr>
      <vt:lpstr>Flask API: app.py</vt:lpstr>
      <vt:lpstr>Create index.html file</vt:lpstr>
      <vt:lpstr>Dashboard</vt:lpstr>
      <vt:lpstr>Create index.html file</vt:lpstr>
      <vt:lpstr>Javascript file</vt:lpstr>
      <vt:lpstr>Javascript file</vt:lpstr>
      <vt:lpstr>Javascript file</vt:lpstr>
      <vt:lpstr>Javascript file</vt:lpstr>
      <vt:lpstr>Javascript file</vt:lpstr>
      <vt:lpstr>Javascript file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Pinggal</dc:creator>
  <cp:lastModifiedBy>Myrna Deseo</cp:lastModifiedBy>
  <cp:revision>63</cp:revision>
  <dcterms:created xsi:type="dcterms:W3CDTF">2022-11-21T07:49:39Z</dcterms:created>
  <dcterms:modified xsi:type="dcterms:W3CDTF">2022-11-28T07:15:34Z</dcterms:modified>
</cp:coreProperties>
</file>