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_rels/notesSlide14.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8.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7.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1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_rels/theme1.xml.rels" ContentType="application/vnd.openxmlformats-package.relationships+xml"/>
  <Override PartName="/ppt/theme/theme1.xml" ContentType="application/vnd.openxmlformats-officedocument.theme+xml"/>
  <Override PartName="/ppt/theme/theme1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14.png" ContentType="image/png"/>
  <Override PartName="/ppt/media/image1.jpeg" ContentType="image/jpeg"/>
  <Override PartName="/ppt/media/image2.jpeg" ContentType="image/jpeg"/>
  <Override PartName="/ppt/media/image3.png" ContentType="image/png"/>
  <Override PartName="/ppt/media/image4.png" ContentType="image/png"/>
  <Override PartName="/ppt/media/image5.png" ContentType="image/png"/>
  <Override PartName="/ppt/media/image9.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7.xml.rels" ContentType="application/vnd.openxmlformats-package.relationships+xml"/>
  <Override PartName="/ppt/slides/_rels/slide27.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tr-TR" sz="4400" spc="-1" strike="noStrike">
                <a:solidFill>
                  <a:schemeClr val="dk1"/>
                </a:solidFill>
                <a:latin typeface="Arial"/>
              </a:rPr>
              <a:t>Click to move the slide</a:t>
            </a:r>
            <a:endParaRPr b="0" lang="tr-TR" sz="4400" spc="-1" strike="noStrike">
              <a:solidFill>
                <a:schemeClr val="dk1"/>
              </a:solidFill>
              <a:latin typeface="Arial"/>
            </a:endParaRPr>
          </a:p>
        </p:txBody>
      </p:sp>
      <p:sp>
        <p:nvSpPr>
          <p:cNvPr id="4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0"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1"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744835C-C696-478B-BE1F-144301F8DB0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PlaceHolder 1"/>
          <p:cNvSpPr>
            <a:spLocks noGrp="1"/>
          </p:cNvSpPr>
          <p:nvPr>
            <p:ph type="sldImg"/>
          </p:nvPr>
        </p:nvSpPr>
        <p:spPr>
          <a:xfrm>
            <a:off x="1143000" y="685800"/>
            <a:ext cx="4571640" cy="3428640"/>
          </a:xfrm>
          <a:prstGeom prst="rect">
            <a:avLst/>
          </a:prstGeom>
          <a:ln w="0">
            <a:noFill/>
          </a:ln>
        </p:spPr>
      </p:sp>
      <p:sp>
        <p:nvSpPr>
          <p:cNvPr id="1169"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70" name="PlaceHolder 3"/>
          <p:cNvSpPr>
            <a:spLocks noGrp="1"/>
          </p:cNvSpPr>
          <p:nvPr>
            <p:ph type="sldNum" idx="7"/>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w Cen MT"/>
                <a:ea typeface="Gulim"/>
              </a:defRPr>
            </a:lvl1pPr>
          </a:lstStyle>
          <a:p>
            <a:pPr indent="0" algn="r">
              <a:lnSpc>
                <a:spcPct val="100000"/>
              </a:lnSpc>
              <a:buNone/>
            </a:pPr>
            <a:fld id="{D2048F07-A51D-47E1-BA42-036E1EA190D9}" type="slidenum">
              <a:rPr b="0" lang="en-US" sz="1200" spc="-1" strike="noStrike">
                <a:solidFill>
                  <a:srgbClr val="000000"/>
                </a:solidFill>
                <a:latin typeface="Tw Cen MT"/>
                <a:ea typeface="Gulim"/>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PlaceHolder 1"/>
          <p:cNvSpPr>
            <a:spLocks noGrp="1"/>
          </p:cNvSpPr>
          <p:nvPr>
            <p:ph type="sldImg"/>
          </p:nvPr>
        </p:nvSpPr>
        <p:spPr>
          <a:xfrm>
            <a:off x="1143000" y="685800"/>
            <a:ext cx="4571640" cy="3428640"/>
          </a:xfrm>
          <a:prstGeom prst="rect">
            <a:avLst/>
          </a:prstGeom>
          <a:ln w="0">
            <a:noFill/>
          </a:ln>
        </p:spPr>
      </p:sp>
      <p:sp>
        <p:nvSpPr>
          <p:cNvPr id="1183"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84" name="PlaceHolder 3"/>
          <p:cNvSpPr>
            <a:spLocks noGrp="1"/>
          </p:cNvSpPr>
          <p:nvPr>
            <p:ph type="sldNum" idx="11"/>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30422798-74CF-477F-85C7-B3EAA37C10A6}"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5" name="PlaceHolder 1"/>
          <p:cNvSpPr>
            <a:spLocks noGrp="1"/>
          </p:cNvSpPr>
          <p:nvPr>
            <p:ph type="sldImg"/>
          </p:nvPr>
        </p:nvSpPr>
        <p:spPr>
          <a:xfrm>
            <a:off x="1143000" y="685800"/>
            <a:ext cx="4571640" cy="3428640"/>
          </a:xfrm>
          <a:prstGeom prst="rect">
            <a:avLst/>
          </a:prstGeom>
          <a:ln w="0">
            <a:noFill/>
          </a:ln>
        </p:spPr>
      </p:sp>
      <p:sp>
        <p:nvSpPr>
          <p:cNvPr id="1186"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87" name="PlaceHolder 3"/>
          <p:cNvSpPr>
            <a:spLocks noGrp="1"/>
          </p:cNvSpPr>
          <p:nvPr>
            <p:ph type="sldNum" idx="12"/>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B581DDC0-F403-4693-8EF7-44BD45B8CB30}"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sldImg"/>
          </p:nvPr>
        </p:nvSpPr>
        <p:spPr>
          <a:xfrm>
            <a:off x="1143000" y="685800"/>
            <a:ext cx="4571640" cy="3428640"/>
          </a:xfrm>
          <a:prstGeom prst="rect">
            <a:avLst/>
          </a:prstGeom>
          <a:ln w="0">
            <a:noFill/>
          </a:ln>
        </p:spPr>
      </p:sp>
      <p:sp>
        <p:nvSpPr>
          <p:cNvPr id="1189"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90" name="PlaceHolder 3"/>
          <p:cNvSpPr>
            <a:spLocks noGrp="1"/>
          </p:cNvSpPr>
          <p:nvPr>
            <p:ph type="sldNum" idx="13"/>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35D2621B-7E18-4A03-BCAF-76C21D611435}"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1" name="PlaceHolder 1"/>
          <p:cNvSpPr>
            <a:spLocks noGrp="1"/>
          </p:cNvSpPr>
          <p:nvPr>
            <p:ph type="sldImg"/>
          </p:nvPr>
        </p:nvSpPr>
        <p:spPr>
          <a:xfrm>
            <a:off x="1143000" y="685800"/>
            <a:ext cx="4571640" cy="3428640"/>
          </a:xfrm>
          <a:prstGeom prst="rect">
            <a:avLst/>
          </a:prstGeom>
          <a:ln w="0">
            <a:noFill/>
          </a:ln>
        </p:spPr>
      </p:sp>
      <p:sp>
        <p:nvSpPr>
          <p:cNvPr id="1192"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93" name="PlaceHolder 3"/>
          <p:cNvSpPr>
            <a:spLocks noGrp="1"/>
          </p:cNvSpPr>
          <p:nvPr>
            <p:ph type="sldNum" idx="14"/>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F8AA0CB9-98D7-41B1-BCA5-E6DFA5032AA5}"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PlaceHolder 1"/>
          <p:cNvSpPr>
            <a:spLocks noGrp="1"/>
          </p:cNvSpPr>
          <p:nvPr>
            <p:ph type="sldImg"/>
          </p:nvPr>
        </p:nvSpPr>
        <p:spPr>
          <a:xfrm>
            <a:off x="1143000" y="685800"/>
            <a:ext cx="4571640" cy="3428640"/>
          </a:xfrm>
          <a:prstGeom prst="rect">
            <a:avLst/>
          </a:prstGeom>
          <a:ln w="0">
            <a:noFill/>
          </a:ln>
        </p:spPr>
      </p:sp>
      <p:sp>
        <p:nvSpPr>
          <p:cNvPr id="1195"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96" name="PlaceHolder 3"/>
          <p:cNvSpPr>
            <a:spLocks noGrp="1"/>
          </p:cNvSpPr>
          <p:nvPr>
            <p:ph type="sldNum" idx="15"/>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D0623335-288A-4C01-8A61-53D4C1AFD0D5}"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PlaceHolder 1"/>
          <p:cNvSpPr>
            <a:spLocks noGrp="1"/>
          </p:cNvSpPr>
          <p:nvPr>
            <p:ph type="sldImg"/>
          </p:nvPr>
        </p:nvSpPr>
        <p:spPr>
          <a:xfrm>
            <a:off x="1143000" y="685800"/>
            <a:ext cx="4571640" cy="3428640"/>
          </a:xfrm>
          <a:prstGeom prst="rect">
            <a:avLst/>
          </a:prstGeom>
          <a:ln w="0">
            <a:noFill/>
          </a:ln>
        </p:spPr>
      </p:sp>
      <p:sp>
        <p:nvSpPr>
          <p:cNvPr id="1198"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99" name="PlaceHolder 3"/>
          <p:cNvSpPr>
            <a:spLocks noGrp="1"/>
          </p:cNvSpPr>
          <p:nvPr>
            <p:ph type="sldNum" idx="16"/>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EC20AB65-4C62-4C79-9D35-C69738C2D76C}"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PlaceHolder 1"/>
          <p:cNvSpPr>
            <a:spLocks noGrp="1"/>
          </p:cNvSpPr>
          <p:nvPr>
            <p:ph type="sldImg"/>
          </p:nvPr>
        </p:nvSpPr>
        <p:spPr>
          <a:xfrm>
            <a:off x="1143000" y="685800"/>
            <a:ext cx="4571640" cy="3428640"/>
          </a:xfrm>
          <a:prstGeom prst="rect">
            <a:avLst/>
          </a:prstGeom>
          <a:ln w="0">
            <a:noFill/>
          </a:ln>
        </p:spPr>
      </p:sp>
      <p:sp>
        <p:nvSpPr>
          <p:cNvPr id="1201"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02" name="PlaceHolder 3"/>
          <p:cNvSpPr>
            <a:spLocks noGrp="1"/>
          </p:cNvSpPr>
          <p:nvPr>
            <p:ph type="sldNum" idx="17"/>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09B130F6-4F06-4E8C-A482-FCAF2F83BDC8}"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PlaceHolder 1"/>
          <p:cNvSpPr>
            <a:spLocks noGrp="1"/>
          </p:cNvSpPr>
          <p:nvPr>
            <p:ph type="sldImg"/>
          </p:nvPr>
        </p:nvSpPr>
        <p:spPr>
          <a:xfrm>
            <a:off x="1143000" y="685800"/>
            <a:ext cx="4571640" cy="3428640"/>
          </a:xfrm>
          <a:prstGeom prst="rect">
            <a:avLst/>
          </a:prstGeom>
          <a:ln w="0">
            <a:noFill/>
          </a:ln>
        </p:spPr>
      </p:sp>
      <p:sp>
        <p:nvSpPr>
          <p:cNvPr id="1204"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05" name="PlaceHolder 3"/>
          <p:cNvSpPr>
            <a:spLocks noGrp="1"/>
          </p:cNvSpPr>
          <p:nvPr>
            <p:ph type="sldNum" idx="18"/>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293D55E4-8DC9-45D5-BCB4-2F630452DB11}"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PlaceHolder 1"/>
          <p:cNvSpPr>
            <a:spLocks noGrp="1"/>
          </p:cNvSpPr>
          <p:nvPr>
            <p:ph type="sldImg"/>
          </p:nvPr>
        </p:nvSpPr>
        <p:spPr>
          <a:xfrm>
            <a:off x="1143000" y="685800"/>
            <a:ext cx="4571640" cy="3428640"/>
          </a:xfrm>
          <a:prstGeom prst="rect">
            <a:avLst/>
          </a:prstGeom>
          <a:ln w="0">
            <a:noFill/>
          </a:ln>
        </p:spPr>
      </p:sp>
      <p:sp>
        <p:nvSpPr>
          <p:cNvPr id="1207"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08" name="PlaceHolder 3"/>
          <p:cNvSpPr>
            <a:spLocks noGrp="1"/>
          </p:cNvSpPr>
          <p:nvPr>
            <p:ph type="sldNum" idx="19"/>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0E2BF747-5E48-46DB-88BE-574EF99B2EC5}"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PlaceHolder 1"/>
          <p:cNvSpPr>
            <a:spLocks noGrp="1"/>
          </p:cNvSpPr>
          <p:nvPr>
            <p:ph type="sldImg"/>
          </p:nvPr>
        </p:nvSpPr>
        <p:spPr>
          <a:xfrm>
            <a:off x="1143000" y="685800"/>
            <a:ext cx="4571640" cy="3428640"/>
          </a:xfrm>
          <a:prstGeom prst="rect">
            <a:avLst/>
          </a:prstGeom>
          <a:ln w="0">
            <a:noFill/>
          </a:ln>
        </p:spPr>
      </p:sp>
      <p:sp>
        <p:nvSpPr>
          <p:cNvPr id="1210"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11" name="PlaceHolder 3"/>
          <p:cNvSpPr>
            <a:spLocks noGrp="1"/>
          </p:cNvSpPr>
          <p:nvPr>
            <p:ph type="sldNum" idx="20"/>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125D6F6A-76D1-4976-AB38-2FC63B23493B}"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PlaceHolder 1"/>
          <p:cNvSpPr>
            <a:spLocks noGrp="1"/>
          </p:cNvSpPr>
          <p:nvPr>
            <p:ph type="sldImg"/>
          </p:nvPr>
        </p:nvSpPr>
        <p:spPr>
          <a:xfrm>
            <a:off x="1143000" y="685800"/>
            <a:ext cx="4571640" cy="3428640"/>
          </a:xfrm>
          <a:prstGeom prst="rect">
            <a:avLst/>
          </a:prstGeom>
          <a:ln w="0">
            <a:noFill/>
          </a:ln>
        </p:spPr>
      </p:sp>
      <p:sp>
        <p:nvSpPr>
          <p:cNvPr id="1213"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14" name="PlaceHolder 3"/>
          <p:cNvSpPr>
            <a:spLocks noGrp="1"/>
          </p:cNvSpPr>
          <p:nvPr>
            <p:ph type="sldNum" idx="21"/>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C385E5B5-3F10-4C95-A996-E3B43281840D}"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PlaceHolder 1"/>
          <p:cNvSpPr>
            <a:spLocks noGrp="1"/>
          </p:cNvSpPr>
          <p:nvPr>
            <p:ph type="sldImg"/>
          </p:nvPr>
        </p:nvSpPr>
        <p:spPr>
          <a:xfrm>
            <a:off x="1143000" y="685800"/>
            <a:ext cx="4571640" cy="3428640"/>
          </a:xfrm>
          <a:prstGeom prst="rect">
            <a:avLst/>
          </a:prstGeom>
          <a:ln w="0">
            <a:noFill/>
          </a:ln>
        </p:spPr>
      </p:sp>
      <p:sp>
        <p:nvSpPr>
          <p:cNvPr id="1216"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17" name="PlaceHolder 3"/>
          <p:cNvSpPr>
            <a:spLocks noGrp="1"/>
          </p:cNvSpPr>
          <p:nvPr>
            <p:ph type="sldNum" idx="22"/>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15485B6C-2FCC-4774-B5C4-B9D24C7FE36C}"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8" name="PlaceHolder 1"/>
          <p:cNvSpPr>
            <a:spLocks noGrp="1"/>
          </p:cNvSpPr>
          <p:nvPr>
            <p:ph type="sldImg"/>
          </p:nvPr>
        </p:nvSpPr>
        <p:spPr>
          <a:xfrm>
            <a:off x="1143000" y="685800"/>
            <a:ext cx="4571640" cy="3428640"/>
          </a:xfrm>
          <a:prstGeom prst="rect">
            <a:avLst/>
          </a:prstGeom>
          <a:ln w="0">
            <a:noFill/>
          </a:ln>
        </p:spPr>
      </p:sp>
      <p:sp>
        <p:nvSpPr>
          <p:cNvPr id="1219"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20" name="PlaceHolder 3"/>
          <p:cNvSpPr>
            <a:spLocks noGrp="1"/>
          </p:cNvSpPr>
          <p:nvPr>
            <p:ph type="sldNum" idx="23"/>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8AB5FAC2-39D6-4D9E-8C87-0189E265E4B2}"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1" name="PlaceHolder 1"/>
          <p:cNvSpPr>
            <a:spLocks noGrp="1"/>
          </p:cNvSpPr>
          <p:nvPr>
            <p:ph type="sldImg"/>
          </p:nvPr>
        </p:nvSpPr>
        <p:spPr>
          <a:xfrm>
            <a:off x="1143000" y="685800"/>
            <a:ext cx="4571640" cy="3428640"/>
          </a:xfrm>
          <a:prstGeom prst="rect">
            <a:avLst/>
          </a:prstGeom>
          <a:ln w="0">
            <a:noFill/>
          </a:ln>
        </p:spPr>
      </p:sp>
      <p:sp>
        <p:nvSpPr>
          <p:cNvPr id="1222"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23" name="PlaceHolder 3"/>
          <p:cNvSpPr>
            <a:spLocks noGrp="1"/>
          </p:cNvSpPr>
          <p:nvPr>
            <p:ph type="sldNum" idx="24"/>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D331007F-4815-458B-8573-E2CFF64AFEF8}"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PlaceHolder 1"/>
          <p:cNvSpPr>
            <a:spLocks noGrp="1"/>
          </p:cNvSpPr>
          <p:nvPr>
            <p:ph type="sldImg"/>
          </p:nvPr>
        </p:nvSpPr>
        <p:spPr>
          <a:xfrm>
            <a:off x="1143000" y="685800"/>
            <a:ext cx="4571640" cy="3428640"/>
          </a:xfrm>
          <a:prstGeom prst="rect">
            <a:avLst/>
          </a:prstGeom>
          <a:ln w="0">
            <a:noFill/>
          </a:ln>
        </p:spPr>
      </p:sp>
      <p:sp>
        <p:nvSpPr>
          <p:cNvPr id="1225"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26" name="PlaceHolder 3"/>
          <p:cNvSpPr>
            <a:spLocks noGrp="1"/>
          </p:cNvSpPr>
          <p:nvPr>
            <p:ph type="sldNum" idx="25"/>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07E4517F-DB58-4ADE-8F21-7DA2DCD2A465}"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7" name="PlaceHolder 1"/>
          <p:cNvSpPr>
            <a:spLocks noGrp="1"/>
          </p:cNvSpPr>
          <p:nvPr>
            <p:ph type="sldImg"/>
          </p:nvPr>
        </p:nvSpPr>
        <p:spPr>
          <a:xfrm>
            <a:off x="1143000" y="685800"/>
            <a:ext cx="4571640" cy="3428640"/>
          </a:xfrm>
          <a:prstGeom prst="rect">
            <a:avLst/>
          </a:prstGeom>
          <a:ln w="0">
            <a:noFill/>
          </a:ln>
        </p:spPr>
      </p:sp>
      <p:sp>
        <p:nvSpPr>
          <p:cNvPr id="1228"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229" name="PlaceHolder 3"/>
          <p:cNvSpPr>
            <a:spLocks noGrp="1"/>
          </p:cNvSpPr>
          <p:nvPr>
            <p:ph type="sldNum" idx="26"/>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7609FB17-3CFF-4422-9BFB-E34B986CADC1}"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1" name="PlaceHolder 1"/>
          <p:cNvSpPr>
            <a:spLocks noGrp="1"/>
          </p:cNvSpPr>
          <p:nvPr>
            <p:ph type="sldImg"/>
          </p:nvPr>
        </p:nvSpPr>
        <p:spPr>
          <a:xfrm>
            <a:off x="1143000" y="685800"/>
            <a:ext cx="4571640" cy="3428640"/>
          </a:xfrm>
          <a:prstGeom prst="rect">
            <a:avLst/>
          </a:prstGeom>
          <a:ln w="0">
            <a:noFill/>
          </a:ln>
        </p:spPr>
      </p:sp>
      <p:sp>
        <p:nvSpPr>
          <p:cNvPr id="1172"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73" name="PlaceHolder 3"/>
          <p:cNvSpPr>
            <a:spLocks noGrp="1"/>
          </p:cNvSpPr>
          <p:nvPr>
            <p:ph type="sldNum" idx="8"/>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F8611C89-C5B7-4AB5-8793-5E9140EB5B39}"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4" name="PlaceHolder 1"/>
          <p:cNvSpPr>
            <a:spLocks noGrp="1"/>
          </p:cNvSpPr>
          <p:nvPr>
            <p:ph type="sldImg"/>
          </p:nvPr>
        </p:nvSpPr>
        <p:spPr>
          <a:xfrm>
            <a:off x="1143000" y="685800"/>
            <a:ext cx="4571640" cy="3428640"/>
          </a:xfrm>
          <a:prstGeom prst="rect">
            <a:avLst/>
          </a:prstGeom>
          <a:ln w="0">
            <a:noFill/>
          </a:ln>
        </p:spPr>
      </p:sp>
      <p:sp>
        <p:nvSpPr>
          <p:cNvPr id="1175"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76" name="PlaceHolder 3"/>
          <p:cNvSpPr>
            <a:spLocks noGrp="1"/>
          </p:cNvSpPr>
          <p:nvPr>
            <p:ph type="sldNum" idx="9"/>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674D8BA6-6A3A-4F49-BBA2-649BD27C6776}"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7" name="PlaceHolder 1"/>
          <p:cNvSpPr>
            <a:spLocks noGrp="1"/>
          </p:cNvSpPr>
          <p:nvPr>
            <p:ph type="sldImg"/>
          </p:nvPr>
        </p:nvSpPr>
        <p:spPr>
          <a:xfrm>
            <a:off x="1143000" y="685800"/>
            <a:ext cx="4571640" cy="3428640"/>
          </a:xfrm>
          <a:prstGeom prst="rect">
            <a:avLst/>
          </a:prstGeom>
          <a:ln w="0">
            <a:noFill/>
          </a:ln>
        </p:spPr>
      </p:sp>
      <p:sp>
        <p:nvSpPr>
          <p:cNvPr id="1178" name="PlaceHolder 2"/>
          <p:cNvSpPr>
            <a:spLocks noGrp="1"/>
          </p:cNvSpPr>
          <p:nvPr>
            <p:ph type="body"/>
          </p:nvPr>
        </p:nvSpPr>
        <p:spPr>
          <a:xfrm>
            <a:off x="685800" y="4343400"/>
            <a:ext cx="54860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179" name="PlaceHolder 3"/>
          <p:cNvSpPr>
            <a:spLocks noGrp="1"/>
          </p:cNvSpPr>
          <p:nvPr>
            <p:ph type="sldNum" idx="10"/>
          </p:nvPr>
        </p:nvSpPr>
        <p:spPr>
          <a:xfrm>
            <a:off x="3884760" y="868536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ea typeface="Gulim"/>
              </a:defRPr>
            </a:lvl1pPr>
          </a:lstStyle>
          <a:p>
            <a:pPr indent="0" algn="r">
              <a:lnSpc>
                <a:spcPct val="100000"/>
              </a:lnSpc>
              <a:buNone/>
            </a:pPr>
            <a:fld id="{5DF00404-1A00-4A73-88FB-DCCAE40A6F9C}" type="slidenum">
              <a:rPr b="0" lang="en-US" sz="1200" spc="-1" strike="noStrike">
                <a:solidFill>
                  <a:schemeClr val="dk1"/>
                </a:solidFill>
                <a:latin typeface="Arial"/>
                <a:ea typeface="Gulim"/>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PlaceHolder 1"/>
          <p:cNvSpPr>
            <a:spLocks noGrp="1"/>
          </p:cNvSpPr>
          <p:nvPr>
            <p:ph type="sldImg"/>
          </p:nvPr>
        </p:nvSpPr>
        <p:spPr>
          <a:xfrm>
            <a:off x="1143000" y="685800"/>
            <a:ext cx="4571640" cy="3428640"/>
          </a:xfrm>
          <a:prstGeom prst="rect">
            <a:avLst/>
          </a:prstGeom>
          <a:ln w="0">
            <a:noFill/>
          </a:ln>
        </p:spPr>
      </p:sp>
      <p:sp>
        <p:nvSpPr>
          <p:cNvPr id="1181" name="PlaceHolder 2"/>
          <p:cNvSpPr>
            <a:spLocks noGrp="1"/>
          </p:cNvSpPr>
          <p:nvPr>
            <p:ph type="body"/>
          </p:nvPr>
        </p:nvSpPr>
        <p:spPr>
          <a:xfrm>
            <a:off x="685800" y="4343400"/>
            <a:ext cx="5486040" cy="4114440"/>
          </a:xfrm>
          <a:prstGeom prst="rect">
            <a:avLst/>
          </a:prstGeom>
          <a:noFill/>
          <a:ln w="9360">
            <a:noFill/>
          </a:ln>
        </p:spPr>
        <p:txBody>
          <a:bodyPr numCol="1" spcCol="0" lIns="91440" rIns="91440" tIns="91440" bIns="91440" anchor="t">
            <a:noAutofit/>
          </a:bodyPr>
          <a:p>
            <a:pPr marL="216000">
              <a:lnSpc>
                <a:spcPct val="100000"/>
              </a:lnSpc>
              <a:buClr>
                <a:srgbClr val="7c7c7c"/>
              </a:buClr>
              <a:buFont typeface="Arial"/>
              <a:buChar char="•"/>
            </a:pPr>
            <a:r>
              <a:rPr b="0" lang="en-US" sz="300" spc="-1" strike="noStrike">
                <a:solidFill>
                  <a:srgbClr val="7c7c7c"/>
                </a:solidFill>
                <a:latin typeface="Poppins"/>
              </a:rPr>
              <a:t>The first stage is collecting data from various sources around.</a:t>
            </a:r>
            <a:endParaRPr b="0" lang="en-US" sz="300" spc="-1" strike="noStrike">
              <a:solidFill>
                <a:srgbClr val="000000"/>
              </a:solidFill>
              <a:latin typeface="Arial"/>
            </a:endParaRPr>
          </a:p>
          <a:p>
            <a:pPr marL="216000">
              <a:lnSpc>
                <a:spcPct val="100000"/>
              </a:lnSpc>
              <a:buClr>
                <a:srgbClr val="7c7c7c"/>
              </a:buClr>
              <a:buFont typeface="Arial"/>
              <a:buChar char="•"/>
            </a:pPr>
            <a:r>
              <a:rPr b="0" lang="en-US" sz="300" spc="-1" strike="noStrike">
                <a:solidFill>
                  <a:srgbClr val="7c7c7c"/>
                </a:solidFill>
                <a:latin typeface="Poppins"/>
              </a:rPr>
              <a:t>It then combines all such collected data.</a:t>
            </a:r>
            <a:endParaRPr b="0" lang="en-US" sz="300" spc="-1" strike="noStrike">
              <a:solidFill>
                <a:srgbClr val="000000"/>
              </a:solidFill>
              <a:latin typeface="Arial"/>
            </a:endParaRPr>
          </a:p>
          <a:p>
            <a:pPr marL="216000">
              <a:lnSpc>
                <a:spcPct val="100000"/>
              </a:lnSpc>
              <a:buClr>
                <a:srgbClr val="7c7c7c"/>
              </a:buClr>
              <a:buFont typeface="Arial"/>
              <a:buChar char="•"/>
            </a:pPr>
            <a:r>
              <a:rPr b="0" lang="en-US" sz="300" spc="-1" strike="noStrike">
                <a:solidFill>
                  <a:srgbClr val="7c7c7c"/>
                </a:solidFill>
                <a:latin typeface="Poppins"/>
              </a:rPr>
              <a:t>In the next process, it starts examining the data to discover threats.</a:t>
            </a:r>
            <a:endParaRPr b="0" lang="en-US" sz="300" spc="-1" strike="noStrike">
              <a:solidFill>
                <a:srgbClr val="000000"/>
              </a:solidFill>
              <a:latin typeface="Arial"/>
            </a:endParaRPr>
          </a:p>
          <a:p>
            <a:pPr marL="216000">
              <a:lnSpc>
                <a:spcPct val="100000"/>
              </a:lnSpc>
              <a:buClr>
                <a:srgbClr val="7c7c7c"/>
              </a:buClr>
              <a:buFont typeface="Arial"/>
              <a:buChar char="•"/>
            </a:pPr>
            <a:r>
              <a:rPr b="0" lang="en-US" sz="300" spc="-1" strike="noStrike">
                <a:solidFill>
                  <a:srgbClr val="7c7c7c"/>
                </a:solidFill>
                <a:latin typeface="Poppins"/>
              </a:rPr>
              <a:t>Identifies security breaches and alerts organizations about such threats.</a:t>
            </a:r>
            <a:endParaRPr b="0" lang="en-US" sz="3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003E2BA-139A-4D77-B3EB-A68E9827352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3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C8F4178-DFDF-41BB-BA7C-3CD533943E8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EF97847-CCBB-431D-9B80-6FE7848DA70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4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91F0502-4F79-47E0-A27F-8EFBE060D41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1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D15CF9-7EE2-4FF0-9817-EBD7BC4BDE8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1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436E94-67D6-4A7D-90E6-936BD03DD93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8B77E85-4A0A-424A-82A2-0125DE6AC61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E9E0007-5C7A-42D2-9708-9874A7BD5E6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28600"/>
            <a:ext cx="8152920" cy="4592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7F27DDF-A995-4090-BF5F-C8006E1880B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2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2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780160C-8F7B-401D-8F74-ECD71F56582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2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9E80B3-6238-4A27-A1D1-6EE064FC1A0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28600"/>
            <a:ext cx="8152920" cy="990360"/>
          </a:xfrm>
          <a:prstGeom prst="rect">
            <a:avLst/>
          </a:prstGeom>
          <a:noFill/>
          <a:ln w="0">
            <a:noFill/>
          </a:ln>
        </p:spPr>
        <p:txBody>
          <a:bodyPr lIns="0" rIns="0" tIns="0" bIns="0" anchor="ctr">
            <a:noAutofit/>
          </a:bodyPr>
          <a:p>
            <a:pPr indent="0">
              <a:buNone/>
            </a:pPr>
            <a:endParaRPr b="0" lang="tr-TR" sz="4400" spc="-1" strike="noStrike">
              <a:solidFill>
                <a:schemeClr val="dk1"/>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3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tr-TR" sz="2900" spc="-1" strike="noStrike">
              <a:solidFill>
                <a:schemeClr val="dk1"/>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99295C7-FF30-4895-97E0-71B61C43E53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Rectangle 6" hidden="1"/>
          <p:cNvSpPr/>
          <p:nvPr/>
        </p:nvSpPr>
        <p:spPr>
          <a:xfrm>
            <a:off x="0" y="1235160"/>
            <a:ext cx="9143640" cy="318600"/>
          </a:xfrm>
          <a:prstGeom prst="rect">
            <a:avLst/>
          </a:prstGeom>
          <a:solidFill>
            <a:srgbClr val="ffffff"/>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1" name="Rectangle 7" hidden="1"/>
          <p:cNvSpPr/>
          <p:nvPr/>
        </p:nvSpPr>
        <p:spPr>
          <a:xfrm>
            <a:off x="0" y="1279440"/>
            <a:ext cx="533160" cy="228240"/>
          </a:xfrm>
          <a:prstGeom prst="rect">
            <a:avLst/>
          </a:prstGeom>
          <a:solidFill>
            <a:schemeClr val="accent2">
              <a:alpha val="100000"/>
            </a:schemeClr>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2" name="Rectangle 8" hidden="1"/>
          <p:cNvSpPr/>
          <p:nvPr/>
        </p:nvSpPr>
        <p:spPr>
          <a:xfrm>
            <a:off x="590400" y="1279440"/>
            <a:ext cx="8553240" cy="228240"/>
          </a:xfrm>
          <a:prstGeom prst="rect">
            <a:avLst/>
          </a:prstGeom>
          <a:solidFill>
            <a:schemeClr val="accent1">
              <a:alpha val="100000"/>
            </a:schemeClr>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3" name="Rectangle 1"/>
          <p:cNvSpPr/>
          <p:nvPr/>
        </p:nvSpPr>
        <p:spPr>
          <a:xfrm>
            <a:off x="0" y="5970600"/>
            <a:ext cx="9143640" cy="887040"/>
          </a:xfrm>
          <a:prstGeom prst="rect">
            <a:avLst/>
          </a:prstGeom>
          <a:solidFill>
            <a:srgbClr val="ffffff"/>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4" name="Rectangle 2"/>
          <p:cNvSpPr/>
          <p:nvPr/>
        </p:nvSpPr>
        <p:spPr>
          <a:xfrm>
            <a:off x="-9360" y="6053040"/>
            <a:ext cx="2249280" cy="712440"/>
          </a:xfrm>
          <a:prstGeom prst="rect">
            <a:avLst/>
          </a:prstGeom>
          <a:solidFill>
            <a:schemeClr val="accent2">
              <a:alpha val="100000"/>
            </a:schemeClr>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5" name="Rectangle 3"/>
          <p:cNvSpPr/>
          <p:nvPr/>
        </p:nvSpPr>
        <p:spPr>
          <a:xfrm>
            <a:off x="2359080" y="6043680"/>
            <a:ext cx="6784560" cy="713880"/>
          </a:xfrm>
          <a:prstGeom prst="rect">
            <a:avLst/>
          </a:prstGeom>
          <a:solidFill>
            <a:schemeClr val="accent1">
              <a:alpha val="100000"/>
            </a:schemeClr>
          </a:solidFill>
          <a:ln w="50800">
            <a:noFill/>
          </a:ln>
          <a:effectLst>
            <a:outerShdw blurRad="38160" dir="5400000" dist="29880" rotWithShape="0">
              <a:srgbClr val="000000">
                <a:alpha val="4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Tw Cen MT"/>
              <a:ea typeface="Gulim"/>
            </a:endParaRPr>
          </a:p>
        </p:txBody>
      </p:sp>
      <p:sp>
        <p:nvSpPr>
          <p:cNvPr id="6" name="PlaceHolder 1"/>
          <p:cNvSpPr>
            <a:spLocks noGrp="1"/>
          </p:cNvSpPr>
          <p:nvPr>
            <p:ph type="title"/>
          </p:nvPr>
        </p:nvSpPr>
        <p:spPr>
          <a:xfrm>
            <a:off x="2362320" y="4038480"/>
            <a:ext cx="6476760" cy="1828440"/>
          </a:xfrm>
          <a:prstGeom prst="rect">
            <a:avLst/>
          </a:prstGeom>
          <a:noFill/>
          <a:ln w="0">
            <a:noFill/>
          </a:ln>
        </p:spPr>
        <p:txBody>
          <a:bodyPr numCol="1" spcCol="0" lIns="91440" rIns="91440" tIns="45720" bIns="45720" anchor="b">
            <a:noAutofit/>
          </a:bodyPr>
          <a:p>
            <a:pPr indent="0">
              <a:lnSpc>
                <a:spcPct val="100000"/>
              </a:lnSpc>
              <a:buNone/>
            </a:pPr>
            <a:r>
              <a:rPr b="0" lang="en-US" sz="4400" spc="-1" strike="noStrike" cap="all">
                <a:solidFill>
                  <a:schemeClr val="dk2"/>
                </a:solidFill>
                <a:latin typeface="Tw Cen MT"/>
              </a:rPr>
              <a:t>Clic</a:t>
            </a:r>
            <a:r>
              <a:rPr b="0" lang="en-US" sz="4400" spc="-1" strike="noStrike" cap="all">
                <a:solidFill>
                  <a:schemeClr val="dk2"/>
                </a:solidFill>
                <a:latin typeface="Tw Cen MT"/>
              </a:rPr>
              <a:t>k to </a:t>
            </a:r>
            <a:r>
              <a:rPr b="0" lang="en-US" sz="4400" spc="-1" strike="noStrike" cap="all">
                <a:solidFill>
                  <a:schemeClr val="dk2"/>
                </a:solidFill>
                <a:latin typeface="Tw Cen MT"/>
              </a:rPr>
              <a:t>edit </a:t>
            </a:r>
            <a:r>
              <a:rPr b="0" lang="en-US" sz="4400" spc="-1" strike="noStrike" cap="all">
                <a:solidFill>
                  <a:schemeClr val="dk2"/>
                </a:solidFill>
                <a:latin typeface="Tw Cen MT"/>
              </a:rPr>
              <a:t>Mas</a:t>
            </a:r>
            <a:r>
              <a:rPr b="0" lang="en-US" sz="4400" spc="-1" strike="noStrike" cap="all">
                <a:solidFill>
                  <a:schemeClr val="dk2"/>
                </a:solidFill>
                <a:latin typeface="Tw Cen MT"/>
              </a:rPr>
              <a:t>ter </a:t>
            </a:r>
            <a:r>
              <a:rPr b="0" lang="en-US" sz="4400" spc="-1" strike="noStrike" cap="all">
                <a:solidFill>
                  <a:schemeClr val="dk2"/>
                </a:solidFill>
                <a:latin typeface="Tw Cen MT"/>
              </a:rPr>
              <a:t>titl</a:t>
            </a:r>
            <a:r>
              <a:rPr b="0" lang="en-US" sz="4400" spc="-1" strike="noStrike" cap="all">
                <a:solidFill>
                  <a:schemeClr val="dk2"/>
                </a:solidFill>
                <a:latin typeface="Tw Cen MT"/>
              </a:rPr>
              <a:t>e </a:t>
            </a:r>
            <a:r>
              <a:rPr b="0" lang="en-US" sz="4400" spc="-1" strike="noStrike" cap="all">
                <a:solidFill>
                  <a:schemeClr val="dk2"/>
                </a:solidFill>
                <a:latin typeface="Tw Cen MT"/>
              </a:rPr>
              <a:t>styl</a:t>
            </a:r>
            <a:r>
              <a:rPr b="0" lang="en-US" sz="4400" spc="-1" strike="noStrike" cap="all">
                <a:solidFill>
                  <a:schemeClr val="dk2"/>
                </a:solidFill>
                <a:latin typeface="Tw Cen MT"/>
              </a:rPr>
              <a:t>e</a:t>
            </a:r>
            <a:endParaRPr b="0" lang="tr-TR" sz="4400" spc="-1" strike="noStrike">
              <a:solidFill>
                <a:schemeClr val="dk1"/>
              </a:solidFill>
              <a:latin typeface="Arial"/>
            </a:endParaRPr>
          </a:p>
        </p:txBody>
      </p:sp>
      <p:sp>
        <p:nvSpPr>
          <p:cNvPr id="7" name="PlaceHolder 2"/>
          <p:cNvSpPr>
            <a:spLocks noGrp="1"/>
          </p:cNvSpPr>
          <p:nvPr>
            <p:ph type="dt" idx="1"/>
          </p:nvPr>
        </p:nvSpPr>
        <p:spPr>
          <a:xfrm>
            <a:off x="76320" y="6068880"/>
            <a:ext cx="2057040" cy="685440"/>
          </a:xfrm>
          <a:prstGeom prst="rect">
            <a:avLst/>
          </a:prstGeom>
          <a:noFill/>
          <a:ln w="0">
            <a:noFill/>
          </a:ln>
        </p:spPr>
        <p:txBody>
          <a:bodyPr numCol="1" spcCol="0" lIns="91440" rIns="91440" tIns="45720" bIns="45720" anchor="ctr">
            <a:noAutofit/>
          </a:bodyPr>
          <a:lstStyle>
            <a:lvl1pPr indent="0" algn="ctr">
              <a:lnSpc>
                <a:spcPct val="100000"/>
              </a:lnSpc>
              <a:buNone/>
              <a:defRPr b="0" lang="tr-TR" sz="2000" spc="-1" strike="noStrike">
                <a:solidFill>
                  <a:schemeClr val="dk2"/>
                </a:solidFill>
                <a:latin typeface="Tw Cen MT"/>
              </a:defRPr>
            </a:lvl1pPr>
          </a:lstStyle>
          <a:p>
            <a:pPr indent="0" algn="ctr">
              <a:lnSpc>
                <a:spcPct val="100000"/>
              </a:lnSpc>
              <a:buNone/>
            </a:pPr>
            <a:r>
              <a:rPr b="0" lang="tr-TR" sz="2000" spc="-1" strike="noStrike">
                <a:solidFill>
                  <a:schemeClr val="dk2"/>
                </a:solidFill>
                <a:latin typeface="Tw Cen MT"/>
              </a:rPr>
              <a:t>&lt;date/time&gt;</a:t>
            </a:r>
            <a:endParaRPr b="0" lang="en-US" sz="2000" spc="-1" strike="noStrike">
              <a:solidFill>
                <a:srgbClr val="000000"/>
              </a:solidFill>
              <a:latin typeface="Times New Roman"/>
            </a:endParaRPr>
          </a:p>
        </p:txBody>
      </p:sp>
      <p:sp>
        <p:nvSpPr>
          <p:cNvPr id="8" name="PlaceHolder 3"/>
          <p:cNvSpPr>
            <a:spLocks noGrp="1"/>
          </p:cNvSpPr>
          <p:nvPr>
            <p:ph type="ftr" idx="2"/>
          </p:nvPr>
        </p:nvSpPr>
        <p:spPr>
          <a:xfrm>
            <a:off x="2085840" y="236520"/>
            <a:ext cx="5866920" cy="364680"/>
          </a:xfrm>
          <a:prstGeom prst="rect">
            <a:avLst/>
          </a:prstGeom>
          <a:noFill/>
          <a:ln w="0">
            <a:noFill/>
          </a:ln>
        </p:spPr>
        <p:txBody>
          <a:bodyPr numCol="1" spcCol="0"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4"/>
          <p:cNvSpPr>
            <a:spLocks noGrp="1"/>
          </p:cNvSpPr>
          <p:nvPr>
            <p:ph type="sldNum" idx="3"/>
          </p:nvPr>
        </p:nvSpPr>
        <p:spPr>
          <a:xfrm>
            <a:off x="8001000" y="228600"/>
            <a:ext cx="837720" cy="380520"/>
          </a:xfrm>
          <a:prstGeom prst="rect">
            <a:avLst/>
          </a:prstGeom>
          <a:noFill/>
          <a:ln w="0">
            <a:noFill/>
          </a:ln>
        </p:spPr>
        <p:txBody>
          <a:bodyPr numCol="1" spcCol="0" lIns="91440" rIns="91440" tIns="45720" bIns="45720" anchor="ctr">
            <a:noAutofit/>
          </a:bodyPr>
          <a:lstStyle>
            <a:lvl1pPr indent="0" algn="ctr">
              <a:lnSpc>
                <a:spcPct val="100000"/>
              </a:lnSpc>
              <a:buNone/>
              <a:defRPr b="1" lang="tr-TR" sz="1400" spc="-1" strike="noStrike">
                <a:solidFill>
                  <a:schemeClr val="dk2"/>
                </a:solidFill>
                <a:latin typeface="Tw Cen MT"/>
              </a:defRPr>
            </a:lvl1pPr>
          </a:lstStyle>
          <a:p>
            <a:pPr indent="0" algn="ctr">
              <a:lnSpc>
                <a:spcPct val="100000"/>
              </a:lnSpc>
              <a:buNone/>
            </a:pPr>
            <a:fld id="{FD14FA32-0CDF-43FE-8B29-7C943086AC14}" type="slidenum">
              <a:rPr b="1" lang="tr-TR" sz="1400" spc="-1" strike="noStrike">
                <a:solidFill>
                  <a:schemeClr val="dk2"/>
                </a:solidFill>
                <a:latin typeface="Tw Cen MT"/>
              </a:rPr>
              <a:t>&lt;number&gt;</a:t>
            </a:fld>
            <a:endParaRPr b="0" lang="en-US" sz="1400" spc="-1" strike="noStrike">
              <a:solidFill>
                <a:srgbClr val="000000"/>
              </a:solidFill>
              <a:latin typeface="Times New Roman"/>
            </a:endParaRPr>
          </a:p>
        </p:txBody>
      </p:sp>
      <p:sp>
        <p:nvSpPr>
          <p:cNvPr id="1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900" spc="-1" strike="noStrike">
                <a:solidFill>
                  <a:schemeClr val="dk1"/>
                </a:solidFill>
                <a:latin typeface="Tw Cen MT"/>
              </a:rPr>
              <a:t>Click to edit the outline text format</a:t>
            </a:r>
            <a:endParaRPr b="0" lang="tr-TR" sz="2900" spc="-1" strike="noStrike">
              <a:solidFill>
                <a:schemeClr val="dk1"/>
              </a:solidFill>
              <a:latin typeface="Tw Cen MT"/>
            </a:endParaRPr>
          </a:p>
          <a:p>
            <a:pPr lvl="1" marL="864000" indent="-324000">
              <a:spcBef>
                <a:spcPts val="1134"/>
              </a:spcBef>
              <a:buClr>
                <a:srgbClr val="000000"/>
              </a:buClr>
              <a:buSzPct val="75000"/>
              <a:buFont typeface="Symbol" charset="2"/>
              <a:buChar char=""/>
            </a:pPr>
            <a:r>
              <a:rPr b="0" lang="tr-TR" sz="2300" spc="-1" strike="noStrike">
                <a:solidFill>
                  <a:schemeClr val="dk1"/>
                </a:solidFill>
                <a:latin typeface="Tw Cen MT"/>
              </a:rPr>
              <a:t>Second Outline Level</a:t>
            </a:r>
            <a:endParaRPr b="0" lang="tr-TR" sz="2300" spc="-1" strike="noStrike">
              <a:solidFill>
                <a:schemeClr val="dk1"/>
              </a:solidFill>
              <a:latin typeface="Tw Cen MT"/>
            </a:endParaRPr>
          </a:p>
          <a:p>
            <a:pPr lvl="2" marL="1296000" indent="-288000">
              <a:spcBef>
                <a:spcPts val="850"/>
              </a:spcBef>
              <a:buClr>
                <a:srgbClr val="000000"/>
              </a:buClr>
              <a:buSzPct val="45000"/>
              <a:buFont typeface="Wingdings" charset="2"/>
              <a:buChar char=""/>
            </a:pPr>
            <a:r>
              <a:rPr b="0" lang="tr-TR" sz="2000" spc="-1" strike="noStrike">
                <a:solidFill>
                  <a:schemeClr val="dk1"/>
                </a:solidFill>
                <a:latin typeface="Tw Cen MT"/>
              </a:rPr>
              <a:t>Third Outline Level</a:t>
            </a:r>
            <a:endParaRPr b="0" lang="tr-TR" sz="2000" spc="-1" strike="noStrike">
              <a:solidFill>
                <a:schemeClr val="dk1"/>
              </a:solidFill>
              <a:latin typeface="Tw Cen MT"/>
            </a:endParaRPr>
          </a:p>
          <a:p>
            <a:pPr lvl="3" marL="1728000" indent="-216000">
              <a:spcBef>
                <a:spcPts val="567"/>
              </a:spcBef>
              <a:buClr>
                <a:srgbClr val="000000"/>
              </a:buClr>
              <a:buSzPct val="75000"/>
              <a:buFont typeface="Symbol" charset="2"/>
              <a:buChar char=""/>
            </a:pPr>
            <a:r>
              <a:rPr b="0" lang="tr-TR" sz="2000" spc="-1" strike="noStrike">
                <a:solidFill>
                  <a:schemeClr val="dk1"/>
                </a:solidFill>
                <a:latin typeface="Tw Cen MT"/>
              </a:rPr>
              <a:t>Fourth Outline Level</a:t>
            </a:r>
            <a:endParaRPr b="0" lang="tr-TR" sz="2000" spc="-1" strike="noStrike">
              <a:solidFill>
                <a:schemeClr val="dk1"/>
              </a:solidFill>
              <a:latin typeface="Tw Cen MT"/>
            </a:endParaRPr>
          </a:p>
          <a:p>
            <a:pPr lvl="4" marL="2160000" indent="-216000">
              <a:spcBef>
                <a:spcPts val="283"/>
              </a:spcBef>
              <a:buClr>
                <a:srgbClr val="000000"/>
              </a:buClr>
              <a:buSzPct val="45000"/>
              <a:buFont typeface="Wingdings" charset="2"/>
              <a:buChar char=""/>
            </a:pPr>
            <a:r>
              <a:rPr b="0" lang="tr-TR" sz="2000" spc="-1" strike="noStrike">
                <a:solidFill>
                  <a:schemeClr val="dk1"/>
                </a:solidFill>
                <a:latin typeface="Tw Cen MT"/>
              </a:rPr>
              <a:t>Fifth Outline Level</a:t>
            </a:r>
            <a:endParaRPr b="0" lang="tr-TR" sz="2000" spc="-1" strike="noStrike">
              <a:solidFill>
                <a:schemeClr val="dk1"/>
              </a:solidFill>
              <a:latin typeface="Tw Cen MT"/>
            </a:endParaRPr>
          </a:p>
          <a:p>
            <a:pPr lvl="5" marL="2592000" indent="-216000">
              <a:spcBef>
                <a:spcPts val="283"/>
              </a:spcBef>
              <a:buClr>
                <a:srgbClr val="000000"/>
              </a:buClr>
              <a:buSzPct val="45000"/>
              <a:buFont typeface="Wingdings" charset="2"/>
              <a:buChar char=""/>
            </a:pPr>
            <a:r>
              <a:rPr b="0" lang="tr-TR" sz="2000" spc="-1" strike="noStrike">
                <a:solidFill>
                  <a:schemeClr val="dk1"/>
                </a:solidFill>
                <a:latin typeface="Tw Cen MT"/>
              </a:rPr>
              <a:t>Sixth Outline Level</a:t>
            </a:r>
            <a:endParaRPr b="0" lang="tr-TR" sz="2000" spc="-1" strike="noStrike">
              <a:solidFill>
                <a:schemeClr val="dk1"/>
              </a:solidFill>
              <a:latin typeface="Tw Cen MT"/>
            </a:endParaRPr>
          </a:p>
          <a:p>
            <a:pPr lvl="6" marL="3024000" indent="-216000">
              <a:spcBef>
                <a:spcPts val="283"/>
              </a:spcBef>
              <a:buClr>
                <a:srgbClr val="000000"/>
              </a:buClr>
              <a:buSzPct val="45000"/>
              <a:buFont typeface="Wingdings" charset="2"/>
              <a:buChar char=""/>
            </a:pPr>
            <a:r>
              <a:rPr b="0" lang="tr-TR" sz="2000" spc="-1" strike="noStrike">
                <a:solidFill>
                  <a:schemeClr val="dk1"/>
                </a:solidFill>
                <a:latin typeface="Tw Cen MT"/>
              </a:rPr>
              <a:t>Seventh Outline Level</a:t>
            </a:r>
            <a:endParaRPr b="0" lang="tr-TR" sz="2000" spc="-1" strike="noStrike">
              <a:solidFill>
                <a:schemeClr val="dk1"/>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1007280" y="3720600"/>
            <a:ext cx="6840360" cy="2156400"/>
          </a:xfrm>
          <a:prstGeom prst="rect">
            <a:avLst/>
          </a:prstGeom>
          <a:noFill/>
          <a:ln w="0">
            <a:noFill/>
          </a:ln>
        </p:spPr>
        <p:txBody>
          <a:bodyPr numCol="1" spcCol="0" lIns="91440" rIns="91440" tIns="45720" bIns="45720" anchor="b">
            <a:noAutofit/>
          </a:bodyPr>
          <a:p>
            <a:pPr indent="0" algn="ctr">
              <a:lnSpc>
                <a:spcPct val="100000"/>
              </a:lnSpc>
              <a:buNone/>
            </a:pPr>
            <a:r>
              <a:rPr b="0" lang="en-US" sz="4400" spc="-1" strike="noStrike">
                <a:solidFill>
                  <a:schemeClr val="dk1"/>
                </a:solidFill>
                <a:latin typeface="Tw Cen MT"/>
                <a:ea typeface="Gulim"/>
              </a:rPr>
              <a:t>SIEM:</a:t>
            </a:r>
            <a:br>
              <a:rPr sz="4400"/>
            </a:br>
            <a:r>
              <a:rPr b="0" lang="en-US" sz="4400" spc="-1" strike="noStrike">
                <a:solidFill>
                  <a:schemeClr val="accent3">
                    <a:lumMod val="75000"/>
                  </a:schemeClr>
                </a:solidFill>
                <a:latin typeface="Tw Cen MT"/>
                <a:ea typeface="Gulim"/>
              </a:rPr>
              <a:t>Security Information and Event Management System</a:t>
            </a:r>
            <a:endParaRPr b="0" lang="tr-TR" sz="4400" spc="-1" strike="noStrike">
              <a:solidFill>
                <a:schemeClr val="dk1"/>
              </a:solidFill>
              <a:latin typeface="Arial"/>
            </a:endParaRPr>
          </a:p>
        </p:txBody>
      </p:sp>
      <p:sp>
        <p:nvSpPr>
          <p:cNvPr id="54" name="PlaceHolder 2"/>
          <p:cNvSpPr>
            <a:spLocks noGrp="1"/>
          </p:cNvSpPr>
          <p:nvPr>
            <p:ph type="subTitle"/>
          </p:nvPr>
        </p:nvSpPr>
        <p:spPr>
          <a:xfrm>
            <a:off x="2362320" y="6049800"/>
            <a:ext cx="6705360" cy="685440"/>
          </a:xfrm>
          <a:prstGeom prst="rect">
            <a:avLst/>
          </a:prstGeom>
          <a:noFill/>
          <a:ln w="0">
            <a:noFill/>
          </a:ln>
        </p:spPr>
        <p:txBody>
          <a:bodyPr numCol="1" spcCol="0" lIns="91440" rIns="91440" tIns="45720" bIns="45720" anchor="ctr">
            <a:noAutofit/>
          </a:bodyPr>
          <a:p>
            <a:pPr indent="0" algn="r">
              <a:lnSpc>
                <a:spcPct val="100000"/>
              </a:lnSpc>
              <a:spcBef>
                <a:spcPts val="700"/>
              </a:spcBef>
              <a:buNone/>
              <a:tabLst>
                <a:tab algn="l" pos="0"/>
              </a:tabLst>
            </a:pPr>
            <a:r>
              <a:rPr b="0" lang="en-US" sz="2600" spc="-1" strike="noStrike">
                <a:solidFill>
                  <a:srgbClr val="ffffff"/>
                </a:solidFill>
                <a:latin typeface="Tw Cen MT"/>
                <a:ea typeface="Gulim"/>
              </a:rPr>
              <a:t>Dr. Arshad Farhad</a:t>
            </a:r>
            <a:endParaRPr b="0" lang="en-US" sz="2600" spc="-1" strike="noStrike">
              <a:solidFill>
                <a:srgbClr val="000000"/>
              </a:solidFill>
              <a:latin typeface="Arial"/>
            </a:endParaRPr>
          </a:p>
        </p:txBody>
      </p:sp>
      <p:grpSp>
        <p:nvGrpSpPr>
          <p:cNvPr id="55" name="Google Shape;703;p22"/>
          <p:cNvGrpSpPr/>
          <p:nvPr/>
        </p:nvGrpSpPr>
        <p:grpSpPr>
          <a:xfrm>
            <a:off x="2123640" y="99360"/>
            <a:ext cx="4370040" cy="3805560"/>
            <a:chOff x="2123640" y="99360"/>
            <a:chExt cx="4370040" cy="3805560"/>
          </a:xfrm>
        </p:grpSpPr>
        <p:sp>
          <p:nvSpPr>
            <p:cNvPr id="56" name="Google Shape;704;p22"/>
            <p:cNvSpPr/>
            <p:nvPr/>
          </p:nvSpPr>
          <p:spPr>
            <a:xfrm>
              <a:off x="2208240" y="513000"/>
              <a:ext cx="4024080" cy="2990160"/>
            </a:xfrm>
            <a:custGeom>
              <a:avLst/>
              <a:gdLst>
                <a:gd name="textAreaLeft" fmla="*/ 0 w 4024080"/>
                <a:gd name="textAreaRight" fmla="*/ 4024440 w 4024080"/>
                <a:gd name="textAreaTop" fmla="*/ 0 h 2990160"/>
                <a:gd name="textAreaBottom" fmla="*/ 2990520 h 2990160"/>
              </a:gdLst>
              <a:ahLst/>
              <a:rect l="textAreaLeft" t="textAreaTop" r="textAreaRight" b="textAreaBottom"/>
              <a:pathLst>
                <a:path w="108312" h="80484">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57" name="Google Shape;705;p22"/>
            <p:cNvSpPr/>
            <p:nvPr/>
          </p:nvSpPr>
          <p:spPr>
            <a:xfrm>
              <a:off x="2767320" y="526680"/>
              <a:ext cx="545760" cy="545400"/>
            </a:xfrm>
            <a:custGeom>
              <a:avLst/>
              <a:gdLst>
                <a:gd name="textAreaLeft" fmla="*/ 0 w 545760"/>
                <a:gd name="textAreaRight" fmla="*/ 546120 w 545760"/>
                <a:gd name="textAreaTop" fmla="*/ 0 h 545400"/>
                <a:gd name="textAreaBottom" fmla="*/ 545760 h 545400"/>
              </a:gdLst>
              <a:ahLst/>
              <a:rect l="textAreaLeft" t="textAreaTop" r="textAreaRight" b="textAreaBottom"/>
              <a:pathLst>
                <a:path w="14694" h="14693">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58" name="Google Shape;706;p22"/>
            <p:cNvSpPr/>
            <p:nvPr/>
          </p:nvSpPr>
          <p:spPr>
            <a:xfrm>
              <a:off x="2513880" y="676800"/>
              <a:ext cx="76680" cy="76320"/>
            </a:xfrm>
            <a:custGeom>
              <a:avLst/>
              <a:gdLst>
                <a:gd name="textAreaLeft" fmla="*/ 0 w 76680"/>
                <a:gd name="textAreaRight" fmla="*/ 77040 w 76680"/>
                <a:gd name="textAreaTop" fmla="*/ 0 h 76320"/>
                <a:gd name="textAreaBottom" fmla="*/ 76680 h 76320"/>
              </a:gdLst>
              <a:ahLst/>
              <a:rect l="textAreaLeft" t="textAreaTop" r="textAreaRight" b="textAreaBottom"/>
              <a:pathLst>
                <a:path w="2073" h="2061">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w="0">
              <a:noFill/>
            </a:ln>
          </p:spPr>
          <p:style>
            <a:lnRef idx="0"/>
            <a:fillRef idx="0"/>
            <a:effectRef idx="0"/>
            <a:fontRef idx="minor"/>
          </p:style>
          <p:txBody>
            <a:bodyPr tIns="38160" bIns="38160" anchor="ctr">
              <a:noAutofit/>
            </a:bodyPr>
            <a:p>
              <a:pPr>
                <a:lnSpc>
                  <a:spcPct val="100000"/>
                </a:lnSpc>
                <a:tabLst>
                  <a:tab algn="l" pos="0"/>
                </a:tabLst>
              </a:pPr>
              <a:endParaRPr b="0" lang="tr-TR" sz="1800" spc="-1" strike="noStrike">
                <a:solidFill>
                  <a:schemeClr val="dk1"/>
                </a:solidFill>
                <a:latin typeface="Arial"/>
              </a:endParaRPr>
            </a:p>
          </p:txBody>
        </p:sp>
        <p:sp>
          <p:nvSpPr>
            <p:cNvPr id="59" name="Google Shape;707;p22"/>
            <p:cNvSpPr/>
            <p:nvPr/>
          </p:nvSpPr>
          <p:spPr>
            <a:xfrm>
              <a:off x="6058080" y="811440"/>
              <a:ext cx="161280" cy="161280"/>
            </a:xfrm>
            <a:custGeom>
              <a:avLst/>
              <a:gdLst>
                <a:gd name="textAreaLeft" fmla="*/ 0 w 161280"/>
                <a:gd name="textAreaRight" fmla="*/ 161640 w 161280"/>
                <a:gd name="textAreaTop" fmla="*/ 0 h 161280"/>
                <a:gd name="textAreaBottom" fmla="*/ 161640 h 161280"/>
              </a:gdLst>
              <a:ahLst/>
              <a:rect l="textAreaLeft" t="textAreaTop" r="textAreaRight" b="textAreaBottom"/>
              <a:pathLst>
                <a:path w="4347" h="4347">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w="0">
              <a:noFill/>
            </a:ln>
          </p:spPr>
          <p:style>
            <a:lnRef idx="0"/>
            <a:fillRef idx="0"/>
            <a:effectRef idx="0"/>
            <a:fontRef idx="minor"/>
          </p:style>
          <p:txBody>
            <a:bodyPr tIns="80640" bIns="80640" anchor="ctr">
              <a:noAutofit/>
            </a:bodyPr>
            <a:p>
              <a:pPr>
                <a:lnSpc>
                  <a:spcPct val="100000"/>
                </a:lnSpc>
                <a:tabLst>
                  <a:tab algn="l" pos="0"/>
                </a:tabLst>
              </a:pPr>
              <a:endParaRPr b="0" lang="tr-TR" sz="1800" spc="-1" strike="noStrike">
                <a:solidFill>
                  <a:schemeClr val="dk1"/>
                </a:solidFill>
                <a:latin typeface="Arial"/>
              </a:endParaRPr>
            </a:p>
          </p:txBody>
        </p:sp>
        <p:sp>
          <p:nvSpPr>
            <p:cNvPr id="60" name="Google Shape;708;p22"/>
            <p:cNvSpPr/>
            <p:nvPr/>
          </p:nvSpPr>
          <p:spPr>
            <a:xfrm>
              <a:off x="6061320" y="545760"/>
              <a:ext cx="45720" cy="46080"/>
            </a:xfrm>
            <a:custGeom>
              <a:avLst/>
              <a:gdLst>
                <a:gd name="textAreaLeft" fmla="*/ 0 w 45720"/>
                <a:gd name="textAreaRight" fmla="*/ 46080 w 45720"/>
                <a:gd name="textAreaTop" fmla="*/ 0 h 46080"/>
                <a:gd name="textAreaBottom" fmla="*/ 46440 h 46080"/>
              </a:gdLst>
              <a:ahLst/>
              <a:rect l="textAreaLeft" t="textAreaTop" r="textAreaRight" b="textAreaBottom"/>
              <a:pathLst>
                <a:path w="1239" h="1251">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w="0">
              <a:noFill/>
            </a:ln>
          </p:spPr>
          <p:style>
            <a:lnRef idx="0"/>
            <a:fillRef idx="0"/>
            <a:effectRef idx="0"/>
            <a:fontRef idx="minor"/>
          </p:style>
          <p:txBody>
            <a:bodyPr tIns="23040" bIns="23040" anchor="ctr">
              <a:noAutofit/>
            </a:bodyPr>
            <a:p>
              <a:pPr>
                <a:lnSpc>
                  <a:spcPct val="100000"/>
                </a:lnSpc>
                <a:tabLst>
                  <a:tab algn="l" pos="0"/>
                </a:tabLst>
              </a:pPr>
              <a:endParaRPr b="0" lang="tr-TR" sz="1800" spc="-1" strike="noStrike">
                <a:solidFill>
                  <a:schemeClr val="dk1"/>
                </a:solidFill>
                <a:latin typeface="Arial"/>
              </a:endParaRPr>
            </a:p>
          </p:txBody>
        </p:sp>
        <p:sp>
          <p:nvSpPr>
            <p:cNvPr id="61" name="Google Shape;709;p22"/>
            <p:cNvSpPr/>
            <p:nvPr/>
          </p:nvSpPr>
          <p:spPr>
            <a:xfrm>
              <a:off x="3409200" y="3263400"/>
              <a:ext cx="268920" cy="268560"/>
            </a:xfrm>
            <a:custGeom>
              <a:avLst/>
              <a:gdLst>
                <a:gd name="textAreaLeft" fmla="*/ 0 w 268920"/>
                <a:gd name="textAreaRight" fmla="*/ 269280 w 268920"/>
                <a:gd name="textAreaTop" fmla="*/ 0 h 268560"/>
                <a:gd name="textAreaBottom" fmla="*/ 268920 h 268560"/>
              </a:gdLst>
              <a:ahLst/>
              <a:rect l="textAreaLeft" t="textAreaTop" r="textAreaRight" b="textAreaBottom"/>
              <a:pathLst>
                <a:path w="7252" h="7240">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2" name="Google Shape;710;p22"/>
            <p:cNvSpPr/>
            <p:nvPr/>
          </p:nvSpPr>
          <p:spPr>
            <a:xfrm>
              <a:off x="2398320" y="2794680"/>
              <a:ext cx="237960" cy="237960"/>
            </a:xfrm>
            <a:custGeom>
              <a:avLst/>
              <a:gdLst>
                <a:gd name="textAreaLeft" fmla="*/ 0 w 237960"/>
                <a:gd name="textAreaRight" fmla="*/ 238320 w 237960"/>
                <a:gd name="textAreaTop" fmla="*/ 0 h 237960"/>
                <a:gd name="textAreaBottom" fmla="*/ 238320 h 237960"/>
              </a:gdLst>
              <a:ahLst/>
              <a:rect l="textAreaLeft" t="textAreaTop" r="textAreaRight" b="textAreaBottom"/>
              <a:pathLst>
                <a:path w="6419" h="6419">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3" name="Google Shape;711;p22"/>
            <p:cNvSpPr/>
            <p:nvPr/>
          </p:nvSpPr>
          <p:spPr>
            <a:xfrm>
              <a:off x="2364120" y="3174840"/>
              <a:ext cx="61200" cy="61200"/>
            </a:xfrm>
            <a:custGeom>
              <a:avLst/>
              <a:gdLst>
                <a:gd name="textAreaLeft" fmla="*/ 0 w 61200"/>
                <a:gd name="textAreaRight" fmla="*/ 61560 w 61200"/>
                <a:gd name="textAreaTop" fmla="*/ 0 h 61200"/>
                <a:gd name="textAreaBottom" fmla="*/ 61560 h 61200"/>
              </a:gdLst>
              <a:ahLst/>
              <a:rect l="textAreaLeft" t="textAreaTop" r="textAreaRight" b="textAreaBottom"/>
              <a:pathLst>
                <a:path w="1656" h="1656">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w="0">
              <a:noFill/>
            </a:ln>
          </p:spPr>
          <p:style>
            <a:lnRef idx="0"/>
            <a:fillRef idx="0"/>
            <a:effectRef idx="0"/>
            <a:fontRef idx="minor"/>
          </p:style>
          <p:txBody>
            <a:bodyPr tIns="30600" bIns="30600" anchor="ctr">
              <a:noAutofit/>
            </a:bodyPr>
            <a:p>
              <a:pPr>
                <a:lnSpc>
                  <a:spcPct val="100000"/>
                </a:lnSpc>
                <a:tabLst>
                  <a:tab algn="l" pos="0"/>
                </a:tabLst>
              </a:pPr>
              <a:endParaRPr b="0" lang="tr-TR" sz="1800" spc="-1" strike="noStrike">
                <a:solidFill>
                  <a:schemeClr val="dk1"/>
                </a:solidFill>
                <a:latin typeface="Arial"/>
              </a:endParaRPr>
            </a:p>
          </p:txBody>
        </p:sp>
        <p:sp>
          <p:nvSpPr>
            <p:cNvPr id="64" name="Google Shape;712;p22"/>
            <p:cNvSpPr/>
            <p:nvPr/>
          </p:nvSpPr>
          <p:spPr>
            <a:xfrm>
              <a:off x="5140440" y="1023840"/>
              <a:ext cx="1026360" cy="991080"/>
            </a:xfrm>
            <a:custGeom>
              <a:avLst/>
              <a:gdLst>
                <a:gd name="textAreaLeft" fmla="*/ 0 w 1026360"/>
                <a:gd name="textAreaRight" fmla="*/ 1026720 w 1026360"/>
                <a:gd name="textAreaTop" fmla="*/ 0 h 991080"/>
                <a:gd name="textAreaBottom" fmla="*/ 991440 h 991080"/>
              </a:gdLst>
              <a:ahLst/>
              <a:rect l="textAreaLeft" t="textAreaTop" r="textAreaRight" b="textAreaBottom"/>
              <a:pathLst>
                <a:path w="27635" h="26687">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5" name="Google Shape;713;p22"/>
            <p:cNvSpPr/>
            <p:nvPr/>
          </p:nvSpPr>
          <p:spPr>
            <a:xfrm>
              <a:off x="5297400" y="1155600"/>
              <a:ext cx="700920" cy="831600"/>
            </a:xfrm>
            <a:custGeom>
              <a:avLst/>
              <a:gdLst>
                <a:gd name="textAreaLeft" fmla="*/ 0 w 700920"/>
                <a:gd name="textAreaRight" fmla="*/ 701280 w 700920"/>
                <a:gd name="textAreaTop" fmla="*/ 0 h 831600"/>
                <a:gd name="textAreaBottom" fmla="*/ 831960 h 831600"/>
              </a:gdLst>
              <a:ahLst/>
              <a:rect l="textAreaLeft" t="textAreaTop" r="textAreaRight" b="textAreaBottom"/>
              <a:pathLst>
                <a:path w="18873" h="22394">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6" name="Google Shape;714;p22"/>
            <p:cNvSpPr/>
            <p:nvPr/>
          </p:nvSpPr>
          <p:spPr>
            <a:xfrm>
              <a:off x="2252520" y="1346760"/>
              <a:ext cx="1054440" cy="1012320"/>
            </a:xfrm>
            <a:custGeom>
              <a:avLst/>
              <a:gdLst>
                <a:gd name="textAreaLeft" fmla="*/ 0 w 1054440"/>
                <a:gd name="textAreaRight" fmla="*/ 1054800 w 1054440"/>
                <a:gd name="textAreaTop" fmla="*/ 0 h 1012320"/>
                <a:gd name="textAreaBottom" fmla="*/ 1012680 h 1012320"/>
              </a:gdLst>
              <a:ahLst/>
              <a:rect l="textAreaLeft" t="textAreaTop" r="textAreaRight" b="textAreaBottom"/>
              <a:pathLst>
                <a:path w="28386" h="27255">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7" name="Google Shape;715;p22"/>
            <p:cNvSpPr/>
            <p:nvPr/>
          </p:nvSpPr>
          <p:spPr>
            <a:xfrm>
              <a:off x="2367360" y="1649880"/>
              <a:ext cx="1037160" cy="526680"/>
            </a:xfrm>
            <a:custGeom>
              <a:avLst/>
              <a:gdLst>
                <a:gd name="textAreaLeft" fmla="*/ 0 w 1037160"/>
                <a:gd name="textAreaRight" fmla="*/ 1037520 w 1037160"/>
                <a:gd name="textAreaTop" fmla="*/ 0 h 526680"/>
                <a:gd name="textAreaBottom" fmla="*/ 527040 h 526680"/>
              </a:gdLst>
              <a:ahLst/>
              <a:rect l="textAreaLeft" t="textAreaTop" r="textAreaRight" b="textAreaBottom"/>
              <a:pathLst>
                <a:path w="27926" h="14181">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8" name="Google Shape;716;p22"/>
            <p:cNvSpPr/>
            <p:nvPr/>
          </p:nvSpPr>
          <p:spPr>
            <a:xfrm>
              <a:off x="5444640" y="2484720"/>
              <a:ext cx="795600" cy="767520"/>
            </a:xfrm>
            <a:custGeom>
              <a:avLst/>
              <a:gdLst>
                <a:gd name="textAreaLeft" fmla="*/ 0 w 795600"/>
                <a:gd name="textAreaRight" fmla="*/ 795960 w 795600"/>
                <a:gd name="textAreaTop" fmla="*/ 0 h 767520"/>
                <a:gd name="textAreaBottom" fmla="*/ 767880 h 767520"/>
              </a:gdLst>
              <a:ahLst/>
              <a:rect l="textAreaLeft" t="textAreaTop" r="textAreaRight" b="textAreaBottom"/>
              <a:pathLst>
                <a:path w="21420" h="20671">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69" name="Google Shape;717;p22"/>
            <p:cNvSpPr/>
            <p:nvPr/>
          </p:nvSpPr>
          <p:spPr>
            <a:xfrm>
              <a:off x="5378760" y="2625480"/>
              <a:ext cx="775800" cy="399960"/>
            </a:xfrm>
            <a:custGeom>
              <a:avLst/>
              <a:gdLst>
                <a:gd name="textAreaLeft" fmla="*/ 0 w 775800"/>
                <a:gd name="textAreaRight" fmla="*/ 776160 w 775800"/>
                <a:gd name="textAreaTop" fmla="*/ 0 h 399960"/>
                <a:gd name="textAreaBottom" fmla="*/ 400320 h 399960"/>
              </a:gdLst>
              <a:ahLst/>
              <a:rect l="textAreaLeft" t="textAreaTop" r="textAreaRight" b="textAreaBottom"/>
              <a:pathLst>
                <a:path w="20888" h="10776">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70" name="Google Shape;718;p22"/>
            <p:cNvSpPr/>
            <p:nvPr/>
          </p:nvSpPr>
          <p:spPr>
            <a:xfrm>
              <a:off x="5316840" y="1873800"/>
              <a:ext cx="950760" cy="365040"/>
            </a:xfrm>
            <a:custGeom>
              <a:avLst/>
              <a:gdLst>
                <a:gd name="textAreaLeft" fmla="*/ 0 w 950760"/>
                <a:gd name="textAreaRight" fmla="*/ 951120 w 950760"/>
                <a:gd name="textAreaTop" fmla="*/ 0 h 365040"/>
                <a:gd name="textAreaBottom" fmla="*/ 365400 h 365040"/>
              </a:gdLst>
              <a:ahLst/>
              <a:rect l="textAreaLeft" t="textAreaTop" r="textAreaRight" b="textAreaBottom"/>
              <a:pathLst>
                <a:path w="25599" h="9838">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71" name="Google Shape;719;p22"/>
            <p:cNvSpPr/>
            <p:nvPr/>
          </p:nvSpPr>
          <p:spPr>
            <a:xfrm>
              <a:off x="5316840" y="2029320"/>
              <a:ext cx="827280" cy="38520"/>
            </a:xfrm>
            <a:custGeom>
              <a:avLst/>
              <a:gdLst>
                <a:gd name="textAreaLeft" fmla="*/ 0 w 827280"/>
                <a:gd name="textAreaRight" fmla="*/ 827640 w 827280"/>
                <a:gd name="textAreaTop" fmla="*/ 0 h 38520"/>
                <a:gd name="textAreaBottom" fmla="*/ 38880 h 38520"/>
              </a:gdLst>
              <a:ahLst/>
              <a:rect l="textAreaLeft" t="textAreaTop" r="textAreaRight" b="textAreaBottom"/>
              <a:pathLst>
                <a:path w="22278" h="1046">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w="0">
              <a:noFill/>
            </a:ln>
          </p:spPr>
          <p:style>
            <a:lnRef idx="0"/>
            <a:fillRef idx="0"/>
            <a:effectRef idx="0"/>
            <a:fontRef idx="minor"/>
          </p:style>
          <p:txBody>
            <a:bodyPr tIns="19440" bIns="19440" anchor="ctr">
              <a:noAutofit/>
            </a:bodyPr>
            <a:p>
              <a:pPr>
                <a:lnSpc>
                  <a:spcPct val="100000"/>
                </a:lnSpc>
                <a:tabLst>
                  <a:tab algn="l" pos="0"/>
                </a:tabLst>
              </a:pPr>
              <a:endParaRPr b="0" lang="tr-TR" sz="1800" spc="-1" strike="noStrike">
                <a:solidFill>
                  <a:schemeClr val="dk1"/>
                </a:solidFill>
                <a:latin typeface="Arial"/>
              </a:endParaRPr>
            </a:p>
          </p:txBody>
        </p:sp>
        <p:sp>
          <p:nvSpPr>
            <p:cNvPr id="72" name="Google Shape;720;p22"/>
            <p:cNvSpPr/>
            <p:nvPr/>
          </p:nvSpPr>
          <p:spPr>
            <a:xfrm>
              <a:off x="5432760" y="2053800"/>
              <a:ext cx="58680" cy="85680"/>
            </a:xfrm>
            <a:custGeom>
              <a:avLst/>
              <a:gdLst>
                <a:gd name="textAreaLeft" fmla="*/ 0 w 58680"/>
                <a:gd name="textAreaRight" fmla="*/ 59040 w 58680"/>
                <a:gd name="textAreaTop" fmla="*/ 0 h 85680"/>
                <a:gd name="textAreaBottom" fmla="*/ 86040 h 85680"/>
              </a:gdLst>
              <a:ahLst/>
              <a:rect l="textAreaLeft" t="textAreaTop" r="textAreaRight" b="textAreaBottom"/>
              <a:pathLst>
                <a:path w="1585" h="2311">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w="0">
              <a:noFill/>
            </a:ln>
          </p:spPr>
          <p:style>
            <a:lnRef idx="0"/>
            <a:fillRef idx="0"/>
            <a:effectRef idx="0"/>
            <a:fontRef idx="minor"/>
          </p:style>
          <p:txBody>
            <a:bodyPr tIns="42840" bIns="42840" anchor="ctr">
              <a:noAutofit/>
            </a:bodyPr>
            <a:p>
              <a:pPr>
                <a:lnSpc>
                  <a:spcPct val="100000"/>
                </a:lnSpc>
                <a:tabLst>
                  <a:tab algn="l" pos="0"/>
                </a:tabLst>
              </a:pPr>
              <a:endParaRPr b="0" lang="tr-TR" sz="1800" spc="-1" strike="noStrike">
                <a:solidFill>
                  <a:schemeClr val="dk1"/>
                </a:solidFill>
                <a:latin typeface="Arial"/>
              </a:endParaRPr>
            </a:p>
          </p:txBody>
        </p:sp>
        <p:sp>
          <p:nvSpPr>
            <p:cNvPr id="73" name="Google Shape;721;p22"/>
            <p:cNvSpPr/>
            <p:nvPr/>
          </p:nvSpPr>
          <p:spPr>
            <a:xfrm>
              <a:off x="5541480" y="2054880"/>
              <a:ext cx="71280" cy="133200"/>
            </a:xfrm>
            <a:custGeom>
              <a:avLst/>
              <a:gdLst>
                <a:gd name="textAreaLeft" fmla="*/ 0 w 71280"/>
                <a:gd name="textAreaRight" fmla="*/ 71640 w 71280"/>
                <a:gd name="textAreaTop" fmla="*/ 0 h 133200"/>
                <a:gd name="textAreaBottom" fmla="*/ 133560 h 133200"/>
              </a:gdLst>
              <a:ahLst/>
              <a:rect l="textAreaLeft" t="textAreaTop" r="textAreaRight" b="textAreaBottom"/>
              <a:pathLst>
                <a:path w="1930" h="3597">
                  <a:moveTo>
                    <a:pt x="691" y="0"/>
                  </a:moveTo>
                  <a:lnTo>
                    <a:pt x="1" y="12"/>
                  </a:lnTo>
                  <a:cubicBezTo>
                    <a:pt x="906" y="1298"/>
                    <a:pt x="965" y="2763"/>
                    <a:pt x="549" y="3596"/>
                  </a:cubicBezTo>
                  <a:cubicBezTo>
                    <a:pt x="1930" y="1834"/>
                    <a:pt x="691" y="0"/>
                    <a:pt x="691" y="0"/>
                  </a:cubicBezTo>
                  <a:close/>
                </a:path>
              </a:pathLst>
            </a:custGeom>
            <a:solidFill>
              <a:srgbClr val="26425c"/>
            </a:solidFill>
            <a:ln w="0">
              <a:noFill/>
            </a:ln>
          </p:spPr>
          <p:style>
            <a:lnRef idx="0"/>
            <a:fillRef idx="0"/>
            <a:effectRef idx="0"/>
            <a:fontRef idx="minor"/>
          </p:style>
          <p:txBody>
            <a:bodyPr tIns="66600" bIns="66600" anchor="ctr">
              <a:noAutofit/>
            </a:bodyPr>
            <a:p>
              <a:pPr>
                <a:lnSpc>
                  <a:spcPct val="100000"/>
                </a:lnSpc>
                <a:tabLst>
                  <a:tab algn="l" pos="0"/>
                </a:tabLst>
              </a:pPr>
              <a:endParaRPr b="0" lang="tr-TR" sz="1800" spc="-1" strike="noStrike">
                <a:solidFill>
                  <a:schemeClr val="dk1"/>
                </a:solidFill>
                <a:latin typeface="Arial"/>
              </a:endParaRPr>
            </a:p>
          </p:txBody>
        </p:sp>
        <p:sp>
          <p:nvSpPr>
            <p:cNvPr id="74" name="Google Shape;722;p22"/>
            <p:cNvSpPr/>
            <p:nvPr/>
          </p:nvSpPr>
          <p:spPr>
            <a:xfrm>
              <a:off x="5679720" y="2053440"/>
              <a:ext cx="61920" cy="153720"/>
            </a:xfrm>
            <a:custGeom>
              <a:avLst/>
              <a:gdLst>
                <a:gd name="textAreaLeft" fmla="*/ 0 w 61920"/>
                <a:gd name="textAreaRight" fmla="*/ 62280 w 61920"/>
                <a:gd name="textAreaTop" fmla="*/ 0 h 153720"/>
                <a:gd name="textAreaBottom" fmla="*/ 154080 h 153720"/>
              </a:gdLst>
              <a:ahLst/>
              <a:rect l="textAreaLeft" t="textAreaTop" r="textAreaRight" b="textAreaBottom"/>
              <a:pathLst>
                <a:path w="1680" h="4144">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w="0">
              <a:noFill/>
            </a:ln>
          </p:spPr>
          <p:style>
            <a:lnRef idx="0"/>
            <a:fillRef idx="0"/>
            <a:effectRef idx="0"/>
            <a:fontRef idx="minor"/>
          </p:style>
          <p:txBody>
            <a:bodyPr tIns="77040" bIns="77040" anchor="ctr">
              <a:noAutofit/>
            </a:bodyPr>
            <a:p>
              <a:pPr>
                <a:lnSpc>
                  <a:spcPct val="100000"/>
                </a:lnSpc>
                <a:tabLst>
                  <a:tab algn="l" pos="0"/>
                </a:tabLst>
              </a:pPr>
              <a:endParaRPr b="0" lang="tr-TR" sz="1800" spc="-1" strike="noStrike">
                <a:solidFill>
                  <a:schemeClr val="dk1"/>
                </a:solidFill>
                <a:latin typeface="Arial"/>
              </a:endParaRPr>
            </a:p>
          </p:txBody>
        </p:sp>
        <p:sp>
          <p:nvSpPr>
            <p:cNvPr id="75" name="Google Shape;723;p22"/>
            <p:cNvSpPr/>
            <p:nvPr/>
          </p:nvSpPr>
          <p:spPr>
            <a:xfrm>
              <a:off x="5838840" y="2054520"/>
              <a:ext cx="60480" cy="143640"/>
            </a:xfrm>
            <a:custGeom>
              <a:avLst/>
              <a:gdLst>
                <a:gd name="textAreaLeft" fmla="*/ 0 w 60480"/>
                <a:gd name="textAreaRight" fmla="*/ 60840 w 60480"/>
                <a:gd name="textAreaTop" fmla="*/ 0 h 143640"/>
                <a:gd name="textAreaBottom" fmla="*/ 144000 h 143640"/>
              </a:gdLst>
              <a:ahLst/>
              <a:rect l="textAreaLeft" t="textAreaTop" r="textAreaRight" b="textAreaBottom"/>
              <a:pathLst>
                <a:path w="1633" h="3871">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w="0">
              <a:noFill/>
            </a:ln>
          </p:spPr>
          <p:style>
            <a:lnRef idx="0"/>
            <a:fillRef idx="0"/>
            <a:effectRef idx="0"/>
            <a:fontRef idx="minor"/>
          </p:style>
          <p:txBody>
            <a:bodyPr tIns="72000" bIns="72000" anchor="ctr">
              <a:noAutofit/>
            </a:bodyPr>
            <a:p>
              <a:pPr>
                <a:lnSpc>
                  <a:spcPct val="100000"/>
                </a:lnSpc>
                <a:tabLst>
                  <a:tab algn="l" pos="0"/>
                </a:tabLst>
              </a:pPr>
              <a:endParaRPr b="0" lang="tr-TR" sz="1800" spc="-1" strike="noStrike">
                <a:solidFill>
                  <a:schemeClr val="dk1"/>
                </a:solidFill>
                <a:latin typeface="Arial"/>
              </a:endParaRPr>
            </a:p>
          </p:txBody>
        </p:sp>
        <p:sp>
          <p:nvSpPr>
            <p:cNvPr id="76" name="Google Shape;724;p22"/>
            <p:cNvSpPr/>
            <p:nvPr/>
          </p:nvSpPr>
          <p:spPr>
            <a:xfrm>
              <a:off x="5968080" y="2052720"/>
              <a:ext cx="42120" cy="98280"/>
            </a:xfrm>
            <a:custGeom>
              <a:avLst/>
              <a:gdLst>
                <a:gd name="textAreaLeft" fmla="*/ 0 w 42120"/>
                <a:gd name="textAreaRight" fmla="*/ 42480 w 42120"/>
                <a:gd name="textAreaTop" fmla="*/ 0 h 98280"/>
                <a:gd name="textAreaBottom" fmla="*/ 98640 h 98280"/>
              </a:gdLst>
              <a:ahLst/>
              <a:rect l="textAreaLeft" t="textAreaTop" r="textAreaRight" b="textAreaBottom"/>
              <a:pathLst>
                <a:path w="1144" h="2656">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w="0">
              <a:noFill/>
            </a:ln>
          </p:spPr>
          <p:style>
            <a:lnRef idx="0"/>
            <a:fillRef idx="0"/>
            <a:effectRef idx="0"/>
            <a:fontRef idx="minor"/>
          </p:style>
          <p:txBody>
            <a:bodyPr tIns="49320" bIns="49320" anchor="ctr">
              <a:noAutofit/>
            </a:bodyPr>
            <a:p>
              <a:pPr>
                <a:lnSpc>
                  <a:spcPct val="100000"/>
                </a:lnSpc>
                <a:tabLst>
                  <a:tab algn="l" pos="0"/>
                </a:tabLst>
              </a:pPr>
              <a:endParaRPr b="0" lang="tr-TR" sz="1800" spc="-1" strike="noStrike">
                <a:solidFill>
                  <a:schemeClr val="dk1"/>
                </a:solidFill>
                <a:latin typeface="Arial"/>
              </a:endParaRPr>
            </a:p>
          </p:txBody>
        </p:sp>
        <p:sp>
          <p:nvSpPr>
            <p:cNvPr id="77" name="Google Shape;725;p22"/>
            <p:cNvSpPr/>
            <p:nvPr/>
          </p:nvSpPr>
          <p:spPr>
            <a:xfrm>
              <a:off x="6078240" y="2053800"/>
              <a:ext cx="26640" cy="77040"/>
            </a:xfrm>
            <a:custGeom>
              <a:avLst/>
              <a:gdLst>
                <a:gd name="textAreaLeft" fmla="*/ 0 w 26640"/>
                <a:gd name="textAreaRight" fmla="*/ 27000 w 26640"/>
                <a:gd name="textAreaTop" fmla="*/ 0 h 77040"/>
                <a:gd name="textAreaBottom" fmla="*/ 77400 h 77040"/>
              </a:gdLst>
              <a:ahLst/>
              <a:rect l="textAreaLeft" t="textAreaTop" r="textAreaRight" b="textAreaBottom"/>
              <a:pathLst>
                <a:path w="727" h="2085">
                  <a:moveTo>
                    <a:pt x="0" y="1"/>
                  </a:moveTo>
                  <a:cubicBezTo>
                    <a:pt x="345" y="513"/>
                    <a:pt x="453" y="1382"/>
                    <a:pt x="238" y="2084"/>
                  </a:cubicBezTo>
                  <a:cubicBezTo>
                    <a:pt x="726" y="1334"/>
                    <a:pt x="286" y="1"/>
                    <a:pt x="286" y="1"/>
                  </a:cubicBezTo>
                  <a:close/>
                </a:path>
              </a:pathLst>
            </a:custGeom>
            <a:solidFill>
              <a:schemeClr val="accent5"/>
            </a:solidFill>
            <a:ln w="0">
              <a:noFill/>
            </a:ln>
          </p:spPr>
          <p:style>
            <a:lnRef idx="0"/>
            <a:fillRef idx="0"/>
            <a:effectRef idx="0"/>
            <a:fontRef idx="minor"/>
          </p:style>
          <p:txBody>
            <a:bodyPr tIns="38520" bIns="38520" anchor="ctr">
              <a:noAutofit/>
            </a:bodyPr>
            <a:p>
              <a:pPr>
                <a:lnSpc>
                  <a:spcPct val="100000"/>
                </a:lnSpc>
                <a:tabLst>
                  <a:tab algn="l" pos="0"/>
                </a:tabLst>
              </a:pPr>
              <a:endParaRPr b="0" lang="tr-TR" sz="1800" spc="-1" strike="noStrike">
                <a:solidFill>
                  <a:schemeClr val="dk1"/>
                </a:solidFill>
                <a:latin typeface="Arial"/>
              </a:endParaRPr>
            </a:p>
          </p:txBody>
        </p:sp>
        <p:sp>
          <p:nvSpPr>
            <p:cNvPr id="78" name="Google Shape;726;p22"/>
            <p:cNvSpPr/>
            <p:nvPr/>
          </p:nvSpPr>
          <p:spPr>
            <a:xfrm>
              <a:off x="5432040" y="1955160"/>
              <a:ext cx="59400" cy="84960"/>
            </a:xfrm>
            <a:custGeom>
              <a:avLst/>
              <a:gdLst>
                <a:gd name="textAreaLeft" fmla="*/ 0 w 59400"/>
                <a:gd name="textAreaRight" fmla="*/ 59760 w 59400"/>
                <a:gd name="textAreaTop" fmla="*/ 0 h 84960"/>
                <a:gd name="textAreaBottom" fmla="*/ 85320 h 84960"/>
              </a:gdLst>
              <a:ahLst/>
              <a:rect l="textAreaLeft" t="textAreaTop" r="textAreaRight" b="textAreaBottom"/>
              <a:pathLst>
                <a:path w="1608" h="2299">
                  <a:moveTo>
                    <a:pt x="548" y="0"/>
                  </a:moveTo>
                  <a:cubicBezTo>
                    <a:pt x="1012" y="679"/>
                    <a:pt x="703" y="1798"/>
                    <a:pt x="0" y="2298"/>
                  </a:cubicBezTo>
                  <a:lnTo>
                    <a:pt x="476" y="2215"/>
                  </a:lnTo>
                  <a:cubicBezTo>
                    <a:pt x="476" y="2215"/>
                    <a:pt x="1607" y="917"/>
                    <a:pt x="548" y="0"/>
                  </a:cubicBezTo>
                  <a:close/>
                </a:path>
              </a:pathLst>
            </a:custGeom>
            <a:solidFill>
              <a:srgbClr val="26425c"/>
            </a:solidFill>
            <a:ln w="0">
              <a:noFill/>
            </a:ln>
          </p:spPr>
          <p:style>
            <a:lnRef idx="0"/>
            <a:fillRef idx="0"/>
            <a:effectRef idx="0"/>
            <a:fontRef idx="minor"/>
          </p:style>
          <p:txBody>
            <a:bodyPr tIns="42480" bIns="42480" anchor="ctr">
              <a:noAutofit/>
            </a:bodyPr>
            <a:p>
              <a:pPr>
                <a:lnSpc>
                  <a:spcPct val="100000"/>
                </a:lnSpc>
                <a:tabLst>
                  <a:tab algn="l" pos="0"/>
                </a:tabLst>
              </a:pPr>
              <a:endParaRPr b="0" lang="tr-TR" sz="1800" spc="-1" strike="noStrike">
                <a:solidFill>
                  <a:schemeClr val="dk1"/>
                </a:solidFill>
                <a:latin typeface="Arial"/>
              </a:endParaRPr>
            </a:p>
          </p:txBody>
        </p:sp>
        <p:sp>
          <p:nvSpPr>
            <p:cNvPr id="79" name="Google Shape;727;p22"/>
            <p:cNvSpPr/>
            <p:nvPr/>
          </p:nvSpPr>
          <p:spPr>
            <a:xfrm>
              <a:off x="5540760" y="1908360"/>
              <a:ext cx="72360" cy="133560"/>
            </a:xfrm>
            <a:custGeom>
              <a:avLst/>
              <a:gdLst>
                <a:gd name="textAreaLeft" fmla="*/ 0 w 72360"/>
                <a:gd name="textAreaRight" fmla="*/ 72720 w 72360"/>
                <a:gd name="textAreaTop" fmla="*/ 0 h 133560"/>
                <a:gd name="textAreaBottom" fmla="*/ 133920 h 133560"/>
              </a:gdLst>
              <a:ahLst/>
              <a:rect l="textAreaLeft" t="textAreaTop" r="textAreaRight" b="textAreaBottom"/>
              <a:pathLst>
                <a:path w="1953" h="3608">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w="0">
              <a:noFill/>
            </a:ln>
          </p:spPr>
          <p:style>
            <a:lnRef idx="0"/>
            <a:fillRef idx="0"/>
            <a:effectRef idx="0"/>
            <a:fontRef idx="minor"/>
          </p:style>
          <p:txBody>
            <a:bodyPr tIns="66960" bIns="66960" anchor="ctr">
              <a:noAutofit/>
            </a:bodyPr>
            <a:p>
              <a:pPr>
                <a:lnSpc>
                  <a:spcPct val="100000"/>
                </a:lnSpc>
                <a:tabLst>
                  <a:tab algn="l" pos="0"/>
                </a:tabLst>
              </a:pPr>
              <a:endParaRPr b="0" lang="tr-TR" sz="1800" spc="-1" strike="noStrike">
                <a:solidFill>
                  <a:schemeClr val="dk1"/>
                </a:solidFill>
                <a:latin typeface="Arial"/>
              </a:endParaRPr>
            </a:p>
          </p:txBody>
        </p:sp>
        <p:sp>
          <p:nvSpPr>
            <p:cNvPr id="80" name="Google Shape;728;p22"/>
            <p:cNvSpPr/>
            <p:nvPr/>
          </p:nvSpPr>
          <p:spPr>
            <a:xfrm>
              <a:off x="5678640" y="1891440"/>
              <a:ext cx="63360" cy="153360"/>
            </a:xfrm>
            <a:custGeom>
              <a:avLst/>
              <a:gdLst>
                <a:gd name="textAreaLeft" fmla="*/ 0 w 63360"/>
                <a:gd name="textAreaRight" fmla="*/ 63720 w 63360"/>
                <a:gd name="textAreaTop" fmla="*/ 0 h 153360"/>
                <a:gd name="textAreaBottom" fmla="*/ 153720 h 153360"/>
              </a:gdLst>
              <a:ahLst/>
              <a:rect l="textAreaLeft" t="textAreaTop" r="textAreaRight" b="textAreaBottom"/>
              <a:pathLst>
                <a:path w="1716" h="4136">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w="0">
              <a:noFill/>
            </a:ln>
          </p:spPr>
          <p:style>
            <a:lnRef idx="0"/>
            <a:fillRef idx="0"/>
            <a:effectRef idx="0"/>
            <a:fontRef idx="minor"/>
          </p:style>
          <p:txBody>
            <a:bodyPr tIns="76680" bIns="76680" anchor="ctr">
              <a:noAutofit/>
            </a:bodyPr>
            <a:p>
              <a:pPr>
                <a:lnSpc>
                  <a:spcPct val="100000"/>
                </a:lnSpc>
                <a:tabLst>
                  <a:tab algn="l" pos="0"/>
                </a:tabLst>
              </a:pPr>
              <a:endParaRPr b="0" lang="tr-TR" sz="1800" spc="-1" strike="noStrike">
                <a:solidFill>
                  <a:schemeClr val="dk1"/>
                </a:solidFill>
                <a:latin typeface="Arial"/>
              </a:endParaRPr>
            </a:p>
          </p:txBody>
        </p:sp>
        <p:sp>
          <p:nvSpPr>
            <p:cNvPr id="81" name="Google Shape;729;p22"/>
            <p:cNvSpPr/>
            <p:nvPr/>
          </p:nvSpPr>
          <p:spPr>
            <a:xfrm>
              <a:off x="5837760" y="1903680"/>
              <a:ext cx="61920" cy="143280"/>
            </a:xfrm>
            <a:custGeom>
              <a:avLst/>
              <a:gdLst>
                <a:gd name="textAreaLeft" fmla="*/ 0 w 61920"/>
                <a:gd name="textAreaRight" fmla="*/ 62280 w 61920"/>
                <a:gd name="textAreaTop" fmla="*/ 0 h 143280"/>
                <a:gd name="textAreaBottom" fmla="*/ 143640 h 143280"/>
              </a:gdLst>
              <a:ahLst/>
              <a:rect l="textAreaLeft" t="textAreaTop" r="textAreaRight" b="textAreaBottom"/>
              <a:pathLst>
                <a:path w="1679" h="3867">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w="0">
              <a:noFill/>
            </a:ln>
          </p:spPr>
          <p:style>
            <a:lnRef idx="0"/>
            <a:fillRef idx="0"/>
            <a:effectRef idx="0"/>
            <a:fontRef idx="minor"/>
          </p:style>
          <p:txBody>
            <a:bodyPr tIns="71640" bIns="71640" anchor="ctr">
              <a:noAutofit/>
            </a:bodyPr>
            <a:p>
              <a:pPr>
                <a:lnSpc>
                  <a:spcPct val="100000"/>
                </a:lnSpc>
                <a:tabLst>
                  <a:tab algn="l" pos="0"/>
                </a:tabLst>
              </a:pPr>
              <a:endParaRPr b="0" lang="tr-TR" sz="1800" spc="-1" strike="noStrike">
                <a:solidFill>
                  <a:schemeClr val="dk1"/>
                </a:solidFill>
                <a:latin typeface="Arial"/>
              </a:endParaRPr>
            </a:p>
          </p:txBody>
        </p:sp>
        <p:sp>
          <p:nvSpPr>
            <p:cNvPr id="82" name="Google Shape;730;p22"/>
            <p:cNvSpPr/>
            <p:nvPr/>
          </p:nvSpPr>
          <p:spPr>
            <a:xfrm>
              <a:off x="5966640" y="1952280"/>
              <a:ext cx="43560" cy="98280"/>
            </a:xfrm>
            <a:custGeom>
              <a:avLst/>
              <a:gdLst>
                <a:gd name="textAreaLeft" fmla="*/ 0 w 43560"/>
                <a:gd name="textAreaRight" fmla="*/ 43920 w 43560"/>
                <a:gd name="textAreaTop" fmla="*/ 0 h 98280"/>
                <a:gd name="textAreaBottom" fmla="*/ 98640 h 98280"/>
              </a:gdLst>
              <a:ahLst/>
              <a:rect l="textAreaLeft" t="textAreaTop" r="textAreaRight" b="textAreaBottom"/>
              <a:pathLst>
                <a:path w="1180" h="2656">
                  <a:moveTo>
                    <a:pt x="644" y="0"/>
                  </a:moveTo>
                  <a:cubicBezTo>
                    <a:pt x="882" y="929"/>
                    <a:pt x="572" y="1941"/>
                    <a:pt x="1" y="2655"/>
                  </a:cubicBezTo>
                  <a:lnTo>
                    <a:pt x="477" y="2596"/>
                  </a:lnTo>
                  <a:cubicBezTo>
                    <a:pt x="477" y="2596"/>
                    <a:pt x="1180" y="1072"/>
                    <a:pt x="644" y="0"/>
                  </a:cubicBezTo>
                  <a:close/>
                </a:path>
              </a:pathLst>
            </a:custGeom>
            <a:solidFill>
              <a:schemeClr val="accent5"/>
            </a:solidFill>
            <a:ln w="0">
              <a:noFill/>
            </a:ln>
          </p:spPr>
          <p:style>
            <a:lnRef idx="0"/>
            <a:fillRef idx="0"/>
            <a:effectRef idx="0"/>
            <a:fontRef idx="minor"/>
          </p:style>
          <p:txBody>
            <a:bodyPr tIns="49320" bIns="49320" anchor="ctr">
              <a:noAutofit/>
            </a:bodyPr>
            <a:p>
              <a:pPr>
                <a:lnSpc>
                  <a:spcPct val="100000"/>
                </a:lnSpc>
                <a:tabLst>
                  <a:tab algn="l" pos="0"/>
                </a:tabLst>
              </a:pPr>
              <a:endParaRPr b="0" lang="tr-TR" sz="1800" spc="-1" strike="noStrike">
                <a:solidFill>
                  <a:schemeClr val="dk1"/>
                </a:solidFill>
                <a:latin typeface="Arial"/>
              </a:endParaRPr>
            </a:p>
          </p:txBody>
        </p:sp>
        <p:sp>
          <p:nvSpPr>
            <p:cNvPr id="83" name="Google Shape;731;p22"/>
            <p:cNvSpPr/>
            <p:nvPr/>
          </p:nvSpPr>
          <p:spPr>
            <a:xfrm>
              <a:off x="6077520" y="1974240"/>
              <a:ext cx="27720" cy="77040"/>
            </a:xfrm>
            <a:custGeom>
              <a:avLst/>
              <a:gdLst>
                <a:gd name="textAreaLeft" fmla="*/ 0 w 27720"/>
                <a:gd name="textAreaRight" fmla="*/ 28080 w 27720"/>
                <a:gd name="textAreaTop" fmla="*/ 0 h 77040"/>
                <a:gd name="textAreaBottom" fmla="*/ 77400 h 77040"/>
              </a:gdLst>
              <a:ahLst/>
              <a:rect l="textAreaLeft" t="textAreaTop" r="textAreaRight" b="textAreaBottom"/>
              <a:pathLst>
                <a:path w="751" h="2084">
                  <a:moveTo>
                    <a:pt x="262" y="0"/>
                  </a:moveTo>
                  <a:cubicBezTo>
                    <a:pt x="465" y="691"/>
                    <a:pt x="346" y="1572"/>
                    <a:pt x="0" y="2072"/>
                  </a:cubicBezTo>
                  <a:lnTo>
                    <a:pt x="286" y="2084"/>
                  </a:lnTo>
                  <a:cubicBezTo>
                    <a:pt x="286" y="2084"/>
                    <a:pt x="750" y="739"/>
                    <a:pt x="262" y="0"/>
                  </a:cubicBezTo>
                  <a:close/>
                </a:path>
              </a:pathLst>
            </a:custGeom>
            <a:solidFill>
              <a:schemeClr val="accent5"/>
            </a:solidFill>
            <a:ln w="0">
              <a:noFill/>
            </a:ln>
          </p:spPr>
          <p:style>
            <a:lnRef idx="0"/>
            <a:fillRef idx="0"/>
            <a:effectRef idx="0"/>
            <a:fontRef idx="minor"/>
          </p:style>
          <p:txBody>
            <a:bodyPr tIns="38520" bIns="38520" anchor="ctr">
              <a:noAutofit/>
            </a:bodyPr>
            <a:p>
              <a:pPr>
                <a:lnSpc>
                  <a:spcPct val="100000"/>
                </a:lnSpc>
                <a:tabLst>
                  <a:tab algn="l" pos="0"/>
                </a:tabLst>
              </a:pPr>
              <a:endParaRPr b="0" lang="tr-TR" sz="1800" spc="-1" strike="noStrike">
                <a:solidFill>
                  <a:schemeClr val="dk1"/>
                </a:solidFill>
                <a:latin typeface="Arial"/>
              </a:endParaRPr>
            </a:p>
          </p:txBody>
        </p:sp>
        <p:sp>
          <p:nvSpPr>
            <p:cNvPr id="84" name="Google Shape;732;p22"/>
            <p:cNvSpPr/>
            <p:nvPr/>
          </p:nvSpPr>
          <p:spPr>
            <a:xfrm>
              <a:off x="2831040" y="973800"/>
              <a:ext cx="770040" cy="1093320"/>
            </a:xfrm>
            <a:custGeom>
              <a:avLst/>
              <a:gdLst>
                <a:gd name="textAreaLeft" fmla="*/ 0 w 770040"/>
                <a:gd name="textAreaRight" fmla="*/ 770400 w 770040"/>
                <a:gd name="textAreaTop" fmla="*/ 0 h 1093320"/>
                <a:gd name="textAreaBottom" fmla="*/ 1093680 h 1093320"/>
              </a:gdLst>
              <a:ahLst/>
              <a:rect l="textAreaLeft" t="textAreaTop" r="textAreaRight" b="textAreaBottom"/>
              <a:pathLst>
                <a:path w="20730" h="29433">
                  <a:moveTo>
                    <a:pt x="465" y="1"/>
                  </a:moveTo>
                  <a:cubicBezTo>
                    <a:pt x="0" y="17443"/>
                    <a:pt x="7775" y="27159"/>
                    <a:pt x="18538" y="29433"/>
                  </a:cubicBezTo>
                  <a:cubicBezTo>
                    <a:pt x="20729" y="23706"/>
                    <a:pt x="19312" y="7359"/>
                    <a:pt x="465"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85" name="Google Shape;733;p22"/>
            <p:cNvSpPr/>
            <p:nvPr/>
          </p:nvSpPr>
          <p:spPr>
            <a:xfrm>
              <a:off x="2927160" y="1120680"/>
              <a:ext cx="592560" cy="946440"/>
            </a:xfrm>
            <a:custGeom>
              <a:avLst/>
              <a:gdLst>
                <a:gd name="textAreaLeft" fmla="*/ 0 w 592560"/>
                <a:gd name="textAreaRight" fmla="*/ 592920 w 592560"/>
                <a:gd name="textAreaTop" fmla="*/ 0 h 946440"/>
                <a:gd name="textAreaBottom" fmla="*/ 946800 h 946440"/>
              </a:gdLst>
              <a:ahLst/>
              <a:rect l="textAreaLeft" t="textAreaTop" r="textAreaRight" b="textAreaBottom"/>
              <a:pathLst>
                <a:path w="15956" h="25480">
                  <a:moveTo>
                    <a:pt x="1" y="0"/>
                  </a:moveTo>
                  <a:lnTo>
                    <a:pt x="1" y="0"/>
                  </a:lnTo>
                  <a:cubicBezTo>
                    <a:pt x="7621" y="14014"/>
                    <a:pt x="13776" y="23980"/>
                    <a:pt x="15955" y="25480"/>
                  </a:cubicBezTo>
                  <a:cubicBezTo>
                    <a:pt x="15396" y="22717"/>
                    <a:pt x="9335" y="13526"/>
                    <a:pt x="1"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86" name="Google Shape;734;p22"/>
            <p:cNvSpPr/>
            <p:nvPr/>
          </p:nvSpPr>
          <p:spPr>
            <a:xfrm>
              <a:off x="3433680" y="1844280"/>
              <a:ext cx="92160" cy="86760"/>
            </a:xfrm>
            <a:custGeom>
              <a:avLst/>
              <a:gdLst>
                <a:gd name="textAreaLeft" fmla="*/ 0 w 92160"/>
                <a:gd name="textAreaRight" fmla="*/ 92520 w 92160"/>
                <a:gd name="textAreaTop" fmla="*/ 0 h 86760"/>
                <a:gd name="textAreaBottom" fmla="*/ 87120 h 86760"/>
              </a:gdLst>
              <a:ahLst/>
              <a:rect l="textAreaLeft" t="textAreaTop" r="textAreaRight" b="textAreaBottom"/>
              <a:pathLst>
                <a:path w="2489" h="2346">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w="0">
              <a:noFill/>
            </a:ln>
          </p:spPr>
          <p:style>
            <a:lnRef idx="0"/>
            <a:fillRef idx="0"/>
            <a:effectRef idx="0"/>
            <a:fontRef idx="minor"/>
          </p:style>
          <p:txBody>
            <a:bodyPr tIns="43560" bIns="43560" anchor="ctr">
              <a:noAutofit/>
            </a:bodyPr>
            <a:p>
              <a:pPr>
                <a:lnSpc>
                  <a:spcPct val="100000"/>
                </a:lnSpc>
                <a:tabLst>
                  <a:tab algn="l" pos="0"/>
                </a:tabLst>
              </a:pPr>
              <a:endParaRPr b="0" lang="tr-TR" sz="1800" spc="-1" strike="noStrike">
                <a:solidFill>
                  <a:schemeClr val="dk1"/>
                </a:solidFill>
                <a:latin typeface="Arial"/>
              </a:endParaRPr>
            </a:p>
          </p:txBody>
        </p:sp>
        <p:sp>
          <p:nvSpPr>
            <p:cNvPr id="87" name="Google Shape;735;p22"/>
            <p:cNvSpPr/>
            <p:nvPr/>
          </p:nvSpPr>
          <p:spPr>
            <a:xfrm>
              <a:off x="3346200" y="1685880"/>
              <a:ext cx="155880" cy="120240"/>
            </a:xfrm>
            <a:custGeom>
              <a:avLst/>
              <a:gdLst>
                <a:gd name="textAreaLeft" fmla="*/ 0 w 155880"/>
                <a:gd name="textAreaRight" fmla="*/ 156240 w 155880"/>
                <a:gd name="textAreaTop" fmla="*/ 0 h 120240"/>
                <a:gd name="textAreaBottom" fmla="*/ 120600 h 120240"/>
              </a:gdLst>
              <a:ahLst/>
              <a:rect l="textAreaLeft" t="textAreaTop" r="textAreaRight" b="textAreaBottom"/>
              <a:pathLst>
                <a:path w="4204" h="3248">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w="0">
              <a:noFill/>
            </a:ln>
          </p:spPr>
          <p:style>
            <a:lnRef idx="0"/>
            <a:fillRef idx="0"/>
            <a:effectRef idx="0"/>
            <a:fontRef idx="minor"/>
          </p:style>
          <p:txBody>
            <a:bodyPr tIns="60120" bIns="60120" anchor="ctr">
              <a:noAutofit/>
            </a:bodyPr>
            <a:p>
              <a:pPr>
                <a:lnSpc>
                  <a:spcPct val="100000"/>
                </a:lnSpc>
                <a:tabLst>
                  <a:tab algn="l" pos="0"/>
                </a:tabLst>
              </a:pPr>
              <a:endParaRPr b="0" lang="tr-TR" sz="1800" spc="-1" strike="noStrike">
                <a:solidFill>
                  <a:schemeClr val="dk1"/>
                </a:solidFill>
                <a:latin typeface="Arial"/>
              </a:endParaRPr>
            </a:p>
          </p:txBody>
        </p:sp>
        <p:sp>
          <p:nvSpPr>
            <p:cNvPr id="88" name="Google Shape;736;p22"/>
            <p:cNvSpPr/>
            <p:nvPr/>
          </p:nvSpPr>
          <p:spPr>
            <a:xfrm>
              <a:off x="3249720" y="1510200"/>
              <a:ext cx="169920" cy="138600"/>
            </a:xfrm>
            <a:custGeom>
              <a:avLst/>
              <a:gdLst>
                <a:gd name="textAreaLeft" fmla="*/ 0 w 169920"/>
                <a:gd name="textAreaRight" fmla="*/ 170280 w 169920"/>
                <a:gd name="textAreaTop" fmla="*/ 0 h 138600"/>
                <a:gd name="textAreaBottom" fmla="*/ 138960 h 138600"/>
              </a:gdLst>
              <a:ahLst/>
              <a:rect l="textAreaLeft" t="textAreaTop" r="textAreaRight" b="textAreaBottom"/>
              <a:pathLst>
                <a:path w="4585" h="3740">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w="0">
              <a:noFill/>
            </a:ln>
          </p:spPr>
          <p:style>
            <a:lnRef idx="0"/>
            <a:fillRef idx="0"/>
            <a:effectRef idx="0"/>
            <a:fontRef idx="minor"/>
          </p:style>
          <p:txBody>
            <a:bodyPr tIns="69480" bIns="69480" anchor="ctr">
              <a:noAutofit/>
            </a:bodyPr>
            <a:p>
              <a:pPr>
                <a:lnSpc>
                  <a:spcPct val="100000"/>
                </a:lnSpc>
                <a:tabLst>
                  <a:tab algn="l" pos="0"/>
                </a:tabLst>
              </a:pPr>
              <a:endParaRPr b="0" lang="tr-TR" sz="1800" spc="-1" strike="noStrike">
                <a:solidFill>
                  <a:schemeClr val="dk1"/>
                </a:solidFill>
                <a:latin typeface="Arial"/>
              </a:endParaRPr>
            </a:p>
          </p:txBody>
        </p:sp>
        <p:sp>
          <p:nvSpPr>
            <p:cNvPr id="89" name="Google Shape;737;p22"/>
            <p:cNvSpPr/>
            <p:nvPr/>
          </p:nvSpPr>
          <p:spPr>
            <a:xfrm>
              <a:off x="3132360" y="1334160"/>
              <a:ext cx="160560" cy="133200"/>
            </a:xfrm>
            <a:custGeom>
              <a:avLst/>
              <a:gdLst>
                <a:gd name="textAreaLeft" fmla="*/ 0 w 160560"/>
                <a:gd name="textAreaRight" fmla="*/ 160920 w 160560"/>
                <a:gd name="textAreaTop" fmla="*/ 0 h 133200"/>
                <a:gd name="textAreaBottom" fmla="*/ 133560 h 133200"/>
              </a:gdLst>
              <a:ahLst/>
              <a:rect l="textAreaLeft" t="textAreaTop" r="textAreaRight" b="textAreaBottom"/>
              <a:pathLst>
                <a:path w="4335" h="3593">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w="0">
              <a:noFill/>
            </a:ln>
          </p:spPr>
          <p:style>
            <a:lnRef idx="0"/>
            <a:fillRef idx="0"/>
            <a:effectRef idx="0"/>
            <a:fontRef idx="minor"/>
          </p:style>
          <p:txBody>
            <a:bodyPr tIns="66600" bIns="66600" anchor="ctr">
              <a:noAutofit/>
            </a:bodyPr>
            <a:p>
              <a:pPr>
                <a:lnSpc>
                  <a:spcPct val="100000"/>
                </a:lnSpc>
                <a:tabLst>
                  <a:tab algn="l" pos="0"/>
                </a:tabLst>
              </a:pPr>
              <a:endParaRPr b="0" lang="tr-TR" sz="1800" spc="-1" strike="noStrike">
                <a:solidFill>
                  <a:schemeClr val="dk1"/>
                </a:solidFill>
                <a:latin typeface="Arial"/>
              </a:endParaRPr>
            </a:p>
          </p:txBody>
        </p:sp>
        <p:sp>
          <p:nvSpPr>
            <p:cNvPr id="90" name="Google Shape;738;p22"/>
            <p:cNvSpPr/>
            <p:nvPr/>
          </p:nvSpPr>
          <p:spPr>
            <a:xfrm>
              <a:off x="3043800" y="1226160"/>
              <a:ext cx="105840" cy="96480"/>
            </a:xfrm>
            <a:custGeom>
              <a:avLst/>
              <a:gdLst>
                <a:gd name="textAreaLeft" fmla="*/ 0 w 105840"/>
                <a:gd name="textAreaRight" fmla="*/ 106200 w 105840"/>
                <a:gd name="textAreaTop" fmla="*/ 0 h 96480"/>
                <a:gd name="textAreaBottom" fmla="*/ 96840 h 96480"/>
              </a:gdLst>
              <a:ahLst/>
              <a:rect l="textAreaLeft" t="textAreaTop" r="textAreaRight" b="textAreaBottom"/>
              <a:pathLst>
                <a:path w="2858" h="2609">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w="0">
              <a:noFill/>
            </a:ln>
          </p:spPr>
          <p:style>
            <a:lnRef idx="0"/>
            <a:fillRef idx="0"/>
            <a:effectRef idx="0"/>
            <a:fontRef idx="minor"/>
          </p:style>
          <p:txBody>
            <a:bodyPr tIns="48240" bIns="48240" anchor="ctr">
              <a:noAutofit/>
            </a:bodyPr>
            <a:p>
              <a:pPr>
                <a:lnSpc>
                  <a:spcPct val="100000"/>
                </a:lnSpc>
                <a:tabLst>
                  <a:tab algn="l" pos="0"/>
                </a:tabLst>
              </a:pPr>
              <a:endParaRPr b="0" lang="tr-TR" sz="1800" spc="-1" strike="noStrike">
                <a:solidFill>
                  <a:schemeClr val="dk1"/>
                </a:solidFill>
                <a:latin typeface="Arial"/>
              </a:endParaRPr>
            </a:p>
          </p:txBody>
        </p:sp>
        <p:sp>
          <p:nvSpPr>
            <p:cNvPr id="91" name="Google Shape;739;p22"/>
            <p:cNvSpPr/>
            <p:nvPr/>
          </p:nvSpPr>
          <p:spPr>
            <a:xfrm>
              <a:off x="2966760" y="1130760"/>
              <a:ext cx="89640" cy="65520"/>
            </a:xfrm>
            <a:custGeom>
              <a:avLst/>
              <a:gdLst>
                <a:gd name="textAreaLeft" fmla="*/ 0 w 89640"/>
                <a:gd name="textAreaRight" fmla="*/ 90000 w 89640"/>
                <a:gd name="textAreaTop" fmla="*/ 0 h 65520"/>
                <a:gd name="textAreaBottom" fmla="*/ 65880 h 65520"/>
              </a:gdLst>
              <a:ahLst/>
              <a:rect l="textAreaLeft" t="textAreaTop" r="textAreaRight" b="textAreaBottom"/>
              <a:pathLst>
                <a:path w="2418" h="1776">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w="0">
              <a:noFill/>
            </a:ln>
          </p:spPr>
          <p:style>
            <a:lnRef idx="0"/>
            <a:fillRef idx="0"/>
            <a:effectRef idx="0"/>
            <a:fontRef idx="minor"/>
          </p:style>
          <p:txBody>
            <a:bodyPr tIns="32760" bIns="32760" anchor="ctr">
              <a:noAutofit/>
            </a:bodyPr>
            <a:p>
              <a:pPr>
                <a:lnSpc>
                  <a:spcPct val="100000"/>
                </a:lnSpc>
                <a:tabLst>
                  <a:tab algn="l" pos="0"/>
                </a:tabLst>
              </a:pPr>
              <a:endParaRPr b="0" lang="tr-TR" sz="1800" spc="-1" strike="noStrike">
                <a:solidFill>
                  <a:schemeClr val="dk1"/>
                </a:solidFill>
                <a:latin typeface="Arial"/>
              </a:endParaRPr>
            </a:p>
          </p:txBody>
        </p:sp>
        <p:sp>
          <p:nvSpPr>
            <p:cNvPr id="92" name="Google Shape;740;p22"/>
            <p:cNvSpPr/>
            <p:nvPr/>
          </p:nvSpPr>
          <p:spPr>
            <a:xfrm>
              <a:off x="3316320" y="1923480"/>
              <a:ext cx="111600" cy="56880"/>
            </a:xfrm>
            <a:custGeom>
              <a:avLst/>
              <a:gdLst>
                <a:gd name="textAreaLeft" fmla="*/ 0 w 111600"/>
                <a:gd name="textAreaRight" fmla="*/ 111960 w 111600"/>
                <a:gd name="textAreaTop" fmla="*/ 0 h 56880"/>
                <a:gd name="textAreaBottom" fmla="*/ 57240 h 56880"/>
              </a:gdLst>
              <a:ahLst/>
              <a:rect l="textAreaLeft" t="textAreaTop" r="textAreaRight" b="textAreaBottom"/>
              <a:pathLst>
                <a:path w="3013" h="1541">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w="0">
              <a:noFill/>
            </a:ln>
          </p:spPr>
          <p:style>
            <a:lnRef idx="0"/>
            <a:fillRef idx="0"/>
            <a:effectRef idx="0"/>
            <a:fontRef idx="minor"/>
          </p:style>
          <p:txBody>
            <a:bodyPr tIns="28440" bIns="28440" anchor="ctr">
              <a:noAutofit/>
            </a:bodyPr>
            <a:p>
              <a:pPr>
                <a:lnSpc>
                  <a:spcPct val="100000"/>
                </a:lnSpc>
                <a:tabLst>
                  <a:tab algn="l" pos="0"/>
                </a:tabLst>
              </a:pPr>
              <a:endParaRPr b="0" lang="tr-TR" sz="1800" spc="-1" strike="noStrike">
                <a:solidFill>
                  <a:schemeClr val="dk1"/>
                </a:solidFill>
                <a:latin typeface="Arial"/>
              </a:endParaRPr>
            </a:p>
          </p:txBody>
        </p:sp>
        <p:sp>
          <p:nvSpPr>
            <p:cNvPr id="93" name="Google Shape;741;p22"/>
            <p:cNvSpPr/>
            <p:nvPr/>
          </p:nvSpPr>
          <p:spPr>
            <a:xfrm>
              <a:off x="3182400" y="1787760"/>
              <a:ext cx="167760" cy="100080"/>
            </a:xfrm>
            <a:custGeom>
              <a:avLst/>
              <a:gdLst>
                <a:gd name="textAreaLeft" fmla="*/ 0 w 167760"/>
                <a:gd name="textAreaRight" fmla="*/ 168120 w 167760"/>
                <a:gd name="textAreaTop" fmla="*/ 0 h 100080"/>
                <a:gd name="textAreaBottom" fmla="*/ 100440 h 100080"/>
              </a:gdLst>
              <a:ahLst/>
              <a:rect l="textAreaLeft" t="textAreaTop" r="textAreaRight" b="textAreaBottom"/>
              <a:pathLst>
                <a:path w="4526" h="2704">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w="0">
              <a:noFill/>
            </a:ln>
          </p:spPr>
          <p:style>
            <a:lnRef idx="0"/>
            <a:fillRef idx="0"/>
            <a:effectRef idx="0"/>
            <a:fontRef idx="minor"/>
          </p:style>
          <p:txBody>
            <a:bodyPr tIns="50040" bIns="50040" anchor="ctr">
              <a:noAutofit/>
            </a:bodyPr>
            <a:p>
              <a:pPr>
                <a:lnSpc>
                  <a:spcPct val="100000"/>
                </a:lnSpc>
                <a:tabLst>
                  <a:tab algn="l" pos="0"/>
                </a:tabLst>
              </a:pPr>
              <a:endParaRPr b="0" lang="tr-TR" sz="1800" spc="-1" strike="noStrike">
                <a:solidFill>
                  <a:schemeClr val="dk1"/>
                </a:solidFill>
                <a:latin typeface="Arial"/>
              </a:endParaRPr>
            </a:p>
          </p:txBody>
        </p:sp>
        <p:sp>
          <p:nvSpPr>
            <p:cNvPr id="94" name="Google Shape;742;p22"/>
            <p:cNvSpPr/>
            <p:nvPr/>
          </p:nvSpPr>
          <p:spPr>
            <a:xfrm>
              <a:off x="3059280" y="1634040"/>
              <a:ext cx="192600" cy="102600"/>
            </a:xfrm>
            <a:custGeom>
              <a:avLst/>
              <a:gdLst>
                <a:gd name="textAreaLeft" fmla="*/ 0 w 192600"/>
                <a:gd name="textAreaRight" fmla="*/ 192960 w 192600"/>
                <a:gd name="textAreaTop" fmla="*/ 0 h 102600"/>
                <a:gd name="textAreaBottom" fmla="*/ 102960 h 102600"/>
              </a:gdLst>
              <a:ahLst/>
              <a:rect l="textAreaLeft" t="textAreaTop" r="textAreaRight" b="textAreaBottom"/>
              <a:pathLst>
                <a:path w="5193" h="2769">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w="0">
              <a:noFill/>
            </a:ln>
          </p:spPr>
          <p:style>
            <a:lnRef idx="0"/>
            <a:fillRef idx="0"/>
            <a:effectRef idx="0"/>
            <a:fontRef idx="minor"/>
          </p:style>
          <p:txBody>
            <a:bodyPr tIns="51480" bIns="51480" anchor="ctr">
              <a:noAutofit/>
            </a:bodyPr>
            <a:p>
              <a:pPr>
                <a:lnSpc>
                  <a:spcPct val="100000"/>
                </a:lnSpc>
                <a:tabLst>
                  <a:tab algn="l" pos="0"/>
                </a:tabLst>
              </a:pPr>
              <a:endParaRPr b="0" lang="tr-TR" sz="1800" spc="-1" strike="noStrike">
                <a:solidFill>
                  <a:schemeClr val="dk1"/>
                </a:solidFill>
                <a:latin typeface="Arial"/>
              </a:endParaRPr>
            </a:p>
          </p:txBody>
        </p:sp>
        <p:sp>
          <p:nvSpPr>
            <p:cNvPr id="95" name="Google Shape;743;p22"/>
            <p:cNvSpPr/>
            <p:nvPr/>
          </p:nvSpPr>
          <p:spPr>
            <a:xfrm>
              <a:off x="2957040" y="1446120"/>
              <a:ext cx="181440" cy="99720"/>
            </a:xfrm>
            <a:custGeom>
              <a:avLst/>
              <a:gdLst>
                <a:gd name="textAreaLeft" fmla="*/ 0 w 181440"/>
                <a:gd name="textAreaRight" fmla="*/ 181800 w 181440"/>
                <a:gd name="textAreaTop" fmla="*/ 0 h 99720"/>
                <a:gd name="textAreaBottom" fmla="*/ 100080 h 99720"/>
              </a:gdLst>
              <a:ahLst/>
              <a:rect l="textAreaLeft" t="textAreaTop" r="textAreaRight" b="textAreaBottom"/>
              <a:pathLst>
                <a:path w="4895" h="2689">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w="0">
              <a:noFill/>
            </a:ln>
          </p:spPr>
          <p:style>
            <a:lnRef idx="0"/>
            <a:fillRef idx="0"/>
            <a:effectRef idx="0"/>
            <a:fontRef idx="minor"/>
          </p:style>
          <p:txBody>
            <a:bodyPr tIns="50040" bIns="50040" anchor="ctr">
              <a:noAutofit/>
            </a:bodyPr>
            <a:p>
              <a:pPr>
                <a:lnSpc>
                  <a:spcPct val="100000"/>
                </a:lnSpc>
                <a:tabLst>
                  <a:tab algn="l" pos="0"/>
                </a:tabLst>
              </a:pPr>
              <a:endParaRPr b="0" lang="tr-TR" sz="1800" spc="-1" strike="noStrike">
                <a:solidFill>
                  <a:schemeClr val="dk1"/>
                </a:solidFill>
                <a:latin typeface="Arial"/>
              </a:endParaRPr>
            </a:p>
          </p:txBody>
        </p:sp>
        <p:sp>
          <p:nvSpPr>
            <p:cNvPr id="96" name="Google Shape;744;p22"/>
            <p:cNvSpPr/>
            <p:nvPr/>
          </p:nvSpPr>
          <p:spPr>
            <a:xfrm>
              <a:off x="2923200" y="1307160"/>
              <a:ext cx="128880" cy="61920"/>
            </a:xfrm>
            <a:custGeom>
              <a:avLst/>
              <a:gdLst>
                <a:gd name="textAreaLeft" fmla="*/ 0 w 128880"/>
                <a:gd name="textAreaRight" fmla="*/ 129240 w 128880"/>
                <a:gd name="textAreaTop" fmla="*/ 0 h 61920"/>
                <a:gd name="textAreaBottom" fmla="*/ 62280 h 61920"/>
              </a:gdLst>
              <a:ahLst/>
              <a:rect l="textAreaLeft" t="textAreaTop" r="textAreaRight" b="textAreaBottom"/>
              <a:pathLst>
                <a:path w="3478" h="1680">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w="0">
              <a:noFill/>
            </a:ln>
          </p:spPr>
          <p:style>
            <a:lnRef idx="0"/>
            <a:fillRef idx="0"/>
            <a:effectRef idx="0"/>
            <a:fontRef idx="minor"/>
          </p:style>
          <p:txBody>
            <a:bodyPr tIns="30960" bIns="30960" anchor="ctr">
              <a:noAutofit/>
            </a:bodyPr>
            <a:p>
              <a:pPr>
                <a:lnSpc>
                  <a:spcPct val="100000"/>
                </a:lnSpc>
                <a:tabLst>
                  <a:tab algn="l" pos="0"/>
                </a:tabLst>
              </a:pPr>
              <a:endParaRPr b="0" lang="tr-TR" sz="1800" spc="-1" strike="noStrike">
                <a:solidFill>
                  <a:schemeClr val="dk1"/>
                </a:solidFill>
                <a:latin typeface="Arial"/>
              </a:endParaRPr>
            </a:p>
          </p:txBody>
        </p:sp>
        <p:sp>
          <p:nvSpPr>
            <p:cNvPr id="97" name="Google Shape;745;p22"/>
            <p:cNvSpPr/>
            <p:nvPr/>
          </p:nvSpPr>
          <p:spPr>
            <a:xfrm>
              <a:off x="2877840" y="1186920"/>
              <a:ext cx="94680" cy="56880"/>
            </a:xfrm>
            <a:custGeom>
              <a:avLst/>
              <a:gdLst>
                <a:gd name="textAreaLeft" fmla="*/ 0 w 94680"/>
                <a:gd name="textAreaRight" fmla="*/ 95040 w 94680"/>
                <a:gd name="textAreaTop" fmla="*/ 0 h 56880"/>
                <a:gd name="textAreaBottom" fmla="*/ 57240 h 56880"/>
              </a:gdLst>
              <a:ahLst/>
              <a:rect l="textAreaLeft" t="textAreaTop" r="textAreaRight" b="textAreaBottom"/>
              <a:pathLst>
                <a:path w="2561" h="1537">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w="0">
              <a:noFill/>
            </a:ln>
          </p:spPr>
          <p:style>
            <a:lnRef idx="0"/>
            <a:fillRef idx="0"/>
            <a:effectRef idx="0"/>
            <a:fontRef idx="minor"/>
          </p:style>
          <p:txBody>
            <a:bodyPr tIns="28440" bIns="28440" anchor="ctr">
              <a:noAutofit/>
            </a:bodyPr>
            <a:p>
              <a:pPr>
                <a:lnSpc>
                  <a:spcPct val="100000"/>
                </a:lnSpc>
                <a:tabLst>
                  <a:tab algn="l" pos="0"/>
                </a:tabLst>
              </a:pPr>
              <a:endParaRPr b="0" lang="tr-TR" sz="1800" spc="-1" strike="noStrike">
                <a:solidFill>
                  <a:schemeClr val="dk1"/>
                </a:solidFill>
                <a:latin typeface="Arial"/>
              </a:endParaRPr>
            </a:p>
          </p:txBody>
        </p:sp>
        <p:sp>
          <p:nvSpPr>
            <p:cNvPr id="98" name="Google Shape;746;p22"/>
            <p:cNvSpPr/>
            <p:nvPr/>
          </p:nvSpPr>
          <p:spPr>
            <a:xfrm>
              <a:off x="2621880" y="2766240"/>
              <a:ext cx="883080" cy="636120"/>
            </a:xfrm>
            <a:custGeom>
              <a:avLst/>
              <a:gdLst>
                <a:gd name="textAreaLeft" fmla="*/ 0 w 883080"/>
                <a:gd name="textAreaRight" fmla="*/ 883440 w 883080"/>
                <a:gd name="textAreaTop" fmla="*/ 0 h 636120"/>
                <a:gd name="textAreaBottom" fmla="*/ 636480 h 636120"/>
              </a:gdLst>
              <a:ahLst/>
              <a:rect l="textAreaLeft" t="textAreaTop" r="textAreaRight" b="textAreaBottom"/>
              <a:pathLst>
                <a:path w="23778" h="17132">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99" name="Google Shape;747;p22"/>
            <p:cNvSpPr/>
            <p:nvPr/>
          </p:nvSpPr>
          <p:spPr>
            <a:xfrm>
              <a:off x="2741400" y="2782080"/>
              <a:ext cx="763560" cy="546120"/>
            </a:xfrm>
            <a:custGeom>
              <a:avLst/>
              <a:gdLst>
                <a:gd name="textAreaLeft" fmla="*/ 0 w 763560"/>
                <a:gd name="textAreaRight" fmla="*/ 763920 w 763560"/>
                <a:gd name="textAreaTop" fmla="*/ 0 h 546120"/>
                <a:gd name="textAreaBottom" fmla="*/ 546480 h 546120"/>
              </a:gdLst>
              <a:ahLst/>
              <a:rect l="textAreaLeft" t="textAreaTop" r="textAreaRight" b="textAreaBottom"/>
              <a:pathLst>
                <a:path w="20563" h="14705">
                  <a:moveTo>
                    <a:pt x="20562" y="0"/>
                  </a:moveTo>
                  <a:cubicBezTo>
                    <a:pt x="18276" y="607"/>
                    <a:pt x="10871" y="6180"/>
                    <a:pt x="0" y="14704"/>
                  </a:cubicBezTo>
                  <a:cubicBezTo>
                    <a:pt x="11371" y="7584"/>
                    <a:pt x="19408" y="1905"/>
                    <a:pt x="20562"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00" name="Google Shape;748;p22"/>
            <p:cNvSpPr/>
            <p:nvPr/>
          </p:nvSpPr>
          <p:spPr>
            <a:xfrm>
              <a:off x="3306240" y="2788200"/>
              <a:ext cx="88560" cy="74160"/>
            </a:xfrm>
            <a:custGeom>
              <a:avLst/>
              <a:gdLst>
                <a:gd name="textAreaLeft" fmla="*/ 0 w 88560"/>
                <a:gd name="textAreaRight" fmla="*/ 88920 w 88560"/>
                <a:gd name="textAreaTop" fmla="*/ 0 h 74160"/>
                <a:gd name="textAreaBottom" fmla="*/ 74520 h 74160"/>
              </a:gdLst>
              <a:ahLst/>
              <a:rect l="textAreaLeft" t="textAreaTop" r="textAreaRight" b="textAreaBottom"/>
              <a:pathLst>
                <a:path w="2394" h="2002">
                  <a:moveTo>
                    <a:pt x="394" y="1"/>
                  </a:moveTo>
                  <a:cubicBezTo>
                    <a:pt x="1" y="1537"/>
                    <a:pt x="1906" y="2001"/>
                    <a:pt x="1906" y="2001"/>
                  </a:cubicBezTo>
                  <a:lnTo>
                    <a:pt x="2394" y="1775"/>
                  </a:lnTo>
                  <a:cubicBezTo>
                    <a:pt x="1417" y="1763"/>
                    <a:pt x="394" y="918"/>
                    <a:pt x="394" y="1"/>
                  </a:cubicBezTo>
                  <a:close/>
                </a:path>
              </a:pathLst>
            </a:custGeom>
            <a:solidFill>
              <a:srgbClr val="26425c"/>
            </a:solidFill>
            <a:ln w="0">
              <a:noFill/>
            </a:ln>
          </p:spPr>
          <p:style>
            <a:lnRef idx="0"/>
            <a:fillRef idx="0"/>
            <a:effectRef idx="0"/>
            <a:fontRef idx="minor"/>
          </p:style>
          <p:txBody>
            <a:bodyPr tIns="37080" bIns="37080" anchor="ctr">
              <a:noAutofit/>
            </a:bodyPr>
            <a:p>
              <a:pPr>
                <a:lnSpc>
                  <a:spcPct val="100000"/>
                </a:lnSpc>
                <a:tabLst>
                  <a:tab algn="l" pos="0"/>
                </a:tabLst>
              </a:pPr>
              <a:endParaRPr b="0" lang="tr-TR" sz="1800" spc="-1" strike="noStrike">
                <a:solidFill>
                  <a:schemeClr val="dk1"/>
                </a:solidFill>
                <a:latin typeface="Arial"/>
              </a:endParaRPr>
            </a:p>
          </p:txBody>
        </p:sp>
        <p:sp>
          <p:nvSpPr>
            <p:cNvPr id="101" name="Google Shape;749;p22"/>
            <p:cNvSpPr/>
            <p:nvPr/>
          </p:nvSpPr>
          <p:spPr>
            <a:xfrm>
              <a:off x="3183840" y="2816640"/>
              <a:ext cx="110880" cy="126360"/>
            </a:xfrm>
            <a:custGeom>
              <a:avLst/>
              <a:gdLst>
                <a:gd name="textAreaLeft" fmla="*/ 0 w 110880"/>
                <a:gd name="textAreaRight" fmla="*/ 111240 w 110880"/>
                <a:gd name="textAreaTop" fmla="*/ 0 h 126360"/>
                <a:gd name="textAreaBottom" fmla="*/ 126720 h 126360"/>
              </a:gdLst>
              <a:ahLst/>
              <a:rect l="textAreaLeft" t="textAreaTop" r="textAreaRight" b="textAreaBottom"/>
              <a:pathLst>
                <a:path w="2990" h="3407">
                  <a:moveTo>
                    <a:pt x="84" y="1"/>
                  </a:moveTo>
                  <a:cubicBezTo>
                    <a:pt x="1" y="2549"/>
                    <a:pt x="2346" y="3406"/>
                    <a:pt x="2346" y="3406"/>
                  </a:cubicBezTo>
                  <a:lnTo>
                    <a:pt x="2989" y="2930"/>
                  </a:lnTo>
                  <a:cubicBezTo>
                    <a:pt x="1298" y="2346"/>
                    <a:pt x="251" y="1049"/>
                    <a:pt x="84" y="1"/>
                  </a:cubicBezTo>
                  <a:close/>
                </a:path>
              </a:pathLst>
            </a:custGeom>
            <a:solidFill>
              <a:srgbClr val="26425c"/>
            </a:solidFill>
            <a:ln w="0">
              <a:noFill/>
            </a:ln>
          </p:spPr>
          <p:style>
            <a:lnRef idx="0"/>
            <a:fillRef idx="0"/>
            <a:effectRef idx="0"/>
            <a:fontRef idx="minor"/>
          </p:style>
          <p:txBody>
            <a:bodyPr tIns="63360" bIns="63360" anchor="ctr">
              <a:noAutofit/>
            </a:bodyPr>
            <a:p>
              <a:pPr>
                <a:lnSpc>
                  <a:spcPct val="100000"/>
                </a:lnSpc>
                <a:tabLst>
                  <a:tab algn="l" pos="0"/>
                </a:tabLst>
              </a:pPr>
              <a:endParaRPr b="0" lang="tr-TR" sz="1800" spc="-1" strike="noStrike">
                <a:solidFill>
                  <a:schemeClr val="dk1"/>
                </a:solidFill>
                <a:latin typeface="Arial"/>
              </a:endParaRPr>
            </a:p>
          </p:txBody>
        </p:sp>
        <p:sp>
          <p:nvSpPr>
            <p:cNvPr id="102" name="Google Shape;750;p22"/>
            <p:cNvSpPr/>
            <p:nvPr/>
          </p:nvSpPr>
          <p:spPr>
            <a:xfrm>
              <a:off x="3042720" y="2894760"/>
              <a:ext cx="124560" cy="136440"/>
            </a:xfrm>
            <a:custGeom>
              <a:avLst/>
              <a:gdLst>
                <a:gd name="textAreaLeft" fmla="*/ 0 w 124560"/>
                <a:gd name="textAreaRight" fmla="*/ 124920 w 124560"/>
                <a:gd name="textAreaTop" fmla="*/ 0 h 136440"/>
                <a:gd name="textAreaBottom" fmla="*/ 136800 h 136440"/>
              </a:gdLst>
              <a:ahLst/>
              <a:rect l="textAreaLeft" t="textAreaTop" r="textAreaRight" b="textAreaBottom"/>
              <a:pathLst>
                <a:path w="3359" h="3680">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w="0">
              <a:noFill/>
            </a:ln>
          </p:spPr>
          <p:style>
            <a:lnRef idx="0"/>
            <a:fillRef idx="0"/>
            <a:effectRef idx="0"/>
            <a:fontRef idx="minor"/>
          </p:style>
          <p:txBody>
            <a:bodyPr tIns="68400" bIns="68400" anchor="ctr">
              <a:noAutofit/>
            </a:bodyPr>
            <a:p>
              <a:pPr>
                <a:lnSpc>
                  <a:spcPct val="100000"/>
                </a:lnSpc>
                <a:tabLst>
                  <a:tab algn="l" pos="0"/>
                </a:tabLst>
              </a:pPr>
              <a:endParaRPr b="0" lang="tr-TR" sz="1800" spc="-1" strike="noStrike">
                <a:solidFill>
                  <a:schemeClr val="dk1"/>
                </a:solidFill>
                <a:latin typeface="Arial"/>
              </a:endParaRPr>
            </a:p>
          </p:txBody>
        </p:sp>
        <p:sp>
          <p:nvSpPr>
            <p:cNvPr id="103" name="Google Shape;751;p22"/>
            <p:cNvSpPr/>
            <p:nvPr/>
          </p:nvSpPr>
          <p:spPr>
            <a:xfrm>
              <a:off x="2900880" y="3009960"/>
              <a:ext cx="119520" cy="129600"/>
            </a:xfrm>
            <a:custGeom>
              <a:avLst/>
              <a:gdLst>
                <a:gd name="textAreaLeft" fmla="*/ 0 w 119520"/>
                <a:gd name="textAreaRight" fmla="*/ 119880 w 119520"/>
                <a:gd name="textAreaTop" fmla="*/ 0 h 129600"/>
                <a:gd name="textAreaBottom" fmla="*/ 129960 h 129600"/>
              </a:gdLst>
              <a:ahLst/>
              <a:rect l="textAreaLeft" t="textAreaTop" r="textAreaRight" b="textAreaBottom"/>
              <a:pathLst>
                <a:path w="3228" h="3502">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w="0">
              <a:noFill/>
            </a:ln>
          </p:spPr>
          <p:style>
            <a:lnRef idx="0"/>
            <a:fillRef idx="0"/>
            <a:effectRef idx="0"/>
            <a:fontRef idx="minor"/>
          </p:style>
          <p:txBody>
            <a:bodyPr tIns="64800" bIns="64800" anchor="ctr">
              <a:noAutofit/>
            </a:bodyPr>
            <a:p>
              <a:pPr>
                <a:lnSpc>
                  <a:spcPct val="100000"/>
                </a:lnSpc>
                <a:tabLst>
                  <a:tab algn="l" pos="0"/>
                </a:tabLst>
              </a:pPr>
              <a:endParaRPr b="0" lang="tr-TR" sz="1800" spc="-1" strike="noStrike">
                <a:solidFill>
                  <a:schemeClr val="dk1"/>
                </a:solidFill>
                <a:latin typeface="Arial"/>
              </a:endParaRPr>
            </a:p>
          </p:txBody>
        </p:sp>
        <p:sp>
          <p:nvSpPr>
            <p:cNvPr id="104" name="Google Shape;752;p22"/>
            <p:cNvSpPr/>
            <p:nvPr/>
          </p:nvSpPr>
          <p:spPr>
            <a:xfrm>
              <a:off x="2818440" y="3135960"/>
              <a:ext cx="86040" cy="84960"/>
            </a:xfrm>
            <a:custGeom>
              <a:avLst/>
              <a:gdLst>
                <a:gd name="textAreaLeft" fmla="*/ 0 w 86040"/>
                <a:gd name="textAreaRight" fmla="*/ 86400 w 86040"/>
                <a:gd name="textAreaTop" fmla="*/ 0 h 84960"/>
                <a:gd name="textAreaBottom" fmla="*/ 85320 h 84960"/>
              </a:gdLst>
              <a:ahLst/>
              <a:rect l="textAreaLeft" t="textAreaTop" r="textAreaRight" b="textAreaBottom"/>
              <a:pathLst>
                <a:path w="2322" h="2299">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w="0">
              <a:noFill/>
            </a:ln>
          </p:spPr>
          <p:style>
            <a:lnRef idx="0"/>
            <a:fillRef idx="0"/>
            <a:effectRef idx="0"/>
            <a:fontRef idx="minor"/>
          </p:style>
          <p:txBody>
            <a:bodyPr tIns="42480" bIns="42480" anchor="ctr">
              <a:noAutofit/>
            </a:bodyPr>
            <a:p>
              <a:pPr>
                <a:lnSpc>
                  <a:spcPct val="100000"/>
                </a:lnSpc>
                <a:tabLst>
                  <a:tab algn="l" pos="0"/>
                </a:tabLst>
              </a:pPr>
              <a:endParaRPr b="0" lang="tr-TR" sz="1800" spc="-1" strike="noStrike">
                <a:solidFill>
                  <a:schemeClr val="dk1"/>
                </a:solidFill>
                <a:latin typeface="Arial"/>
              </a:endParaRPr>
            </a:p>
          </p:txBody>
        </p:sp>
        <p:sp>
          <p:nvSpPr>
            <p:cNvPr id="105" name="Google Shape;753;p22"/>
            <p:cNvSpPr/>
            <p:nvPr/>
          </p:nvSpPr>
          <p:spPr>
            <a:xfrm>
              <a:off x="2743200" y="3219120"/>
              <a:ext cx="59040" cy="72360"/>
            </a:xfrm>
            <a:custGeom>
              <a:avLst/>
              <a:gdLst>
                <a:gd name="textAreaLeft" fmla="*/ 0 w 59040"/>
                <a:gd name="textAreaRight" fmla="*/ 59400 w 59040"/>
                <a:gd name="textAreaTop" fmla="*/ 0 h 72360"/>
                <a:gd name="textAreaBottom" fmla="*/ 72720 h 72360"/>
              </a:gdLst>
              <a:ahLst/>
              <a:rect l="textAreaLeft" t="textAreaTop" r="textAreaRight" b="textAreaBottom"/>
              <a:pathLst>
                <a:path w="1597" h="1954">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w="0">
              <a:noFill/>
            </a:ln>
          </p:spPr>
          <p:style>
            <a:lnRef idx="0"/>
            <a:fillRef idx="0"/>
            <a:effectRef idx="0"/>
            <a:fontRef idx="minor"/>
          </p:style>
          <p:txBody>
            <a:bodyPr tIns="36360" bIns="36360" anchor="ctr">
              <a:noAutofit/>
            </a:bodyPr>
            <a:p>
              <a:pPr>
                <a:lnSpc>
                  <a:spcPct val="100000"/>
                </a:lnSpc>
                <a:tabLst>
                  <a:tab algn="l" pos="0"/>
                </a:tabLst>
              </a:pPr>
              <a:endParaRPr b="0" lang="tr-TR" sz="1800" spc="-1" strike="noStrike">
                <a:solidFill>
                  <a:schemeClr val="dk1"/>
                </a:solidFill>
                <a:latin typeface="Arial"/>
              </a:endParaRPr>
            </a:p>
          </p:txBody>
        </p:sp>
        <p:sp>
          <p:nvSpPr>
            <p:cNvPr id="106" name="Google Shape;754;p22"/>
            <p:cNvSpPr/>
            <p:nvPr/>
          </p:nvSpPr>
          <p:spPr>
            <a:xfrm>
              <a:off x="3384000" y="2865240"/>
              <a:ext cx="58320" cy="91800"/>
            </a:xfrm>
            <a:custGeom>
              <a:avLst/>
              <a:gdLst>
                <a:gd name="textAreaLeft" fmla="*/ 0 w 58320"/>
                <a:gd name="textAreaRight" fmla="*/ 58680 w 58320"/>
                <a:gd name="textAreaTop" fmla="*/ 0 h 91800"/>
                <a:gd name="textAreaBottom" fmla="*/ 92160 h 91800"/>
              </a:gdLst>
              <a:ahLst/>
              <a:rect l="textAreaLeft" t="textAreaTop" r="textAreaRight" b="textAreaBottom"/>
              <a:pathLst>
                <a:path w="1584" h="2478">
                  <a:moveTo>
                    <a:pt x="560" y="1"/>
                  </a:moveTo>
                  <a:lnTo>
                    <a:pt x="179" y="393"/>
                  </a:lnTo>
                  <a:cubicBezTo>
                    <a:pt x="179" y="393"/>
                    <a:pt x="0" y="2358"/>
                    <a:pt x="1584" y="2477"/>
                  </a:cubicBezTo>
                  <a:cubicBezTo>
                    <a:pt x="703" y="2167"/>
                    <a:pt x="250" y="929"/>
                    <a:pt x="560" y="1"/>
                  </a:cubicBezTo>
                  <a:close/>
                </a:path>
              </a:pathLst>
            </a:custGeom>
            <a:solidFill>
              <a:srgbClr val="26425c"/>
            </a:solidFill>
            <a:ln w="0">
              <a:noFill/>
            </a:ln>
          </p:spPr>
          <p:style>
            <a:lnRef idx="0"/>
            <a:fillRef idx="0"/>
            <a:effectRef idx="0"/>
            <a:fontRef idx="minor"/>
          </p:style>
          <p:txBody>
            <a:bodyPr tIns="46080" bIns="46080" anchor="ctr">
              <a:noAutofit/>
            </a:bodyPr>
            <a:p>
              <a:pPr>
                <a:lnSpc>
                  <a:spcPct val="100000"/>
                </a:lnSpc>
                <a:tabLst>
                  <a:tab algn="l" pos="0"/>
                </a:tabLst>
              </a:pPr>
              <a:endParaRPr b="0" lang="tr-TR" sz="1800" spc="-1" strike="noStrike">
                <a:solidFill>
                  <a:schemeClr val="dk1"/>
                </a:solidFill>
                <a:latin typeface="Arial"/>
              </a:endParaRPr>
            </a:p>
          </p:txBody>
        </p:sp>
        <p:sp>
          <p:nvSpPr>
            <p:cNvPr id="107" name="Google Shape;755;p22"/>
            <p:cNvSpPr/>
            <p:nvPr/>
          </p:nvSpPr>
          <p:spPr>
            <a:xfrm>
              <a:off x="3280320" y="2937240"/>
              <a:ext cx="91800" cy="137160"/>
            </a:xfrm>
            <a:custGeom>
              <a:avLst/>
              <a:gdLst>
                <a:gd name="textAreaLeft" fmla="*/ 0 w 91800"/>
                <a:gd name="textAreaRight" fmla="*/ 92160 w 91800"/>
                <a:gd name="textAreaTop" fmla="*/ 0 h 137160"/>
                <a:gd name="textAreaBottom" fmla="*/ 137520 h 137160"/>
              </a:gdLst>
              <a:ahLst/>
              <a:rect l="textAreaLeft" t="textAreaTop" r="textAreaRight" b="textAreaBottom"/>
              <a:pathLst>
                <a:path w="2477" h="3704">
                  <a:moveTo>
                    <a:pt x="655" y="0"/>
                  </a:moveTo>
                  <a:lnTo>
                    <a:pt x="0" y="453"/>
                  </a:lnTo>
                  <a:cubicBezTo>
                    <a:pt x="0" y="453"/>
                    <a:pt x="48" y="2953"/>
                    <a:pt x="2477" y="3703"/>
                  </a:cubicBezTo>
                  <a:cubicBezTo>
                    <a:pt x="1548" y="3203"/>
                    <a:pt x="655" y="1786"/>
                    <a:pt x="655" y="0"/>
                  </a:cubicBezTo>
                  <a:close/>
                </a:path>
              </a:pathLst>
            </a:custGeom>
            <a:solidFill>
              <a:srgbClr val="26425c"/>
            </a:solidFill>
            <a:ln w="0">
              <a:noFill/>
            </a:ln>
          </p:spPr>
          <p:style>
            <a:lnRef idx="0"/>
            <a:fillRef idx="0"/>
            <a:effectRef idx="0"/>
            <a:fontRef idx="minor"/>
          </p:style>
          <p:txBody>
            <a:bodyPr tIns="68760" bIns="68760" anchor="ctr">
              <a:noAutofit/>
            </a:bodyPr>
            <a:p>
              <a:pPr>
                <a:lnSpc>
                  <a:spcPct val="100000"/>
                </a:lnSpc>
                <a:tabLst>
                  <a:tab algn="l" pos="0"/>
                </a:tabLst>
              </a:pPr>
              <a:endParaRPr b="0" lang="tr-TR" sz="1800" spc="-1" strike="noStrike">
                <a:solidFill>
                  <a:schemeClr val="dk1"/>
                </a:solidFill>
                <a:latin typeface="Arial"/>
              </a:endParaRPr>
            </a:p>
          </p:txBody>
        </p:sp>
        <p:sp>
          <p:nvSpPr>
            <p:cNvPr id="108" name="Google Shape;756;p22"/>
            <p:cNvSpPr/>
            <p:nvPr/>
          </p:nvSpPr>
          <p:spPr>
            <a:xfrm>
              <a:off x="3151080" y="3027600"/>
              <a:ext cx="100440" cy="157680"/>
            </a:xfrm>
            <a:custGeom>
              <a:avLst/>
              <a:gdLst>
                <a:gd name="textAreaLeft" fmla="*/ 0 w 100440"/>
                <a:gd name="textAreaRight" fmla="*/ 100800 w 100440"/>
                <a:gd name="textAreaTop" fmla="*/ 0 h 157680"/>
                <a:gd name="textAreaBottom" fmla="*/ 158040 h 157680"/>
              </a:gdLst>
              <a:ahLst/>
              <a:rect l="textAreaLeft" t="textAreaTop" r="textAreaRight" b="textAreaBottom"/>
              <a:pathLst>
                <a:path w="2716" h="4251">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w="0">
              <a:noFill/>
            </a:ln>
          </p:spPr>
          <p:style>
            <a:lnRef idx="0"/>
            <a:fillRef idx="0"/>
            <a:effectRef idx="0"/>
            <a:fontRef idx="minor"/>
          </p:style>
          <p:txBody>
            <a:bodyPr tIns="78840" bIns="78840" anchor="ctr">
              <a:noAutofit/>
            </a:bodyPr>
            <a:p>
              <a:pPr>
                <a:lnSpc>
                  <a:spcPct val="100000"/>
                </a:lnSpc>
                <a:tabLst>
                  <a:tab algn="l" pos="0"/>
                </a:tabLst>
              </a:pPr>
              <a:endParaRPr b="0" lang="tr-TR" sz="1800" spc="-1" strike="noStrike">
                <a:solidFill>
                  <a:schemeClr val="dk1"/>
                </a:solidFill>
                <a:latin typeface="Arial"/>
              </a:endParaRPr>
            </a:p>
          </p:txBody>
        </p:sp>
        <p:sp>
          <p:nvSpPr>
            <p:cNvPr id="109" name="Google Shape;757;p22"/>
            <p:cNvSpPr/>
            <p:nvPr/>
          </p:nvSpPr>
          <p:spPr>
            <a:xfrm>
              <a:off x="3000240" y="3132000"/>
              <a:ext cx="96480" cy="149040"/>
            </a:xfrm>
            <a:custGeom>
              <a:avLst/>
              <a:gdLst>
                <a:gd name="textAreaLeft" fmla="*/ 0 w 96480"/>
                <a:gd name="textAreaRight" fmla="*/ 96840 w 96480"/>
                <a:gd name="textAreaTop" fmla="*/ 0 h 149040"/>
                <a:gd name="textAreaBottom" fmla="*/ 149400 h 149040"/>
              </a:gdLst>
              <a:ahLst/>
              <a:rect l="textAreaLeft" t="textAreaTop" r="textAreaRight" b="textAreaBottom"/>
              <a:pathLst>
                <a:path w="2608" h="4025">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w="0">
              <a:noFill/>
            </a:ln>
          </p:spPr>
          <p:style>
            <a:lnRef idx="0"/>
            <a:fillRef idx="0"/>
            <a:effectRef idx="0"/>
            <a:fontRef idx="minor"/>
          </p:style>
          <p:txBody>
            <a:bodyPr tIns="74520" bIns="74520" anchor="ctr">
              <a:noAutofit/>
            </a:bodyPr>
            <a:p>
              <a:pPr>
                <a:lnSpc>
                  <a:spcPct val="100000"/>
                </a:lnSpc>
                <a:tabLst>
                  <a:tab algn="l" pos="0"/>
                </a:tabLst>
              </a:pPr>
              <a:endParaRPr b="0" lang="tr-TR" sz="1800" spc="-1" strike="noStrike">
                <a:solidFill>
                  <a:schemeClr val="dk1"/>
                </a:solidFill>
                <a:latin typeface="Arial"/>
              </a:endParaRPr>
            </a:p>
          </p:txBody>
        </p:sp>
        <p:sp>
          <p:nvSpPr>
            <p:cNvPr id="110" name="Google Shape;758;p22"/>
            <p:cNvSpPr/>
            <p:nvPr/>
          </p:nvSpPr>
          <p:spPr>
            <a:xfrm>
              <a:off x="2892240" y="3213000"/>
              <a:ext cx="57960" cy="105840"/>
            </a:xfrm>
            <a:custGeom>
              <a:avLst/>
              <a:gdLst>
                <a:gd name="textAreaLeft" fmla="*/ 0 w 57960"/>
                <a:gd name="textAreaRight" fmla="*/ 58320 w 57960"/>
                <a:gd name="textAreaTop" fmla="*/ 0 h 105840"/>
                <a:gd name="textAreaBottom" fmla="*/ 106200 h 105840"/>
              </a:gdLst>
              <a:ahLst/>
              <a:rect l="textAreaLeft" t="textAreaTop" r="textAreaRight" b="textAreaBottom"/>
              <a:pathLst>
                <a:path w="1572" h="2859">
                  <a:moveTo>
                    <a:pt x="393" y="1"/>
                  </a:moveTo>
                  <a:lnTo>
                    <a:pt x="0" y="382"/>
                  </a:lnTo>
                  <a:cubicBezTo>
                    <a:pt x="0" y="382"/>
                    <a:pt x="381" y="2239"/>
                    <a:pt x="1572" y="2858"/>
                  </a:cubicBezTo>
                  <a:cubicBezTo>
                    <a:pt x="739" y="2168"/>
                    <a:pt x="346" y="1037"/>
                    <a:pt x="393" y="1"/>
                  </a:cubicBezTo>
                  <a:close/>
                </a:path>
              </a:pathLst>
            </a:custGeom>
            <a:solidFill>
              <a:schemeClr val="accent5"/>
            </a:solidFill>
            <a:ln w="0">
              <a:noFill/>
            </a:ln>
          </p:spPr>
          <p:style>
            <a:lnRef idx="0"/>
            <a:fillRef idx="0"/>
            <a:effectRef idx="0"/>
            <a:fontRef idx="minor"/>
          </p:style>
          <p:txBody>
            <a:bodyPr tIns="52920" bIns="52920" anchor="ctr">
              <a:noAutofit/>
            </a:bodyPr>
            <a:p>
              <a:pPr>
                <a:lnSpc>
                  <a:spcPct val="100000"/>
                </a:lnSpc>
                <a:tabLst>
                  <a:tab algn="l" pos="0"/>
                </a:tabLst>
              </a:pPr>
              <a:endParaRPr b="0" lang="tr-TR" sz="1800" spc="-1" strike="noStrike">
                <a:solidFill>
                  <a:schemeClr val="dk1"/>
                </a:solidFill>
                <a:latin typeface="Arial"/>
              </a:endParaRPr>
            </a:p>
          </p:txBody>
        </p:sp>
        <p:sp>
          <p:nvSpPr>
            <p:cNvPr id="111" name="Google Shape;759;p22"/>
            <p:cNvSpPr/>
            <p:nvPr/>
          </p:nvSpPr>
          <p:spPr>
            <a:xfrm>
              <a:off x="2794680" y="3286080"/>
              <a:ext cx="52200" cy="77040"/>
            </a:xfrm>
            <a:custGeom>
              <a:avLst/>
              <a:gdLst>
                <a:gd name="textAreaLeft" fmla="*/ 0 w 52200"/>
                <a:gd name="textAreaRight" fmla="*/ 52560 w 52200"/>
                <a:gd name="textAreaTop" fmla="*/ 0 h 77040"/>
                <a:gd name="textAreaBottom" fmla="*/ 77400 h 77040"/>
              </a:gdLst>
              <a:ahLst/>
              <a:rect l="textAreaLeft" t="textAreaTop" r="textAreaRight" b="textAreaBottom"/>
              <a:pathLst>
                <a:path w="1418" h="2084">
                  <a:moveTo>
                    <a:pt x="275" y="0"/>
                  </a:moveTo>
                  <a:lnTo>
                    <a:pt x="1" y="179"/>
                  </a:lnTo>
                  <a:cubicBezTo>
                    <a:pt x="1" y="179"/>
                    <a:pt x="477" y="1715"/>
                    <a:pt x="1418" y="2084"/>
                  </a:cubicBezTo>
                  <a:cubicBezTo>
                    <a:pt x="763" y="1584"/>
                    <a:pt x="287" y="703"/>
                    <a:pt x="275" y="0"/>
                  </a:cubicBezTo>
                  <a:close/>
                </a:path>
              </a:pathLst>
            </a:custGeom>
            <a:solidFill>
              <a:schemeClr val="accent5"/>
            </a:solidFill>
            <a:ln w="0">
              <a:noFill/>
            </a:ln>
          </p:spPr>
          <p:style>
            <a:lnRef idx="0"/>
            <a:fillRef idx="0"/>
            <a:effectRef idx="0"/>
            <a:fontRef idx="minor"/>
          </p:style>
          <p:txBody>
            <a:bodyPr tIns="38520" bIns="38520" anchor="ctr">
              <a:noAutofit/>
            </a:bodyPr>
            <a:p>
              <a:pPr>
                <a:lnSpc>
                  <a:spcPct val="100000"/>
                </a:lnSpc>
                <a:tabLst>
                  <a:tab algn="l" pos="0"/>
                </a:tabLst>
              </a:pPr>
              <a:endParaRPr b="0" lang="tr-TR" sz="1800" spc="-1" strike="noStrike">
                <a:solidFill>
                  <a:schemeClr val="dk1"/>
                </a:solidFill>
                <a:latin typeface="Arial"/>
              </a:endParaRPr>
            </a:p>
          </p:txBody>
        </p:sp>
        <p:sp>
          <p:nvSpPr>
            <p:cNvPr id="112" name="Google Shape;760;p22"/>
            <p:cNvSpPr/>
            <p:nvPr/>
          </p:nvSpPr>
          <p:spPr>
            <a:xfrm>
              <a:off x="2324160" y="2422800"/>
              <a:ext cx="1328760" cy="538560"/>
            </a:xfrm>
            <a:custGeom>
              <a:avLst/>
              <a:gdLst>
                <a:gd name="textAreaLeft" fmla="*/ 0 w 1328760"/>
                <a:gd name="textAreaRight" fmla="*/ 1329120 w 1328760"/>
                <a:gd name="textAreaTop" fmla="*/ 0 h 538560"/>
                <a:gd name="textAreaBottom" fmla="*/ 538920 h 538560"/>
              </a:gdLst>
              <a:ahLst/>
              <a:rect l="textAreaLeft" t="textAreaTop" r="textAreaRight" b="textAreaBottom"/>
              <a:pathLst>
                <a:path w="35768" h="14507">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13" name="Google Shape;761;p22"/>
            <p:cNvSpPr/>
            <p:nvPr/>
          </p:nvSpPr>
          <p:spPr>
            <a:xfrm>
              <a:off x="2494800" y="2617560"/>
              <a:ext cx="1157760" cy="180000"/>
            </a:xfrm>
            <a:custGeom>
              <a:avLst/>
              <a:gdLst>
                <a:gd name="textAreaLeft" fmla="*/ 0 w 1157760"/>
                <a:gd name="textAreaRight" fmla="*/ 1158120 w 1157760"/>
                <a:gd name="textAreaTop" fmla="*/ 0 h 180000"/>
                <a:gd name="textAreaBottom" fmla="*/ 180360 h 180000"/>
              </a:gdLst>
              <a:ahLst/>
              <a:rect l="textAreaLeft" t="textAreaTop" r="textAreaRight" b="textAreaBottom"/>
              <a:pathLst>
                <a:path w="31172" h="4852">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w="0">
              <a:noFill/>
            </a:ln>
          </p:spPr>
          <p:style>
            <a:lnRef idx="0"/>
            <a:fillRef idx="0"/>
            <a:effectRef idx="0"/>
            <a:fontRef idx="minor"/>
          </p:style>
          <p:txBody>
            <a:bodyPr tIns="90000" bIns="90000" anchor="ctr">
              <a:noAutofit/>
            </a:bodyPr>
            <a:p>
              <a:pPr>
                <a:lnSpc>
                  <a:spcPct val="100000"/>
                </a:lnSpc>
                <a:tabLst>
                  <a:tab algn="l" pos="0"/>
                </a:tabLst>
              </a:pPr>
              <a:endParaRPr b="0" lang="tr-TR" sz="1800" spc="-1" strike="noStrike">
                <a:solidFill>
                  <a:schemeClr val="dk1"/>
                </a:solidFill>
                <a:latin typeface="Arial"/>
              </a:endParaRPr>
            </a:p>
          </p:txBody>
        </p:sp>
        <p:sp>
          <p:nvSpPr>
            <p:cNvPr id="114" name="Google Shape;762;p22"/>
            <p:cNvSpPr/>
            <p:nvPr/>
          </p:nvSpPr>
          <p:spPr>
            <a:xfrm>
              <a:off x="3420000" y="2637720"/>
              <a:ext cx="71640" cy="123480"/>
            </a:xfrm>
            <a:custGeom>
              <a:avLst/>
              <a:gdLst>
                <a:gd name="textAreaLeft" fmla="*/ 0 w 71640"/>
                <a:gd name="textAreaRight" fmla="*/ 72000 w 71640"/>
                <a:gd name="textAreaTop" fmla="*/ 0 h 123480"/>
                <a:gd name="textAreaBottom" fmla="*/ 123840 h 123480"/>
              </a:gdLst>
              <a:ahLst/>
              <a:rect l="textAreaLeft" t="textAreaTop" r="textAreaRight" b="textAreaBottom"/>
              <a:pathLst>
                <a:path w="1942" h="3335">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w="0">
              <a:noFill/>
            </a:ln>
          </p:spPr>
          <p:style>
            <a:lnRef idx="0"/>
            <a:fillRef idx="0"/>
            <a:effectRef idx="0"/>
            <a:fontRef idx="minor"/>
          </p:style>
          <p:txBody>
            <a:bodyPr tIns="61920" bIns="61920" anchor="ctr">
              <a:noAutofit/>
            </a:bodyPr>
            <a:p>
              <a:pPr>
                <a:lnSpc>
                  <a:spcPct val="100000"/>
                </a:lnSpc>
                <a:tabLst>
                  <a:tab algn="l" pos="0"/>
                </a:tabLst>
              </a:pPr>
              <a:endParaRPr b="0" lang="tr-TR" sz="1800" spc="-1" strike="noStrike">
                <a:solidFill>
                  <a:schemeClr val="dk1"/>
                </a:solidFill>
                <a:latin typeface="Arial"/>
              </a:endParaRPr>
            </a:p>
          </p:txBody>
        </p:sp>
        <p:sp>
          <p:nvSpPr>
            <p:cNvPr id="115" name="Google Shape;763;p22"/>
            <p:cNvSpPr/>
            <p:nvPr/>
          </p:nvSpPr>
          <p:spPr>
            <a:xfrm>
              <a:off x="3252960" y="2546640"/>
              <a:ext cx="86760" cy="190800"/>
            </a:xfrm>
            <a:custGeom>
              <a:avLst/>
              <a:gdLst>
                <a:gd name="textAreaLeft" fmla="*/ 0 w 86760"/>
                <a:gd name="textAreaRight" fmla="*/ 87120 w 86760"/>
                <a:gd name="textAreaTop" fmla="*/ 0 h 190800"/>
                <a:gd name="textAreaBottom" fmla="*/ 191160 h 190800"/>
              </a:gdLst>
              <a:ahLst/>
              <a:rect l="textAreaLeft" t="textAreaTop" r="textAreaRight" b="textAreaBottom"/>
              <a:pathLst>
                <a:path w="2347" h="5144">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16" name="Google Shape;764;p22"/>
            <p:cNvSpPr/>
            <p:nvPr/>
          </p:nvSpPr>
          <p:spPr>
            <a:xfrm>
              <a:off x="3078360" y="2491560"/>
              <a:ext cx="67680" cy="218160"/>
            </a:xfrm>
            <a:custGeom>
              <a:avLst/>
              <a:gdLst>
                <a:gd name="textAreaLeft" fmla="*/ 0 w 67680"/>
                <a:gd name="textAreaRight" fmla="*/ 68040 w 67680"/>
                <a:gd name="textAreaTop" fmla="*/ 0 h 218160"/>
                <a:gd name="textAreaBottom" fmla="*/ 218520 h 218160"/>
              </a:gdLst>
              <a:ahLst/>
              <a:rect l="textAreaLeft" t="textAreaTop" r="textAreaRight" b="textAreaBottom"/>
              <a:pathLst>
                <a:path w="1835" h="5883">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17" name="Google Shape;765;p22"/>
            <p:cNvSpPr/>
            <p:nvPr/>
          </p:nvSpPr>
          <p:spPr>
            <a:xfrm>
              <a:off x="2859120" y="2472120"/>
              <a:ext cx="65160" cy="204480"/>
            </a:xfrm>
            <a:custGeom>
              <a:avLst/>
              <a:gdLst>
                <a:gd name="textAreaLeft" fmla="*/ 0 w 65160"/>
                <a:gd name="textAreaRight" fmla="*/ 65520 w 65160"/>
                <a:gd name="textAreaTop" fmla="*/ 0 h 204480"/>
                <a:gd name="textAreaBottom" fmla="*/ 204840 h 204480"/>
              </a:gdLst>
              <a:ahLst/>
              <a:rect l="textAreaLeft" t="textAreaTop" r="textAreaRight" b="textAreaBottom"/>
              <a:pathLst>
                <a:path w="1763" h="5511">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18" name="Google Shape;766;p22"/>
            <p:cNvSpPr/>
            <p:nvPr/>
          </p:nvSpPr>
          <p:spPr>
            <a:xfrm>
              <a:off x="2694960" y="2512440"/>
              <a:ext cx="47520" cy="142560"/>
            </a:xfrm>
            <a:custGeom>
              <a:avLst/>
              <a:gdLst>
                <a:gd name="textAreaLeft" fmla="*/ 0 w 47520"/>
                <a:gd name="textAreaRight" fmla="*/ 47880 w 47520"/>
                <a:gd name="textAreaTop" fmla="*/ 0 h 142560"/>
                <a:gd name="textAreaBottom" fmla="*/ 142920 h 142560"/>
              </a:gdLst>
              <a:ahLst/>
              <a:rect l="textAreaLeft" t="textAreaTop" r="textAreaRight" b="textAreaBottom"/>
              <a:pathLst>
                <a:path w="1287" h="3847">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w="0">
              <a:noFill/>
            </a:ln>
          </p:spPr>
          <p:style>
            <a:lnRef idx="0"/>
            <a:fillRef idx="0"/>
            <a:effectRef idx="0"/>
            <a:fontRef idx="minor"/>
          </p:style>
          <p:txBody>
            <a:bodyPr tIns="71280" bIns="71280" anchor="ctr">
              <a:noAutofit/>
            </a:bodyPr>
            <a:p>
              <a:pPr>
                <a:lnSpc>
                  <a:spcPct val="100000"/>
                </a:lnSpc>
                <a:tabLst>
                  <a:tab algn="l" pos="0"/>
                </a:tabLst>
              </a:pPr>
              <a:endParaRPr b="0" lang="tr-TR" sz="1800" spc="-1" strike="noStrike">
                <a:solidFill>
                  <a:schemeClr val="dk1"/>
                </a:solidFill>
                <a:latin typeface="Arial"/>
              </a:endParaRPr>
            </a:p>
          </p:txBody>
        </p:sp>
        <p:sp>
          <p:nvSpPr>
            <p:cNvPr id="119" name="Google Shape;767;p22"/>
            <p:cNvSpPr/>
            <p:nvPr/>
          </p:nvSpPr>
          <p:spPr>
            <a:xfrm>
              <a:off x="2560320" y="2521080"/>
              <a:ext cx="30960" cy="109440"/>
            </a:xfrm>
            <a:custGeom>
              <a:avLst/>
              <a:gdLst>
                <a:gd name="textAreaLeft" fmla="*/ 0 w 30960"/>
                <a:gd name="textAreaRight" fmla="*/ 31320 w 30960"/>
                <a:gd name="textAreaTop" fmla="*/ 0 h 109440"/>
                <a:gd name="textAreaBottom" fmla="*/ 109800 h 109440"/>
              </a:gdLst>
              <a:ahLst/>
              <a:rect l="textAreaLeft" t="textAreaTop" r="textAreaRight" b="textAreaBottom"/>
              <a:pathLst>
                <a:path w="846" h="2954">
                  <a:moveTo>
                    <a:pt x="846" y="1"/>
                  </a:moveTo>
                  <a:cubicBezTo>
                    <a:pt x="1" y="941"/>
                    <a:pt x="346" y="2918"/>
                    <a:pt x="346" y="2918"/>
                  </a:cubicBezTo>
                  <a:lnTo>
                    <a:pt x="751" y="2953"/>
                  </a:lnTo>
                  <a:cubicBezTo>
                    <a:pt x="370" y="2179"/>
                    <a:pt x="405" y="929"/>
                    <a:pt x="846" y="1"/>
                  </a:cubicBezTo>
                  <a:close/>
                </a:path>
              </a:pathLst>
            </a:custGeom>
            <a:solidFill>
              <a:schemeClr val="accent1"/>
            </a:solidFill>
            <a:ln w="0">
              <a:noFill/>
            </a:ln>
          </p:spPr>
          <p:style>
            <a:lnRef idx="0"/>
            <a:fillRef idx="0"/>
            <a:effectRef idx="0"/>
            <a:fontRef idx="minor"/>
          </p:style>
          <p:txBody>
            <a:bodyPr tIns="54720" bIns="54720" anchor="ctr">
              <a:noAutofit/>
            </a:bodyPr>
            <a:p>
              <a:pPr>
                <a:lnSpc>
                  <a:spcPct val="100000"/>
                </a:lnSpc>
                <a:tabLst>
                  <a:tab algn="l" pos="0"/>
                </a:tabLst>
              </a:pPr>
              <a:endParaRPr b="0" lang="tr-TR" sz="1800" spc="-1" strike="noStrike">
                <a:solidFill>
                  <a:schemeClr val="dk1"/>
                </a:solidFill>
                <a:latin typeface="Arial"/>
              </a:endParaRPr>
            </a:p>
          </p:txBody>
        </p:sp>
        <p:sp>
          <p:nvSpPr>
            <p:cNvPr id="120" name="Google Shape;768;p22"/>
            <p:cNvSpPr/>
            <p:nvPr/>
          </p:nvSpPr>
          <p:spPr>
            <a:xfrm>
              <a:off x="3396600" y="2779920"/>
              <a:ext cx="93960" cy="115200"/>
            </a:xfrm>
            <a:custGeom>
              <a:avLst/>
              <a:gdLst>
                <a:gd name="textAreaLeft" fmla="*/ 0 w 93960"/>
                <a:gd name="textAreaRight" fmla="*/ 94320 w 93960"/>
                <a:gd name="textAreaTop" fmla="*/ 0 h 115200"/>
                <a:gd name="textAreaBottom" fmla="*/ 115560 h 115200"/>
              </a:gdLst>
              <a:ahLst/>
              <a:rect l="textAreaLeft" t="textAreaTop" r="textAreaRight" b="textAreaBottom"/>
              <a:pathLst>
                <a:path w="2537" h="3109">
                  <a:moveTo>
                    <a:pt x="2537" y="1"/>
                  </a:moveTo>
                  <a:lnTo>
                    <a:pt x="1858" y="24"/>
                  </a:lnTo>
                  <a:cubicBezTo>
                    <a:pt x="1858" y="24"/>
                    <a:pt x="0" y="1620"/>
                    <a:pt x="1298" y="3108"/>
                  </a:cubicBezTo>
                  <a:cubicBezTo>
                    <a:pt x="786" y="2072"/>
                    <a:pt x="1453" y="560"/>
                    <a:pt x="2537" y="1"/>
                  </a:cubicBezTo>
                  <a:close/>
                </a:path>
              </a:pathLst>
            </a:custGeom>
            <a:solidFill>
              <a:srgbClr val="2f5274"/>
            </a:solidFill>
            <a:ln w="0">
              <a:noFill/>
            </a:ln>
          </p:spPr>
          <p:style>
            <a:lnRef idx="0"/>
            <a:fillRef idx="0"/>
            <a:effectRef idx="0"/>
            <a:fontRef idx="minor"/>
          </p:style>
          <p:txBody>
            <a:bodyPr tIns="57600" bIns="57600" anchor="ctr">
              <a:noAutofit/>
            </a:bodyPr>
            <a:p>
              <a:pPr>
                <a:lnSpc>
                  <a:spcPct val="100000"/>
                </a:lnSpc>
                <a:tabLst>
                  <a:tab algn="l" pos="0"/>
                </a:tabLst>
              </a:pPr>
              <a:endParaRPr b="0" lang="tr-TR" sz="1800" spc="-1" strike="noStrike">
                <a:solidFill>
                  <a:schemeClr val="dk1"/>
                </a:solidFill>
                <a:latin typeface="Arial"/>
              </a:endParaRPr>
            </a:p>
          </p:txBody>
        </p:sp>
        <p:sp>
          <p:nvSpPr>
            <p:cNvPr id="121" name="Google Shape;769;p22"/>
            <p:cNvSpPr/>
            <p:nvPr/>
          </p:nvSpPr>
          <p:spPr>
            <a:xfrm>
              <a:off x="3223080" y="2750760"/>
              <a:ext cx="115200" cy="187560"/>
            </a:xfrm>
            <a:custGeom>
              <a:avLst/>
              <a:gdLst>
                <a:gd name="textAreaLeft" fmla="*/ 0 w 115200"/>
                <a:gd name="textAreaRight" fmla="*/ 115560 w 115200"/>
                <a:gd name="textAreaTop" fmla="*/ 0 h 187560"/>
                <a:gd name="textAreaBottom" fmla="*/ 187920 h 187560"/>
              </a:gdLst>
              <a:ahLst/>
              <a:rect l="textAreaLeft" t="textAreaTop" r="textAreaRight" b="textAreaBottom"/>
              <a:pathLst>
                <a:path w="3108" h="5061">
                  <a:moveTo>
                    <a:pt x="2131" y="1"/>
                  </a:moveTo>
                  <a:cubicBezTo>
                    <a:pt x="2131" y="1"/>
                    <a:pt x="0" y="2287"/>
                    <a:pt x="1524" y="5061"/>
                  </a:cubicBezTo>
                  <a:cubicBezTo>
                    <a:pt x="1131" y="3811"/>
                    <a:pt x="1548" y="1775"/>
                    <a:pt x="3108" y="179"/>
                  </a:cubicBezTo>
                  <a:lnTo>
                    <a:pt x="2131" y="1"/>
                  </a:lnTo>
                  <a:close/>
                </a:path>
              </a:pathLst>
            </a:custGeom>
            <a:solidFill>
              <a:srgbClr val="2f527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22" name="Google Shape;770;p22"/>
            <p:cNvSpPr/>
            <p:nvPr/>
          </p:nvSpPr>
          <p:spPr>
            <a:xfrm>
              <a:off x="3037320" y="2719800"/>
              <a:ext cx="107640" cy="212760"/>
            </a:xfrm>
            <a:custGeom>
              <a:avLst/>
              <a:gdLst>
                <a:gd name="textAreaLeft" fmla="*/ 0 w 107640"/>
                <a:gd name="textAreaRight" fmla="*/ 108000 w 107640"/>
                <a:gd name="textAreaTop" fmla="*/ 0 h 212760"/>
                <a:gd name="textAreaBottom" fmla="*/ 213120 h 212760"/>
              </a:gdLst>
              <a:ahLst/>
              <a:rect l="textAreaLeft" t="textAreaTop" r="textAreaRight" b="textAreaBottom"/>
              <a:pathLst>
                <a:path w="2906" h="5740">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23" name="Google Shape;771;p22"/>
            <p:cNvSpPr/>
            <p:nvPr/>
          </p:nvSpPr>
          <p:spPr>
            <a:xfrm>
              <a:off x="2817000" y="2685240"/>
              <a:ext cx="106200" cy="198720"/>
            </a:xfrm>
            <a:custGeom>
              <a:avLst/>
              <a:gdLst>
                <a:gd name="textAreaLeft" fmla="*/ 0 w 106200"/>
                <a:gd name="textAreaRight" fmla="*/ 106560 w 106200"/>
                <a:gd name="textAreaTop" fmla="*/ 0 h 198720"/>
                <a:gd name="textAreaBottom" fmla="*/ 199080 h 198720"/>
              </a:gdLst>
              <a:ahLst/>
              <a:rect l="textAreaLeft" t="textAreaTop" r="textAreaRight" b="textAreaBottom"/>
              <a:pathLst>
                <a:path w="2870" h="536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24" name="Google Shape;772;p22"/>
            <p:cNvSpPr/>
            <p:nvPr/>
          </p:nvSpPr>
          <p:spPr>
            <a:xfrm>
              <a:off x="2670120" y="2657520"/>
              <a:ext cx="73080" cy="132840"/>
            </a:xfrm>
            <a:custGeom>
              <a:avLst/>
              <a:gdLst>
                <a:gd name="textAreaLeft" fmla="*/ 0 w 73080"/>
                <a:gd name="textAreaRight" fmla="*/ 73440 w 73080"/>
                <a:gd name="textAreaTop" fmla="*/ 0 h 132840"/>
                <a:gd name="textAreaBottom" fmla="*/ 133200 h 132840"/>
              </a:gdLst>
              <a:ahLst/>
              <a:rect l="textAreaLeft" t="textAreaTop" r="textAreaRight" b="textAreaBottom"/>
              <a:pathLst>
                <a:path w="1977" h="3585">
                  <a:moveTo>
                    <a:pt x="1286" y="1"/>
                  </a:moveTo>
                  <a:cubicBezTo>
                    <a:pt x="1286" y="1"/>
                    <a:pt x="0" y="1989"/>
                    <a:pt x="536" y="3584"/>
                  </a:cubicBezTo>
                  <a:cubicBezTo>
                    <a:pt x="405" y="2251"/>
                    <a:pt x="1036" y="906"/>
                    <a:pt x="1977" y="13"/>
                  </a:cubicBezTo>
                  <a:lnTo>
                    <a:pt x="1286" y="1"/>
                  </a:lnTo>
                  <a:close/>
                </a:path>
              </a:pathLst>
            </a:custGeom>
            <a:solidFill>
              <a:schemeClr val="accent1"/>
            </a:solidFill>
            <a:ln w="0">
              <a:noFill/>
            </a:ln>
          </p:spPr>
          <p:style>
            <a:lnRef idx="0"/>
            <a:fillRef idx="0"/>
            <a:effectRef idx="0"/>
            <a:fontRef idx="minor"/>
          </p:style>
          <p:txBody>
            <a:bodyPr tIns="66600" bIns="66600" anchor="ctr">
              <a:noAutofit/>
            </a:bodyPr>
            <a:p>
              <a:pPr>
                <a:lnSpc>
                  <a:spcPct val="100000"/>
                </a:lnSpc>
                <a:tabLst>
                  <a:tab algn="l" pos="0"/>
                </a:tabLst>
              </a:pPr>
              <a:endParaRPr b="0" lang="tr-TR" sz="1800" spc="-1" strike="noStrike">
                <a:solidFill>
                  <a:schemeClr val="dk1"/>
                </a:solidFill>
                <a:latin typeface="Arial"/>
              </a:endParaRPr>
            </a:p>
          </p:txBody>
        </p:sp>
        <p:sp>
          <p:nvSpPr>
            <p:cNvPr id="125" name="Google Shape;773;p22"/>
            <p:cNvSpPr/>
            <p:nvPr/>
          </p:nvSpPr>
          <p:spPr>
            <a:xfrm>
              <a:off x="2540160" y="2631960"/>
              <a:ext cx="48240" cy="108360"/>
            </a:xfrm>
            <a:custGeom>
              <a:avLst/>
              <a:gdLst>
                <a:gd name="textAreaLeft" fmla="*/ 0 w 48240"/>
                <a:gd name="textAreaRight" fmla="*/ 48600 w 48240"/>
                <a:gd name="textAreaTop" fmla="*/ 0 h 108360"/>
                <a:gd name="textAreaBottom" fmla="*/ 108720 h 108360"/>
              </a:gdLst>
              <a:ahLst/>
              <a:rect l="textAreaLeft" t="textAreaTop" r="textAreaRight" b="textAreaBottom"/>
              <a:pathLst>
                <a:path w="1311" h="2930">
                  <a:moveTo>
                    <a:pt x="918" y="1"/>
                  </a:moveTo>
                  <a:cubicBezTo>
                    <a:pt x="918" y="1"/>
                    <a:pt x="1" y="1787"/>
                    <a:pt x="525" y="2930"/>
                  </a:cubicBezTo>
                  <a:cubicBezTo>
                    <a:pt x="394" y="1918"/>
                    <a:pt x="715" y="715"/>
                    <a:pt x="1311" y="84"/>
                  </a:cubicBezTo>
                  <a:lnTo>
                    <a:pt x="918" y="1"/>
                  </a:lnTo>
                  <a:close/>
                </a:path>
              </a:pathLst>
            </a:custGeom>
            <a:solidFill>
              <a:schemeClr val="accent1"/>
            </a:solidFill>
            <a:ln w="0">
              <a:noFill/>
            </a:ln>
          </p:spPr>
          <p:style>
            <a:lnRef idx="0"/>
            <a:fillRef idx="0"/>
            <a:effectRef idx="0"/>
            <a:fontRef idx="minor"/>
          </p:style>
          <p:txBody>
            <a:bodyPr tIns="54360" bIns="54360" anchor="ctr">
              <a:noAutofit/>
            </a:bodyPr>
            <a:p>
              <a:pPr>
                <a:lnSpc>
                  <a:spcPct val="100000"/>
                </a:lnSpc>
                <a:tabLst>
                  <a:tab algn="l" pos="0"/>
                </a:tabLst>
              </a:pPr>
              <a:endParaRPr b="0" lang="tr-TR" sz="1800" spc="-1" strike="noStrike">
                <a:solidFill>
                  <a:schemeClr val="dk1"/>
                </a:solidFill>
                <a:latin typeface="Arial"/>
              </a:endParaRPr>
            </a:p>
          </p:txBody>
        </p:sp>
        <p:sp>
          <p:nvSpPr>
            <p:cNvPr id="126" name="Google Shape;774;p22"/>
            <p:cNvSpPr/>
            <p:nvPr/>
          </p:nvSpPr>
          <p:spPr>
            <a:xfrm>
              <a:off x="5314680" y="2388600"/>
              <a:ext cx="838800" cy="546480"/>
            </a:xfrm>
            <a:custGeom>
              <a:avLst/>
              <a:gdLst>
                <a:gd name="textAreaLeft" fmla="*/ 0 w 838800"/>
                <a:gd name="textAreaRight" fmla="*/ 839160 w 838800"/>
                <a:gd name="textAreaTop" fmla="*/ 0 h 546480"/>
                <a:gd name="textAreaBottom" fmla="*/ 546840 h 546480"/>
              </a:gdLst>
              <a:ahLst/>
              <a:rect l="textAreaLeft" t="textAreaTop" r="textAreaRight" b="textAreaBottom"/>
              <a:pathLst>
                <a:path w="22588" h="14720">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27" name="Google Shape;775;p22"/>
            <p:cNvSpPr/>
            <p:nvPr/>
          </p:nvSpPr>
          <p:spPr>
            <a:xfrm>
              <a:off x="5314680" y="2450880"/>
              <a:ext cx="725760" cy="463320"/>
            </a:xfrm>
            <a:custGeom>
              <a:avLst/>
              <a:gdLst>
                <a:gd name="textAreaLeft" fmla="*/ 0 w 725760"/>
                <a:gd name="textAreaRight" fmla="*/ 726120 w 725760"/>
                <a:gd name="textAreaTop" fmla="*/ 0 h 463320"/>
                <a:gd name="textAreaBottom" fmla="*/ 463680 h 463320"/>
              </a:gdLst>
              <a:ahLst/>
              <a:rect l="textAreaLeft" t="textAreaTop" r="textAreaRight" b="textAreaBottom"/>
              <a:pathLst>
                <a:path w="19540" h="12479">
                  <a:moveTo>
                    <a:pt x="19539" y="0"/>
                  </a:moveTo>
                  <a:lnTo>
                    <a:pt x="19539" y="0"/>
                  </a:lnTo>
                  <a:cubicBezTo>
                    <a:pt x="8788" y="5977"/>
                    <a:pt x="1144" y="10787"/>
                    <a:pt x="1" y="12478"/>
                  </a:cubicBezTo>
                  <a:cubicBezTo>
                    <a:pt x="2120" y="12038"/>
                    <a:pt x="9181" y="7287"/>
                    <a:pt x="19539"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28" name="Google Shape;776;p22"/>
            <p:cNvSpPr/>
            <p:nvPr/>
          </p:nvSpPr>
          <p:spPr>
            <a:xfrm>
              <a:off x="5419080" y="2847240"/>
              <a:ext cx="80640" cy="70560"/>
            </a:xfrm>
            <a:custGeom>
              <a:avLst/>
              <a:gdLst>
                <a:gd name="textAreaLeft" fmla="*/ 0 w 80640"/>
                <a:gd name="textAreaRight" fmla="*/ 81000 w 80640"/>
                <a:gd name="textAreaTop" fmla="*/ 0 h 70560"/>
                <a:gd name="textAreaBottom" fmla="*/ 70920 h 70560"/>
              </a:gdLst>
              <a:ahLst/>
              <a:rect l="textAreaLeft" t="textAreaTop" r="textAreaRight" b="textAreaBottom"/>
              <a:pathLst>
                <a:path w="2180" h="1906">
                  <a:moveTo>
                    <a:pt x="453" y="0"/>
                  </a:moveTo>
                  <a:lnTo>
                    <a:pt x="1" y="179"/>
                  </a:lnTo>
                  <a:cubicBezTo>
                    <a:pt x="894" y="239"/>
                    <a:pt x="1787" y="1060"/>
                    <a:pt x="1751" y="1905"/>
                  </a:cubicBezTo>
                  <a:cubicBezTo>
                    <a:pt x="2180" y="512"/>
                    <a:pt x="453" y="0"/>
                    <a:pt x="453" y="0"/>
                  </a:cubicBezTo>
                  <a:close/>
                </a:path>
              </a:pathLst>
            </a:custGeom>
            <a:solidFill>
              <a:srgbClr val="2f5274"/>
            </a:solidFill>
            <a:ln w="0">
              <a:noFill/>
            </a:ln>
          </p:spPr>
          <p:style>
            <a:lnRef idx="0"/>
            <a:fillRef idx="0"/>
            <a:effectRef idx="0"/>
            <a:fontRef idx="minor"/>
          </p:style>
          <p:txBody>
            <a:bodyPr tIns="35280" bIns="35280" anchor="ctr">
              <a:noAutofit/>
            </a:bodyPr>
            <a:p>
              <a:pPr>
                <a:lnSpc>
                  <a:spcPct val="100000"/>
                </a:lnSpc>
                <a:tabLst>
                  <a:tab algn="l" pos="0"/>
                </a:tabLst>
              </a:pPr>
              <a:endParaRPr b="0" lang="tr-TR" sz="1800" spc="-1" strike="noStrike">
                <a:solidFill>
                  <a:schemeClr val="dk1"/>
                </a:solidFill>
                <a:latin typeface="Arial"/>
              </a:endParaRPr>
            </a:p>
          </p:txBody>
        </p:sp>
        <p:sp>
          <p:nvSpPr>
            <p:cNvPr id="129" name="Google Shape;777;p22"/>
            <p:cNvSpPr/>
            <p:nvPr/>
          </p:nvSpPr>
          <p:spPr>
            <a:xfrm>
              <a:off x="5514480" y="2778480"/>
              <a:ext cx="100440" cy="119160"/>
            </a:xfrm>
            <a:custGeom>
              <a:avLst/>
              <a:gdLst>
                <a:gd name="textAreaLeft" fmla="*/ 0 w 100440"/>
                <a:gd name="textAreaRight" fmla="*/ 100800 w 100440"/>
                <a:gd name="textAreaTop" fmla="*/ 0 h 119160"/>
                <a:gd name="textAreaBottom" fmla="*/ 119520 h 119160"/>
              </a:gdLst>
              <a:ahLst/>
              <a:rect l="textAreaLeft" t="textAreaTop" r="textAreaRight" b="textAreaBottom"/>
              <a:pathLst>
                <a:path w="2716" h="3216">
                  <a:moveTo>
                    <a:pt x="608" y="1"/>
                  </a:moveTo>
                  <a:lnTo>
                    <a:pt x="1" y="406"/>
                  </a:lnTo>
                  <a:cubicBezTo>
                    <a:pt x="1525" y="1013"/>
                    <a:pt x="2406" y="2251"/>
                    <a:pt x="2513" y="3216"/>
                  </a:cubicBezTo>
                  <a:cubicBezTo>
                    <a:pt x="2715" y="894"/>
                    <a:pt x="608" y="1"/>
                    <a:pt x="608" y="1"/>
                  </a:cubicBezTo>
                  <a:close/>
                </a:path>
              </a:pathLst>
            </a:custGeom>
            <a:solidFill>
              <a:srgbClr val="2f5274"/>
            </a:solidFill>
            <a:ln w="0">
              <a:noFill/>
            </a:ln>
          </p:spPr>
          <p:style>
            <a:lnRef idx="0"/>
            <a:fillRef idx="0"/>
            <a:effectRef idx="0"/>
            <a:fontRef idx="minor"/>
          </p:style>
          <p:txBody>
            <a:bodyPr tIns="59760" bIns="59760" anchor="ctr">
              <a:noAutofit/>
            </a:bodyPr>
            <a:p>
              <a:pPr>
                <a:lnSpc>
                  <a:spcPct val="100000"/>
                </a:lnSpc>
                <a:tabLst>
                  <a:tab algn="l" pos="0"/>
                </a:tabLst>
              </a:pPr>
              <a:endParaRPr b="0" lang="tr-TR" sz="1800" spc="-1" strike="noStrike">
                <a:solidFill>
                  <a:schemeClr val="dk1"/>
                </a:solidFill>
                <a:latin typeface="Arial"/>
              </a:endParaRPr>
            </a:p>
          </p:txBody>
        </p:sp>
        <p:sp>
          <p:nvSpPr>
            <p:cNvPr id="130" name="Google Shape;778;p22"/>
            <p:cNvSpPr/>
            <p:nvPr/>
          </p:nvSpPr>
          <p:spPr>
            <a:xfrm>
              <a:off x="5635440" y="2703240"/>
              <a:ext cx="108000" cy="129600"/>
            </a:xfrm>
            <a:custGeom>
              <a:avLst/>
              <a:gdLst>
                <a:gd name="textAreaLeft" fmla="*/ 0 w 108000"/>
                <a:gd name="textAreaRight" fmla="*/ 108360 w 108000"/>
                <a:gd name="textAreaTop" fmla="*/ 0 h 129600"/>
                <a:gd name="textAreaBottom" fmla="*/ 129960 h 129600"/>
              </a:gdLst>
              <a:ahLst/>
              <a:rect l="textAreaLeft" t="textAreaTop" r="textAreaRight" b="textAreaBottom"/>
              <a:pathLst>
                <a:path w="2918" h="3502">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w="0">
              <a:noFill/>
            </a:ln>
          </p:spPr>
          <p:style>
            <a:lnRef idx="0"/>
            <a:fillRef idx="0"/>
            <a:effectRef idx="0"/>
            <a:fontRef idx="minor"/>
          </p:style>
          <p:txBody>
            <a:bodyPr tIns="64800" bIns="64800" anchor="ctr">
              <a:noAutofit/>
            </a:bodyPr>
            <a:p>
              <a:pPr>
                <a:lnSpc>
                  <a:spcPct val="100000"/>
                </a:lnSpc>
                <a:tabLst>
                  <a:tab algn="l" pos="0"/>
                </a:tabLst>
              </a:pPr>
              <a:endParaRPr b="0" lang="tr-TR" sz="1800" spc="-1" strike="noStrike">
                <a:solidFill>
                  <a:schemeClr val="dk1"/>
                </a:solidFill>
                <a:latin typeface="Arial"/>
              </a:endParaRPr>
            </a:p>
          </p:txBody>
        </p:sp>
        <p:sp>
          <p:nvSpPr>
            <p:cNvPr id="131" name="Google Shape;779;p22"/>
            <p:cNvSpPr/>
            <p:nvPr/>
          </p:nvSpPr>
          <p:spPr>
            <a:xfrm>
              <a:off x="5774760" y="2611440"/>
              <a:ext cx="107280" cy="123120"/>
            </a:xfrm>
            <a:custGeom>
              <a:avLst/>
              <a:gdLst>
                <a:gd name="textAreaLeft" fmla="*/ 0 w 107280"/>
                <a:gd name="textAreaRight" fmla="*/ 107640 w 107280"/>
                <a:gd name="textAreaTop" fmla="*/ 0 h 123120"/>
                <a:gd name="textAreaBottom" fmla="*/ 123480 h 123120"/>
              </a:gdLst>
              <a:ahLst/>
              <a:rect l="textAreaLeft" t="textAreaTop" r="textAreaRight" b="textAreaBottom"/>
              <a:pathLst>
                <a:path w="2894" h="3323">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w="0">
              <a:noFill/>
            </a:ln>
          </p:spPr>
          <p:style>
            <a:lnRef idx="0"/>
            <a:fillRef idx="0"/>
            <a:effectRef idx="0"/>
            <a:fontRef idx="minor"/>
          </p:style>
          <p:txBody>
            <a:bodyPr tIns="61560" bIns="61560" anchor="ctr">
              <a:noAutofit/>
            </a:bodyPr>
            <a:p>
              <a:pPr>
                <a:lnSpc>
                  <a:spcPct val="100000"/>
                </a:lnSpc>
                <a:tabLst>
                  <a:tab algn="l" pos="0"/>
                </a:tabLst>
              </a:pPr>
              <a:endParaRPr b="0" lang="tr-TR" sz="1800" spc="-1" strike="noStrike">
                <a:solidFill>
                  <a:schemeClr val="dk1"/>
                </a:solidFill>
                <a:latin typeface="Arial"/>
              </a:endParaRPr>
            </a:p>
          </p:txBody>
        </p:sp>
        <p:sp>
          <p:nvSpPr>
            <p:cNvPr id="132" name="Google Shape;780;p22"/>
            <p:cNvSpPr/>
            <p:nvPr/>
          </p:nvSpPr>
          <p:spPr>
            <a:xfrm>
              <a:off x="5885280" y="2541960"/>
              <a:ext cx="75240" cy="81000"/>
            </a:xfrm>
            <a:custGeom>
              <a:avLst/>
              <a:gdLst>
                <a:gd name="textAreaLeft" fmla="*/ 0 w 75240"/>
                <a:gd name="textAreaRight" fmla="*/ 75600 w 75240"/>
                <a:gd name="textAreaTop" fmla="*/ 0 h 81000"/>
                <a:gd name="textAreaBottom" fmla="*/ 81360 h 81000"/>
              </a:gdLst>
              <a:ahLst/>
              <a:rect l="textAreaLeft" t="textAreaTop" r="textAreaRight" b="textAreaBottom"/>
              <a:pathLst>
                <a:path w="2036" h="2191">
                  <a:moveTo>
                    <a:pt x="452" y="0"/>
                  </a:moveTo>
                  <a:lnTo>
                    <a:pt x="0" y="214"/>
                  </a:lnTo>
                  <a:cubicBezTo>
                    <a:pt x="893" y="536"/>
                    <a:pt x="1726" y="1250"/>
                    <a:pt x="2036" y="2191"/>
                  </a:cubicBezTo>
                  <a:cubicBezTo>
                    <a:pt x="1917" y="965"/>
                    <a:pt x="452" y="0"/>
                    <a:pt x="452" y="0"/>
                  </a:cubicBezTo>
                  <a:close/>
                </a:path>
              </a:pathLst>
            </a:custGeom>
            <a:solidFill>
              <a:schemeClr val="accent1"/>
            </a:solidFill>
            <a:ln w="0">
              <a:noFill/>
            </a:ln>
          </p:spPr>
          <p:style>
            <a:lnRef idx="0"/>
            <a:fillRef idx="0"/>
            <a:effectRef idx="0"/>
            <a:fontRef idx="minor"/>
          </p:style>
          <p:txBody>
            <a:bodyPr tIns="40680" bIns="40680" anchor="ctr">
              <a:noAutofit/>
            </a:bodyPr>
            <a:p>
              <a:pPr>
                <a:lnSpc>
                  <a:spcPct val="100000"/>
                </a:lnSpc>
                <a:tabLst>
                  <a:tab algn="l" pos="0"/>
                </a:tabLst>
              </a:pPr>
              <a:endParaRPr b="0" lang="tr-TR" sz="1800" spc="-1" strike="noStrike">
                <a:solidFill>
                  <a:schemeClr val="dk1"/>
                </a:solidFill>
                <a:latin typeface="Arial"/>
              </a:endParaRPr>
            </a:p>
          </p:txBody>
        </p:sp>
        <p:sp>
          <p:nvSpPr>
            <p:cNvPr id="133" name="Google Shape;781;p22"/>
            <p:cNvSpPr/>
            <p:nvPr/>
          </p:nvSpPr>
          <p:spPr>
            <a:xfrm>
              <a:off x="5982840" y="2482200"/>
              <a:ext cx="51120" cy="68400"/>
            </a:xfrm>
            <a:custGeom>
              <a:avLst/>
              <a:gdLst>
                <a:gd name="textAreaLeft" fmla="*/ 0 w 51120"/>
                <a:gd name="textAreaRight" fmla="*/ 51480 w 51120"/>
                <a:gd name="textAreaTop" fmla="*/ 0 h 68400"/>
                <a:gd name="textAreaBottom" fmla="*/ 68760 h 68400"/>
              </a:gdLst>
              <a:ahLst/>
              <a:rect l="textAreaLeft" t="textAreaTop" r="textAreaRight" b="textAreaBottom"/>
              <a:pathLst>
                <a:path w="1382" h="1847">
                  <a:moveTo>
                    <a:pt x="239" y="1"/>
                  </a:moveTo>
                  <a:lnTo>
                    <a:pt x="0" y="167"/>
                  </a:lnTo>
                  <a:cubicBezTo>
                    <a:pt x="584" y="417"/>
                    <a:pt x="1167" y="1132"/>
                    <a:pt x="1370" y="1846"/>
                  </a:cubicBezTo>
                  <a:cubicBezTo>
                    <a:pt x="1382" y="929"/>
                    <a:pt x="239" y="1"/>
                    <a:pt x="239" y="1"/>
                  </a:cubicBezTo>
                  <a:close/>
                </a:path>
              </a:pathLst>
            </a:custGeom>
            <a:solidFill>
              <a:schemeClr val="accent1"/>
            </a:solidFill>
            <a:ln w="0">
              <a:noFill/>
            </a:ln>
          </p:spPr>
          <p:style>
            <a:lnRef idx="0"/>
            <a:fillRef idx="0"/>
            <a:effectRef idx="0"/>
            <a:fontRef idx="minor"/>
          </p:style>
          <p:txBody>
            <a:bodyPr tIns="34200" bIns="34200" anchor="ctr">
              <a:noAutofit/>
            </a:bodyPr>
            <a:p>
              <a:pPr>
                <a:lnSpc>
                  <a:spcPct val="100000"/>
                </a:lnSpc>
                <a:tabLst>
                  <a:tab algn="l" pos="0"/>
                </a:tabLst>
              </a:pPr>
              <a:endParaRPr b="0" lang="tr-TR" sz="1800" spc="-1" strike="noStrike">
                <a:solidFill>
                  <a:schemeClr val="dk1"/>
                </a:solidFill>
                <a:latin typeface="Arial"/>
              </a:endParaRPr>
            </a:p>
          </p:txBody>
        </p:sp>
        <p:sp>
          <p:nvSpPr>
            <p:cNvPr id="134" name="Google Shape;782;p22"/>
            <p:cNvSpPr/>
            <p:nvPr/>
          </p:nvSpPr>
          <p:spPr>
            <a:xfrm>
              <a:off x="5380200" y="2756880"/>
              <a:ext cx="53280" cy="85680"/>
            </a:xfrm>
            <a:custGeom>
              <a:avLst/>
              <a:gdLst>
                <a:gd name="textAreaLeft" fmla="*/ 0 w 53280"/>
                <a:gd name="textAreaRight" fmla="*/ 53640 w 53280"/>
                <a:gd name="textAreaTop" fmla="*/ 0 h 85680"/>
                <a:gd name="textAreaBottom" fmla="*/ 86040 h 85680"/>
              </a:gdLst>
              <a:ahLst/>
              <a:rect l="textAreaLeft" t="textAreaTop" r="textAreaRight" b="textAreaBottom"/>
              <a:pathLst>
                <a:path w="1441" h="2311">
                  <a:moveTo>
                    <a:pt x="0" y="1"/>
                  </a:moveTo>
                  <a:cubicBezTo>
                    <a:pt x="786" y="322"/>
                    <a:pt x="1155" y="1477"/>
                    <a:pt x="822" y="2310"/>
                  </a:cubicBezTo>
                  <a:lnTo>
                    <a:pt x="1191" y="1977"/>
                  </a:lnTo>
                  <a:cubicBezTo>
                    <a:pt x="1191" y="1977"/>
                    <a:pt x="1441" y="191"/>
                    <a:pt x="0" y="1"/>
                  </a:cubicBezTo>
                  <a:close/>
                </a:path>
              </a:pathLst>
            </a:custGeom>
            <a:solidFill>
              <a:srgbClr val="2f5274"/>
            </a:solidFill>
            <a:ln w="0">
              <a:noFill/>
            </a:ln>
          </p:spPr>
          <p:style>
            <a:lnRef idx="0"/>
            <a:fillRef idx="0"/>
            <a:effectRef idx="0"/>
            <a:fontRef idx="minor"/>
          </p:style>
          <p:txBody>
            <a:bodyPr tIns="42840" bIns="42840" anchor="ctr">
              <a:noAutofit/>
            </a:bodyPr>
            <a:p>
              <a:pPr>
                <a:lnSpc>
                  <a:spcPct val="100000"/>
                </a:lnSpc>
                <a:tabLst>
                  <a:tab algn="l" pos="0"/>
                </a:tabLst>
              </a:pPr>
              <a:endParaRPr b="0" lang="tr-TR" sz="1800" spc="-1" strike="noStrike">
                <a:solidFill>
                  <a:schemeClr val="dk1"/>
                </a:solidFill>
                <a:latin typeface="Arial"/>
              </a:endParaRPr>
            </a:p>
          </p:txBody>
        </p:sp>
        <p:sp>
          <p:nvSpPr>
            <p:cNvPr id="135" name="Google Shape;783;p22"/>
            <p:cNvSpPr/>
            <p:nvPr/>
          </p:nvSpPr>
          <p:spPr>
            <a:xfrm>
              <a:off x="5450400" y="2652840"/>
              <a:ext cx="81000" cy="128520"/>
            </a:xfrm>
            <a:custGeom>
              <a:avLst/>
              <a:gdLst>
                <a:gd name="textAreaLeft" fmla="*/ 0 w 81000"/>
                <a:gd name="textAreaRight" fmla="*/ 81360 w 81000"/>
                <a:gd name="textAreaTop" fmla="*/ 0 h 128520"/>
                <a:gd name="textAreaBottom" fmla="*/ 128880 h 128520"/>
              </a:gdLst>
              <a:ahLst/>
              <a:rect l="textAreaLeft" t="textAreaTop" r="textAreaRight" b="textAreaBottom"/>
              <a:pathLst>
                <a:path w="2191" h="3466">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w="0">
              <a:noFill/>
            </a:ln>
          </p:spPr>
          <p:style>
            <a:lnRef idx="0"/>
            <a:fillRef idx="0"/>
            <a:effectRef idx="0"/>
            <a:fontRef idx="minor"/>
          </p:style>
          <p:txBody>
            <a:bodyPr tIns="64440" bIns="64440" anchor="ctr">
              <a:noAutofit/>
            </a:bodyPr>
            <a:p>
              <a:pPr>
                <a:lnSpc>
                  <a:spcPct val="100000"/>
                </a:lnSpc>
                <a:tabLst>
                  <a:tab algn="l" pos="0"/>
                </a:tabLst>
              </a:pPr>
              <a:endParaRPr b="0" lang="tr-TR" sz="1800" spc="-1" strike="noStrike">
                <a:solidFill>
                  <a:schemeClr val="dk1"/>
                </a:solidFill>
                <a:latin typeface="Arial"/>
              </a:endParaRPr>
            </a:p>
          </p:txBody>
        </p:sp>
        <p:sp>
          <p:nvSpPr>
            <p:cNvPr id="136" name="Google Shape;784;p22"/>
            <p:cNvSpPr/>
            <p:nvPr/>
          </p:nvSpPr>
          <p:spPr>
            <a:xfrm>
              <a:off x="5566320" y="2557080"/>
              <a:ext cx="86760" cy="148320"/>
            </a:xfrm>
            <a:custGeom>
              <a:avLst/>
              <a:gdLst>
                <a:gd name="textAreaLeft" fmla="*/ 0 w 86760"/>
                <a:gd name="textAreaRight" fmla="*/ 87120 w 86760"/>
                <a:gd name="textAreaTop" fmla="*/ 0 h 148320"/>
                <a:gd name="textAreaBottom" fmla="*/ 148680 h 148320"/>
              </a:gdLst>
              <a:ahLst/>
              <a:rect l="textAreaLeft" t="textAreaTop" r="textAreaRight" b="textAreaBottom"/>
              <a:pathLst>
                <a:path w="2347" h="4002">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w="0">
              <a:noFill/>
            </a:ln>
          </p:spPr>
          <p:style>
            <a:lnRef idx="0"/>
            <a:fillRef idx="0"/>
            <a:effectRef idx="0"/>
            <a:fontRef idx="minor"/>
          </p:style>
          <p:txBody>
            <a:bodyPr tIns="74160" bIns="74160" anchor="ctr">
              <a:noAutofit/>
            </a:bodyPr>
            <a:p>
              <a:pPr>
                <a:lnSpc>
                  <a:spcPct val="100000"/>
                </a:lnSpc>
                <a:tabLst>
                  <a:tab algn="l" pos="0"/>
                </a:tabLst>
              </a:pPr>
              <a:endParaRPr b="0" lang="tr-TR" sz="1800" spc="-1" strike="noStrike">
                <a:solidFill>
                  <a:schemeClr val="dk1"/>
                </a:solidFill>
                <a:latin typeface="Arial"/>
              </a:endParaRPr>
            </a:p>
          </p:txBody>
        </p:sp>
        <p:sp>
          <p:nvSpPr>
            <p:cNvPr id="137" name="Google Shape;785;p22"/>
            <p:cNvSpPr/>
            <p:nvPr/>
          </p:nvSpPr>
          <p:spPr>
            <a:xfrm>
              <a:off x="5712840" y="2476800"/>
              <a:ext cx="83160" cy="139320"/>
            </a:xfrm>
            <a:custGeom>
              <a:avLst/>
              <a:gdLst>
                <a:gd name="textAreaLeft" fmla="*/ 0 w 83160"/>
                <a:gd name="textAreaRight" fmla="*/ 83520 w 83160"/>
                <a:gd name="textAreaTop" fmla="*/ 0 h 139320"/>
                <a:gd name="textAreaBottom" fmla="*/ 139680 h 139320"/>
              </a:gdLst>
              <a:ahLst/>
              <a:rect l="textAreaLeft" t="textAreaTop" r="textAreaRight" b="textAreaBottom"/>
              <a:pathLst>
                <a:path w="2251" h="3764">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w="0">
              <a:noFill/>
            </a:ln>
          </p:spPr>
          <p:style>
            <a:lnRef idx="0"/>
            <a:fillRef idx="0"/>
            <a:effectRef idx="0"/>
            <a:fontRef idx="minor"/>
          </p:style>
          <p:txBody>
            <a:bodyPr tIns="69840" bIns="69840" anchor="ctr">
              <a:noAutofit/>
            </a:bodyPr>
            <a:p>
              <a:pPr>
                <a:lnSpc>
                  <a:spcPct val="100000"/>
                </a:lnSpc>
                <a:tabLst>
                  <a:tab algn="l" pos="0"/>
                </a:tabLst>
              </a:pPr>
              <a:endParaRPr b="0" lang="tr-TR" sz="1800" spc="-1" strike="noStrike">
                <a:solidFill>
                  <a:schemeClr val="dk1"/>
                </a:solidFill>
                <a:latin typeface="Arial"/>
              </a:endParaRPr>
            </a:p>
          </p:txBody>
        </p:sp>
        <p:sp>
          <p:nvSpPr>
            <p:cNvPr id="138" name="Google Shape;786;p22"/>
            <p:cNvSpPr/>
            <p:nvPr/>
          </p:nvSpPr>
          <p:spPr>
            <a:xfrm>
              <a:off x="5848560" y="2449080"/>
              <a:ext cx="48960" cy="99360"/>
            </a:xfrm>
            <a:custGeom>
              <a:avLst/>
              <a:gdLst>
                <a:gd name="textAreaLeft" fmla="*/ 0 w 48960"/>
                <a:gd name="textAreaRight" fmla="*/ 49320 w 48960"/>
                <a:gd name="textAreaTop" fmla="*/ 0 h 99360"/>
                <a:gd name="textAreaBottom" fmla="*/ 99720 h 99360"/>
              </a:gdLst>
              <a:ahLst/>
              <a:rect l="textAreaLeft" t="textAreaTop" r="textAreaRight" b="textAreaBottom"/>
              <a:pathLst>
                <a:path w="1323" h="2680">
                  <a:moveTo>
                    <a:pt x="1" y="1"/>
                  </a:moveTo>
                  <a:cubicBezTo>
                    <a:pt x="727" y="679"/>
                    <a:pt x="1037" y="1739"/>
                    <a:pt x="941" y="2680"/>
                  </a:cubicBezTo>
                  <a:lnTo>
                    <a:pt x="1322" y="2358"/>
                  </a:lnTo>
                  <a:cubicBezTo>
                    <a:pt x="1322" y="2358"/>
                    <a:pt x="1072" y="632"/>
                    <a:pt x="1" y="1"/>
                  </a:cubicBezTo>
                  <a:close/>
                </a:path>
              </a:pathLst>
            </a:custGeom>
            <a:solidFill>
              <a:schemeClr val="accent1"/>
            </a:solidFill>
            <a:ln w="0">
              <a:noFill/>
            </a:ln>
          </p:spPr>
          <p:style>
            <a:lnRef idx="0"/>
            <a:fillRef idx="0"/>
            <a:effectRef idx="0"/>
            <a:fontRef idx="minor"/>
          </p:style>
          <p:txBody>
            <a:bodyPr tIns="49680" bIns="49680" anchor="ctr">
              <a:noAutofit/>
            </a:bodyPr>
            <a:p>
              <a:pPr>
                <a:lnSpc>
                  <a:spcPct val="100000"/>
                </a:lnSpc>
                <a:tabLst>
                  <a:tab algn="l" pos="0"/>
                </a:tabLst>
              </a:pPr>
              <a:endParaRPr b="0" lang="tr-TR" sz="1800" spc="-1" strike="noStrike">
                <a:solidFill>
                  <a:schemeClr val="dk1"/>
                </a:solidFill>
                <a:latin typeface="Arial"/>
              </a:endParaRPr>
            </a:p>
          </p:txBody>
        </p:sp>
        <p:sp>
          <p:nvSpPr>
            <p:cNvPr id="139" name="Google Shape;787;p22"/>
            <p:cNvSpPr/>
            <p:nvPr/>
          </p:nvSpPr>
          <p:spPr>
            <a:xfrm>
              <a:off x="5945040" y="2413440"/>
              <a:ext cx="44280" cy="72720"/>
            </a:xfrm>
            <a:custGeom>
              <a:avLst/>
              <a:gdLst>
                <a:gd name="textAreaLeft" fmla="*/ 0 w 44280"/>
                <a:gd name="textAreaRight" fmla="*/ 44640 w 44280"/>
                <a:gd name="textAreaTop" fmla="*/ 0 h 72720"/>
                <a:gd name="textAreaBottom" fmla="*/ 73080 h 72720"/>
              </a:gdLst>
              <a:ahLst/>
              <a:rect l="textAreaLeft" t="textAreaTop" r="textAreaRight" b="textAreaBottom"/>
              <a:pathLst>
                <a:path w="1203" h="1965">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w="0">
              <a:noFill/>
            </a:ln>
          </p:spPr>
          <p:style>
            <a:lnRef idx="0"/>
            <a:fillRef idx="0"/>
            <a:effectRef idx="0"/>
            <a:fontRef idx="minor"/>
          </p:style>
          <p:txBody>
            <a:bodyPr tIns="36360" bIns="36360" anchor="ctr">
              <a:noAutofit/>
            </a:bodyPr>
            <a:p>
              <a:pPr>
                <a:lnSpc>
                  <a:spcPct val="100000"/>
                </a:lnSpc>
                <a:tabLst>
                  <a:tab algn="l" pos="0"/>
                </a:tabLst>
              </a:pPr>
              <a:endParaRPr b="0" lang="tr-TR" sz="1800" spc="-1" strike="noStrike">
                <a:solidFill>
                  <a:schemeClr val="dk1"/>
                </a:solidFill>
                <a:latin typeface="Arial"/>
              </a:endParaRPr>
            </a:p>
          </p:txBody>
        </p:sp>
        <p:sp>
          <p:nvSpPr>
            <p:cNvPr id="140" name="Google Shape;788;p22"/>
            <p:cNvSpPr/>
            <p:nvPr/>
          </p:nvSpPr>
          <p:spPr>
            <a:xfrm>
              <a:off x="5417640" y="3052080"/>
              <a:ext cx="461160" cy="420120"/>
            </a:xfrm>
            <a:custGeom>
              <a:avLst/>
              <a:gdLst>
                <a:gd name="textAreaLeft" fmla="*/ 0 w 461160"/>
                <a:gd name="textAreaRight" fmla="*/ 461520 w 461160"/>
                <a:gd name="textAreaTop" fmla="*/ 0 h 420120"/>
                <a:gd name="textAreaBottom" fmla="*/ 420480 h 420120"/>
              </a:gdLst>
              <a:ahLst/>
              <a:rect l="textAreaLeft" t="textAreaTop" r="textAreaRight" b="textAreaBottom"/>
              <a:pathLst>
                <a:path w="12419" h="11320">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41" name="Google Shape;789;p22"/>
            <p:cNvSpPr/>
            <p:nvPr/>
          </p:nvSpPr>
          <p:spPr>
            <a:xfrm>
              <a:off x="5428440" y="3052800"/>
              <a:ext cx="394920" cy="361440"/>
            </a:xfrm>
            <a:custGeom>
              <a:avLst/>
              <a:gdLst>
                <a:gd name="textAreaLeft" fmla="*/ 0 w 394920"/>
                <a:gd name="textAreaRight" fmla="*/ 395280 w 394920"/>
                <a:gd name="textAreaTop" fmla="*/ 0 h 361440"/>
                <a:gd name="textAreaBottom" fmla="*/ 361800 h 361440"/>
              </a:gdLst>
              <a:ahLst/>
              <a:rect l="textAreaLeft" t="textAreaTop" r="textAreaRight" b="textAreaBottom"/>
              <a:pathLst>
                <a:path w="10634" h="9741">
                  <a:moveTo>
                    <a:pt x="1" y="1"/>
                  </a:moveTo>
                  <a:cubicBezTo>
                    <a:pt x="608" y="1203"/>
                    <a:pt x="4597" y="4680"/>
                    <a:pt x="10633" y="9740"/>
                  </a:cubicBezTo>
                  <a:cubicBezTo>
                    <a:pt x="5311" y="4228"/>
                    <a:pt x="1192" y="418"/>
                    <a:pt x="1"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42" name="Google Shape;790;p22"/>
            <p:cNvSpPr/>
            <p:nvPr/>
          </p:nvSpPr>
          <p:spPr>
            <a:xfrm>
              <a:off x="5453640" y="3105360"/>
              <a:ext cx="34560" cy="49320"/>
            </a:xfrm>
            <a:custGeom>
              <a:avLst/>
              <a:gdLst>
                <a:gd name="textAreaLeft" fmla="*/ 0 w 34560"/>
                <a:gd name="textAreaRight" fmla="*/ 34920 w 34560"/>
                <a:gd name="textAreaTop" fmla="*/ 0 h 49320"/>
                <a:gd name="textAreaBottom" fmla="*/ 49680 h 49320"/>
              </a:gdLst>
              <a:ahLst/>
              <a:rect l="textAreaLeft" t="textAreaTop" r="textAreaRight" b="textAreaBottom"/>
              <a:pathLst>
                <a:path w="942" h="1335">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w="0">
              <a:noFill/>
            </a:ln>
          </p:spPr>
          <p:style>
            <a:lnRef idx="0"/>
            <a:fillRef idx="0"/>
            <a:effectRef idx="0"/>
            <a:fontRef idx="minor"/>
          </p:style>
          <p:txBody>
            <a:bodyPr tIns="24840" bIns="24840" anchor="ctr">
              <a:noAutofit/>
            </a:bodyPr>
            <a:p>
              <a:pPr>
                <a:lnSpc>
                  <a:spcPct val="100000"/>
                </a:lnSpc>
                <a:tabLst>
                  <a:tab algn="l" pos="0"/>
                </a:tabLst>
              </a:pPr>
              <a:endParaRPr b="0" lang="tr-TR" sz="1800" spc="-1" strike="noStrike">
                <a:solidFill>
                  <a:schemeClr val="dk1"/>
                </a:solidFill>
                <a:latin typeface="Arial"/>
              </a:endParaRPr>
            </a:p>
          </p:txBody>
        </p:sp>
        <p:sp>
          <p:nvSpPr>
            <p:cNvPr id="143" name="Google Shape;791;p22"/>
            <p:cNvSpPr/>
            <p:nvPr/>
          </p:nvSpPr>
          <p:spPr>
            <a:xfrm>
              <a:off x="5485320" y="3153240"/>
              <a:ext cx="59760" cy="73080"/>
            </a:xfrm>
            <a:custGeom>
              <a:avLst/>
              <a:gdLst>
                <a:gd name="textAreaLeft" fmla="*/ 0 w 59760"/>
                <a:gd name="textAreaRight" fmla="*/ 60120 w 59760"/>
                <a:gd name="textAreaTop" fmla="*/ 0 h 73080"/>
                <a:gd name="textAreaBottom" fmla="*/ 73440 h 73080"/>
              </a:gdLst>
              <a:ahLst/>
              <a:rect l="textAreaLeft" t="textAreaTop" r="textAreaRight" b="textAreaBottom"/>
              <a:pathLst>
                <a:path w="1621" h="1977">
                  <a:moveTo>
                    <a:pt x="1287" y="1"/>
                  </a:moveTo>
                  <a:cubicBezTo>
                    <a:pt x="1168" y="1024"/>
                    <a:pt x="560" y="1751"/>
                    <a:pt x="1" y="1977"/>
                  </a:cubicBezTo>
                  <a:cubicBezTo>
                    <a:pt x="1430" y="1715"/>
                    <a:pt x="1620" y="310"/>
                    <a:pt x="1620" y="310"/>
                  </a:cubicBezTo>
                  <a:lnTo>
                    <a:pt x="1287" y="1"/>
                  </a:lnTo>
                  <a:close/>
                </a:path>
              </a:pathLst>
            </a:custGeom>
            <a:solidFill>
              <a:srgbClr val="2f5274"/>
            </a:solidFill>
            <a:ln w="0">
              <a:noFill/>
            </a:ln>
          </p:spPr>
          <p:style>
            <a:lnRef idx="0"/>
            <a:fillRef idx="0"/>
            <a:effectRef idx="0"/>
            <a:fontRef idx="minor"/>
          </p:style>
          <p:txBody>
            <a:bodyPr tIns="36720" bIns="36720" anchor="ctr">
              <a:noAutofit/>
            </a:bodyPr>
            <a:p>
              <a:pPr>
                <a:lnSpc>
                  <a:spcPct val="100000"/>
                </a:lnSpc>
                <a:tabLst>
                  <a:tab algn="l" pos="0"/>
                </a:tabLst>
              </a:pPr>
              <a:endParaRPr b="0" lang="tr-TR" sz="1800" spc="-1" strike="noStrike">
                <a:solidFill>
                  <a:schemeClr val="dk1"/>
                </a:solidFill>
                <a:latin typeface="Arial"/>
              </a:endParaRPr>
            </a:p>
          </p:txBody>
        </p:sp>
        <p:sp>
          <p:nvSpPr>
            <p:cNvPr id="144" name="Google Shape;792;p22"/>
            <p:cNvSpPr/>
            <p:nvPr/>
          </p:nvSpPr>
          <p:spPr>
            <a:xfrm>
              <a:off x="5545800" y="3213360"/>
              <a:ext cx="64080" cy="83880"/>
            </a:xfrm>
            <a:custGeom>
              <a:avLst/>
              <a:gdLst>
                <a:gd name="textAreaLeft" fmla="*/ 0 w 64080"/>
                <a:gd name="textAreaRight" fmla="*/ 64440 w 64080"/>
                <a:gd name="textAreaTop" fmla="*/ 0 h 83880"/>
                <a:gd name="textAreaBottom" fmla="*/ 84240 h 83880"/>
              </a:gdLst>
              <a:ahLst/>
              <a:rect l="textAreaLeft" t="textAreaTop" r="textAreaRight" b="textAreaBottom"/>
              <a:pathLst>
                <a:path w="1739" h="2263">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w="0">
              <a:noFill/>
            </a:ln>
          </p:spPr>
          <p:style>
            <a:lnRef idx="0"/>
            <a:fillRef idx="0"/>
            <a:effectRef idx="0"/>
            <a:fontRef idx="minor"/>
          </p:style>
          <p:txBody>
            <a:bodyPr tIns="42120" bIns="42120" anchor="ctr">
              <a:noAutofit/>
            </a:bodyPr>
            <a:p>
              <a:pPr>
                <a:lnSpc>
                  <a:spcPct val="100000"/>
                </a:lnSpc>
                <a:tabLst>
                  <a:tab algn="l" pos="0"/>
                </a:tabLst>
              </a:pPr>
              <a:endParaRPr b="0" lang="tr-TR" sz="1800" spc="-1" strike="noStrike">
                <a:solidFill>
                  <a:schemeClr val="dk1"/>
                </a:solidFill>
                <a:latin typeface="Arial"/>
              </a:endParaRPr>
            </a:p>
          </p:txBody>
        </p:sp>
        <p:sp>
          <p:nvSpPr>
            <p:cNvPr id="145" name="Google Shape;793;p22"/>
            <p:cNvSpPr/>
            <p:nvPr/>
          </p:nvSpPr>
          <p:spPr>
            <a:xfrm>
              <a:off x="5627160" y="3282840"/>
              <a:ext cx="61200" cy="79200"/>
            </a:xfrm>
            <a:custGeom>
              <a:avLst/>
              <a:gdLst>
                <a:gd name="textAreaLeft" fmla="*/ 0 w 61200"/>
                <a:gd name="textAreaRight" fmla="*/ 61560 w 61200"/>
                <a:gd name="textAreaTop" fmla="*/ 0 h 79200"/>
                <a:gd name="textAreaBottom" fmla="*/ 79560 h 79200"/>
              </a:gdLst>
              <a:ahLst/>
              <a:rect l="textAreaLeft" t="textAreaTop" r="textAreaRight" b="textAreaBottom"/>
              <a:pathLst>
                <a:path w="1656" h="2144">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w="0">
              <a:noFill/>
            </a:ln>
          </p:spPr>
          <p:style>
            <a:lnRef idx="0"/>
            <a:fillRef idx="0"/>
            <a:effectRef idx="0"/>
            <a:fontRef idx="minor"/>
          </p:style>
          <p:txBody>
            <a:bodyPr tIns="39600" bIns="39600" anchor="ctr">
              <a:noAutofit/>
            </a:bodyPr>
            <a:p>
              <a:pPr>
                <a:lnSpc>
                  <a:spcPct val="100000"/>
                </a:lnSpc>
                <a:tabLst>
                  <a:tab algn="l" pos="0"/>
                </a:tabLst>
              </a:pPr>
              <a:endParaRPr b="0" lang="tr-TR" sz="1800" spc="-1" strike="noStrike">
                <a:solidFill>
                  <a:schemeClr val="dk1"/>
                </a:solidFill>
                <a:latin typeface="Arial"/>
              </a:endParaRPr>
            </a:p>
          </p:txBody>
        </p:sp>
        <p:sp>
          <p:nvSpPr>
            <p:cNvPr id="146" name="Google Shape;794;p22"/>
            <p:cNvSpPr/>
            <p:nvPr/>
          </p:nvSpPr>
          <p:spPr>
            <a:xfrm>
              <a:off x="5707080" y="3337200"/>
              <a:ext cx="39240" cy="56880"/>
            </a:xfrm>
            <a:custGeom>
              <a:avLst/>
              <a:gdLst>
                <a:gd name="textAreaLeft" fmla="*/ 0 w 39240"/>
                <a:gd name="textAreaRight" fmla="*/ 39600 w 39240"/>
                <a:gd name="textAreaTop" fmla="*/ 0 h 56880"/>
                <a:gd name="textAreaBottom" fmla="*/ 57240 h 56880"/>
              </a:gdLst>
              <a:ahLst/>
              <a:rect l="textAreaLeft" t="textAreaTop" r="textAreaRight" b="textAreaBottom"/>
              <a:pathLst>
                <a:path w="1061" h="1537">
                  <a:moveTo>
                    <a:pt x="870" y="0"/>
                  </a:moveTo>
                  <a:cubicBezTo>
                    <a:pt x="822" y="620"/>
                    <a:pt x="501" y="1179"/>
                    <a:pt x="1" y="1536"/>
                  </a:cubicBezTo>
                  <a:cubicBezTo>
                    <a:pt x="727" y="1274"/>
                    <a:pt x="1060" y="239"/>
                    <a:pt x="1060" y="239"/>
                  </a:cubicBezTo>
                  <a:lnTo>
                    <a:pt x="870" y="0"/>
                  </a:lnTo>
                  <a:close/>
                </a:path>
              </a:pathLst>
            </a:custGeom>
            <a:solidFill>
              <a:schemeClr val="accent1"/>
            </a:solidFill>
            <a:ln w="0">
              <a:noFill/>
            </a:ln>
          </p:spPr>
          <p:style>
            <a:lnRef idx="0"/>
            <a:fillRef idx="0"/>
            <a:effectRef idx="0"/>
            <a:fontRef idx="minor"/>
          </p:style>
          <p:txBody>
            <a:bodyPr tIns="28440" bIns="28440" anchor="ctr">
              <a:noAutofit/>
            </a:bodyPr>
            <a:p>
              <a:pPr>
                <a:lnSpc>
                  <a:spcPct val="100000"/>
                </a:lnSpc>
                <a:tabLst>
                  <a:tab algn="l" pos="0"/>
                </a:tabLst>
              </a:pPr>
              <a:endParaRPr b="0" lang="tr-TR" sz="1800" spc="-1" strike="noStrike">
                <a:solidFill>
                  <a:schemeClr val="dk1"/>
                </a:solidFill>
                <a:latin typeface="Arial"/>
              </a:endParaRPr>
            </a:p>
          </p:txBody>
        </p:sp>
        <p:sp>
          <p:nvSpPr>
            <p:cNvPr id="147" name="Google Shape;795;p22"/>
            <p:cNvSpPr/>
            <p:nvPr/>
          </p:nvSpPr>
          <p:spPr>
            <a:xfrm>
              <a:off x="5762520" y="3386160"/>
              <a:ext cx="34200" cy="40320"/>
            </a:xfrm>
            <a:custGeom>
              <a:avLst/>
              <a:gdLst>
                <a:gd name="textAreaLeft" fmla="*/ 0 w 34200"/>
                <a:gd name="textAreaRight" fmla="*/ 34560 w 34200"/>
                <a:gd name="textAreaTop" fmla="*/ 0 h 40320"/>
                <a:gd name="textAreaBottom" fmla="*/ 40680 h 40320"/>
              </a:gdLst>
              <a:ahLst/>
              <a:rect l="textAreaLeft" t="textAreaTop" r="textAreaRight" b="textAreaBottom"/>
              <a:pathLst>
                <a:path w="929" h="1096">
                  <a:moveTo>
                    <a:pt x="786" y="0"/>
                  </a:moveTo>
                  <a:cubicBezTo>
                    <a:pt x="691" y="453"/>
                    <a:pt x="405" y="846"/>
                    <a:pt x="0" y="1096"/>
                  </a:cubicBezTo>
                  <a:cubicBezTo>
                    <a:pt x="560" y="941"/>
                    <a:pt x="929" y="107"/>
                    <a:pt x="929" y="107"/>
                  </a:cubicBezTo>
                  <a:lnTo>
                    <a:pt x="786" y="0"/>
                  </a:lnTo>
                  <a:close/>
                </a:path>
              </a:pathLst>
            </a:custGeom>
            <a:solidFill>
              <a:schemeClr val="accent1"/>
            </a:solidFill>
            <a:ln w="0">
              <a:noFill/>
            </a:ln>
          </p:spPr>
          <p:style>
            <a:lnRef idx="0"/>
            <a:fillRef idx="0"/>
            <a:effectRef idx="0"/>
            <a:fontRef idx="minor"/>
          </p:style>
          <p:txBody>
            <a:bodyPr tIns="20160" bIns="20160" anchor="ctr">
              <a:noAutofit/>
            </a:bodyPr>
            <a:p>
              <a:pPr>
                <a:lnSpc>
                  <a:spcPct val="100000"/>
                </a:lnSpc>
                <a:tabLst>
                  <a:tab algn="l" pos="0"/>
                </a:tabLst>
              </a:pPr>
              <a:endParaRPr b="0" lang="tr-TR" sz="1800" spc="-1" strike="noStrike">
                <a:solidFill>
                  <a:schemeClr val="dk1"/>
                </a:solidFill>
                <a:latin typeface="Arial"/>
              </a:endParaRPr>
            </a:p>
          </p:txBody>
        </p:sp>
        <p:sp>
          <p:nvSpPr>
            <p:cNvPr id="148" name="Google Shape;796;p22"/>
            <p:cNvSpPr/>
            <p:nvPr/>
          </p:nvSpPr>
          <p:spPr>
            <a:xfrm>
              <a:off x="5486760" y="3066840"/>
              <a:ext cx="50400" cy="37800"/>
            </a:xfrm>
            <a:custGeom>
              <a:avLst/>
              <a:gdLst>
                <a:gd name="textAreaLeft" fmla="*/ 0 w 50400"/>
                <a:gd name="textAreaRight" fmla="*/ 50760 w 50400"/>
                <a:gd name="textAreaTop" fmla="*/ 0 h 37800"/>
                <a:gd name="textAreaBottom" fmla="*/ 38160 h 37800"/>
              </a:gdLst>
              <a:ahLst/>
              <a:rect l="textAreaLeft" t="textAreaTop" r="textAreaRight" b="textAreaBottom"/>
              <a:pathLst>
                <a:path w="1370" h="1025">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w="0">
              <a:noFill/>
            </a:ln>
          </p:spPr>
          <p:style>
            <a:lnRef idx="0"/>
            <a:fillRef idx="0"/>
            <a:effectRef idx="0"/>
            <a:fontRef idx="minor"/>
          </p:style>
          <p:txBody>
            <a:bodyPr tIns="19080" bIns="19080" anchor="ctr">
              <a:noAutofit/>
            </a:bodyPr>
            <a:p>
              <a:pPr>
                <a:lnSpc>
                  <a:spcPct val="100000"/>
                </a:lnSpc>
                <a:tabLst>
                  <a:tab algn="l" pos="0"/>
                </a:tabLst>
              </a:pPr>
              <a:endParaRPr b="0" lang="tr-TR" sz="1800" spc="-1" strike="noStrike">
                <a:solidFill>
                  <a:schemeClr val="dk1"/>
                </a:solidFill>
                <a:latin typeface="Arial"/>
              </a:endParaRPr>
            </a:p>
          </p:txBody>
        </p:sp>
        <p:sp>
          <p:nvSpPr>
            <p:cNvPr id="149" name="Google Shape;797;p22"/>
            <p:cNvSpPr/>
            <p:nvPr/>
          </p:nvSpPr>
          <p:spPr>
            <a:xfrm>
              <a:off x="5538600" y="3092760"/>
              <a:ext cx="68760" cy="65160"/>
            </a:xfrm>
            <a:custGeom>
              <a:avLst/>
              <a:gdLst>
                <a:gd name="textAreaLeft" fmla="*/ 0 w 68760"/>
                <a:gd name="textAreaRight" fmla="*/ 69120 w 68760"/>
                <a:gd name="textAreaTop" fmla="*/ 0 h 65160"/>
                <a:gd name="textAreaBottom" fmla="*/ 65520 h 65160"/>
              </a:gdLst>
              <a:ahLst/>
              <a:rect l="textAreaLeft" t="textAreaTop" r="textAreaRight" b="textAreaBottom"/>
              <a:pathLst>
                <a:path w="1858" h="1763">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w="0">
              <a:noFill/>
            </a:ln>
          </p:spPr>
          <p:style>
            <a:lnRef idx="0"/>
            <a:fillRef idx="0"/>
            <a:effectRef idx="0"/>
            <a:fontRef idx="minor"/>
          </p:style>
          <p:txBody>
            <a:bodyPr tIns="32760" bIns="32760" anchor="ctr">
              <a:noAutofit/>
            </a:bodyPr>
            <a:p>
              <a:pPr>
                <a:lnSpc>
                  <a:spcPct val="100000"/>
                </a:lnSpc>
                <a:tabLst>
                  <a:tab algn="l" pos="0"/>
                </a:tabLst>
              </a:pPr>
              <a:endParaRPr b="0" lang="tr-TR" sz="1800" spc="-1" strike="noStrike">
                <a:solidFill>
                  <a:schemeClr val="dk1"/>
                </a:solidFill>
                <a:latin typeface="Arial"/>
              </a:endParaRPr>
            </a:p>
          </p:txBody>
        </p:sp>
        <p:sp>
          <p:nvSpPr>
            <p:cNvPr id="150" name="Google Shape;798;p22"/>
            <p:cNvSpPr/>
            <p:nvPr/>
          </p:nvSpPr>
          <p:spPr>
            <a:xfrm>
              <a:off x="5604480" y="3146760"/>
              <a:ext cx="78840" cy="69480"/>
            </a:xfrm>
            <a:custGeom>
              <a:avLst/>
              <a:gdLst>
                <a:gd name="textAreaLeft" fmla="*/ 0 w 78840"/>
                <a:gd name="textAreaRight" fmla="*/ 79200 w 78840"/>
                <a:gd name="textAreaTop" fmla="*/ 0 h 69480"/>
                <a:gd name="textAreaBottom" fmla="*/ 69840 h 69480"/>
              </a:gdLst>
              <a:ahLst/>
              <a:rect l="textAreaLeft" t="textAreaTop" r="textAreaRight" b="textAreaBottom"/>
              <a:pathLst>
                <a:path w="2132" h="1883">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w="0">
              <a:noFill/>
            </a:ln>
          </p:spPr>
          <p:style>
            <a:lnRef idx="0"/>
            <a:fillRef idx="0"/>
            <a:effectRef idx="0"/>
            <a:fontRef idx="minor"/>
          </p:style>
          <p:txBody>
            <a:bodyPr tIns="34920" bIns="34920" anchor="ctr">
              <a:noAutofit/>
            </a:bodyPr>
            <a:p>
              <a:pPr>
                <a:lnSpc>
                  <a:spcPct val="100000"/>
                </a:lnSpc>
                <a:tabLst>
                  <a:tab algn="l" pos="0"/>
                </a:tabLst>
              </a:pPr>
              <a:endParaRPr b="0" lang="tr-TR" sz="1800" spc="-1" strike="noStrike">
                <a:solidFill>
                  <a:schemeClr val="dk1"/>
                </a:solidFill>
                <a:latin typeface="Arial"/>
              </a:endParaRPr>
            </a:p>
          </p:txBody>
        </p:sp>
        <p:sp>
          <p:nvSpPr>
            <p:cNvPr id="151" name="Google Shape;799;p22"/>
            <p:cNvSpPr/>
            <p:nvPr/>
          </p:nvSpPr>
          <p:spPr>
            <a:xfrm>
              <a:off x="5680080" y="3222000"/>
              <a:ext cx="74880" cy="66600"/>
            </a:xfrm>
            <a:custGeom>
              <a:avLst/>
              <a:gdLst>
                <a:gd name="textAreaLeft" fmla="*/ 0 w 74880"/>
                <a:gd name="textAreaRight" fmla="*/ 75240 w 74880"/>
                <a:gd name="textAreaTop" fmla="*/ 0 h 66600"/>
                <a:gd name="textAreaBottom" fmla="*/ 66960 h 66600"/>
              </a:gdLst>
              <a:ahLst/>
              <a:rect l="textAreaLeft" t="textAreaTop" r="textAreaRight" b="textAreaBottom"/>
              <a:pathLst>
                <a:path w="2025" h="1799">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w="0">
              <a:noFill/>
            </a:ln>
          </p:spPr>
          <p:style>
            <a:lnRef idx="0"/>
            <a:fillRef idx="0"/>
            <a:effectRef idx="0"/>
            <a:fontRef idx="minor"/>
          </p:style>
          <p:txBody>
            <a:bodyPr tIns="33480" bIns="33480" anchor="ctr">
              <a:noAutofit/>
            </a:bodyPr>
            <a:p>
              <a:pPr>
                <a:lnSpc>
                  <a:spcPct val="100000"/>
                </a:lnSpc>
                <a:tabLst>
                  <a:tab algn="l" pos="0"/>
                </a:tabLst>
              </a:pPr>
              <a:endParaRPr b="0" lang="tr-TR" sz="1800" spc="-1" strike="noStrike">
                <a:solidFill>
                  <a:schemeClr val="dk1"/>
                </a:solidFill>
                <a:latin typeface="Arial"/>
              </a:endParaRPr>
            </a:p>
          </p:txBody>
        </p:sp>
        <p:sp>
          <p:nvSpPr>
            <p:cNvPr id="152" name="Google Shape;800;p22"/>
            <p:cNvSpPr/>
            <p:nvPr/>
          </p:nvSpPr>
          <p:spPr>
            <a:xfrm>
              <a:off x="5739480" y="3298680"/>
              <a:ext cx="54000" cy="43560"/>
            </a:xfrm>
            <a:custGeom>
              <a:avLst/>
              <a:gdLst>
                <a:gd name="textAreaLeft" fmla="*/ 0 w 54000"/>
                <a:gd name="textAreaRight" fmla="*/ 54360 w 54000"/>
                <a:gd name="textAreaTop" fmla="*/ 0 h 43560"/>
                <a:gd name="textAreaBottom" fmla="*/ 43920 h 43560"/>
              </a:gdLst>
              <a:ahLst/>
              <a:rect l="textAreaLeft" t="textAreaTop" r="textAreaRight" b="textAreaBottom"/>
              <a:pathLst>
                <a:path w="1466" h="1180">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w="0">
              <a:noFill/>
            </a:ln>
          </p:spPr>
          <p:style>
            <a:lnRef idx="0"/>
            <a:fillRef idx="0"/>
            <a:effectRef idx="0"/>
            <a:fontRef idx="minor"/>
          </p:style>
          <p:txBody>
            <a:bodyPr tIns="21960" bIns="21960" anchor="ctr">
              <a:noAutofit/>
            </a:bodyPr>
            <a:p>
              <a:pPr>
                <a:lnSpc>
                  <a:spcPct val="100000"/>
                </a:lnSpc>
                <a:tabLst>
                  <a:tab algn="l" pos="0"/>
                </a:tabLst>
              </a:pPr>
              <a:endParaRPr b="0" lang="tr-TR" sz="1800" spc="-1" strike="noStrike">
                <a:solidFill>
                  <a:schemeClr val="dk1"/>
                </a:solidFill>
                <a:latin typeface="Arial"/>
              </a:endParaRPr>
            </a:p>
          </p:txBody>
        </p:sp>
        <p:sp>
          <p:nvSpPr>
            <p:cNvPr id="153" name="Google Shape;801;p22"/>
            <p:cNvSpPr/>
            <p:nvPr/>
          </p:nvSpPr>
          <p:spPr>
            <a:xfrm>
              <a:off x="5792400" y="3351600"/>
              <a:ext cx="37800" cy="37440"/>
            </a:xfrm>
            <a:custGeom>
              <a:avLst/>
              <a:gdLst>
                <a:gd name="textAreaLeft" fmla="*/ 0 w 37800"/>
                <a:gd name="textAreaRight" fmla="*/ 38160 w 37800"/>
                <a:gd name="textAreaTop" fmla="*/ 0 h 37440"/>
                <a:gd name="textAreaBottom" fmla="*/ 37800 h 37440"/>
              </a:gdLst>
              <a:ahLst/>
              <a:rect l="textAreaLeft" t="textAreaTop" r="textAreaRight" b="textAreaBottom"/>
              <a:pathLst>
                <a:path w="1025" h="1013">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w="0">
              <a:noFill/>
            </a:ln>
          </p:spPr>
          <p:style>
            <a:lnRef idx="0"/>
            <a:fillRef idx="0"/>
            <a:effectRef idx="0"/>
            <a:fontRef idx="minor"/>
          </p:style>
          <p:txBody>
            <a:bodyPr tIns="18720" bIns="18720" anchor="ctr">
              <a:noAutofit/>
            </a:bodyPr>
            <a:p>
              <a:pPr>
                <a:lnSpc>
                  <a:spcPct val="100000"/>
                </a:lnSpc>
                <a:tabLst>
                  <a:tab algn="l" pos="0"/>
                </a:tabLst>
              </a:pPr>
              <a:endParaRPr b="0" lang="tr-TR" sz="1800" spc="-1" strike="noStrike">
                <a:solidFill>
                  <a:schemeClr val="dk1"/>
                </a:solidFill>
                <a:latin typeface="Arial"/>
              </a:endParaRPr>
            </a:p>
          </p:txBody>
        </p:sp>
        <p:sp>
          <p:nvSpPr>
            <p:cNvPr id="154" name="Google Shape;802;p22"/>
            <p:cNvSpPr/>
            <p:nvPr/>
          </p:nvSpPr>
          <p:spPr>
            <a:xfrm>
              <a:off x="2644560" y="3566160"/>
              <a:ext cx="3388320" cy="137160"/>
            </a:xfrm>
            <a:custGeom>
              <a:avLst/>
              <a:gdLst>
                <a:gd name="textAreaLeft" fmla="*/ 0 w 3388320"/>
                <a:gd name="textAreaRight" fmla="*/ 3388680 w 3388320"/>
                <a:gd name="textAreaTop" fmla="*/ 0 h 137160"/>
                <a:gd name="textAreaBottom" fmla="*/ 137520 h 137160"/>
              </a:gdLst>
              <a:ahLst/>
              <a:rect l="textAreaLeft" t="textAreaTop" r="textAreaRight" b="textAreaBottom"/>
              <a:pathLst>
                <a:path w="91203" h="3703">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w="0">
              <a:noFill/>
            </a:ln>
          </p:spPr>
          <p:style>
            <a:lnRef idx="0"/>
            <a:fillRef idx="0"/>
            <a:effectRef idx="0"/>
            <a:fontRef idx="minor"/>
          </p:style>
          <p:txBody>
            <a:bodyPr tIns="68760" bIns="68760" anchor="ctr">
              <a:noAutofit/>
            </a:bodyPr>
            <a:p>
              <a:pPr>
                <a:lnSpc>
                  <a:spcPct val="100000"/>
                </a:lnSpc>
                <a:tabLst>
                  <a:tab algn="l" pos="0"/>
                </a:tabLst>
              </a:pPr>
              <a:endParaRPr b="0" lang="tr-TR" sz="1800" spc="-1" strike="noStrike">
                <a:solidFill>
                  <a:schemeClr val="dk1"/>
                </a:solidFill>
                <a:latin typeface="Arial"/>
              </a:endParaRPr>
            </a:p>
          </p:txBody>
        </p:sp>
        <p:sp>
          <p:nvSpPr>
            <p:cNvPr id="155" name="Google Shape;803;p22"/>
            <p:cNvSpPr/>
            <p:nvPr/>
          </p:nvSpPr>
          <p:spPr>
            <a:xfrm>
              <a:off x="3979440" y="3265200"/>
              <a:ext cx="718200" cy="325800"/>
            </a:xfrm>
            <a:custGeom>
              <a:avLst/>
              <a:gdLst>
                <a:gd name="textAreaLeft" fmla="*/ 0 w 718200"/>
                <a:gd name="textAreaRight" fmla="*/ 718560 w 718200"/>
                <a:gd name="textAreaTop" fmla="*/ 0 h 325800"/>
                <a:gd name="textAreaBottom" fmla="*/ 326160 h 325800"/>
              </a:gdLst>
              <a:ahLst/>
              <a:rect l="textAreaLeft" t="textAreaTop" r="textAreaRight" b="textAreaBottom"/>
              <a:pathLst>
                <a:path w="19337" h="8776">
                  <a:moveTo>
                    <a:pt x="2430" y="1"/>
                  </a:moveTo>
                  <a:lnTo>
                    <a:pt x="1" y="8776"/>
                  </a:lnTo>
                  <a:lnTo>
                    <a:pt x="19337" y="8776"/>
                  </a:lnTo>
                  <a:lnTo>
                    <a:pt x="16908" y="1"/>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56" name="Google Shape;804;p22"/>
            <p:cNvSpPr/>
            <p:nvPr/>
          </p:nvSpPr>
          <p:spPr>
            <a:xfrm>
              <a:off x="4046040" y="3265200"/>
              <a:ext cx="585360" cy="85680"/>
            </a:xfrm>
            <a:custGeom>
              <a:avLst/>
              <a:gdLst>
                <a:gd name="textAreaLeft" fmla="*/ 0 w 585360"/>
                <a:gd name="textAreaRight" fmla="*/ 585720 w 585360"/>
                <a:gd name="textAreaTop" fmla="*/ 0 h 85680"/>
                <a:gd name="textAreaBottom" fmla="*/ 86040 h 85680"/>
              </a:gdLst>
              <a:ahLst/>
              <a:rect l="textAreaLeft" t="textAreaTop" r="textAreaRight" b="textAreaBottom"/>
              <a:pathLst>
                <a:path w="15765" h="2311">
                  <a:moveTo>
                    <a:pt x="644" y="1"/>
                  </a:moveTo>
                  <a:lnTo>
                    <a:pt x="1" y="2311"/>
                  </a:lnTo>
                  <a:lnTo>
                    <a:pt x="15765" y="2311"/>
                  </a:lnTo>
                  <a:lnTo>
                    <a:pt x="15122" y="1"/>
                  </a:lnTo>
                  <a:close/>
                </a:path>
              </a:pathLst>
            </a:custGeom>
            <a:solidFill>
              <a:schemeClr val="accent3"/>
            </a:solidFill>
            <a:ln w="0">
              <a:noFill/>
            </a:ln>
          </p:spPr>
          <p:style>
            <a:lnRef idx="0"/>
            <a:fillRef idx="0"/>
            <a:effectRef idx="0"/>
            <a:fontRef idx="minor"/>
          </p:style>
          <p:txBody>
            <a:bodyPr tIns="42840" bIns="42840" anchor="ctr">
              <a:noAutofit/>
            </a:bodyPr>
            <a:p>
              <a:pPr>
                <a:lnSpc>
                  <a:spcPct val="100000"/>
                </a:lnSpc>
                <a:tabLst>
                  <a:tab algn="l" pos="0"/>
                </a:tabLst>
              </a:pPr>
              <a:endParaRPr b="0" lang="tr-TR" sz="1800" spc="-1" strike="noStrike">
                <a:solidFill>
                  <a:schemeClr val="dk1"/>
                </a:solidFill>
                <a:latin typeface="Arial"/>
              </a:endParaRPr>
            </a:p>
          </p:txBody>
        </p:sp>
        <p:sp>
          <p:nvSpPr>
            <p:cNvPr id="157" name="Google Shape;805;p22"/>
            <p:cNvSpPr/>
            <p:nvPr/>
          </p:nvSpPr>
          <p:spPr>
            <a:xfrm>
              <a:off x="3979440" y="3527640"/>
              <a:ext cx="718200" cy="63360"/>
            </a:xfrm>
            <a:custGeom>
              <a:avLst/>
              <a:gdLst>
                <a:gd name="textAreaLeft" fmla="*/ 0 w 718200"/>
                <a:gd name="textAreaRight" fmla="*/ 718560 w 718200"/>
                <a:gd name="textAreaTop" fmla="*/ 0 h 63360"/>
                <a:gd name="textAreaBottom" fmla="*/ 63720 h 63360"/>
              </a:gdLst>
              <a:ahLst/>
              <a:rect l="textAreaLeft" t="textAreaTop" r="textAreaRight" b="textAreaBottom"/>
              <a:pathLst>
                <a:path w="19337" h="1715">
                  <a:moveTo>
                    <a:pt x="477" y="0"/>
                  </a:moveTo>
                  <a:lnTo>
                    <a:pt x="1" y="1715"/>
                  </a:lnTo>
                  <a:lnTo>
                    <a:pt x="19337" y="1715"/>
                  </a:lnTo>
                  <a:lnTo>
                    <a:pt x="18860" y="0"/>
                  </a:lnTo>
                  <a:close/>
                </a:path>
              </a:pathLst>
            </a:custGeom>
            <a:solidFill>
              <a:schemeClr val="accent3"/>
            </a:solidFill>
            <a:ln w="0">
              <a:noFill/>
            </a:ln>
          </p:spPr>
          <p:style>
            <a:lnRef idx="0"/>
            <a:fillRef idx="0"/>
            <a:effectRef idx="0"/>
            <a:fontRef idx="minor"/>
          </p:style>
          <p:txBody>
            <a:bodyPr tIns="31680" bIns="31680" anchor="ctr">
              <a:noAutofit/>
            </a:bodyPr>
            <a:p>
              <a:pPr>
                <a:lnSpc>
                  <a:spcPct val="100000"/>
                </a:lnSpc>
                <a:tabLst>
                  <a:tab algn="l" pos="0"/>
                </a:tabLst>
              </a:pPr>
              <a:endParaRPr b="0" lang="tr-TR" sz="1800" spc="-1" strike="noStrike">
                <a:solidFill>
                  <a:schemeClr val="dk1"/>
                </a:solidFill>
                <a:latin typeface="Arial"/>
              </a:endParaRPr>
            </a:p>
          </p:txBody>
        </p:sp>
        <p:sp>
          <p:nvSpPr>
            <p:cNvPr id="158" name="Google Shape;806;p22"/>
            <p:cNvSpPr/>
            <p:nvPr/>
          </p:nvSpPr>
          <p:spPr>
            <a:xfrm>
              <a:off x="3876840" y="3569760"/>
              <a:ext cx="920160" cy="49680"/>
            </a:xfrm>
            <a:custGeom>
              <a:avLst/>
              <a:gdLst>
                <a:gd name="textAreaLeft" fmla="*/ 0 w 920160"/>
                <a:gd name="textAreaRight" fmla="*/ 920520 w 920160"/>
                <a:gd name="textAreaTop" fmla="*/ 0 h 49680"/>
                <a:gd name="textAreaBottom" fmla="*/ 50040 h 49680"/>
              </a:gdLst>
              <a:ahLst/>
              <a:rect l="textAreaLeft" t="textAreaTop" r="textAreaRight" b="textAreaBottom"/>
              <a:pathLst>
                <a:path w="24778" h="1346">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w="0">
              <a:noFill/>
            </a:ln>
          </p:spPr>
          <p:style>
            <a:lnRef idx="0"/>
            <a:fillRef idx="0"/>
            <a:effectRef idx="0"/>
            <a:fontRef idx="minor"/>
          </p:style>
          <p:txBody>
            <a:bodyPr tIns="24840" bIns="24840" anchor="ctr">
              <a:noAutofit/>
            </a:bodyPr>
            <a:p>
              <a:pPr>
                <a:lnSpc>
                  <a:spcPct val="100000"/>
                </a:lnSpc>
                <a:tabLst>
                  <a:tab algn="l" pos="0"/>
                </a:tabLst>
              </a:pPr>
              <a:endParaRPr b="0" lang="tr-TR" sz="1800" spc="-1" strike="noStrike">
                <a:solidFill>
                  <a:schemeClr val="dk1"/>
                </a:solidFill>
                <a:latin typeface="Arial"/>
              </a:endParaRPr>
            </a:p>
          </p:txBody>
        </p:sp>
        <p:sp>
          <p:nvSpPr>
            <p:cNvPr id="159" name="Google Shape;807;p22"/>
            <p:cNvSpPr/>
            <p:nvPr/>
          </p:nvSpPr>
          <p:spPr>
            <a:xfrm>
              <a:off x="2993040" y="3050280"/>
              <a:ext cx="2691720" cy="237600"/>
            </a:xfrm>
            <a:custGeom>
              <a:avLst/>
              <a:gdLst>
                <a:gd name="textAreaLeft" fmla="*/ 0 w 2691720"/>
                <a:gd name="textAreaRight" fmla="*/ 2692080 w 2691720"/>
                <a:gd name="textAreaTop" fmla="*/ 0 h 237600"/>
                <a:gd name="textAreaBottom" fmla="*/ 237960 h 237600"/>
              </a:gdLst>
              <a:ahLst/>
              <a:rect l="textAreaLeft" t="textAreaTop" r="textAreaRight" b="textAreaBottom"/>
              <a:pathLst>
                <a:path w="72451" h="6406">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0" name="Google Shape;808;p22"/>
            <p:cNvSpPr/>
            <p:nvPr/>
          </p:nvSpPr>
          <p:spPr>
            <a:xfrm>
              <a:off x="2992680" y="1447560"/>
              <a:ext cx="2691360" cy="1602360"/>
            </a:xfrm>
            <a:custGeom>
              <a:avLst/>
              <a:gdLst>
                <a:gd name="textAreaLeft" fmla="*/ 0 w 2691360"/>
                <a:gd name="textAreaRight" fmla="*/ 2691720 w 2691360"/>
                <a:gd name="textAreaTop" fmla="*/ 0 h 1602360"/>
                <a:gd name="textAreaBottom" fmla="*/ 1602720 h 1602360"/>
              </a:gdLst>
              <a:ahLst/>
              <a:rect l="textAreaLeft" t="textAreaTop" r="textAreaRight" b="textAreaBottom"/>
              <a:pathLst>
                <a:path w="72450" h="43137">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1" name="Google Shape;809;p22"/>
            <p:cNvSpPr/>
            <p:nvPr/>
          </p:nvSpPr>
          <p:spPr>
            <a:xfrm>
              <a:off x="3087360" y="1542960"/>
              <a:ext cx="2499120" cy="1409040"/>
            </a:xfrm>
            <a:custGeom>
              <a:avLst/>
              <a:gdLst>
                <a:gd name="textAreaLeft" fmla="*/ 0 w 2499120"/>
                <a:gd name="textAreaRight" fmla="*/ 2499480 w 2499120"/>
                <a:gd name="textAreaTop" fmla="*/ 0 h 1409040"/>
                <a:gd name="textAreaBottom" fmla="*/ 1409400 h 1409040"/>
              </a:gdLst>
              <a:ahLst/>
              <a:rect l="textAreaLeft" t="textAreaTop" r="textAreaRight" b="textAreaBottom"/>
              <a:pathLst>
                <a:path w="67271" h="37935">
                  <a:moveTo>
                    <a:pt x="0" y="1"/>
                  </a:moveTo>
                  <a:lnTo>
                    <a:pt x="67270" y="1"/>
                  </a:lnTo>
                  <a:lnTo>
                    <a:pt x="67270" y="37934"/>
                  </a:lnTo>
                  <a:lnTo>
                    <a:pt x="0" y="37934"/>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2" name="Google Shape;810;p22"/>
            <p:cNvSpPr/>
            <p:nvPr/>
          </p:nvSpPr>
          <p:spPr>
            <a:xfrm>
              <a:off x="4301280" y="3120120"/>
              <a:ext cx="84960" cy="85680"/>
            </a:xfrm>
            <a:custGeom>
              <a:avLst/>
              <a:gdLst>
                <a:gd name="textAreaLeft" fmla="*/ 0 w 84960"/>
                <a:gd name="textAreaRight" fmla="*/ 85320 w 84960"/>
                <a:gd name="textAreaTop" fmla="*/ 0 h 85680"/>
                <a:gd name="textAreaBottom" fmla="*/ 86040 h 85680"/>
              </a:gdLst>
              <a:ahLst/>
              <a:rect l="textAreaLeft" t="textAreaTop" r="textAreaRight" b="textAreaBottom"/>
              <a:pathLst>
                <a:path w="2299" h="2311">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w="0">
              <a:noFill/>
            </a:ln>
          </p:spPr>
          <p:style>
            <a:lnRef idx="0"/>
            <a:fillRef idx="0"/>
            <a:effectRef idx="0"/>
            <a:fontRef idx="minor"/>
          </p:style>
          <p:txBody>
            <a:bodyPr tIns="42840" bIns="42840" anchor="ctr">
              <a:noAutofit/>
            </a:bodyPr>
            <a:p>
              <a:pPr>
                <a:lnSpc>
                  <a:spcPct val="100000"/>
                </a:lnSpc>
                <a:tabLst>
                  <a:tab algn="l" pos="0"/>
                </a:tabLst>
              </a:pPr>
              <a:endParaRPr b="0" lang="tr-TR" sz="1800" spc="-1" strike="noStrike">
                <a:solidFill>
                  <a:schemeClr val="dk1"/>
                </a:solidFill>
                <a:latin typeface="Arial"/>
              </a:endParaRPr>
            </a:p>
          </p:txBody>
        </p:sp>
        <p:sp>
          <p:nvSpPr>
            <p:cNvPr id="163" name="Google Shape;811;p22"/>
            <p:cNvSpPr/>
            <p:nvPr/>
          </p:nvSpPr>
          <p:spPr>
            <a:xfrm>
              <a:off x="3097080" y="1546200"/>
              <a:ext cx="2499120" cy="1386000"/>
            </a:xfrm>
            <a:custGeom>
              <a:avLst/>
              <a:gdLst>
                <a:gd name="textAreaLeft" fmla="*/ 0 w 2499120"/>
                <a:gd name="textAreaRight" fmla="*/ 2499480 w 2499120"/>
                <a:gd name="textAreaTop" fmla="*/ 0 h 1386000"/>
                <a:gd name="textAreaBottom" fmla="*/ 1386360 h 1386000"/>
              </a:gdLst>
              <a:ahLst/>
              <a:rect l="textAreaLeft" t="textAreaTop" r="textAreaRight" b="textAreaBottom"/>
              <a:pathLst>
                <a:path w="71903" h="39970">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4" name="Google Shape;812;p22"/>
            <p:cNvSpPr/>
            <p:nvPr/>
          </p:nvSpPr>
          <p:spPr>
            <a:xfrm>
              <a:off x="3484080" y="1447920"/>
              <a:ext cx="1708560" cy="1165320"/>
            </a:xfrm>
            <a:custGeom>
              <a:avLst/>
              <a:gdLst>
                <a:gd name="textAreaLeft" fmla="*/ 0 w 1708560"/>
                <a:gd name="textAreaRight" fmla="*/ 1708920 w 1708560"/>
                <a:gd name="textAreaTop" fmla="*/ 0 h 1165320"/>
                <a:gd name="textAreaBottom" fmla="*/ 1165680 h 1165320"/>
              </a:gdLst>
              <a:ahLst/>
              <a:rect l="textAreaLeft" t="textAreaTop" r="textAreaRight" b="textAreaBottom"/>
              <a:pathLst>
                <a:path w="45995" h="31373">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5" name="Google Shape;813;p22"/>
            <p:cNvSpPr/>
            <p:nvPr/>
          </p:nvSpPr>
          <p:spPr>
            <a:xfrm>
              <a:off x="3443760" y="498960"/>
              <a:ext cx="1789560" cy="1933200"/>
            </a:xfrm>
            <a:custGeom>
              <a:avLst/>
              <a:gdLst>
                <a:gd name="textAreaLeft" fmla="*/ 0 w 1789560"/>
                <a:gd name="textAreaRight" fmla="*/ 1789920 w 1789560"/>
                <a:gd name="textAreaTop" fmla="*/ 0 h 1933200"/>
                <a:gd name="textAreaBottom" fmla="*/ 1933560 h 1933200"/>
              </a:gdLst>
              <a:ahLst/>
              <a:rect l="textAreaLeft" t="textAreaTop" r="textAreaRight" b="textAreaBottom"/>
              <a:pathLst>
                <a:path w="48174" h="52043">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6" name="Google Shape;814;p22"/>
            <p:cNvSpPr/>
            <p:nvPr/>
          </p:nvSpPr>
          <p:spPr>
            <a:xfrm>
              <a:off x="3491640" y="563400"/>
              <a:ext cx="1693440" cy="1803600"/>
            </a:xfrm>
            <a:custGeom>
              <a:avLst/>
              <a:gdLst>
                <a:gd name="textAreaLeft" fmla="*/ 0 w 1693440"/>
                <a:gd name="textAreaRight" fmla="*/ 1693800 w 1693440"/>
                <a:gd name="textAreaTop" fmla="*/ 0 h 1803600"/>
                <a:gd name="textAreaBottom" fmla="*/ 1803960 h 1803600"/>
              </a:gdLst>
              <a:ahLst/>
              <a:rect l="textAreaLeft" t="textAreaTop" r="textAreaRight" b="textAreaBottom"/>
              <a:pathLst>
                <a:path fill="none" w="45590" h="48555">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w="1775">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7" name="Google Shape;815;p22"/>
            <p:cNvSpPr/>
            <p:nvPr/>
          </p:nvSpPr>
          <p:spPr>
            <a:xfrm>
              <a:off x="3443760" y="498960"/>
              <a:ext cx="894600" cy="1933200"/>
            </a:xfrm>
            <a:custGeom>
              <a:avLst/>
              <a:gdLst>
                <a:gd name="textAreaLeft" fmla="*/ 0 w 894600"/>
                <a:gd name="textAreaRight" fmla="*/ 894960 w 894600"/>
                <a:gd name="textAreaTop" fmla="*/ 0 h 1933200"/>
                <a:gd name="textAreaBottom" fmla="*/ 1933560 h 1933200"/>
              </a:gdLst>
              <a:ahLst/>
              <a:rect l="textAreaLeft" t="textAreaTop" r="textAreaRight" b="textAreaBottom"/>
              <a:pathLst>
                <a:path w="24087" h="52043">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168" name="Google Shape;816;p22"/>
            <p:cNvSpPr/>
            <p:nvPr/>
          </p:nvSpPr>
          <p:spPr>
            <a:xfrm>
              <a:off x="3559680" y="51516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597" h="597">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w="0">
              <a:noFill/>
            </a:ln>
          </p:spPr>
          <p:style>
            <a:lnRef idx="0"/>
            <a:fillRef idx="0"/>
            <a:effectRef idx="0"/>
            <a:fontRef idx="minor"/>
          </p:style>
          <p:txBody>
            <a:bodyPr tIns="11160" bIns="11160" anchor="ctr">
              <a:noAutofit/>
            </a:bodyPr>
            <a:p>
              <a:pPr>
                <a:lnSpc>
                  <a:spcPct val="100000"/>
                </a:lnSpc>
                <a:tabLst>
                  <a:tab algn="l" pos="0"/>
                </a:tabLst>
              </a:pPr>
              <a:endParaRPr b="0" lang="tr-TR" sz="1800" spc="-1" strike="noStrike">
                <a:solidFill>
                  <a:schemeClr val="dk1"/>
                </a:solidFill>
                <a:latin typeface="Arial"/>
              </a:endParaRPr>
            </a:p>
          </p:txBody>
        </p:sp>
        <p:sp>
          <p:nvSpPr>
            <p:cNvPr id="169" name="Google Shape;817;p22"/>
            <p:cNvSpPr/>
            <p:nvPr/>
          </p:nvSpPr>
          <p:spPr>
            <a:xfrm>
              <a:off x="5089680" y="51516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596" h="597">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w="0">
              <a:noFill/>
            </a:ln>
          </p:spPr>
          <p:style>
            <a:lnRef idx="0"/>
            <a:fillRef idx="0"/>
            <a:effectRef idx="0"/>
            <a:fontRef idx="minor"/>
          </p:style>
          <p:txBody>
            <a:bodyPr tIns="11160" bIns="11160" anchor="ctr">
              <a:noAutofit/>
            </a:bodyPr>
            <a:p>
              <a:pPr>
                <a:lnSpc>
                  <a:spcPct val="100000"/>
                </a:lnSpc>
                <a:tabLst>
                  <a:tab algn="l" pos="0"/>
                </a:tabLst>
              </a:pPr>
              <a:endParaRPr b="0" lang="tr-TR" sz="1800" spc="-1" strike="noStrike">
                <a:solidFill>
                  <a:schemeClr val="dk1"/>
                </a:solidFill>
                <a:latin typeface="Arial"/>
              </a:endParaRPr>
            </a:p>
          </p:txBody>
        </p:sp>
        <p:sp>
          <p:nvSpPr>
            <p:cNvPr id="170" name="Google Shape;818;p22"/>
            <p:cNvSpPr/>
            <p:nvPr/>
          </p:nvSpPr>
          <p:spPr>
            <a:xfrm>
              <a:off x="3167640" y="881640"/>
              <a:ext cx="72720" cy="73080"/>
            </a:xfrm>
            <a:custGeom>
              <a:avLst/>
              <a:gdLst>
                <a:gd name="textAreaLeft" fmla="*/ 0 w 72720"/>
                <a:gd name="textAreaRight" fmla="*/ 73080 w 72720"/>
                <a:gd name="textAreaTop" fmla="*/ 0 h 73080"/>
                <a:gd name="textAreaBottom" fmla="*/ 73440 h 73080"/>
              </a:gdLst>
              <a:ahLst/>
              <a:rect l="textAreaLeft" t="textAreaTop" r="textAreaRight" b="textAreaBottom"/>
              <a:pathLst>
                <a:path w="1966" h="1977">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w="0">
              <a:noFill/>
            </a:ln>
          </p:spPr>
          <p:style>
            <a:lnRef idx="0"/>
            <a:fillRef idx="0"/>
            <a:effectRef idx="0"/>
            <a:fontRef idx="minor"/>
          </p:style>
          <p:txBody>
            <a:bodyPr tIns="36720" bIns="36720" anchor="ctr">
              <a:noAutofit/>
            </a:bodyPr>
            <a:p>
              <a:pPr>
                <a:lnSpc>
                  <a:spcPct val="100000"/>
                </a:lnSpc>
                <a:tabLst>
                  <a:tab algn="l" pos="0"/>
                </a:tabLst>
              </a:pPr>
              <a:endParaRPr b="0" lang="tr-TR" sz="1800" spc="-1" strike="noStrike">
                <a:solidFill>
                  <a:schemeClr val="dk1"/>
                </a:solidFill>
                <a:latin typeface="Arial"/>
              </a:endParaRPr>
            </a:p>
          </p:txBody>
        </p:sp>
        <p:sp>
          <p:nvSpPr>
            <p:cNvPr id="171" name="Google Shape;819;p22"/>
            <p:cNvSpPr/>
            <p:nvPr/>
          </p:nvSpPr>
          <p:spPr>
            <a:xfrm>
              <a:off x="2997000" y="839520"/>
              <a:ext cx="18360" cy="18360"/>
            </a:xfrm>
            <a:custGeom>
              <a:avLst/>
              <a:gdLst>
                <a:gd name="textAreaLeft" fmla="*/ 0 w 18360"/>
                <a:gd name="textAreaRight" fmla="*/ 18720 w 18360"/>
                <a:gd name="textAreaTop" fmla="*/ 0 h 18360"/>
                <a:gd name="textAreaBottom" fmla="*/ 18720 h 18360"/>
              </a:gdLst>
              <a:ahLst/>
              <a:rect l="textAreaLeft" t="textAreaTop" r="textAreaRight" b="textAreaBottom"/>
              <a:pathLst>
                <a:path w="501" h="502">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w="0">
              <a:noFill/>
            </a:ln>
          </p:spPr>
          <p:style>
            <a:lnRef idx="0"/>
            <a:fillRef idx="0"/>
            <a:effectRef idx="0"/>
            <a:fontRef idx="minor"/>
          </p:style>
          <p:txBody>
            <a:bodyPr tIns="9360" bIns="9360" anchor="ctr">
              <a:noAutofit/>
            </a:bodyPr>
            <a:p>
              <a:pPr>
                <a:lnSpc>
                  <a:spcPct val="100000"/>
                </a:lnSpc>
                <a:tabLst>
                  <a:tab algn="l" pos="0"/>
                </a:tabLst>
              </a:pPr>
              <a:endParaRPr b="0" lang="tr-TR" sz="1800" spc="-1" strike="noStrike">
                <a:solidFill>
                  <a:schemeClr val="dk1"/>
                </a:solidFill>
                <a:latin typeface="Arial"/>
              </a:endParaRPr>
            </a:p>
          </p:txBody>
        </p:sp>
        <p:sp>
          <p:nvSpPr>
            <p:cNvPr id="172" name="Google Shape;820;p22"/>
            <p:cNvSpPr/>
            <p:nvPr/>
          </p:nvSpPr>
          <p:spPr>
            <a:xfrm>
              <a:off x="2674080" y="113544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1227" h="1227">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w="0">
              <a:noFill/>
            </a:ln>
          </p:spPr>
          <p:style>
            <a:lnRef idx="0"/>
            <a:fillRef idx="0"/>
            <a:effectRef idx="0"/>
            <a:fontRef idx="minor"/>
          </p:style>
          <p:txBody>
            <a:bodyPr tIns="22680" bIns="22680" anchor="ctr">
              <a:noAutofit/>
            </a:bodyPr>
            <a:p>
              <a:pPr>
                <a:lnSpc>
                  <a:spcPct val="100000"/>
                </a:lnSpc>
                <a:tabLst>
                  <a:tab algn="l" pos="0"/>
                </a:tabLst>
              </a:pPr>
              <a:endParaRPr b="0" lang="tr-TR" sz="1800" spc="-1" strike="noStrike">
                <a:solidFill>
                  <a:schemeClr val="dk1"/>
                </a:solidFill>
                <a:latin typeface="Arial"/>
              </a:endParaRPr>
            </a:p>
          </p:txBody>
        </p:sp>
        <p:sp>
          <p:nvSpPr>
            <p:cNvPr id="173" name="Google Shape;821;p22"/>
            <p:cNvSpPr/>
            <p:nvPr/>
          </p:nvSpPr>
          <p:spPr>
            <a:xfrm>
              <a:off x="2537280" y="12513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727" h="727">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w="0">
              <a:noFill/>
            </a:ln>
          </p:spPr>
          <p:style>
            <a:lnRef idx="0"/>
            <a:fillRef idx="0"/>
            <a:effectRef idx="0"/>
            <a:fontRef idx="minor"/>
          </p:style>
          <p:txBody>
            <a:bodyPr tIns="13320" bIns="13320" anchor="ctr">
              <a:noAutofit/>
            </a:bodyPr>
            <a:p>
              <a:pPr>
                <a:lnSpc>
                  <a:spcPct val="100000"/>
                </a:lnSpc>
                <a:tabLst>
                  <a:tab algn="l" pos="0"/>
                </a:tabLst>
              </a:pPr>
              <a:endParaRPr b="0" lang="tr-TR" sz="1800" spc="-1" strike="noStrike">
                <a:solidFill>
                  <a:schemeClr val="dk1"/>
                </a:solidFill>
                <a:latin typeface="Arial"/>
              </a:endParaRPr>
            </a:p>
          </p:txBody>
        </p:sp>
        <p:sp>
          <p:nvSpPr>
            <p:cNvPr id="174" name="Google Shape;822;p22"/>
            <p:cNvSpPr/>
            <p:nvPr/>
          </p:nvSpPr>
          <p:spPr>
            <a:xfrm>
              <a:off x="2287080" y="229068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1227" h="1227">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w="0">
              <a:noFill/>
            </a:ln>
          </p:spPr>
          <p:style>
            <a:lnRef idx="0"/>
            <a:fillRef idx="0"/>
            <a:effectRef idx="0"/>
            <a:fontRef idx="minor"/>
          </p:style>
          <p:txBody>
            <a:bodyPr tIns="22680" bIns="22680" anchor="ctr">
              <a:noAutofit/>
            </a:bodyPr>
            <a:p>
              <a:pPr>
                <a:lnSpc>
                  <a:spcPct val="100000"/>
                </a:lnSpc>
                <a:tabLst>
                  <a:tab algn="l" pos="0"/>
                </a:tabLst>
              </a:pPr>
              <a:endParaRPr b="0" lang="tr-TR" sz="1800" spc="-1" strike="noStrike">
                <a:solidFill>
                  <a:schemeClr val="dk1"/>
                </a:solidFill>
                <a:latin typeface="Arial"/>
              </a:endParaRPr>
            </a:p>
          </p:txBody>
        </p:sp>
        <p:sp>
          <p:nvSpPr>
            <p:cNvPr id="175" name="Google Shape;823;p22"/>
            <p:cNvSpPr/>
            <p:nvPr/>
          </p:nvSpPr>
          <p:spPr>
            <a:xfrm>
              <a:off x="2191680" y="2139480"/>
              <a:ext cx="16560" cy="16560"/>
            </a:xfrm>
            <a:custGeom>
              <a:avLst/>
              <a:gdLst>
                <a:gd name="textAreaLeft" fmla="*/ 0 w 16560"/>
                <a:gd name="textAreaRight" fmla="*/ 16920 w 16560"/>
                <a:gd name="textAreaTop" fmla="*/ 0 h 16560"/>
                <a:gd name="textAreaBottom" fmla="*/ 16920 h 16560"/>
              </a:gdLst>
              <a:ahLst/>
              <a:rect l="textAreaLeft" t="textAreaTop" r="textAreaRight" b="textAreaBottom"/>
              <a:pathLst>
                <a:path w="454" h="453">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w="0">
              <a:noFill/>
            </a:ln>
          </p:spPr>
          <p:style>
            <a:lnRef idx="0"/>
            <a:fillRef idx="0"/>
            <a:effectRef idx="0"/>
            <a:fontRef idx="minor"/>
          </p:style>
          <p:txBody>
            <a:bodyPr tIns="8280" bIns="8280" anchor="ctr">
              <a:noAutofit/>
            </a:bodyPr>
            <a:p>
              <a:pPr>
                <a:lnSpc>
                  <a:spcPct val="100000"/>
                </a:lnSpc>
                <a:tabLst>
                  <a:tab algn="l" pos="0"/>
                </a:tabLst>
              </a:pPr>
              <a:endParaRPr b="0" lang="tr-TR" sz="1800" spc="-1" strike="noStrike">
                <a:solidFill>
                  <a:schemeClr val="dk1"/>
                </a:solidFill>
                <a:latin typeface="Arial"/>
              </a:endParaRPr>
            </a:p>
          </p:txBody>
        </p:sp>
        <p:sp>
          <p:nvSpPr>
            <p:cNvPr id="176" name="Google Shape;824;p22"/>
            <p:cNvSpPr/>
            <p:nvPr/>
          </p:nvSpPr>
          <p:spPr>
            <a:xfrm>
              <a:off x="2123640" y="2555640"/>
              <a:ext cx="18360" cy="18360"/>
            </a:xfrm>
            <a:custGeom>
              <a:avLst/>
              <a:gdLst>
                <a:gd name="textAreaLeft" fmla="*/ 0 w 18360"/>
                <a:gd name="textAreaRight" fmla="*/ 18720 w 18360"/>
                <a:gd name="textAreaTop" fmla="*/ 0 h 18360"/>
                <a:gd name="textAreaBottom" fmla="*/ 18720 h 18360"/>
              </a:gdLst>
              <a:ahLst/>
              <a:rect l="textAreaLeft" t="textAreaTop" r="textAreaRight" b="textAreaBottom"/>
              <a:pathLst>
                <a:path w="501" h="501">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w="0">
              <a:noFill/>
            </a:ln>
          </p:spPr>
          <p:style>
            <a:lnRef idx="0"/>
            <a:fillRef idx="0"/>
            <a:effectRef idx="0"/>
            <a:fontRef idx="minor"/>
          </p:style>
          <p:txBody>
            <a:bodyPr tIns="9360" bIns="9360" anchor="ctr">
              <a:noAutofit/>
            </a:bodyPr>
            <a:p>
              <a:pPr>
                <a:lnSpc>
                  <a:spcPct val="100000"/>
                </a:lnSpc>
                <a:tabLst>
                  <a:tab algn="l" pos="0"/>
                </a:tabLst>
              </a:pPr>
              <a:endParaRPr b="0" lang="tr-TR" sz="1800" spc="-1" strike="noStrike">
                <a:solidFill>
                  <a:schemeClr val="dk1"/>
                </a:solidFill>
                <a:latin typeface="Arial"/>
              </a:endParaRPr>
            </a:p>
          </p:txBody>
        </p:sp>
        <p:sp>
          <p:nvSpPr>
            <p:cNvPr id="177" name="Google Shape;825;p22"/>
            <p:cNvSpPr/>
            <p:nvPr/>
          </p:nvSpPr>
          <p:spPr>
            <a:xfrm>
              <a:off x="2523240" y="2992320"/>
              <a:ext cx="30600" cy="30600"/>
            </a:xfrm>
            <a:custGeom>
              <a:avLst/>
              <a:gdLst>
                <a:gd name="textAreaLeft" fmla="*/ 0 w 30600"/>
                <a:gd name="textAreaRight" fmla="*/ 30960 w 30600"/>
                <a:gd name="textAreaTop" fmla="*/ 0 h 30600"/>
                <a:gd name="textAreaBottom" fmla="*/ 30960 h 30600"/>
              </a:gdLst>
              <a:ahLst/>
              <a:rect l="textAreaLeft" t="textAreaTop" r="textAreaRight" b="textAreaBottom"/>
              <a:pathLst>
                <a:path w="834" h="835">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w="0">
              <a:noFill/>
            </a:ln>
          </p:spPr>
          <p:style>
            <a:lnRef idx="0"/>
            <a:fillRef idx="0"/>
            <a:effectRef idx="0"/>
            <a:fontRef idx="minor"/>
          </p:style>
          <p:txBody>
            <a:bodyPr tIns="15480" bIns="15480" anchor="ctr">
              <a:noAutofit/>
            </a:bodyPr>
            <a:p>
              <a:pPr>
                <a:lnSpc>
                  <a:spcPct val="100000"/>
                </a:lnSpc>
                <a:tabLst>
                  <a:tab algn="l" pos="0"/>
                </a:tabLst>
              </a:pPr>
              <a:endParaRPr b="0" lang="tr-TR" sz="1800" spc="-1" strike="noStrike">
                <a:solidFill>
                  <a:schemeClr val="dk1"/>
                </a:solidFill>
                <a:latin typeface="Arial"/>
              </a:endParaRPr>
            </a:p>
          </p:txBody>
        </p:sp>
        <p:sp>
          <p:nvSpPr>
            <p:cNvPr id="178" name="Google Shape;826;p22"/>
            <p:cNvSpPr/>
            <p:nvPr/>
          </p:nvSpPr>
          <p:spPr>
            <a:xfrm>
              <a:off x="2270520" y="308124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608" h="608">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w="0">
              <a:noFill/>
            </a:ln>
          </p:spPr>
          <p:style>
            <a:lnRef idx="0"/>
            <a:fillRef idx="0"/>
            <a:effectRef idx="0"/>
            <a:fontRef idx="minor"/>
          </p:style>
          <p:txBody>
            <a:bodyPr tIns="11160" bIns="11160" anchor="ctr">
              <a:noAutofit/>
            </a:bodyPr>
            <a:p>
              <a:pPr>
                <a:lnSpc>
                  <a:spcPct val="100000"/>
                </a:lnSpc>
                <a:tabLst>
                  <a:tab algn="l" pos="0"/>
                </a:tabLst>
              </a:pPr>
              <a:endParaRPr b="0" lang="tr-TR" sz="1800" spc="-1" strike="noStrike">
                <a:solidFill>
                  <a:schemeClr val="dk1"/>
                </a:solidFill>
                <a:latin typeface="Arial"/>
              </a:endParaRPr>
            </a:p>
          </p:txBody>
        </p:sp>
        <p:sp>
          <p:nvSpPr>
            <p:cNvPr id="179" name="Google Shape;827;p22"/>
            <p:cNvSpPr/>
            <p:nvPr/>
          </p:nvSpPr>
          <p:spPr>
            <a:xfrm>
              <a:off x="2467080" y="3341880"/>
              <a:ext cx="28800" cy="28800"/>
            </a:xfrm>
            <a:custGeom>
              <a:avLst/>
              <a:gdLst>
                <a:gd name="textAreaLeft" fmla="*/ 0 w 28800"/>
                <a:gd name="textAreaRight" fmla="*/ 29160 w 28800"/>
                <a:gd name="textAreaTop" fmla="*/ 0 h 28800"/>
                <a:gd name="textAreaBottom" fmla="*/ 29160 h 28800"/>
              </a:gdLst>
              <a:ahLst/>
              <a:rect l="textAreaLeft" t="textAreaTop" r="textAreaRight" b="textAreaBottom"/>
              <a:pathLst>
                <a:path w="787" h="787">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w="0">
              <a:noFill/>
            </a:ln>
          </p:spPr>
          <p:style>
            <a:lnRef idx="0"/>
            <a:fillRef idx="0"/>
            <a:effectRef idx="0"/>
            <a:fontRef idx="minor"/>
          </p:style>
          <p:txBody>
            <a:bodyPr tIns="14400" bIns="14400" anchor="ctr">
              <a:noAutofit/>
            </a:bodyPr>
            <a:p>
              <a:pPr>
                <a:lnSpc>
                  <a:spcPct val="100000"/>
                </a:lnSpc>
                <a:tabLst>
                  <a:tab algn="l" pos="0"/>
                </a:tabLst>
              </a:pPr>
              <a:endParaRPr b="0" lang="tr-TR" sz="1800" spc="-1" strike="noStrike">
                <a:solidFill>
                  <a:schemeClr val="dk1"/>
                </a:solidFill>
                <a:latin typeface="Arial"/>
              </a:endParaRPr>
            </a:p>
          </p:txBody>
        </p:sp>
        <p:sp>
          <p:nvSpPr>
            <p:cNvPr id="180" name="Google Shape;828;p22"/>
            <p:cNvSpPr/>
            <p:nvPr/>
          </p:nvSpPr>
          <p:spPr>
            <a:xfrm>
              <a:off x="6325920" y="2288880"/>
              <a:ext cx="28080" cy="28080"/>
            </a:xfrm>
            <a:custGeom>
              <a:avLst/>
              <a:gdLst>
                <a:gd name="textAreaLeft" fmla="*/ 0 w 28080"/>
                <a:gd name="textAreaRight" fmla="*/ 28440 w 28080"/>
                <a:gd name="textAreaTop" fmla="*/ 0 h 28080"/>
                <a:gd name="textAreaBottom" fmla="*/ 28440 h 28080"/>
              </a:gdLst>
              <a:ahLst/>
              <a:rect l="textAreaLeft" t="textAreaTop" r="textAreaRight" b="textAreaBottom"/>
              <a:pathLst>
                <a:path w="763" h="763">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w="0">
              <a:noFill/>
            </a:ln>
          </p:spPr>
          <p:style>
            <a:lnRef idx="0"/>
            <a:fillRef idx="0"/>
            <a:effectRef idx="0"/>
            <a:fontRef idx="minor"/>
          </p:style>
          <p:txBody>
            <a:bodyPr tIns="14040" bIns="14040" anchor="ctr">
              <a:noAutofit/>
            </a:bodyPr>
            <a:p>
              <a:pPr>
                <a:lnSpc>
                  <a:spcPct val="100000"/>
                </a:lnSpc>
                <a:tabLst>
                  <a:tab algn="l" pos="0"/>
                </a:tabLst>
              </a:pPr>
              <a:endParaRPr b="0" lang="tr-TR" sz="1800" spc="-1" strike="noStrike">
                <a:solidFill>
                  <a:schemeClr val="dk1"/>
                </a:solidFill>
                <a:latin typeface="Arial"/>
              </a:endParaRPr>
            </a:p>
          </p:txBody>
        </p:sp>
        <p:sp>
          <p:nvSpPr>
            <p:cNvPr id="181" name="Google Shape;829;p22"/>
            <p:cNvSpPr/>
            <p:nvPr/>
          </p:nvSpPr>
          <p:spPr>
            <a:xfrm>
              <a:off x="6349320" y="2603520"/>
              <a:ext cx="51480" cy="51120"/>
            </a:xfrm>
            <a:custGeom>
              <a:avLst/>
              <a:gdLst>
                <a:gd name="textAreaLeft" fmla="*/ 0 w 51480"/>
                <a:gd name="textAreaRight" fmla="*/ 51840 w 51480"/>
                <a:gd name="textAreaTop" fmla="*/ 0 h 51120"/>
                <a:gd name="textAreaBottom" fmla="*/ 51480 h 51120"/>
              </a:gdLst>
              <a:ahLst/>
              <a:rect l="textAreaLeft" t="textAreaTop" r="textAreaRight" b="textAreaBottom"/>
              <a:pathLst>
                <a:path w="1394" h="1382">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w="0">
              <a:noFill/>
            </a:ln>
          </p:spPr>
          <p:style>
            <a:lnRef idx="0"/>
            <a:fillRef idx="0"/>
            <a:effectRef idx="0"/>
            <a:fontRef idx="minor"/>
          </p:style>
          <p:txBody>
            <a:bodyPr tIns="25560" bIns="25560" anchor="ctr">
              <a:noAutofit/>
            </a:bodyPr>
            <a:p>
              <a:pPr>
                <a:lnSpc>
                  <a:spcPct val="100000"/>
                </a:lnSpc>
                <a:tabLst>
                  <a:tab algn="l" pos="0"/>
                </a:tabLst>
              </a:pPr>
              <a:endParaRPr b="0" lang="tr-TR" sz="1800" spc="-1" strike="noStrike">
                <a:solidFill>
                  <a:schemeClr val="dk1"/>
                </a:solidFill>
                <a:latin typeface="Arial"/>
              </a:endParaRPr>
            </a:p>
          </p:txBody>
        </p:sp>
        <p:sp>
          <p:nvSpPr>
            <p:cNvPr id="182" name="Google Shape;830;p22"/>
            <p:cNvSpPr/>
            <p:nvPr/>
          </p:nvSpPr>
          <p:spPr>
            <a:xfrm>
              <a:off x="6325920" y="867960"/>
              <a:ext cx="28080" cy="28080"/>
            </a:xfrm>
            <a:custGeom>
              <a:avLst/>
              <a:gdLst>
                <a:gd name="textAreaLeft" fmla="*/ 0 w 28080"/>
                <a:gd name="textAreaRight" fmla="*/ 28440 w 28080"/>
                <a:gd name="textAreaTop" fmla="*/ 0 h 28080"/>
                <a:gd name="textAreaBottom" fmla="*/ 28440 h 28080"/>
              </a:gdLst>
              <a:ahLst/>
              <a:rect l="textAreaLeft" t="textAreaTop" r="textAreaRight" b="textAreaBottom"/>
              <a:pathLst>
                <a:path w="763" h="763">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w="0">
              <a:noFill/>
            </a:ln>
          </p:spPr>
          <p:style>
            <a:lnRef idx="0"/>
            <a:fillRef idx="0"/>
            <a:effectRef idx="0"/>
            <a:fontRef idx="minor"/>
          </p:style>
          <p:txBody>
            <a:bodyPr tIns="14040" bIns="14040" anchor="ctr">
              <a:noAutofit/>
            </a:bodyPr>
            <a:p>
              <a:pPr>
                <a:lnSpc>
                  <a:spcPct val="100000"/>
                </a:lnSpc>
                <a:tabLst>
                  <a:tab algn="l" pos="0"/>
                </a:tabLst>
              </a:pPr>
              <a:endParaRPr b="0" lang="tr-TR" sz="1800" spc="-1" strike="noStrike">
                <a:solidFill>
                  <a:schemeClr val="dk1"/>
                </a:solidFill>
                <a:latin typeface="Arial"/>
              </a:endParaRPr>
            </a:p>
          </p:txBody>
        </p:sp>
        <p:sp>
          <p:nvSpPr>
            <p:cNvPr id="183" name="Google Shape;831;p22"/>
            <p:cNvSpPr/>
            <p:nvPr/>
          </p:nvSpPr>
          <p:spPr>
            <a:xfrm>
              <a:off x="5482080" y="793080"/>
              <a:ext cx="56160" cy="55800"/>
            </a:xfrm>
            <a:custGeom>
              <a:avLst/>
              <a:gdLst>
                <a:gd name="textAreaLeft" fmla="*/ 0 w 56160"/>
                <a:gd name="textAreaRight" fmla="*/ 56520 w 56160"/>
                <a:gd name="textAreaTop" fmla="*/ 0 h 55800"/>
                <a:gd name="textAreaBottom" fmla="*/ 56160 h 55800"/>
              </a:gdLst>
              <a:ahLst/>
              <a:rect l="textAreaLeft" t="textAreaTop" r="textAreaRight" b="textAreaBottom"/>
              <a:pathLst>
                <a:path w="1525" h="1513">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w="0">
              <a:noFill/>
            </a:ln>
          </p:spPr>
          <p:style>
            <a:lnRef idx="0"/>
            <a:fillRef idx="0"/>
            <a:effectRef idx="0"/>
            <a:fontRef idx="minor"/>
          </p:style>
          <p:txBody>
            <a:bodyPr tIns="28080" bIns="28080" anchor="ctr">
              <a:noAutofit/>
            </a:bodyPr>
            <a:p>
              <a:pPr>
                <a:lnSpc>
                  <a:spcPct val="100000"/>
                </a:lnSpc>
                <a:tabLst>
                  <a:tab algn="l" pos="0"/>
                </a:tabLst>
              </a:pPr>
              <a:endParaRPr b="0" lang="tr-TR" sz="1800" spc="-1" strike="noStrike">
                <a:solidFill>
                  <a:schemeClr val="dk1"/>
                </a:solidFill>
                <a:latin typeface="Arial"/>
              </a:endParaRPr>
            </a:p>
          </p:txBody>
        </p:sp>
        <p:sp>
          <p:nvSpPr>
            <p:cNvPr id="184" name="Google Shape;832;p22"/>
            <p:cNvSpPr/>
            <p:nvPr/>
          </p:nvSpPr>
          <p:spPr>
            <a:xfrm>
              <a:off x="5946480" y="366120"/>
              <a:ext cx="46440" cy="46440"/>
            </a:xfrm>
            <a:custGeom>
              <a:avLst/>
              <a:gdLst>
                <a:gd name="textAreaLeft" fmla="*/ 0 w 46440"/>
                <a:gd name="textAreaRight" fmla="*/ 46800 w 46440"/>
                <a:gd name="textAreaTop" fmla="*/ 0 h 46440"/>
                <a:gd name="textAreaBottom" fmla="*/ 46800 h 46440"/>
              </a:gdLst>
              <a:ahLst/>
              <a:rect l="textAreaLeft" t="textAreaTop" r="textAreaRight" b="textAreaBottom"/>
              <a:pathLst>
                <a:path w="1263" h="1263">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w="0">
              <a:noFill/>
            </a:ln>
          </p:spPr>
          <p:style>
            <a:lnRef idx="0"/>
            <a:fillRef idx="0"/>
            <a:effectRef idx="0"/>
            <a:fontRef idx="minor"/>
          </p:style>
          <p:txBody>
            <a:bodyPr tIns="23400" bIns="23400" anchor="ctr">
              <a:noAutofit/>
            </a:bodyPr>
            <a:p>
              <a:pPr>
                <a:lnSpc>
                  <a:spcPct val="100000"/>
                </a:lnSpc>
                <a:tabLst>
                  <a:tab algn="l" pos="0"/>
                </a:tabLst>
              </a:pPr>
              <a:endParaRPr b="0" lang="tr-TR" sz="1800" spc="-1" strike="noStrike">
                <a:solidFill>
                  <a:schemeClr val="dk1"/>
                </a:solidFill>
                <a:latin typeface="Arial"/>
              </a:endParaRPr>
            </a:p>
          </p:txBody>
        </p:sp>
        <p:sp>
          <p:nvSpPr>
            <p:cNvPr id="185" name="Google Shape;833;p22"/>
            <p:cNvSpPr/>
            <p:nvPr/>
          </p:nvSpPr>
          <p:spPr>
            <a:xfrm>
              <a:off x="2768760" y="3827160"/>
              <a:ext cx="14760" cy="77760"/>
            </a:xfrm>
            <a:custGeom>
              <a:avLst/>
              <a:gdLst>
                <a:gd name="textAreaLeft" fmla="*/ 0 w 14760"/>
                <a:gd name="textAreaRight" fmla="*/ 15120 w 14760"/>
                <a:gd name="textAreaTop" fmla="*/ 0 h 77760"/>
                <a:gd name="textAreaBottom" fmla="*/ 78120 h 77760"/>
              </a:gdLst>
              <a:ahLst/>
              <a:rect l="textAreaLeft" t="textAreaTop" r="textAreaRight" b="textAreaBottom"/>
              <a:pathLst>
                <a:path w="453" h="2322">
                  <a:moveTo>
                    <a:pt x="0" y="0"/>
                  </a:moveTo>
                  <a:lnTo>
                    <a:pt x="0" y="2322"/>
                  </a:lnTo>
                  <a:lnTo>
                    <a:pt x="453" y="2322"/>
                  </a:lnTo>
                  <a:lnTo>
                    <a:pt x="453" y="0"/>
                  </a:lnTo>
                  <a:close/>
                </a:path>
              </a:pathLst>
            </a:custGeom>
            <a:solidFill>
              <a:schemeClr val="accent4"/>
            </a:solidFill>
            <a:ln w="0">
              <a:noFill/>
            </a:ln>
          </p:spPr>
          <p:style>
            <a:lnRef idx="0"/>
            <a:fillRef idx="0"/>
            <a:effectRef idx="0"/>
            <a:fontRef idx="minor"/>
          </p:style>
          <p:txBody>
            <a:bodyPr tIns="38880" bIns="38880" anchor="ctr">
              <a:noAutofit/>
            </a:bodyPr>
            <a:p>
              <a:pPr>
                <a:lnSpc>
                  <a:spcPct val="100000"/>
                </a:lnSpc>
                <a:tabLst>
                  <a:tab algn="l" pos="0"/>
                </a:tabLst>
              </a:pPr>
              <a:endParaRPr b="0" lang="tr-TR" sz="1800" spc="-1" strike="noStrike">
                <a:solidFill>
                  <a:schemeClr val="dk1"/>
                </a:solidFill>
                <a:latin typeface="Arial"/>
              </a:endParaRPr>
            </a:p>
          </p:txBody>
        </p:sp>
        <p:sp>
          <p:nvSpPr>
            <p:cNvPr id="186" name="Google Shape;834;p22"/>
            <p:cNvSpPr/>
            <p:nvPr/>
          </p:nvSpPr>
          <p:spPr>
            <a:xfrm>
              <a:off x="2737440" y="3858120"/>
              <a:ext cx="77400" cy="14760"/>
            </a:xfrm>
            <a:custGeom>
              <a:avLst/>
              <a:gdLst>
                <a:gd name="textAreaLeft" fmla="*/ 0 w 77400"/>
                <a:gd name="textAreaRight" fmla="*/ 77760 w 77400"/>
                <a:gd name="textAreaTop" fmla="*/ 0 h 14760"/>
                <a:gd name="textAreaBottom" fmla="*/ 15120 h 14760"/>
              </a:gdLst>
              <a:ahLst/>
              <a:rect l="textAreaLeft" t="textAreaTop" r="textAreaRight" b="textAreaBottom"/>
              <a:pathLst>
                <a:path w="2311" h="454">
                  <a:moveTo>
                    <a:pt x="0" y="1"/>
                  </a:moveTo>
                  <a:lnTo>
                    <a:pt x="0" y="453"/>
                  </a:lnTo>
                  <a:lnTo>
                    <a:pt x="2310" y="453"/>
                  </a:lnTo>
                  <a:lnTo>
                    <a:pt x="2310" y="1"/>
                  </a:lnTo>
                  <a:close/>
                </a:path>
              </a:pathLst>
            </a:custGeom>
            <a:solidFill>
              <a:schemeClr val="accent4"/>
            </a:solidFill>
            <a:ln w="0">
              <a:noFill/>
            </a:ln>
          </p:spPr>
          <p:style>
            <a:lnRef idx="0"/>
            <a:fillRef idx="0"/>
            <a:effectRef idx="0"/>
            <a:fontRef idx="minor"/>
          </p:style>
          <p:txBody>
            <a:bodyPr tIns="7560" bIns="7560" anchor="ctr">
              <a:noAutofit/>
            </a:bodyPr>
            <a:p>
              <a:pPr>
                <a:lnSpc>
                  <a:spcPct val="100000"/>
                </a:lnSpc>
                <a:tabLst>
                  <a:tab algn="l" pos="0"/>
                </a:tabLst>
              </a:pPr>
              <a:endParaRPr b="0" lang="tr-TR" sz="1800" spc="-1" strike="noStrike">
                <a:solidFill>
                  <a:schemeClr val="dk1"/>
                </a:solidFill>
                <a:latin typeface="Arial"/>
              </a:endParaRPr>
            </a:p>
          </p:txBody>
        </p:sp>
        <p:sp>
          <p:nvSpPr>
            <p:cNvPr id="187" name="Google Shape;835;p22"/>
            <p:cNvSpPr/>
            <p:nvPr/>
          </p:nvSpPr>
          <p:spPr>
            <a:xfrm>
              <a:off x="6076440" y="3628080"/>
              <a:ext cx="16560" cy="86040"/>
            </a:xfrm>
            <a:custGeom>
              <a:avLst/>
              <a:gdLst>
                <a:gd name="textAreaLeft" fmla="*/ 0 w 16560"/>
                <a:gd name="textAreaRight" fmla="*/ 16920 w 16560"/>
                <a:gd name="textAreaTop" fmla="*/ 0 h 86040"/>
                <a:gd name="textAreaBottom" fmla="*/ 86400 h 86040"/>
              </a:gdLst>
              <a:ahLst/>
              <a:rect l="textAreaLeft" t="textAreaTop" r="textAreaRight" b="textAreaBottom"/>
              <a:pathLst>
                <a:path w="453" h="2323">
                  <a:moveTo>
                    <a:pt x="1" y="1"/>
                  </a:moveTo>
                  <a:lnTo>
                    <a:pt x="1" y="2323"/>
                  </a:lnTo>
                  <a:lnTo>
                    <a:pt x="453" y="2323"/>
                  </a:lnTo>
                  <a:lnTo>
                    <a:pt x="453" y="1"/>
                  </a:lnTo>
                  <a:close/>
                </a:path>
              </a:pathLst>
            </a:custGeom>
            <a:solidFill>
              <a:schemeClr val="accent4"/>
            </a:solidFill>
            <a:ln w="0">
              <a:noFill/>
            </a:ln>
          </p:spPr>
          <p:style>
            <a:lnRef idx="0"/>
            <a:fillRef idx="0"/>
            <a:effectRef idx="0"/>
            <a:fontRef idx="minor"/>
          </p:style>
          <p:txBody>
            <a:bodyPr tIns="43200" bIns="43200" anchor="ctr">
              <a:noAutofit/>
            </a:bodyPr>
            <a:p>
              <a:pPr>
                <a:lnSpc>
                  <a:spcPct val="100000"/>
                </a:lnSpc>
                <a:tabLst>
                  <a:tab algn="l" pos="0"/>
                </a:tabLst>
              </a:pPr>
              <a:endParaRPr b="0" lang="tr-TR" sz="1800" spc="-1" strike="noStrike">
                <a:solidFill>
                  <a:schemeClr val="dk1"/>
                </a:solidFill>
                <a:latin typeface="Arial"/>
              </a:endParaRPr>
            </a:p>
          </p:txBody>
        </p:sp>
        <p:sp>
          <p:nvSpPr>
            <p:cNvPr id="188" name="Google Shape;836;p22"/>
            <p:cNvSpPr/>
            <p:nvPr/>
          </p:nvSpPr>
          <p:spPr>
            <a:xfrm>
              <a:off x="6041520" y="3662640"/>
              <a:ext cx="86040" cy="16560"/>
            </a:xfrm>
            <a:custGeom>
              <a:avLst/>
              <a:gdLst>
                <a:gd name="textAreaLeft" fmla="*/ 0 w 86040"/>
                <a:gd name="textAreaRight" fmla="*/ 86400 w 86040"/>
                <a:gd name="textAreaTop" fmla="*/ 0 h 16560"/>
                <a:gd name="textAreaBottom" fmla="*/ 16920 h 16560"/>
              </a:gdLst>
              <a:ahLst/>
              <a:rect l="textAreaLeft" t="textAreaTop" r="textAreaRight" b="textAreaBottom"/>
              <a:pathLst>
                <a:path w="2323" h="453">
                  <a:moveTo>
                    <a:pt x="1" y="1"/>
                  </a:moveTo>
                  <a:lnTo>
                    <a:pt x="1" y="453"/>
                  </a:lnTo>
                  <a:lnTo>
                    <a:pt x="2323" y="453"/>
                  </a:lnTo>
                  <a:lnTo>
                    <a:pt x="2323" y="1"/>
                  </a:lnTo>
                  <a:close/>
                </a:path>
              </a:pathLst>
            </a:custGeom>
            <a:solidFill>
              <a:schemeClr val="accent4"/>
            </a:solidFill>
            <a:ln w="0">
              <a:noFill/>
            </a:ln>
          </p:spPr>
          <p:style>
            <a:lnRef idx="0"/>
            <a:fillRef idx="0"/>
            <a:effectRef idx="0"/>
            <a:fontRef idx="minor"/>
          </p:style>
          <p:txBody>
            <a:bodyPr tIns="8280" bIns="8280" anchor="ctr">
              <a:noAutofit/>
            </a:bodyPr>
            <a:p>
              <a:pPr>
                <a:lnSpc>
                  <a:spcPct val="100000"/>
                </a:lnSpc>
                <a:tabLst>
                  <a:tab algn="l" pos="0"/>
                </a:tabLst>
              </a:pPr>
              <a:endParaRPr b="0" lang="tr-TR" sz="1800" spc="-1" strike="noStrike">
                <a:solidFill>
                  <a:schemeClr val="dk1"/>
                </a:solidFill>
                <a:latin typeface="Arial"/>
              </a:endParaRPr>
            </a:p>
          </p:txBody>
        </p:sp>
        <p:sp>
          <p:nvSpPr>
            <p:cNvPr id="189" name="Google Shape;837;p22"/>
            <p:cNvSpPr/>
            <p:nvPr/>
          </p:nvSpPr>
          <p:spPr>
            <a:xfrm>
              <a:off x="3576600" y="199800"/>
              <a:ext cx="16560" cy="86040"/>
            </a:xfrm>
            <a:custGeom>
              <a:avLst/>
              <a:gdLst>
                <a:gd name="textAreaLeft" fmla="*/ 0 w 16560"/>
                <a:gd name="textAreaRight" fmla="*/ 16920 w 16560"/>
                <a:gd name="textAreaTop" fmla="*/ 0 h 86040"/>
                <a:gd name="textAreaBottom" fmla="*/ 86400 h 86040"/>
              </a:gdLst>
              <a:ahLst/>
              <a:rect l="textAreaLeft" t="textAreaTop" r="textAreaRight" b="textAreaBottom"/>
              <a:pathLst>
                <a:path w="453" h="2322">
                  <a:moveTo>
                    <a:pt x="1" y="0"/>
                  </a:moveTo>
                  <a:lnTo>
                    <a:pt x="1" y="2322"/>
                  </a:lnTo>
                  <a:lnTo>
                    <a:pt x="453" y="2322"/>
                  </a:lnTo>
                  <a:lnTo>
                    <a:pt x="453" y="0"/>
                  </a:lnTo>
                  <a:close/>
                </a:path>
              </a:pathLst>
            </a:custGeom>
            <a:solidFill>
              <a:schemeClr val="accent4"/>
            </a:solidFill>
            <a:ln w="0">
              <a:noFill/>
            </a:ln>
          </p:spPr>
          <p:style>
            <a:lnRef idx="0"/>
            <a:fillRef idx="0"/>
            <a:effectRef idx="0"/>
            <a:fontRef idx="minor"/>
          </p:style>
          <p:txBody>
            <a:bodyPr tIns="43200" bIns="43200" anchor="ctr">
              <a:noAutofit/>
            </a:bodyPr>
            <a:p>
              <a:pPr>
                <a:lnSpc>
                  <a:spcPct val="100000"/>
                </a:lnSpc>
                <a:tabLst>
                  <a:tab algn="l" pos="0"/>
                </a:tabLst>
              </a:pPr>
              <a:endParaRPr b="0" lang="tr-TR" sz="1800" spc="-1" strike="noStrike">
                <a:solidFill>
                  <a:schemeClr val="dk1"/>
                </a:solidFill>
                <a:latin typeface="Arial"/>
              </a:endParaRPr>
            </a:p>
          </p:txBody>
        </p:sp>
        <p:sp>
          <p:nvSpPr>
            <p:cNvPr id="190" name="Google Shape;838;p22"/>
            <p:cNvSpPr/>
            <p:nvPr/>
          </p:nvSpPr>
          <p:spPr>
            <a:xfrm>
              <a:off x="3541680" y="234720"/>
              <a:ext cx="86040" cy="16560"/>
            </a:xfrm>
            <a:custGeom>
              <a:avLst/>
              <a:gdLst>
                <a:gd name="textAreaLeft" fmla="*/ 0 w 86040"/>
                <a:gd name="textAreaRight" fmla="*/ 86400 w 86040"/>
                <a:gd name="textAreaTop" fmla="*/ 0 h 16560"/>
                <a:gd name="textAreaBottom" fmla="*/ 16920 h 16560"/>
              </a:gdLst>
              <a:ahLst/>
              <a:rect l="textAreaLeft" t="textAreaTop" r="textAreaRight" b="textAreaBottom"/>
              <a:pathLst>
                <a:path w="2323" h="454">
                  <a:moveTo>
                    <a:pt x="1" y="1"/>
                  </a:moveTo>
                  <a:lnTo>
                    <a:pt x="1" y="453"/>
                  </a:lnTo>
                  <a:lnTo>
                    <a:pt x="2323" y="453"/>
                  </a:lnTo>
                  <a:lnTo>
                    <a:pt x="2323" y="1"/>
                  </a:lnTo>
                  <a:close/>
                </a:path>
              </a:pathLst>
            </a:custGeom>
            <a:solidFill>
              <a:schemeClr val="accent4"/>
            </a:solidFill>
            <a:ln w="0">
              <a:noFill/>
            </a:ln>
          </p:spPr>
          <p:style>
            <a:lnRef idx="0"/>
            <a:fillRef idx="0"/>
            <a:effectRef idx="0"/>
            <a:fontRef idx="minor"/>
          </p:style>
          <p:txBody>
            <a:bodyPr tIns="8280" bIns="8280" anchor="ctr">
              <a:noAutofit/>
            </a:bodyPr>
            <a:p>
              <a:pPr>
                <a:lnSpc>
                  <a:spcPct val="100000"/>
                </a:lnSpc>
                <a:tabLst>
                  <a:tab algn="l" pos="0"/>
                </a:tabLst>
              </a:pPr>
              <a:endParaRPr b="0" lang="tr-TR" sz="1800" spc="-1" strike="noStrike">
                <a:solidFill>
                  <a:schemeClr val="dk1"/>
                </a:solidFill>
                <a:latin typeface="Arial"/>
              </a:endParaRPr>
            </a:p>
          </p:txBody>
        </p:sp>
        <p:sp>
          <p:nvSpPr>
            <p:cNvPr id="191" name="Google Shape;839;p22"/>
            <p:cNvSpPr/>
            <p:nvPr/>
          </p:nvSpPr>
          <p:spPr>
            <a:xfrm>
              <a:off x="4750920" y="99360"/>
              <a:ext cx="16560" cy="85320"/>
            </a:xfrm>
            <a:custGeom>
              <a:avLst/>
              <a:gdLst>
                <a:gd name="textAreaLeft" fmla="*/ 0 w 16560"/>
                <a:gd name="textAreaRight" fmla="*/ 16920 w 16560"/>
                <a:gd name="textAreaTop" fmla="*/ 0 h 85320"/>
                <a:gd name="textAreaBottom" fmla="*/ 85680 h 85320"/>
              </a:gdLst>
              <a:ahLst/>
              <a:rect l="textAreaLeft" t="textAreaTop" r="textAreaRight" b="textAreaBottom"/>
              <a:pathLst>
                <a:path w="453" h="2310">
                  <a:moveTo>
                    <a:pt x="0" y="0"/>
                  </a:moveTo>
                  <a:lnTo>
                    <a:pt x="0" y="2310"/>
                  </a:lnTo>
                  <a:lnTo>
                    <a:pt x="453" y="2310"/>
                  </a:lnTo>
                  <a:lnTo>
                    <a:pt x="453" y="0"/>
                  </a:lnTo>
                  <a:close/>
                </a:path>
              </a:pathLst>
            </a:custGeom>
            <a:solidFill>
              <a:schemeClr val="accent4"/>
            </a:solidFill>
            <a:ln w="0">
              <a:noFill/>
            </a:ln>
          </p:spPr>
          <p:style>
            <a:lnRef idx="0"/>
            <a:fillRef idx="0"/>
            <a:effectRef idx="0"/>
            <a:fontRef idx="minor"/>
          </p:style>
          <p:txBody>
            <a:bodyPr tIns="42840" bIns="42840" anchor="ctr">
              <a:noAutofit/>
            </a:bodyPr>
            <a:p>
              <a:pPr>
                <a:lnSpc>
                  <a:spcPct val="100000"/>
                </a:lnSpc>
                <a:tabLst>
                  <a:tab algn="l" pos="0"/>
                </a:tabLst>
              </a:pPr>
              <a:endParaRPr b="0" lang="tr-TR" sz="1800" spc="-1" strike="noStrike">
                <a:solidFill>
                  <a:schemeClr val="dk1"/>
                </a:solidFill>
                <a:latin typeface="Arial"/>
              </a:endParaRPr>
            </a:p>
          </p:txBody>
        </p:sp>
        <p:sp>
          <p:nvSpPr>
            <p:cNvPr id="192" name="Google Shape;840;p22"/>
            <p:cNvSpPr/>
            <p:nvPr/>
          </p:nvSpPr>
          <p:spPr>
            <a:xfrm>
              <a:off x="4716000" y="133560"/>
              <a:ext cx="86040" cy="16560"/>
            </a:xfrm>
            <a:custGeom>
              <a:avLst/>
              <a:gdLst>
                <a:gd name="textAreaLeft" fmla="*/ 0 w 86040"/>
                <a:gd name="textAreaRight" fmla="*/ 86400 w 86040"/>
                <a:gd name="textAreaTop" fmla="*/ 0 h 16560"/>
                <a:gd name="textAreaBottom" fmla="*/ 16920 h 16560"/>
              </a:gdLst>
              <a:ahLst/>
              <a:rect l="textAreaLeft" t="textAreaTop" r="textAreaRight" b="textAreaBottom"/>
              <a:pathLst>
                <a:path w="2323" h="454">
                  <a:moveTo>
                    <a:pt x="1" y="1"/>
                  </a:moveTo>
                  <a:lnTo>
                    <a:pt x="1" y="453"/>
                  </a:lnTo>
                  <a:lnTo>
                    <a:pt x="2323" y="453"/>
                  </a:lnTo>
                  <a:lnTo>
                    <a:pt x="2323" y="1"/>
                  </a:lnTo>
                  <a:close/>
                </a:path>
              </a:pathLst>
            </a:custGeom>
            <a:solidFill>
              <a:schemeClr val="accent4"/>
            </a:solidFill>
            <a:ln w="0">
              <a:noFill/>
            </a:ln>
          </p:spPr>
          <p:style>
            <a:lnRef idx="0"/>
            <a:fillRef idx="0"/>
            <a:effectRef idx="0"/>
            <a:fontRef idx="minor"/>
          </p:style>
          <p:txBody>
            <a:bodyPr tIns="8280" bIns="8280" anchor="ctr">
              <a:noAutofit/>
            </a:bodyPr>
            <a:p>
              <a:pPr>
                <a:lnSpc>
                  <a:spcPct val="100000"/>
                </a:lnSpc>
                <a:tabLst>
                  <a:tab algn="l" pos="0"/>
                </a:tabLst>
              </a:pPr>
              <a:endParaRPr b="0" lang="tr-TR" sz="1800" spc="-1" strike="noStrike">
                <a:solidFill>
                  <a:schemeClr val="dk1"/>
                </a:solidFill>
                <a:latin typeface="Arial"/>
              </a:endParaRPr>
            </a:p>
          </p:txBody>
        </p:sp>
        <p:sp>
          <p:nvSpPr>
            <p:cNvPr id="193" name="Google Shape;841;p22"/>
            <p:cNvSpPr/>
            <p:nvPr/>
          </p:nvSpPr>
          <p:spPr>
            <a:xfrm>
              <a:off x="6109200" y="662040"/>
              <a:ext cx="29880" cy="154080"/>
            </a:xfrm>
            <a:custGeom>
              <a:avLst/>
              <a:gdLst>
                <a:gd name="textAreaLeft" fmla="*/ 0 w 29880"/>
                <a:gd name="textAreaRight" fmla="*/ 30240 w 29880"/>
                <a:gd name="textAreaTop" fmla="*/ 0 h 154080"/>
                <a:gd name="textAreaBottom" fmla="*/ 154440 h 154080"/>
              </a:gdLst>
              <a:ahLst/>
              <a:rect l="textAreaLeft" t="textAreaTop" r="textAreaRight" b="textAreaBottom"/>
              <a:pathLst>
                <a:path w="811" h="4156">
                  <a:moveTo>
                    <a:pt x="1" y="1"/>
                  </a:moveTo>
                  <a:lnTo>
                    <a:pt x="1" y="4156"/>
                  </a:lnTo>
                  <a:lnTo>
                    <a:pt x="810" y="4156"/>
                  </a:lnTo>
                  <a:lnTo>
                    <a:pt x="810" y="1"/>
                  </a:lnTo>
                  <a:close/>
                </a:path>
              </a:pathLst>
            </a:custGeom>
            <a:solidFill>
              <a:schemeClr val="accent4"/>
            </a:solidFill>
            <a:ln w="0">
              <a:noFill/>
            </a:ln>
          </p:spPr>
          <p:style>
            <a:lnRef idx="0"/>
            <a:fillRef idx="0"/>
            <a:effectRef idx="0"/>
            <a:fontRef idx="minor"/>
          </p:style>
          <p:txBody>
            <a:bodyPr tIns="77040" bIns="77040" anchor="ctr">
              <a:noAutofit/>
            </a:bodyPr>
            <a:p>
              <a:pPr>
                <a:lnSpc>
                  <a:spcPct val="100000"/>
                </a:lnSpc>
                <a:tabLst>
                  <a:tab algn="l" pos="0"/>
                </a:tabLst>
              </a:pPr>
              <a:endParaRPr b="0" lang="tr-TR" sz="1800" spc="-1" strike="noStrike">
                <a:solidFill>
                  <a:schemeClr val="dk1"/>
                </a:solidFill>
                <a:latin typeface="Arial"/>
              </a:endParaRPr>
            </a:p>
          </p:txBody>
        </p:sp>
        <p:sp>
          <p:nvSpPr>
            <p:cNvPr id="194" name="Google Shape;842;p22"/>
            <p:cNvSpPr/>
            <p:nvPr/>
          </p:nvSpPr>
          <p:spPr>
            <a:xfrm>
              <a:off x="6046920" y="724680"/>
              <a:ext cx="154080" cy="29880"/>
            </a:xfrm>
            <a:custGeom>
              <a:avLst/>
              <a:gdLst>
                <a:gd name="textAreaLeft" fmla="*/ 0 w 154080"/>
                <a:gd name="textAreaRight" fmla="*/ 154440 w 154080"/>
                <a:gd name="textAreaTop" fmla="*/ 0 h 29880"/>
                <a:gd name="textAreaBottom" fmla="*/ 30240 h 29880"/>
              </a:gdLst>
              <a:ahLst/>
              <a:rect l="textAreaLeft" t="textAreaTop" r="textAreaRight" b="textAreaBottom"/>
              <a:pathLst>
                <a:path w="4157" h="810">
                  <a:moveTo>
                    <a:pt x="1" y="0"/>
                  </a:moveTo>
                  <a:lnTo>
                    <a:pt x="1" y="810"/>
                  </a:lnTo>
                  <a:lnTo>
                    <a:pt x="4156" y="810"/>
                  </a:lnTo>
                  <a:lnTo>
                    <a:pt x="4156" y="0"/>
                  </a:lnTo>
                  <a:close/>
                </a:path>
              </a:pathLst>
            </a:custGeom>
            <a:solidFill>
              <a:schemeClr val="accent4"/>
            </a:solidFill>
            <a:ln w="0">
              <a:noFill/>
            </a:ln>
          </p:spPr>
          <p:style>
            <a:lnRef idx="0"/>
            <a:fillRef idx="0"/>
            <a:effectRef idx="0"/>
            <a:fontRef idx="minor"/>
          </p:style>
          <p:txBody>
            <a:bodyPr tIns="15120" bIns="15120" anchor="ctr">
              <a:noAutofit/>
            </a:bodyPr>
            <a:p>
              <a:pPr>
                <a:lnSpc>
                  <a:spcPct val="100000"/>
                </a:lnSpc>
                <a:tabLst>
                  <a:tab algn="l" pos="0"/>
                </a:tabLst>
              </a:pPr>
              <a:endParaRPr b="0" lang="tr-TR" sz="1800" spc="-1" strike="noStrike">
                <a:solidFill>
                  <a:schemeClr val="dk1"/>
                </a:solidFill>
                <a:latin typeface="Arial"/>
              </a:endParaRPr>
            </a:p>
          </p:txBody>
        </p:sp>
        <p:sp>
          <p:nvSpPr>
            <p:cNvPr id="195" name="Google Shape;843;p22"/>
            <p:cNvSpPr/>
            <p:nvPr/>
          </p:nvSpPr>
          <p:spPr>
            <a:xfrm>
              <a:off x="6443280" y="3256560"/>
              <a:ext cx="16200" cy="84600"/>
            </a:xfrm>
            <a:custGeom>
              <a:avLst/>
              <a:gdLst>
                <a:gd name="textAreaLeft" fmla="*/ 0 w 16200"/>
                <a:gd name="textAreaRight" fmla="*/ 16560 w 16200"/>
                <a:gd name="textAreaTop" fmla="*/ 0 h 84600"/>
                <a:gd name="textAreaBottom" fmla="*/ 84960 h 84600"/>
              </a:gdLst>
              <a:ahLst/>
              <a:rect l="textAreaLeft" t="textAreaTop" r="textAreaRight" b="textAreaBottom"/>
              <a:pathLst>
                <a:path w="442" h="2287">
                  <a:moveTo>
                    <a:pt x="1" y="0"/>
                  </a:moveTo>
                  <a:lnTo>
                    <a:pt x="1" y="2286"/>
                  </a:lnTo>
                  <a:lnTo>
                    <a:pt x="441" y="2286"/>
                  </a:lnTo>
                  <a:lnTo>
                    <a:pt x="441" y="0"/>
                  </a:lnTo>
                  <a:close/>
                </a:path>
              </a:pathLst>
            </a:custGeom>
            <a:solidFill>
              <a:schemeClr val="accent4"/>
            </a:solidFill>
            <a:ln w="0">
              <a:noFill/>
            </a:ln>
          </p:spPr>
          <p:style>
            <a:lnRef idx="0"/>
            <a:fillRef idx="0"/>
            <a:effectRef idx="0"/>
            <a:fontRef idx="minor"/>
          </p:style>
          <p:txBody>
            <a:bodyPr tIns="42480" bIns="42480" anchor="ctr">
              <a:noAutofit/>
            </a:bodyPr>
            <a:p>
              <a:pPr>
                <a:lnSpc>
                  <a:spcPct val="100000"/>
                </a:lnSpc>
                <a:tabLst>
                  <a:tab algn="l" pos="0"/>
                </a:tabLst>
              </a:pPr>
              <a:endParaRPr b="0" lang="tr-TR" sz="1800" spc="-1" strike="noStrike">
                <a:solidFill>
                  <a:schemeClr val="dk1"/>
                </a:solidFill>
                <a:latin typeface="Arial"/>
              </a:endParaRPr>
            </a:p>
          </p:txBody>
        </p:sp>
        <p:sp>
          <p:nvSpPr>
            <p:cNvPr id="196" name="Google Shape;844;p22"/>
            <p:cNvSpPr/>
            <p:nvPr/>
          </p:nvSpPr>
          <p:spPr>
            <a:xfrm>
              <a:off x="6408720" y="3290760"/>
              <a:ext cx="84960" cy="16560"/>
            </a:xfrm>
            <a:custGeom>
              <a:avLst/>
              <a:gdLst>
                <a:gd name="textAreaLeft" fmla="*/ 0 w 84960"/>
                <a:gd name="textAreaRight" fmla="*/ 85320 w 84960"/>
                <a:gd name="textAreaTop" fmla="*/ 0 h 16560"/>
                <a:gd name="textAreaBottom" fmla="*/ 16920 h 16560"/>
              </a:gdLst>
              <a:ahLst/>
              <a:rect l="textAreaLeft" t="textAreaTop" r="textAreaRight" b="textAreaBottom"/>
              <a:pathLst>
                <a:path w="2299" h="454">
                  <a:moveTo>
                    <a:pt x="0" y="1"/>
                  </a:moveTo>
                  <a:lnTo>
                    <a:pt x="0" y="453"/>
                  </a:lnTo>
                  <a:lnTo>
                    <a:pt x="2298" y="453"/>
                  </a:lnTo>
                  <a:lnTo>
                    <a:pt x="2298" y="1"/>
                  </a:lnTo>
                  <a:close/>
                </a:path>
              </a:pathLst>
            </a:custGeom>
            <a:solidFill>
              <a:schemeClr val="accent4"/>
            </a:solidFill>
            <a:ln w="0">
              <a:noFill/>
            </a:ln>
          </p:spPr>
          <p:style>
            <a:lnRef idx="0"/>
            <a:fillRef idx="0"/>
            <a:effectRef idx="0"/>
            <a:fontRef idx="minor"/>
          </p:style>
          <p:txBody>
            <a:bodyPr tIns="8280" bIns="8280" anchor="ctr">
              <a:noAutofit/>
            </a:bodyPr>
            <a:p>
              <a:pPr>
                <a:lnSpc>
                  <a:spcPct val="100000"/>
                </a:lnSpc>
                <a:tabLst>
                  <a:tab algn="l" pos="0"/>
                </a:tabLst>
              </a:pPr>
              <a:endParaRPr b="0" lang="tr-TR" sz="1800" spc="-1" strike="noStrike">
                <a:solidFill>
                  <a:schemeClr val="dk1"/>
                </a:solidFill>
                <a:latin typeface="Arial"/>
              </a:endParaRPr>
            </a:p>
          </p:txBody>
        </p:sp>
        <p:sp>
          <p:nvSpPr>
            <p:cNvPr id="197" name="Google Shape;845;p22"/>
            <p:cNvSpPr/>
            <p:nvPr/>
          </p:nvSpPr>
          <p:spPr>
            <a:xfrm>
              <a:off x="2350080" y="397080"/>
              <a:ext cx="29880" cy="154080"/>
            </a:xfrm>
            <a:custGeom>
              <a:avLst/>
              <a:gdLst>
                <a:gd name="textAreaLeft" fmla="*/ 0 w 29880"/>
                <a:gd name="textAreaRight" fmla="*/ 30240 w 29880"/>
                <a:gd name="textAreaTop" fmla="*/ 0 h 154080"/>
                <a:gd name="textAreaBottom" fmla="*/ 154440 h 154080"/>
              </a:gdLst>
              <a:ahLst/>
              <a:rect l="textAreaLeft" t="textAreaTop" r="textAreaRight" b="textAreaBottom"/>
              <a:pathLst>
                <a:path w="810" h="4156">
                  <a:moveTo>
                    <a:pt x="0" y="1"/>
                  </a:moveTo>
                  <a:lnTo>
                    <a:pt x="0" y="4156"/>
                  </a:lnTo>
                  <a:lnTo>
                    <a:pt x="810" y="4156"/>
                  </a:lnTo>
                  <a:lnTo>
                    <a:pt x="810" y="1"/>
                  </a:lnTo>
                  <a:close/>
                </a:path>
              </a:pathLst>
            </a:custGeom>
            <a:solidFill>
              <a:schemeClr val="accent4"/>
            </a:solidFill>
            <a:ln w="0">
              <a:noFill/>
            </a:ln>
          </p:spPr>
          <p:style>
            <a:lnRef idx="0"/>
            <a:fillRef idx="0"/>
            <a:effectRef idx="0"/>
            <a:fontRef idx="minor"/>
          </p:style>
          <p:txBody>
            <a:bodyPr tIns="77040" bIns="77040" anchor="ctr">
              <a:noAutofit/>
            </a:bodyPr>
            <a:p>
              <a:pPr>
                <a:lnSpc>
                  <a:spcPct val="100000"/>
                </a:lnSpc>
                <a:tabLst>
                  <a:tab algn="l" pos="0"/>
                </a:tabLst>
              </a:pPr>
              <a:endParaRPr b="0" lang="tr-TR" sz="1800" spc="-1" strike="noStrike">
                <a:solidFill>
                  <a:schemeClr val="dk1"/>
                </a:solidFill>
                <a:latin typeface="Arial"/>
              </a:endParaRPr>
            </a:p>
          </p:txBody>
        </p:sp>
        <p:sp>
          <p:nvSpPr>
            <p:cNvPr id="198" name="Google Shape;846;p22"/>
            <p:cNvSpPr/>
            <p:nvPr/>
          </p:nvSpPr>
          <p:spPr>
            <a:xfrm>
              <a:off x="2288160" y="459000"/>
              <a:ext cx="154080" cy="29880"/>
            </a:xfrm>
            <a:custGeom>
              <a:avLst/>
              <a:gdLst>
                <a:gd name="textAreaLeft" fmla="*/ 0 w 154080"/>
                <a:gd name="textAreaRight" fmla="*/ 154440 w 154080"/>
                <a:gd name="textAreaTop" fmla="*/ 0 h 29880"/>
                <a:gd name="textAreaBottom" fmla="*/ 30240 h 29880"/>
              </a:gdLst>
              <a:ahLst/>
              <a:rect l="textAreaLeft" t="textAreaTop" r="textAreaRight" b="textAreaBottom"/>
              <a:pathLst>
                <a:path w="4156" h="811">
                  <a:moveTo>
                    <a:pt x="0" y="1"/>
                  </a:moveTo>
                  <a:lnTo>
                    <a:pt x="0" y="810"/>
                  </a:lnTo>
                  <a:lnTo>
                    <a:pt x="4156" y="810"/>
                  </a:lnTo>
                  <a:lnTo>
                    <a:pt x="4156" y="1"/>
                  </a:lnTo>
                  <a:close/>
                </a:path>
              </a:pathLst>
            </a:custGeom>
            <a:solidFill>
              <a:schemeClr val="accent4"/>
            </a:solidFill>
            <a:ln w="0">
              <a:noFill/>
            </a:ln>
          </p:spPr>
          <p:style>
            <a:lnRef idx="0"/>
            <a:fillRef idx="0"/>
            <a:effectRef idx="0"/>
            <a:fontRef idx="minor"/>
          </p:style>
          <p:txBody>
            <a:bodyPr tIns="15120" bIns="15120" anchor="ctr">
              <a:noAutofit/>
            </a:bodyPr>
            <a:p>
              <a:pPr>
                <a:lnSpc>
                  <a:spcPct val="100000"/>
                </a:lnSpc>
                <a:tabLst>
                  <a:tab algn="l" pos="0"/>
                </a:tabLst>
              </a:pPr>
              <a:endParaRPr b="0" lang="tr-TR" sz="1800" spc="-1" strike="noStrike">
                <a:solidFill>
                  <a:schemeClr val="dk1"/>
                </a:solidFill>
                <a:latin typeface="Arial"/>
              </a:endParaRPr>
            </a:p>
          </p:txBody>
        </p:sp>
        <p:sp>
          <p:nvSpPr>
            <p:cNvPr id="199" name="Google Shape;847;p22"/>
            <p:cNvSpPr/>
            <p:nvPr/>
          </p:nvSpPr>
          <p:spPr>
            <a:xfrm>
              <a:off x="4036320" y="1207080"/>
              <a:ext cx="624240" cy="502560"/>
            </a:xfrm>
            <a:custGeom>
              <a:avLst/>
              <a:gdLst>
                <a:gd name="textAreaLeft" fmla="*/ 0 w 624240"/>
                <a:gd name="textAreaRight" fmla="*/ 624600 w 624240"/>
                <a:gd name="textAreaTop" fmla="*/ 0 h 502560"/>
                <a:gd name="textAreaBottom" fmla="*/ 502920 h 502560"/>
              </a:gdLst>
              <a:ahLst/>
              <a:rect l="textAreaLeft" t="textAreaTop" r="textAreaRight" b="textAreaBottom"/>
              <a:pathLst>
                <a:path w="16813" h="13538">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
          <p:nvSpPr>
            <p:cNvPr id="200" name="Google Shape;848;p22"/>
            <p:cNvSpPr/>
            <p:nvPr/>
          </p:nvSpPr>
          <p:spPr>
            <a:xfrm>
              <a:off x="3949200" y="1009440"/>
              <a:ext cx="820440" cy="820440"/>
            </a:xfrm>
            <a:custGeom>
              <a:avLst/>
              <a:gdLst>
                <a:gd name="textAreaLeft" fmla="*/ 0 w 820440"/>
                <a:gd name="textAreaRight" fmla="*/ 820800 w 820440"/>
                <a:gd name="textAreaTop" fmla="*/ 0 h 820440"/>
                <a:gd name="textAreaBottom" fmla="*/ 820800 h 820440"/>
              </a:gdLst>
              <a:ahLst/>
              <a:rect l="textAreaLeft" t="textAreaTop" r="textAreaRight" b="textAreaBottom"/>
              <a:pathLst>
                <a:path fill="none" w="22087" h="22087">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w="3875">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05" name="Google Shape;446;p20"/>
          <p:cNvGraphicFramePr/>
          <p:nvPr/>
        </p:nvGraphicFramePr>
        <p:xfrm>
          <a:off x="3560760" y="1628640"/>
          <a:ext cx="5126040" cy="5915880"/>
        </p:xfrm>
        <a:graphic>
          <a:graphicData uri="http://schemas.openxmlformats.org/drawingml/2006/table">
            <a:tbl>
              <a:tblPr/>
              <a:tblGrid>
                <a:gridCol w="2153160"/>
                <a:gridCol w="2972520"/>
              </a:tblGrid>
              <a:tr h="917280">
                <a:tc>
                  <a:txBody>
                    <a:bodyPr lIns="684000" rIns="91080" tIns="91080" bIns="91080" anchor="ctr">
                      <a:noAutofit/>
                    </a:bodyPr>
                    <a:p>
                      <a:pPr>
                        <a:lnSpc>
                          <a:spcPct val="100000"/>
                        </a:lnSpc>
                        <a:tabLst>
                          <a:tab algn="l" pos="0"/>
                        </a:tabLst>
                      </a:pPr>
                      <a:r>
                        <a:rPr b="1" lang="en-US" sz="1800" spc="-1" strike="noStrike">
                          <a:solidFill>
                            <a:schemeClr val="lt1"/>
                          </a:solidFill>
                          <a:latin typeface="Fira Sans"/>
                          <a:ea typeface="Fira Sans"/>
                        </a:rPr>
                        <a:t>Data Collectors</a:t>
                      </a:r>
                      <a:endParaRPr b="0" lang="en-US" sz="1800" spc="-1" strike="noStrike">
                        <a:solidFill>
                          <a:srgbClr val="000000"/>
                        </a:solidFill>
                        <a:latin typeface="Arial"/>
                      </a:endParaRPr>
                    </a:p>
                  </a:txBody>
                  <a:tcPr anchor="ctr" marL="684000" marR="91080">
                    <a:lnL w="9360">
                      <a:solidFill>
                        <a:srgbClr val="9e9e9e"/>
                      </a:solidFill>
                      <a:prstDash val="solid"/>
                    </a:lnL>
                    <a:lnR w="38160">
                      <a:solidFill>
                        <a:srgbClr val="ffffff"/>
                      </a:solidFill>
                      <a:prstDash val="solid"/>
                    </a:lnR>
                    <a:lnT w="9360">
                      <a:solidFill>
                        <a:srgbClr val="9e9e9e"/>
                      </a:solidFill>
                      <a:prstDash val="solid"/>
                    </a:lnT>
                    <a:lnB w="38160">
                      <a:solidFill>
                        <a:srgbClr val="ffffff"/>
                      </a:solidFill>
                      <a:prstDash val="solid"/>
                    </a:lnB>
                    <a:solidFill>
                      <a:schemeClr val="accent2"/>
                    </a:solidFill>
                  </a:tcPr>
                </a:tc>
                <a:tc>
                  <a:txBody>
                    <a:bodyPr lIns="182520" rIns="273960" tIns="91080" bIns="91080" anchor="ctr">
                      <a:noAutofit/>
                    </a:bodyPr>
                    <a:p>
                      <a:pPr algn="r">
                        <a:lnSpc>
                          <a:spcPct val="100000"/>
                        </a:lnSpc>
                        <a:tabLst>
                          <a:tab algn="l" pos="0"/>
                        </a:tabLst>
                      </a:pPr>
                      <a:r>
                        <a:rPr b="0" lang="en-US" sz="1600" spc="-1" strike="noStrike">
                          <a:solidFill>
                            <a:srgbClr val="000000"/>
                          </a:solidFill>
                          <a:latin typeface="Fira Sans"/>
                          <a:ea typeface="Fira Sans"/>
                        </a:rPr>
                        <a:t>Gather log and event data from various sources</a:t>
                      </a:r>
                      <a:endParaRPr b="0" lang="en-US" sz="1600" spc="-1" strike="noStrike">
                        <a:solidFill>
                          <a:srgbClr val="000000"/>
                        </a:solidFill>
                        <a:latin typeface="Arial"/>
                      </a:endParaRPr>
                    </a:p>
                  </a:txBody>
                  <a:tcPr anchor="ctr" marL="182520" marR="273960">
                    <a:lnL w="38160">
                      <a:solidFill>
                        <a:srgbClr val="ffffff"/>
                      </a:solidFill>
                      <a:prstDash val="solid"/>
                    </a:lnL>
                    <a:lnR w="9360">
                      <a:solidFill>
                        <a:srgbClr val="9e9e9e"/>
                      </a:solidFill>
                      <a:prstDash val="solid"/>
                    </a:lnR>
                    <a:lnT w="9360">
                      <a:solidFill>
                        <a:srgbClr val="9e9e9e"/>
                      </a:solidFill>
                      <a:prstDash val="solid"/>
                    </a:lnT>
                    <a:lnB w="38160">
                      <a:solidFill>
                        <a:srgbClr val="ffffff"/>
                      </a:solidFill>
                      <a:prstDash val="solid"/>
                    </a:lnB>
                    <a:solidFill>
                      <a:schemeClr val="lt2"/>
                    </a:solidFill>
                  </a:tcPr>
                </a:tc>
              </a:tr>
              <a:tr h="917280">
                <a:tc>
                  <a:txBody>
                    <a:bodyPr lIns="684000" rIns="91080" tIns="91080" bIns="91080" anchor="ctr">
                      <a:noAutofit/>
                    </a:bodyPr>
                    <a:p>
                      <a:pPr>
                        <a:lnSpc>
                          <a:spcPct val="100000"/>
                        </a:lnSpc>
                        <a:tabLst>
                          <a:tab algn="l" pos="0"/>
                        </a:tabLst>
                      </a:pPr>
                      <a:r>
                        <a:rPr b="1" lang="en-US" sz="1700" spc="-1" strike="noStrike">
                          <a:solidFill>
                            <a:schemeClr val="lt1"/>
                          </a:solidFill>
                          <a:latin typeface="Fira Sans"/>
                          <a:ea typeface="Fira Sans"/>
                        </a:rPr>
                        <a:t>Log Management</a:t>
                      </a:r>
                      <a:endParaRPr b="0" lang="en-US" sz="1700" spc="-1" strike="noStrike">
                        <a:solidFill>
                          <a:srgbClr val="000000"/>
                        </a:solidFill>
                        <a:latin typeface="Arial"/>
                      </a:endParaRPr>
                    </a:p>
                  </a:txBody>
                  <a:tcPr anchor="ctr" marL="684000" marR="91080">
                    <a:lnL w="9360">
                      <a:solidFill>
                        <a:srgbClr val="9e9e9e"/>
                      </a:solidFill>
                      <a:prstDash val="solid"/>
                    </a:lnL>
                    <a:lnR w="38160">
                      <a:solidFill>
                        <a:srgbClr val="ffffff"/>
                      </a:solidFill>
                      <a:prstDash val="solid"/>
                    </a:lnR>
                    <a:lnT w="38160">
                      <a:solidFill>
                        <a:srgbClr val="ffffff"/>
                      </a:solidFill>
                      <a:prstDash val="solid"/>
                    </a:lnT>
                    <a:lnB w="38160">
                      <a:solidFill>
                        <a:srgbClr val="ffffff"/>
                      </a:solidFill>
                      <a:prstDash val="solid"/>
                    </a:lnB>
                    <a:solidFill>
                      <a:schemeClr val="accent3"/>
                    </a:solidFill>
                  </a:tcPr>
                </a:tc>
                <a:tc>
                  <a:txBody>
                    <a:bodyPr lIns="182520" rIns="273960" tIns="91080" bIns="91080" anchor="ctr">
                      <a:noAutofit/>
                    </a:bodyPr>
                    <a:p>
                      <a:pPr algn="r">
                        <a:lnSpc>
                          <a:spcPct val="100000"/>
                        </a:lnSpc>
                        <a:tabLst>
                          <a:tab algn="l" pos="0"/>
                        </a:tabLst>
                      </a:pPr>
                      <a:r>
                        <a:rPr b="0" lang="en-US" sz="1600" spc="-1" strike="noStrike">
                          <a:solidFill>
                            <a:srgbClr val="000000"/>
                          </a:solidFill>
                          <a:latin typeface="Fira Sans"/>
                          <a:ea typeface="Fira Sans"/>
                        </a:rPr>
                        <a:t>Store and manage collected data efficiently for analysis</a:t>
                      </a:r>
                      <a:endParaRPr b="0" lang="en-US" sz="1600" spc="-1" strike="noStrike">
                        <a:solidFill>
                          <a:srgbClr val="000000"/>
                        </a:solidFill>
                        <a:latin typeface="Arial"/>
                      </a:endParaRPr>
                    </a:p>
                  </a:txBody>
                  <a:tcPr anchor="ctr" marL="182520" marR="273960">
                    <a:lnL w="38160">
                      <a:solidFill>
                        <a:srgbClr val="ffffff"/>
                      </a:solidFill>
                      <a:prstDash val="solid"/>
                    </a:lnL>
                    <a:lnR w="9360">
                      <a:solidFill>
                        <a:srgbClr val="9e9e9e"/>
                      </a:solidFill>
                      <a:prstDash val="solid"/>
                    </a:lnR>
                    <a:lnT w="38160">
                      <a:solidFill>
                        <a:srgbClr val="ffffff"/>
                      </a:solidFill>
                      <a:prstDash val="solid"/>
                    </a:lnT>
                    <a:lnB w="38160">
                      <a:solidFill>
                        <a:srgbClr val="ffffff"/>
                      </a:solidFill>
                      <a:prstDash val="solid"/>
                    </a:lnB>
                    <a:solidFill>
                      <a:schemeClr val="lt2"/>
                    </a:solidFill>
                  </a:tcPr>
                </a:tc>
              </a:tr>
              <a:tr h="905400">
                <a:tc>
                  <a:txBody>
                    <a:bodyPr lIns="684000" rIns="91080" tIns="91080" bIns="91080" anchor="ctr">
                      <a:noAutofit/>
                    </a:bodyPr>
                    <a:p>
                      <a:pPr>
                        <a:lnSpc>
                          <a:spcPct val="100000"/>
                        </a:lnSpc>
                        <a:tabLst>
                          <a:tab algn="l" pos="0"/>
                        </a:tabLst>
                      </a:pPr>
                      <a:r>
                        <a:rPr b="1" lang="en-US" sz="1800" spc="-1" strike="noStrike">
                          <a:solidFill>
                            <a:schemeClr val="lt1"/>
                          </a:solidFill>
                          <a:latin typeface="Fira Sans"/>
                          <a:ea typeface="Fira Sans"/>
                        </a:rPr>
                        <a:t>Correlation Engine</a:t>
                      </a:r>
                      <a:endParaRPr b="0" lang="en-US" sz="1800" spc="-1" strike="noStrike">
                        <a:solidFill>
                          <a:srgbClr val="000000"/>
                        </a:solidFill>
                        <a:latin typeface="Arial"/>
                      </a:endParaRPr>
                    </a:p>
                  </a:txBody>
                  <a:tcPr anchor="ctr" marL="684000" marR="91080">
                    <a:lnL w="9360">
                      <a:solidFill>
                        <a:srgbClr val="9e9e9e"/>
                      </a:solidFill>
                      <a:prstDash val="solid"/>
                    </a:lnL>
                    <a:lnR w="38160">
                      <a:solidFill>
                        <a:srgbClr val="ffffff"/>
                      </a:solidFill>
                      <a:prstDash val="solid"/>
                    </a:lnR>
                    <a:lnT w="38160">
                      <a:solidFill>
                        <a:srgbClr val="ffffff"/>
                      </a:solidFill>
                      <a:prstDash val="solid"/>
                    </a:lnT>
                    <a:lnB w="38160">
                      <a:solidFill>
                        <a:srgbClr val="ffffff"/>
                      </a:solidFill>
                      <a:prstDash val="solid"/>
                    </a:lnB>
                    <a:solidFill>
                      <a:schemeClr val="accent4"/>
                    </a:solidFill>
                  </a:tcPr>
                </a:tc>
                <a:tc>
                  <a:txBody>
                    <a:bodyPr lIns="182520" rIns="273960" tIns="91080" bIns="91080" anchor="ctr">
                      <a:noAutofit/>
                    </a:bodyPr>
                    <a:p>
                      <a:pPr algn="r">
                        <a:lnSpc>
                          <a:spcPct val="100000"/>
                        </a:lnSpc>
                        <a:tabLst>
                          <a:tab algn="l" pos="0"/>
                        </a:tabLst>
                      </a:pPr>
                      <a:r>
                        <a:rPr b="0" lang="en-US" sz="1600" spc="-1" strike="noStrike">
                          <a:solidFill>
                            <a:srgbClr val="000000"/>
                          </a:solidFill>
                          <a:latin typeface="Fira Sans"/>
                          <a:ea typeface="Fira Sans"/>
                        </a:rPr>
                        <a:t>Analyzes data for suspicious patterns and anomalies</a:t>
                      </a:r>
                      <a:endParaRPr b="0" lang="en-US" sz="1600" spc="-1" strike="noStrike">
                        <a:solidFill>
                          <a:srgbClr val="000000"/>
                        </a:solidFill>
                        <a:latin typeface="Arial"/>
                      </a:endParaRPr>
                    </a:p>
                    <a:p>
                      <a:pPr algn="r">
                        <a:lnSpc>
                          <a:spcPct val="100000"/>
                        </a:lnSpc>
                        <a:tabLst>
                          <a:tab algn="l" pos="0"/>
                        </a:tabLst>
                      </a:pPr>
                      <a:endParaRPr b="0" lang="en-US" sz="1200" spc="-1" strike="noStrike">
                        <a:solidFill>
                          <a:srgbClr val="000000"/>
                        </a:solidFill>
                        <a:latin typeface="Arial"/>
                      </a:endParaRPr>
                    </a:p>
                  </a:txBody>
                  <a:tcPr anchor="ctr" marL="182520" marR="273960">
                    <a:lnL w="38160">
                      <a:solidFill>
                        <a:srgbClr val="ffffff"/>
                      </a:solidFill>
                      <a:prstDash val="solid"/>
                    </a:lnL>
                    <a:lnR w="9360">
                      <a:solidFill>
                        <a:srgbClr val="9e9e9e"/>
                      </a:solidFill>
                      <a:prstDash val="solid"/>
                    </a:lnR>
                    <a:lnT w="38160">
                      <a:solidFill>
                        <a:srgbClr val="ffffff"/>
                      </a:solidFill>
                      <a:prstDash val="solid"/>
                    </a:lnT>
                    <a:lnB w="38160">
                      <a:solidFill>
                        <a:srgbClr val="ffffff"/>
                      </a:solidFill>
                      <a:prstDash val="solid"/>
                    </a:lnB>
                    <a:solidFill>
                      <a:schemeClr val="lt2"/>
                    </a:solidFill>
                  </a:tcPr>
                </a:tc>
              </a:tr>
              <a:tr h="905400">
                <a:tc>
                  <a:txBody>
                    <a:bodyPr lIns="684000" rIns="91080" tIns="91080" bIns="91080" anchor="ctr">
                      <a:noAutofit/>
                    </a:bodyPr>
                    <a:p>
                      <a:pPr>
                        <a:lnSpc>
                          <a:spcPct val="100000"/>
                        </a:lnSpc>
                        <a:tabLst>
                          <a:tab algn="l" pos="0"/>
                        </a:tabLst>
                      </a:pPr>
                      <a:r>
                        <a:rPr b="1" lang="en-US" sz="1800" spc="-1" strike="noStrike">
                          <a:solidFill>
                            <a:schemeClr val="lt1"/>
                          </a:solidFill>
                          <a:latin typeface="Fira Sans"/>
                          <a:ea typeface="Fira Sans"/>
                        </a:rPr>
                        <a:t>Alerting and Reporting Module</a:t>
                      </a:r>
                      <a:endParaRPr b="0" lang="en-US" sz="1800" spc="-1" strike="noStrike">
                        <a:solidFill>
                          <a:srgbClr val="000000"/>
                        </a:solidFill>
                        <a:latin typeface="Arial"/>
                      </a:endParaRPr>
                    </a:p>
                  </a:txBody>
                  <a:tcPr anchor="ctr" marL="684000" marR="91080">
                    <a:lnL w="9360">
                      <a:solidFill>
                        <a:srgbClr val="9e9e9e"/>
                      </a:solidFill>
                      <a:prstDash val="solid"/>
                    </a:lnL>
                    <a:lnR w="38160">
                      <a:solidFill>
                        <a:srgbClr val="ffffff"/>
                      </a:solidFill>
                      <a:prstDash val="solid"/>
                    </a:lnR>
                    <a:lnT w="38160">
                      <a:solidFill>
                        <a:srgbClr val="ffffff"/>
                      </a:solidFill>
                      <a:prstDash val="solid"/>
                    </a:lnT>
                    <a:lnB w="38160">
                      <a:solidFill>
                        <a:srgbClr val="ffffff"/>
                      </a:solidFill>
                      <a:prstDash val="solid"/>
                    </a:lnB>
                    <a:solidFill>
                      <a:schemeClr val="accent5"/>
                    </a:solidFill>
                  </a:tcPr>
                </a:tc>
                <a:tc>
                  <a:txBody>
                    <a:bodyPr lIns="182520" rIns="273960" tIns="91080" bIns="91080" anchor="ctr">
                      <a:noAutofit/>
                    </a:bodyPr>
                    <a:p>
                      <a:pPr algn="r">
                        <a:lnSpc>
                          <a:spcPct val="100000"/>
                        </a:lnSpc>
                        <a:tabLst>
                          <a:tab algn="l" pos="0"/>
                        </a:tabLst>
                      </a:pPr>
                      <a:r>
                        <a:rPr b="0" lang="en-US" sz="1600" spc="-1" strike="noStrike">
                          <a:solidFill>
                            <a:srgbClr val="000000"/>
                          </a:solidFill>
                          <a:latin typeface="Fira Sans"/>
                          <a:ea typeface="Fira Sans"/>
                        </a:rPr>
                        <a:t>Triggers alerts for potential threats and generates security reports</a:t>
                      </a:r>
                      <a:endParaRPr b="0" lang="en-US" sz="1600" spc="-1" strike="noStrike">
                        <a:solidFill>
                          <a:srgbClr val="000000"/>
                        </a:solidFill>
                        <a:latin typeface="Arial"/>
                      </a:endParaRPr>
                    </a:p>
                  </a:txBody>
                  <a:tcPr anchor="ctr" marL="182520" marR="273960">
                    <a:lnL w="38160">
                      <a:solidFill>
                        <a:srgbClr val="ffffff"/>
                      </a:solidFill>
                      <a:prstDash val="solid"/>
                    </a:lnL>
                    <a:lnR w="9360">
                      <a:solidFill>
                        <a:srgbClr val="9e9e9e"/>
                      </a:solidFill>
                      <a:prstDash val="solid"/>
                    </a:lnR>
                    <a:lnT w="38160">
                      <a:solidFill>
                        <a:srgbClr val="ffffff"/>
                      </a:solidFill>
                      <a:prstDash val="solid"/>
                    </a:lnT>
                    <a:lnB w="38160">
                      <a:solidFill>
                        <a:srgbClr val="ffffff"/>
                      </a:solidFill>
                      <a:prstDash val="solid"/>
                    </a:lnB>
                    <a:solidFill>
                      <a:schemeClr val="lt2"/>
                    </a:solidFill>
                  </a:tcPr>
                </a:tc>
              </a:tr>
              <a:tr h="905400">
                <a:tc>
                  <a:txBody>
                    <a:bodyPr lIns="684000" rIns="91080" tIns="91080" bIns="91080" anchor="ctr">
                      <a:noAutofit/>
                    </a:bodyPr>
                    <a:p>
                      <a:pPr>
                        <a:lnSpc>
                          <a:spcPct val="100000"/>
                        </a:lnSpc>
                        <a:tabLst>
                          <a:tab algn="l" pos="0"/>
                        </a:tabLst>
                      </a:pPr>
                      <a:r>
                        <a:rPr b="1" lang="en-US" sz="1800" spc="-1" strike="noStrike">
                          <a:solidFill>
                            <a:schemeClr val="lt1"/>
                          </a:solidFill>
                          <a:latin typeface="Fira Sans"/>
                          <a:ea typeface="Fira Sans"/>
                        </a:rPr>
                        <a:t>User Interface</a:t>
                      </a:r>
                      <a:endParaRPr b="0" lang="en-US" sz="1800" spc="-1" strike="noStrike">
                        <a:solidFill>
                          <a:srgbClr val="000000"/>
                        </a:solidFill>
                        <a:latin typeface="Arial"/>
                      </a:endParaRPr>
                    </a:p>
                  </a:txBody>
                  <a:tcPr anchor="ctr" marL="684000" marR="91080">
                    <a:lnL w="9360">
                      <a:solidFill>
                        <a:srgbClr val="9e9e9e"/>
                      </a:solidFill>
                      <a:prstDash val="solid"/>
                    </a:lnL>
                    <a:lnR w="38160">
                      <a:solidFill>
                        <a:srgbClr val="ffffff"/>
                      </a:solidFill>
                      <a:prstDash val="solid"/>
                    </a:lnR>
                    <a:lnT w="38160">
                      <a:solidFill>
                        <a:srgbClr val="ffffff"/>
                      </a:solidFill>
                      <a:prstDash val="solid"/>
                    </a:lnT>
                    <a:lnB w="9360">
                      <a:solidFill>
                        <a:srgbClr val="9e9e9e"/>
                      </a:solidFill>
                      <a:prstDash val="solid"/>
                    </a:lnB>
                    <a:solidFill>
                      <a:schemeClr val="accent5"/>
                    </a:solidFill>
                  </a:tcPr>
                </a:tc>
                <a:tc>
                  <a:txBody>
                    <a:bodyPr lIns="182520" rIns="273960" tIns="91080" bIns="91080" anchor="ctr">
                      <a:noAutofit/>
                    </a:bodyPr>
                    <a:p>
                      <a:pPr algn="r">
                        <a:lnSpc>
                          <a:spcPct val="100000"/>
                        </a:lnSpc>
                        <a:tabLst>
                          <a:tab algn="l" pos="0"/>
                        </a:tabLst>
                      </a:pPr>
                      <a:r>
                        <a:rPr b="0" lang="en-US" sz="1600" spc="-1" strike="noStrike">
                          <a:solidFill>
                            <a:schemeClr val="dk1"/>
                          </a:solidFill>
                          <a:latin typeface="Fira Sans"/>
                          <a:ea typeface="Fira Sans"/>
                        </a:rPr>
                        <a:t> </a:t>
                      </a:r>
                      <a:r>
                        <a:rPr b="0" lang="en-US" sz="1600" spc="-1" strike="noStrike">
                          <a:solidFill>
                            <a:schemeClr val="dk1"/>
                          </a:solidFill>
                          <a:latin typeface="Fira Sans"/>
                          <a:ea typeface="Fira Sans"/>
                        </a:rPr>
                        <a:t>Provides a centralized platform for security analysts to monitor and manage the system</a:t>
                      </a:r>
                      <a:endParaRPr b="0" lang="en-US" sz="1600" spc="-1" strike="noStrike">
                        <a:solidFill>
                          <a:srgbClr val="000000"/>
                        </a:solidFill>
                        <a:latin typeface="Arial"/>
                      </a:endParaRPr>
                    </a:p>
                  </a:txBody>
                  <a:tcPr anchor="ctr" marL="182520" marR="273960">
                    <a:lnL w="38160">
                      <a:solidFill>
                        <a:srgbClr val="ffffff"/>
                      </a:solidFill>
                      <a:prstDash val="solid"/>
                    </a:lnL>
                    <a:lnR w="9360">
                      <a:solidFill>
                        <a:srgbClr val="9e9e9e"/>
                      </a:solidFill>
                      <a:prstDash val="solid"/>
                    </a:lnR>
                    <a:lnT w="38160">
                      <a:solidFill>
                        <a:srgbClr val="ffffff"/>
                      </a:solidFill>
                      <a:prstDash val="solid"/>
                    </a:lnT>
                    <a:lnB w="9360">
                      <a:solidFill>
                        <a:srgbClr val="9e9e9e"/>
                      </a:solidFill>
                      <a:prstDash val="solid"/>
                    </a:lnB>
                    <a:solidFill>
                      <a:schemeClr val="lt2"/>
                    </a:solidFill>
                  </a:tcPr>
                </a:tc>
              </a:tr>
            </a:tbl>
          </a:graphicData>
        </a:graphic>
      </p:graphicFrame>
      <p:sp>
        <p:nvSpPr>
          <p:cNvPr id="906" name="PlaceHolder 1"/>
          <p:cNvSpPr>
            <a:spLocks noGrp="1"/>
          </p:cNvSpPr>
          <p:nvPr>
            <p:ph type="title"/>
          </p:nvPr>
        </p:nvSpPr>
        <p:spPr>
          <a:xfrm>
            <a:off x="457200" y="404640"/>
            <a:ext cx="8229240" cy="821520"/>
          </a:xfrm>
          <a:prstGeom prst="rect">
            <a:avLst/>
          </a:prstGeom>
          <a:noFill/>
          <a:ln w="0">
            <a:noFill/>
          </a:ln>
        </p:spPr>
        <p:txBody>
          <a:bodyPr numCol="1" spcCol="0" lIns="91440" rIns="91440" tIns="91440" bIns="91440" anchor="t">
            <a:noAutofit/>
          </a:bodyPr>
          <a:p>
            <a:pPr indent="0">
              <a:lnSpc>
                <a:spcPct val="100000"/>
              </a:lnSpc>
              <a:buNone/>
            </a:pPr>
            <a:r>
              <a:rPr b="0" lang="en-US" sz="4400" spc="-1" strike="noStrike">
                <a:solidFill>
                  <a:schemeClr val="dk2"/>
                </a:solidFill>
                <a:latin typeface="Tw Cen MT"/>
              </a:rPr>
              <a:t>Core Components of a SIEM System</a:t>
            </a:r>
            <a:endParaRPr b="0" lang="tr-TR" sz="4400" spc="-1" strike="noStrike">
              <a:solidFill>
                <a:schemeClr val="dk1"/>
              </a:solidFill>
              <a:latin typeface="Arial"/>
            </a:endParaRPr>
          </a:p>
        </p:txBody>
      </p:sp>
      <p:grpSp>
        <p:nvGrpSpPr>
          <p:cNvPr id="907" name="Google Shape;448;p20"/>
          <p:cNvGrpSpPr/>
          <p:nvPr/>
        </p:nvGrpSpPr>
        <p:grpSpPr>
          <a:xfrm>
            <a:off x="138600" y="2648160"/>
            <a:ext cx="3347280" cy="2944800"/>
            <a:chOff x="138600" y="2648160"/>
            <a:chExt cx="3347280" cy="2944800"/>
          </a:xfrm>
        </p:grpSpPr>
        <p:sp>
          <p:nvSpPr>
            <p:cNvPr id="908" name="Google Shape;449;p20"/>
            <p:cNvSpPr/>
            <p:nvPr/>
          </p:nvSpPr>
          <p:spPr>
            <a:xfrm>
              <a:off x="138600" y="5360760"/>
              <a:ext cx="3347280" cy="232200"/>
            </a:xfrm>
            <a:custGeom>
              <a:avLst/>
              <a:gdLst>
                <a:gd name="textAreaLeft" fmla="*/ 0 w 3347280"/>
                <a:gd name="textAreaRight" fmla="*/ 3347640 w 3347280"/>
                <a:gd name="textAreaTop" fmla="*/ 0 h 232200"/>
                <a:gd name="textAreaBottom" fmla="*/ 232560 h 232200"/>
              </a:gdLst>
              <a:ahLst/>
              <a:rect l="textAreaLeft" t="textAreaTop" r="textAreaRight" b="textAreaBottom"/>
              <a:pathLst>
                <a:path w="81618" h="4728">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09" name="Google Shape;450;p20"/>
            <p:cNvSpPr/>
            <p:nvPr/>
          </p:nvSpPr>
          <p:spPr>
            <a:xfrm>
              <a:off x="138600" y="2648160"/>
              <a:ext cx="3347280" cy="2319480"/>
            </a:xfrm>
            <a:custGeom>
              <a:avLst/>
              <a:gdLst>
                <a:gd name="textAreaLeft" fmla="*/ 0 w 3347280"/>
                <a:gd name="textAreaRight" fmla="*/ 3347640 w 3347280"/>
                <a:gd name="textAreaTop" fmla="*/ 0 h 2319480"/>
                <a:gd name="textAreaBottom" fmla="*/ 2319840 h 2319480"/>
              </a:gdLst>
              <a:ahLst/>
              <a:rect l="textAreaLeft" t="textAreaTop" r="textAreaRight" b="textAreaBottom"/>
              <a:pathLst>
                <a:path w="70641" h="47197">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0" name="Google Shape;451;p20"/>
            <p:cNvSpPr/>
            <p:nvPr/>
          </p:nvSpPr>
          <p:spPr>
            <a:xfrm>
              <a:off x="1812240" y="2648160"/>
              <a:ext cx="1673640" cy="2319480"/>
            </a:xfrm>
            <a:custGeom>
              <a:avLst/>
              <a:gdLst>
                <a:gd name="textAreaLeft" fmla="*/ 0 w 1673640"/>
                <a:gd name="textAreaRight" fmla="*/ 1674000 w 1673640"/>
                <a:gd name="textAreaTop" fmla="*/ 0 h 2319480"/>
                <a:gd name="textAreaBottom" fmla="*/ 2319840 h 2319480"/>
              </a:gdLst>
              <a:ahLst/>
              <a:rect l="textAreaLeft" t="textAreaTop" r="textAreaRight" b="textAreaBottom"/>
              <a:pathLst>
                <a:path w="35327" h="47197">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1" name="Google Shape;452;p20"/>
            <p:cNvSpPr/>
            <p:nvPr/>
          </p:nvSpPr>
          <p:spPr>
            <a:xfrm>
              <a:off x="214200" y="2726280"/>
              <a:ext cx="3196440" cy="1856520"/>
            </a:xfrm>
            <a:custGeom>
              <a:avLst/>
              <a:gdLst>
                <a:gd name="textAreaLeft" fmla="*/ 0 w 3196440"/>
                <a:gd name="textAreaRight" fmla="*/ 3196800 w 3196440"/>
                <a:gd name="textAreaTop" fmla="*/ 0 h 1856520"/>
                <a:gd name="textAreaBottom" fmla="*/ 1856880 h 1856520"/>
              </a:gdLst>
              <a:ahLst/>
              <a:rect l="textAreaLeft" t="textAreaTop" r="textAreaRight" b="textAreaBottom"/>
              <a:pathLst>
                <a:path w="67462" h="3778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2" name="Google Shape;453;p20"/>
            <p:cNvSpPr/>
            <p:nvPr/>
          </p:nvSpPr>
          <p:spPr>
            <a:xfrm>
              <a:off x="1812240" y="2726280"/>
              <a:ext cx="1598760" cy="1856520"/>
            </a:xfrm>
            <a:custGeom>
              <a:avLst/>
              <a:gdLst>
                <a:gd name="textAreaLeft" fmla="*/ 0 w 1598760"/>
                <a:gd name="textAreaRight" fmla="*/ 1599120 w 1598760"/>
                <a:gd name="textAreaTop" fmla="*/ 0 h 1856520"/>
                <a:gd name="textAreaBottom" fmla="*/ 1856880 h 1856520"/>
              </a:gdLst>
              <a:ahLst/>
              <a:rect l="textAreaLeft" t="textAreaTop" r="textAreaRight" b="textAreaBottom"/>
              <a:pathLst>
                <a:path w="33743" h="3778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3" name="Google Shape;454;p20"/>
            <p:cNvSpPr/>
            <p:nvPr/>
          </p:nvSpPr>
          <p:spPr>
            <a:xfrm>
              <a:off x="1219320" y="5387760"/>
              <a:ext cx="1187280" cy="89280"/>
            </a:xfrm>
            <a:custGeom>
              <a:avLst/>
              <a:gdLst>
                <a:gd name="textAreaLeft" fmla="*/ 0 w 1187280"/>
                <a:gd name="textAreaRight" fmla="*/ 1187640 w 1187280"/>
                <a:gd name="textAreaTop" fmla="*/ 0 h 89280"/>
                <a:gd name="textAreaBottom" fmla="*/ 89640 h 89280"/>
              </a:gdLst>
              <a:ahLst/>
              <a:rect l="textAreaLeft" t="textAreaTop" r="textAreaRight" b="textAreaBottom"/>
              <a:pathLst>
                <a:path w="25064" h="1822">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w="0">
              <a:noFill/>
            </a:ln>
          </p:spPr>
          <p:style>
            <a:lnRef idx="0"/>
            <a:fillRef idx="0"/>
            <a:effectRef idx="0"/>
            <a:fontRef idx="minor"/>
          </p:style>
          <p:txBody>
            <a:bodyPr tIns="44640" bIns="44640" anchor="ctr">
              <a:noAutofit/>
            </a:bodyPr>
            <a:p>
              <a:pPr>
                <a:lnSpc>
                  <a:spcPct val="100000"/>
                </a:lnSpc>
              </a:pPr>
              <a:endParaRPr b="0" lang="tr-TR" sz="1800" spc="-1" strike="noStrike">
                <a:solidFill>
                  <a:schemeClr val="dk1"/>
                </a:solidFill>
                <a:latin typeface="Arial"/>
              </a:endParaRPr>
            </a:p>
          </p:txBody>
        </p:sp>
        <p:sp>
          <p:nvSpPr>
            <p:cNvPr id="914" name="Google Shape;455;p20"/>
            <p:cNvSpPr/>
            <p:nvPr/>
          </p:nvSpPr>
          <p:spPr>
            <a:xfrm>
              <a:off x="1318320" y="4968000"/>
              <a:ext cx="988560" cy="419400"/>
            </a:xfrm>
            <a:custGeom>
              <a:avLst/>
              <a:gdLst>
                <a:gd name="textAreaLeft" fmla="*/ 0 w 988560"/>
                <a:gd name="textAreaRight" fmla="*/ 988920 w 988560"/>
                <a:gd name="textAreaTop" fmla="*/ 0 h 419400"/>
                <a:gd name="textAreaBottom" fmla="*/ 419760 h 419400"/>
              </a:gdLst>
              <a:ahLst/>
              <a:rect l="textAreaLeft" t="textAreaTop" r="textAreaRight" b="textAreaBottom"/>
              <a:pathLst>
                <a:path w="20872" h="8538">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5" name="Google Shape;456;p20"/>
            <p:cNvSpPr/>
            <p:nvPr/>
          </p:nvSpPr>
          <p:spPr>
            <a:xfrm>
              <a:off x="1726560" y="4686480"/>
              <a:ext cx="171720" cy="178200"/>
            </a:xfrm>
            <a:custGeom>
              <a:avLst/>
              <a:gdLst>
                <a:gd name="textAreaLeft" fmla="*/ 0 w 171720"/>
                <a:gd name="textAreaRight" fmla="*/ 172080 w 171720"/>
                <a:gd name="textAreaTop" fmla="*/ 0 h 178200"/>
                <a:gd name="textAreaBottom" fmla="*/ 178560 h 178200"/>
              </a:gdLst>
              <a:ahLst/>
              <a:rect l="textAreaLeft" t="textAreaTop" r="textAreaRight" b="textAreaBottom"/>
              <a:pathLst>
                <a:path w="3632" h="3632">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w="0">
              <a:noFill/>
            </a:ln>
          </p:spPr>
          <p:style>
            <a:lnRef idx="0"/>
            <a:fillRef idx="0"/>
            <a:effectRef idx="0"/>
            <a:fontRef idx="minor"/>
          </p:style>
          <p:txBody>
            <a:bodyPr tIns="89280" bIns="89280" anchor="ctr">
              <a:noAutofit/>
            </a:bodyPr>
            <a:p>
              <a:pPr>
                <a:lnSpc>
                  <a:spcPct val="100000"/>
                </a:lnSpc>
              </a:pPr>
              <a:endParaRPr b="0" lang="tr-TR" sz="1800" spc="-1" strike="noStrike">
                <a:solidFill>
                  <a:schemeClr val="dk1"/>
                </a:solidFill>
                <a:latin typeface="Arial"/>
              </a:endParaRPr>
            </a:p>
          </p:txBody>
        </p:sp>
        <p:sp>
          <p:nvSpPr>
            <p:cNvPr id="916" name="Google Shape;457;p20"/>
            <p:cNvSpPr/>
            <p:nvPr/>
          </p:nvSpPr>
          <p:spPr>
            <a:xfrm>
              <a:off x="1812240" y="4686480"/>
              <a:ext cx="86040" cy="178200"/>
            </a:xfrm>
            <a:custGeom>
              <a:avLst/>
              <a:gdLst>
                <a:gd name="textAreaLeft" fmla="*/ 0 w 86040"/>
                <a:gd name="textAreaRight" fmla="*/ 86400 w 86040"/>
                <a:gd name="textAreaTop" fmla="*/ 0 h 178200"/>
                <a:gd name="textAreaBottom" fmla="*/ 178560 h 178200"/>
              </a:gdLst>
              <a:ahLst/>
              <a:rect l="textAreaLeft" t="textAreaTop" r="textAreaRight" b="textAreaBottom"/>
              <a:pathLst>
                <a:path w="1822" h="3632">
                  <a:moveTo>
                    <a:pt x="0" y="0"/>
                  </a:moveTo>
                  <a:lnTo>
                    <a:pt x="0" y="3632"/>
                  </a:lnTo>
                  <a:cubicBezTo>
                    <a:pt x="1000" y="3632"/>
                    <a:pt x="1822" y="2810"/>
                    <a:pt x="1822" y="1810"/>
                  </a:cubicBezTo>
                  <a:cubicBezTo>
                    <a:pt x="1822" y="810"/>
                    <a:pt x="1012" y="0"/>
                    <a:pt x="0" y="0"/>
                  </a:cubicBezTo>
                  <a:close/>
                </a:path>
              </a:pathLst>
            </a:custGeom>
            <a:solidFill>
              <a:schemeClr val="accent3"/>
            </a:solidFill>
            <a:ln w="0">
              <a:noFill/>
            </a:ln>
          </p:spPr>
          <p:style>
            <a:lnRef idx="0"/>
            <a:fillRef idx="0"/>
            <a:effectRef idx="0"/>
            <a:fontRef idx="minor"/>
          </p:style>
          <p:txBody>
            <a:bodyPr tIns="89280" bIns="89280" anchor="ctr">
              <a:noAutofit/>
            </a:bodyPr>
            <a:p>
              <a:pPr>
                <a:lnSpc>
                  <a:spcPct val="100000"/>
                </a:lnSpc>
              </a:pPr>
              <a:endParaRPr b="0" lang="tr-TR" sz="1800" spc="-1" strike="noStrike">
                <a:solidFill>
                  <a:schemeClr val="dk1"/>
                </a:solidFill>
                <a:latin typeface="Arial"/>
              </a:endParaRPr>
            </a:p>
          </p:txBody>
        </p:sp>
        <p:sp>
          <p:nvSpPr>
            <p:cNvPr id="917" name="Google Shape;458;p20"/>
            <p:cNvSpPr/>
            <p:nvPr/>
          </p:nvSpPr>
          <p:spPr>
            <a:xfrm>
              <a:off x="1812240" y="4968000"/>
              <a:ext cx="494640" cy="419400"/>
            </a:xfrm>
            <a:custGeom>
              <a:avLst/>
              <a:gdLst>
                <a:gd name="textAreaLeft" fmla="*/ 0 w 494640"/>
                <a:gd name="textAreaRight" fmla="*/ 495000 w 494640"/>
                <a:gd name="textAreaTop" fmla="*/ 0 h 419400"/>
                <a:gd name="textAreaBottom" fmla="*/ 419760 h 419400"/>
              </a:gdLst>
              <a:ahLst/>
              <a:rect l="textAreaLeft" t="textAreaTop" r="textAreaRight" b="textAreaBottom"/>
              <a:pathLst>
                <a:path w="10443" h="8538">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18" name="Google Shape;459;p20"/>
            <p:cNvSpPr/>
            <p:nvPr/>
          </p:nvSpPr>
          <p:spPr>
            <a:xfrm>
              <a:off x="1812240" y="5388840"/>
              <a:ext cx="593640" cy="88200"/>
            </a:xfrm>
            <a:custGeom>
              <a:avLst/>
              <a:gdLst>
                <a:gd name="textAreaLeft" fmla="*/ 0 w 593640"/>
                <a:gd name="textAreaRight" fmla="*/ 594000 w 593640"/>
                <a:gd name="textAreaTop" fmla="*/ 0 h 88200"/>
                <a:gd name="textAreaBottom" fmla="*/ 88560 h 88200"/>
              </a:gdLst>
              <a:ahLst/>
              <a:rect l="textAreaLeft" t="textAreaTop" r="textAreaRight" b="textAreaBottom"/>
              <a:pathLst>
                <a:path w="12538" h="1799">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w="0">
              <a:noFill/>
            </a:ln>
          </p:spPr>
          <p:style>
            <a:lnRef idx="0"/>
            <a:fillRef idx="0"/>
            <a:effectRef idx="0"/>
            <a:fontRef idx="minor"/>
          </p:style>
          <p:txBody>
            <a:bodyPr tIns="44280" bIns="44280" anchor="ctr">
              <a:noAutofit/>
            </a:bodyPr>
            <a:p>
              <a:pPr>
                <a:lnSpc>
                  <a:spcPct val="100000"/>
                </a:lnSpc>
              </a:pPr>
              <a:endParaRPr b="0" lang="tr-TR" sz="1800" spc="-1" strike="noStrike">
                <a:solidFill>
                  <a:schemeClr val="dk1"/>
                </a:solidFill>
                <a:latin typeface="Arial"/>
              </a:endParaRPr>
            </a:p>
          </p:txBody>
        </p:sp>
        <p:sp>
          <p:nvSpPr>
            <p:cNvPr id="919" name="Google Shape;460;p20"/>
            <p:cNvSpPr/>
            <p:nvPr/>
          </p:nvSpPr>
          <p:spPr>
            <a:xfrm>
              <a:off x="1422720" y="3066840"/>
              <a:ext cx="779400" cy="1197000"/>
            </a:xfrm>
            <a:custGeom>
              <a:avLst/>
              <a:gdLst>
                <a:gd name="textAreaLeft" fmla="*/ 0 w 779400"/>
                <a:gd name="textAreaRight" fmla="*/ 779760 w 779400"/>
                <a:gd name="textAreaTop" fmla="*/ 0 h 1197000"/>
                <a:gd name="textAreaBottom" fmla="*/ 1197360 h 1197000"/>
              </a:gdLst>
              <a:ahLst/>
              <a:rect l="textAreaLeft" t="textAreaTop" r="textAreaRight" b="textAreaBottom"/>
              <a:pathLst>
                <a:path w="16456" h="24361">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0" name="Google Shape;461;p20"/>
            <p:cNvSpPr/>
            <p:nvPr/>
          </p:nvSpPr>
          <p:spPr>
            <a:xfrm>
              <a:off x="1812240" y="3066840"/>
              <a:ext cx="390240" cy="1197720"/>
            </a:xfrm>
            <a:custGeom>
              <a:avLst/>
              <a:gdLst>
                <a:gd name="textAreaLeft" fmla="*/ 0 w 390240"/>
                <a:gd name="textAreaRight" fmla="*/ 390600 w 390240"/>
                <a:gd name="textAreaTop" fmla="*/ 0 h 1197720"/>
                <a:gd name="textAreaBottom" fmla="*/ 1198080 h 1197720"/>
              </a:gdLst>
              <a:ahLst/>
              <a:rect l="textAreaLeft" t="textAreaTop" r="textAreaRight" b="textAreaBottom"/>
              <a:pathLst>
                <a:path w="8240" h="24373">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1" name="Google Shape;462;p20"/>
            <p:cNvSpPr/>
            <p:nvPr/>
          </p:nvSpPr>
          <p:spPr>
            <a:xfrm>
              <a:off x="1703880" y="3678480"/>
              <a:ext cx="211320" cy="429480"/>
            </a:xfrm>
            <a:custGeom>
              <a:avLst/>
              <a:gdLst>
                <a:gd name="textAreaLeft" fmla="*/ 0 w 211320"/>
                <a:gd name="textAreaRight" fmla="*/ 211680 w 211320"/>
                <a:gd name="textAreaTop" fmla="*/ 0 h 429480"/>
                <a:gd name="textAreaBottom" fmla="*/ 429840 h 429480"/>
              </a:gdLst>
              <a:ahLst/>
              <a:rect l="textAreaLeft" t="textAreaTop" r="textAreaRight" b="textAreaBottom"/>
              <a:pathLst>
                <a:path w="4466" h="8748">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2" name="Google Shape;463;p20"/>
            <p:cNvSpPr/>
            <p:nvPr/>
          </p:nvSpPr>
          <p:spPr>
            <a:xfrm>
              <a:off x="1812240" y="3679560"/>
              <a:ext cx="102240" cy="429120"/>
            </a:xfrm>
            <a:custGeom>
              <a:avLst/>
              <a:gdLst>
                <a:gd name="textAreaLeft" fmla="*/ 0 w 102240"/>
                <a:gd name="textAreaRight" fmla="*/ 102600 w 102240"/>
                <a:gd name="textAreaTop" fmla="*/ 0 h 429120"/>
                <a:gd name="textAreaBottom" fmla="*/ 429480 h 429120"/>
              </a:gdLst>
              <a:ahLst/>
              <a:rect l="textAreaLeft" t="textAreaTop" r="textAreaRight" b="textAreaBottom"/>
              <a:pathLst>
                <a:path w="2168" h="8741">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nvGrpSpPr>
          <p:cNvPr id="923" name="Google Shape;464;p20"/>
          <p:cNvGrpSpPr/>
          <p:nvPr/>
        </p:nvGrpSpPr>
        <p:grpSpPr>
          <a:xfrm>
            <a:off x="3713040" y="4874760"/>
            <a:ext cx="335160" cy="353880"/>
            <a:chOff x="3713040" y="4874760"/>
            <a:chExt cx="335160" cy="353880"/>
          </a:xfrm>
        </p:grpSpPr>
        <p:sp>
          <p:nvSpPr>
            <p:cNvPr id="924" name="Google Shape;465;p20"/>
            <p:cNvSpPr/>
            <p:nvPr/>
          </p:nvSpPr>
          <p:spPr>
            <a:xfrm>
              <a:off x="3713040" y="4874760"/>
              <a:ext cx="334440" cy="353880"/>
            </a:xfrm>
            <a:custGeom>
              <a:avLst/>
              <a:gdLst>
                <a:gd name="textAreaLeft" fmla="*/ 0 w 334440"/>
                <a:gd name="textAreaRight" fmla="*/ 334800 w 334440"/>
                <a:gd name="textAreaTop" fmla="*/ 0 h 353880"/>
                <a:gd name="textAreaBottom" fmla="*/ 354240 h 353880"/>
              </a:gdLst>
              <a:ahLst/>
              <a:rect l="textAreaLeft" t="textAreaTop" r="textAreaRight" b="textAreaBottom"/>
              <a:pathLst>
                <a:path w="10204" h="1080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5" name="Google Shape;466;p20"/>
            <p:cNvSpPr/>
            <p:nvPr/>
          </p:nvSpPr>
          <p:spPr>
            <a:xfrm>
              <a:off x="3881160" y="4874760"/>
              <a:ext cx="167040" cy="353520"/>
            </a:xfrm>
            <a:custGeom>
              <a:avLst/>
              <a:gdLst>
                <a:gd name="textAreaLeft" fmla="*/ 0 w 167040"/>
                <a:gd name="textAreaRight" fmla="*/ 167400 w 167040"/>
                <a:gd name="textAreaTop" fmla="*/ 0 h 353520"/>
                <a:gd name="textAreaBottom" fmla="*/ 353880 h 353520"/>
              </a:gdLst>
              <a:ahLst/>
              <a:rect l="textAreaLeft" t="textAreaTop" r="textAreaRight" b="textAreaBottom"/>
              <a:pathLst>
                <a:path w="5097" h="10788">
                  <a:moveTo>
                    <a:pt x="1" y="0"/>
                  </a:moveTo>
                  <a:lnTo>
                    <a:pt x="1" y="10787"/>
                  </a:lnTo>
                  <a:cubicBezTo>
                    <a:pt x="5097" y="9061"/>
                    <a:pt x="4466" y="1798"/>
                    <a:pt x="4466" y="1798"/>
                  </a:cubicBezTo>
                  <a:lnTo>
                    <a:pt x="1"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6" name="Google Shape;467;p20"/>
            <p:cNvSpPr/>
            <p:nvPr/>
          </p:nvSpPr>
          <p:spPr>
            <a:xfrm>
              <a:off x="3750840" y="4894200"/>
              <a:ext cx="260280" cy="315000"/>
            </a:xfrm>
            <a:custGeom>
              <a:avLst/>
              <a:gdLst>
                <a:gd name="textAreaLeft" fmla="*/ 0 w 260280"/>
                <a:gd name="textAreaRight" fmla="*/ 260640 w 260280"/>
                <a:gd name="textAreaTop" fmla="*/ 0 h 315000"/>
                <a:gd name="textAreaBottom" fmla="*/ 315360 h 315000"/>
              </a:gdLst>
              <a:ahLst/>
              <a:rect l="textAreaLeft" t="textAreaTop" r="textAreaRight" b="textAreaBottom"/>
              <a:pathLst>
                <a:path w="7942" h="9615">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7" name="Google Shape;468;p20"/>
            <p:cNvSpPr/>
            <p:nvPr/>
          </p:nvSpPr>
          <p:spPr>
            <a:xfrm>
              <a:off x="3880800" y="4894920"/>
              <a:ext cx="129600" cy="315000"/>
            </a:xfrm>
            <a:custGeom>
              <a:avLst/>
              <a:gdLst>
                <a:gd name="textAreaLeft" fmla="*/ 0 w 129600"/>
                <a:gd name="textAreaRight" fmla="*/ 129960 w 129600"/>
                <a:gd name="textAreaTop" fmla="*/ 0 h 315000"/>
                <a:gd name="textAreaBottom" fmla="*/ 315360 h 315000"/>
              </a:gdLst>
              <a:ahLst/>
              <a:rect l="textAreaLeft" t="textAreaTop" r="textAreaRight" b="textAreaBottom"/>
              <a:pathLst>
                <a:path w="3965" h="9609">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28" name="Google Shape;469;p20"/>
            <p:cNvSpPr/>
            <p:nvPr/>
          </p:nvSpPr>
          <p:spPr>
            <a:xfrm>
              <a:off x="3805920" y="4989240"/>
              <a:ext cx="156240" cy="97200"/>
            </a:xfrm>
            <a:custGeom>
              <a:avLst/>
              <a:gdLst>
                <a:gd name="textAreaLeft" fmla="*/ 0 w 156240"/>
                <a:gd name="textAreaRight" fmla="*/ 156600 w 156240"/>
                <a:gd name="textAreaTop" fmla="*/ 0 h 97200"/>
                <a:gd name="textAreaBottom" fmla="*/ 97560 h 97200"/>
              </a:gdLst>
              <a:ahLst/>
              <a:rect l="textAreaLeft" t="textAreaTop" r="textAreaRight" b="textAreaBottom"/>
              <a:pathLst>
                <a:path w="4775" h="2971">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w="0">
              <a:noFill/>
            </a:ln>
          </p:spPr>
          <p:style>
            <a:lnRef idx="0"/>
            <a:fillRef idx="0"/>
            <a:effectRef idx="0"/>
            <a:fontRef idx="minor"/>
          </p:style>
          <p:txBody>
            <a:bodyPr tIns="48600" bIns="48600" anchor="ctr">
              <a:noAutofit/>
            </a:bodyPr>
            <a:p>
              <a:pPr>
                <a:lnSpc>
                  <a:spcPct val="100000"/>
                </a:lnSpc>
              </a:pPr>
              <a:endParaRPr b="0" lang="tr-TR" sz="1800" spc="-1" strike="noStrike">
                <a:solidFill>
                  <a:schemeClr val="dk1"/>
                </a:solidFill>
                <a:latin typeface="Arial"/>
              </a:endParaRPr>
            </a:p>
          </p:txBody>
        </p:sp>
        <p:sp>
          <p:nvSpPr>
            <p:cNvPr id="929" name="Google Shape;470;p20"/>
            <p:cNvSpPr/>
            <p:nvPr/>
          </p:nvSpPr>
          <p:spPr>
            <a:xfrm>
              <a:off x="3881160" y="4988520"/>
              <a:ext cx="81720" cy="96840"/>
            </a:xfrm>
            <a:custGeom>
              <a:avLst/>
              <a:gdLst>
                <a:gd name="textAreaLeft" fmla="*/ 0 w 81720"/>
                <a:gd name="textAreaRight" fmla="*/ 82080 w 81720"/>
                <a:gd name="textAreaTop" fmla="*/ 0 h 96840"/>
                <a:gd name="textAreaBottom" fmla="*/ 97200 h 96840"/>
              </a:gdLst>
              <a:ahLst/>
              <a:rect l="textAreaLeft" t="textAreaTop" r="textAreaRight" b="textAreaBottom"/>
              <a:pathLst>
                <a:path w="2502" h="2965">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w="0">
              <a:noFill/>
            </a:ln>
          </p:spPr>
          <p:style>
            <a:lnRef idx="0"/>
            <a:fillRef idx="0"/>
            <a:effectRef idx="0"/>
            <a:fontRef idx="minor"/>
          </p:style>
          <p:txBody>
            <a:bodyPr tIns="48600" bIns="48600" anchor="ctr">
              <a:noAutofit/>
            </a:bodyPr>
            <a:p>
              <a:pPr>
                <a:lnSpc>
                  <a:spcPct val="100000"/>
                </a:lnSpc>
              </a:pPr>
              <a:endParaRPr b="0" lang="tr-TR" sz="1800" spc="-1" strike="noStrike">
                <a:solidFill>
                  <a:schemeClr val="dk1"/>
                </a:solidFill>
                <a:latin typeface="Arial"/>
              </a:endParaRPr>
            </a:p>
          </p:txBody>
        </p:sp>
      </p:grpSp>
      <p:grpSp>
        <p:nvGrpSpPr>
          <p:cNvPr id="930" name="Google Shape;471;p20"/>
          <p:cNvGrpSpPr/>
          <p:nvPr/>
        </p:nvGrpSpPr>
        <p:grpSpPr>
          <a:xfrm>
            <a:off x="3719160" y="2892960"/>
            <a:ext cx="329400" cy="257400"/>
            <a:chOff x="3719160" y="2892960"/>
            <a:chExt cx="329400" cy="257400"/>
          </a:xfrm>
        </p:grpSpPr>
        <p:sp>
          <p:nvSpPr>
            <p:cNvPr id="931" name="Google Shape;472;p20"/>
            <p:cNvSpPr/>
            <p:nvPr/>
          </p:nvSpPr>
          <p:spPr>
            <a:xfrm>
              <a:off x="3841560" y="3066120"/>
              <a:ext cx="83520" cy="83520"/>
            </a:xfrm>
            <a:custGeom>
              <a:avLst/>
              <a:gdLst>
                <a:gd name="textAreaLeft" fmla="*/ 0 w 83520"/>
                <a:gd name="textAreaRight" fmla="*/ 83880 w 83520"/>
                <a:gd name="textAreaTop" fmla="*/ 0 h 83520"/>
                <a:gd name="textAreaBottom" fmla="*/ 83880 h 83520"/>
              </a:gdLst>
              <a:ahLst/>
              <a:rect l="textAreaLeft" t="textAreaTop" r="textAreaRight" b="textAreaBottom"/>
              <a:pathLst>
                <a:path w="2561" h="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w="0">
              <a:noFill/>
            </a:ln>
          </p:spPr>
          <p:style>
            <a:lnRef idx="0"/>
            <a:fillRef idx="0"/>
            <a:effectRef idx="0"/>
            <a:fontRef idx="minor"/>
          </p:style>
          <p:txBody>
            <a:bodyPr tIns="41760" bIns="41760" anchor="ctr">
              <a:noAutofit/>
            </a:bodyPr>
            <a:p>
              <a:pPr>
                <a:lnSpc>
                  <a:spcPct val="100000"/>
                </a:lnSpc>
              </a:pPr>
              <a:endParaRPr b="0" lang="tr-TR" sz="1800" spc="-1" strike="noStrike">
                <a:solidFill>
                  <a:schemeClr val="dk1"/>
                </a:solidFill>
                <a:latin typeface="Arial"/>
              </a:endParaRPr>
            </a:p>
          </p:txBody>
        </p:sp>
        <p:sp>
          <p:nvSpPr>
            <p:cNvPr id="932" name="Google Shape;473;p20"/>
            <p:cNvSpPr/>
            <p:nvPr/>
          </p:nvSpPr>
          <p:spPr>
            <a:xfrm>
              <a:off x="3805920" y="3009240"/>
              <a:ext cx="155520" cy="49320"/>
            </a:xfrm>
            <a:custGeom>
              <a:avLst/>
              <a:gdLst>
                <a:gd name="textAreaLeft" fmla="*/ 0 w 155520"/>
                <a:gd name="textAreaRight" fmla="*/ 155880 w 155520"/>
                <a:gd name="textAreaTop" fmla="*/ 0 h 49320"/>
                <a:gd name="textAreaBottom" fmla="*/ 49680 h 49320"/>
              </a:gdLst>
              <a:ahLst/>
              <a:rect l="textAreaLeft" t="textAreaTop" r="textAreaRight" b="textAreaBottom"/>
              <a:pathLst>
                <a:path w="4751" h="1515">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w="0">
              <a:noFill/>
            </a:ln>
          </p:spPr>
          <p:style>
            <a:lnRef idx="0"/>
            <a:fillRef idx="0"/>
            <a:effectRef idx="0"/>
            <a:fontRef idx="minor"/>
          </p:style>
          <p:txBody>
            <a:bodyPr tIns="24840" bIns="24840" anchor="ctr">
              <a:noAutofit/>
            </a:bodyPr>
            <a:p>
              <a:pPr>
                <a:lnSpc>
                  <a:spcPct val="100000"/>
                </a:lnSpc>
              </a:pPr>
              <a:endParaRPr b="0" lang="tr-TR" sz="1800" spc="-1" strike="noStrike">
                <a:solidFill>
                  <a:schemeClr val="dk1"/>
                </a:solidFill>
                <a:latin typeface="Arial"/>
              </a:endParaRPr>
            </a:p>
          </p:txBody>
        </p:sp>
        <p:sp>
          <p:nvSpPr>
            <p:cNvPr id="933" name="Google Shape;474;p20"/>
            <p:cNvSpPr/>
            <p:nvPr/>
          </p:nvSpPr>
          <p:spPr>
            <a:xfrm>
              <a:off x="3762000" y="2950920"/>
              <a:ext cx="242640" cy="69480"/>
            </a:xfrm>
            <a:custGeom>
              <a:avLst/>
              <a:gdLst>
                <a:gd name="textAreaLeft" fmla="*/ 0 w 242640"/>
                <a:gd name="textAreaRight" fmla="*/ 243000 w 242640"/>
                <a:gd name="textAreaTop" fmla="*/ 0 h 69480"/>
                <a:gd name="textAreaBottom" fmla="*/ 69840 h 69480"/>
              </a:gdLst>
              <a:ahLst/>
              <a:rect l="textAreaLeft" t="textAreaTop" r="textAreaRight" b="textAreaBottom"/>
              <a:pathLst>
                <a:path w="7407" h="2126">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934" name="Google Shape;475;p20"/>
            <p:cNvSpPr/>
            <p:nvPr/>
          </p:nvSpPr>
          <p:spPr>
            <a:xfrm>
              <a:off x="3719160" y="2893680"/>
              <a:ext cx="329400" cy="88560"/>
            </a:xfrm>
            <a:custGeom>
              <a:avLst/>
              <a:gdLst>
                <a:gd name="textAreaLeft" fmla="*/ 0 w 329400"/>
                <a:gd name="textAreaRight" fmla="*/ 329760 w 329400"/>
                <a:gd name="textAreaTop" fmla="*/ 0 h 88560"/>
                <a:gd name="textAreaBottom" fmla="*/ 88920 h 88560"/>
              </a:gdLst>
              <a:ahLst/>
              <a:rect l="textAreaLeft" t="textAreaTop" r="textAreaRight" b="textAreaBottom"/>
              <a:pathLst>
                <a:path w="10050" h="2705">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w="0">
              <a:noFill/>
            </a:ln>
          </p:spPr>
          <p:style>
            <a:lnRef idx="0"/>
            <a:fillRef idx="0"/>
            <a:effectRef idx="0"/>
            <a:fontRef idx="minor"/>
          </p:style>
          <p:txBody>
            <a:bodyPr tIns="44280" bIns="44280" anchor="ctr">
              <a:noAutofit/>
            </a:bodyPr>
            <a:p>
              <a:pPr>
                <a:lnSpc>
                  <a:spcPct val="100000"/>
                </a:lnSpc>
              </a:pPr>
              <a:endParaRPr b="0" lang="tr-TR" sz="1800" spc="-1" strike="noStrike">
                <a:solidFill>
                  <a:schemeClr val="dk1"/>
                </a:solidFill>
                <a:latin typeface="Arial"/>
              </a:endParaRPr>
            </a:p>
          </p:txBody>
        </p:sp>
        <p:sp>
          <p:nvSpPr>
            <p:cNvPr id="935" name="Google Shape;476;p20"/>
            <p:cNvSpPr/>
            <p:nvPr/>
          </p:nvSpPr>
          <p:spPr>
            <a:xfrm>
              <a:off x="3884040" y="2892960"/>
              <a:ext cx="164160" cy="88200"/>
            </a:xfrm>
            <a:custGeom>
              <a:avLst/>
              <a:gdLst>
                <a:gd name="textAreaLeft" fmla="*/ 0 w 164160"/>
                <a:gd name="textAreaRight" fmla="*/ 164520 w 164160"/>
                <a:gd name="textAreaTop" fmla="*/ 0 h 88200"/>
                <a:gd name="textAreaBottom" fmla="*/ 88560 h 88200"/>
              </a:gdLst>
              <a:ahLst/>
              <a:rect l="textAreaLeft" t="textAreaTop" r="textAreaRight" b="textAreaBottom"/>
              <a:pathLst>
                <a:path w="5013" h="2704">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w="0">
              <a:noFill/>
            </a:ln>
          </p:spPr>
          <p:style>
            <a:lnRef idx="0"/>
            <a:fillRef idx="0"/>
            <a:effectRef idx="0"/>
            <a:fontRef idx="minor"/>
          </p:style>
          <p:txBody>
            <a:bodyPr tIns="44280" bIns="44280" anchor="ctr">
              <a:noAutofit/>
            </a:bodyPr>
            <a:p>
              <a:pPr>
                <a:lnSpc>
                  <a:spcPct val="100000"/>
                </a:lnSpc>
              </a:pPr>
              <a:endParaRPr b="0" lang="tr-TR" sz="1800" spc="-1" strike="noStrike">
                <a:solidFill>
                  <a:schemeClr val="dk1"/>
                </a:solidFill>
                <a:latin typeface="Arial"/>
              </a:endParaRPr>
            </a:p>
          </p:txBody>
        </p:sp>
        <p:sp>
          <p:nvSpPr>
            <p:cNvPr id="936" name="Google Shape;477;p20"/>
            <p:cNvSpPr/>
            <p:nvPr/>
          </p:nvSpPr>
          <p:spPr>
            <a:xfrm>
              <a:off x="3884040" y="2950920"/>
              <a:ext cx="120240" cy="68760"/>
            </a:xfrm>
            <a:custGeom>
              <a:avLst/>
              <a:gdLst>
                <a:gd name="textAreaLeft" fmla="*/ 0 w 120240"/>
                <a:gd name="textAreaRight" fmla="*/ 120600 w 120240"/>
                <a:gd name="textAreaTop" fmla="*/ 0 h 68760"/>
                <a:gd name="textAreaBottom" fmla="*/ 69120 h 68760"/>
              </a:gdLst>
              <a:ahLst/>
              <a:rect l="textAreaLeft" t="textAreaTop" r="textAreaRight" b="textAreaBottom"/>
              <a:pathLst>
                <a:path w="3680" h="2112">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sp>
          <p:nvSpPr>
            <p:cNvPr id="937" name="Google Shape;478;p20"/>
            <p:cNvSpPr/>
            <p:nvPr/>
          </p:nvSpPr>
          <p:spPr>
            <a:xfrm>
              <a:off x="3884040" y="3008880"/>
              <a:ext cx="77760" cy="50040"/>
            </a:xfrm>
            <a:custGeom>
              <a:avLst/>
              <a:gdLst>
                <a:gd name="textAreaLeft" fmla="*/ 0 w 77760"/>
                <a:gd name="textAreaRight" fmla="*/ 78120 w 77760"/>
                <a:gd name="textAreaTop" fmla="*/ 0 h 50040"/>
                <a:gd name="textAreaBottom" fmla="*/ 50400 h 50040"/>
              </a:gdLst>
              <a:ahLst/>
              <a:rect l="textAreaLeft" t="textAreaTop" r="textAreaRight" b="textAreaBottom"/>
              <a:pathLst>
                <a:path w="2382" h="1537">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w="0">
              <a:noFill/>
            </a:ln>
          </p:spPr>
          <p:style>
            <a:lnRef idx="0"/>
            <a:fillRef idx="0"/>
            <a:effectRef idx="0"/>
            <a:fontRef idx="minor"/>
          </p:style>
          <p:txBody>
            <a:bodyPr tIns="25200" bIns="25200" anchor="ctr">
              <a:noAutofit/>
            </a:bodyPr>
            <a:p>
              <a:pPr>
                <a:lnSpc>
                  <a:spcPct val="100000"/>
                </a:lnSpc>
              </a:pPr>
              <a:endParaRPr b="0" lang="tr-TR" sz="1800" spc="-1" strike="noStrike">
                <a:solidFill>
                  <a:schemeClr val="dk1"/>
                </a:solidFill>
                <a:latin typeface="Arial"/>
              </a:endParaRPr>
            </a:p>
          </p:txBody>
        </p:sp>
        <p:sp>
          <p:nvSpPr>
            <p:cNvPr id="938" name="Google Shape;479;p20"/>
            <p:cNvSpPr/>
            <p:nvPr/>
          </p:nvSpPr>
          <p:spPr>
            <a:xfrm>
              <a:off x="3884040" y="3066840"/>
              <a:ext cx="41400" cy="83520"/>
            </a:xfrm>
            <a:custGeom>
              <a:avLst/>
              <a:gdLst>
                <a:gd name="textAreaLeft" fmla="*/ 0 w 41400"/>
                <a:gd name="textAreaRight" fmla="*/ 41760 w 41400"/>
                <a:gd name="textAreaTop" fmla="*/ 0 h 83520"/>
                <a:gd name="textAreaBottom" fmla="*/ 83880 h 83520"/>
              </a:gdLst>
              <a:ahLst/>
              <a:rect l="textAreaLeft" t="textAreaTop" r="textAreaRight" b="textAreaBottom"/>
              <a:pathLst>
                <a:path w="1275" h="2561">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w="0">
              <a:noFill/>
            </a:ln>
          </p:spPr>
          <p:style>
            <a:lnRef idx="0"/>
            <a:fillRef idx="0"/>
            <a:effectRef idx="0"/>
            <a:fontRef idx="minor"/>
          </p:style>
          <p:txBody>
            <a:bodyPr tIns="41760" bIns="41760" anchor="ctr">
              <a:noAutofit/>
            </a:bodyPr>
            <a:p>
              <a:pPr>
                <a:lnSpc>
                  <a:spcPct val="100000"/>
                </a:lnSpc>
              </a:pPr>
              <a:endParaRPr b="0" lang="tr-TR" sz="1800" spc="-1" strike="noStrike">
                <a:solidFill>
                  <a:schemeClr val="dk1"/>
                </a:solidFill>
                <a:latin typeface="Arial"/>
              </a:endParaRPr>
            </a:p>
          </p:txBody>
        </p:sp>
      </p:grpSp>
      <p:grpSp>
        <p:nvGrpSpPr>
          <p:cNvPr id="939" name="Google Shape;480;p20"/>
          <p:cNvGrpSpPr/>
          <p:nvPr/>
        </p:nvGrpSpPr>
        <p:grpSpPr>
          <a:xfrm>
            <a:off x="3683160" y="3812400"/>
            <a:ext cx="365400" cy="336240"/>
            <a:chOff x="3683160" y="3812400"/>
            <a:chExt cx="365400" cy="336240"/>
          </a:xfrm>
        </p:grpSpPr>
        <p:sp>
          <p:nvSpPr>
            <p:cNvPr id="940" name="Google Shape;481;p20"/>
            <p:cNvSpPr/>
            <p:nvPr/>
          </p:nvSpPr>
          <p:spPr>
            <a:xfrm>
              <a:off x="3683160" y="3812400"/>
              <a:ext cx="365400" cy="336240"/>
            </a:xfrm>
            <a:custGeom>
              <a:avLst/>
              <a:gdLst>
                <a:gd name="textAreaLeft" fmla="*/ 0 w 365400"/>
                <a:gd name="textAreaRight" fmla="*/ 365760 w 365400"/>
                <a:gd name="textAreaTop" fmla="*/ 0 h 336240"/>
                <a:gd name="textAreaBottom" fmla="*/ 336600 h 336240"/>
              </a:gdLst>
              <a:ahLst/>
              <a:rect l="textAreaLeft" t="textAreaTop" r="textAreaRight" b="textAreaBottom"/>
              <a:pathLst>
                <a:path w="11146" h="10262">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41" name="Google Shape;482;p20"/>
            <p:cNvSpPr/>
            <p:nvPr/>
          </p:nvSpPr>
          <p:spPr>
            <a:xfrm>
              <a:off x="3874680" y="3812760"/>
              <a:ext cx="173520" cy="335880"/>
            </a:xfrm>
            <a:custGeom>
              <a:avLst/>
              <a:gdLst>
                <a:gd name="textAreaLeft" fmla="*/ 0 w 173520"/>
                <a:gd name="textAreaRight" fmla="*/ 173880 w 173520"/>
                <a:gd name="textAreaTop" fmla="*/ 0 h 335880"/>
                <a:gd name="textAreaBottom" fmla="*/ 336240 h 335880"/>
              </a:gdLst>
              <a:ahLst/>
              <a:rect l="textAreaLeft" t="textAreaTop" r="textAreaRight" b="textAreaBottom"/>
              <a:pathLst>
                <a:path w="5300" h="10252">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nvGrpSpPr>
          <p:cNvPr id="942" name="Google Shape;483;p20"/>
          <p:cNvGrpSpPr/>
          <p:nvPr/>
        </p:nvGrpSpPr>
        <p:grpSpPr>
          <a:xfrm>
            <a:off x="3708000" y="1917000"/>
            <a:ext cx="353520" cy="353520"/>
            <a:chOff x="3708000" y="1917000"/>
            <a:chExt cx="353520" cy="353520"/>
          </a:xfrm>
        </p:grpSpPr>
        <p:sp>
          <p:nvSpPr>
            <p:cNvPr id="943" name="Google Shape;484;p20"/>
            <p:cNvSpPr/>
            <p:nvPr/>
          </p:nvSpPr>
          <p:spPr>
            <a:xfrm>
              <a:off x="3708000" y="1917000"/>
              <a:ext cx="353520" cy="353520"/>
            </a:xfrm>
            <a:custGeom>
              <a:avLst/>
              <a:gdLst>
                <a:gd name="textAreaLeft" fmla="*/ 0 w 353520"/>
                <a:gd name="textAreaRight" fmla="*/ 353880 w 353520"/>
                <a:gd name="textAreaTop" fmla="*/ 0 h 353520"/>
                <a:gd name="textAreaBottom" fmla="*/ 353880 h 353520"/>
              </a:gdLst>
              <a:ahLst/>
              <a:rect l="textAreaLeft" t="textAreaTop" r="textAreaRight" b="textAreaBottom"/>
              <a:pathLst>
                <a:path w="10788" h="10788">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44" name="Google Shape;485;p20"/>
            <p:cNvSpPr/>
            <p:nvPr/>
          </p:nvSpPr>
          <p:spPr>
            <a:xfrm>
              <a:off x="3885120" y="1917000"/>
              <a:ext cx="176400" cy="353160"/>
            </a:xfrm>
            <a:custGeom>
              <a:avLst/>
              <a:gdLst>
                <a:gd name="textAreaLeft" fmla="*/ 0 w 176400"/>
                <a:gd name="textAreaRight" fmla="*/ 176760 w 176400"/>
                <a:gd name="textAreaTop" fmla="*/ 0 h 353160"/>
                <a:gd name="textAreaBottom" fmla="*/ 353520 h 353160"/>
              </a:gdLst>
              <a:ahLst/>
              <a:rect l="textAreaLeft" t="textAreaTop" r="textAreaRight" b="textAreaBottom"/>
              <a:pathLst>
                <a:path w="5382" h="10776">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45" name="Google Shape;486;p20"/>
            <p:cNvSpPr/>
            <p:nvPr/>
          </p:nvSpPr>
          <p:spPr>
            <a:xfrm>
              <a:off x="3877920" y="1942560"/>
              <a:ext cx="14040" cy="14400"/>
            </a:xfrm>
            <a:custGeom>
              <a:avLst/>
              <a:gdLst>
                <a:gd name="textAreaLeft" fmla="*/ 0 w 14040"/>
                <a:gd name="textAreaRight" fmla="*/ 14400 w 14040"/>
                <a:gd name="textAreaTop" fmla="*/ 0 h 14400"/>
                <a:gd name="textAreaBottom" fmla="*/ 14760 h 14400"/>
              </a:gdLst>
              <a:ahLst/>
              <a:rect l="textAreaLeft" t="textAreaTop" r="textAreaRight" b="textAreaBottom"/>
              <a:pathLst>
                <a:path w="441" h="453">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46" name="Google Shape;487;p20"/>
            <p:cNvSpPr/>
            <p:nvPr/>
          </p:nvSpPr>
          <p:spPr>
            <a:xfrm>
              <a:off x="3978720" y="1984680"/>
              <a:ext cx="15840" cy="14400"/>
            </a:xfrm>
            <a:custGeom>
              <a:avLst/>
              <a:gdLst>
                <a:gd name="textAreaLeft" fmla="*/ 0 w 15840"/>
                <a:gd name="textAreaRight" fmla="*/ 16200 w 15840"/>
                <a:gd name="textAreaTop" fmla="*/ 0 h 14400"/>
                <a:gd name="textAreaBottom" fmla="*/ 14760 h 14400"/>
              </a:gdLst>
              <a:ahLst/>
              <a:rect l="textAreaLeft" t="textAreaTop" r="textAreaRight" b="textAreaBottom"/>
              <a:pathLst>
                <a:path w="490" h="447">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47" name="Google Shape;488;p20"/>
            <p:cNvSpPr/>
            <p:nvPr/>
          </p:nvSpPr>
          <p:spPr>
            <a:xfrm>
              <a:off x="4021560" y="2086200"/>
              <a:ext cx="14040" cy="14040"/>
            </a:xfrm>
            <a:custGeom>
              <a:avLst/>
              <a:gdLst>
                <a:gd name="textAreaLeft" fmla="*/ 0 w 14040"/>
                <a:gd name="textAreaRight" fmla="*/ 14400 w 14040"/>
                <a:gd name="textAreaTop" fmla="*/ 0 h 14040"/>
                <a:gd name="textAreaBottom" fmla="*/ 14400 h 14040"/>
              </a:gdLst>
              <a:ahLst/>
              <a:rect l="textAreaLeft" t="textAreaTop" r="textAreaRight" b="textAreaBottom"/>
              <a:pathLst>
                <a:path w="442" h="442">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48" name="Google Shape;489;p20"/>
            <p:cNvSpPr/>
            <p:nvPr/>
          </p:nvSpPr>
          <p:spPr>
            <a:xfrm>
              <a:off x="3978720" y="2188080"/>
              <a:ext cx="15840" cy="14040"/>
            </a:xfrm>
            <a:custGeom>
              <a:avLst/>
              <a:gdLst>
                <a:gd name="textAreaLeft" fmla="*/ 0 w 15840"/>
                <a:gd name="textAreaRight" fmla="*/ 16200 w 15840"/>
                <a:gd name="textAreaTop" fmla="*/ 0 h 14040"/>
                <a:gd name="textAreaBottom" fmla="*/ 14400 h 14040"/>
              </a:gdLst>
              <a:ahLst/>
              <a:rect l="textAreaLeft" t="textAreaTop" r="textAreaRight" b="textAreaBottom"/>
              <a:pathLst>
                <a:path w="490" h="444">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49" name="Google Shape;490;p20"/>
            <p:cNvSpPr/>
            <p:nvPr/>
          </p:nvSpPr>
          <p:spPr>
            <a:xfrm>
              <a:off x="3877920" y="2229840"/>
              <a:ext cx="14040" cy="14400"/>
            </a:xfrm>
            <a:custGeom>
              <a:avLst/>
              <a:gdLst>
                <a:gd name="textAreaLeft" fmla="*/ 0 w 14040"/>
                <a:gd name="textAreaRight" fmla="*/ 14400 w 14040"/>
                <a:gd name="textAreaTop" fmla="*/ 0 h 14400"/>
                <a:gd name="textAreaBottom" fmla="*/ 14760 h 14400"/>
              </a:gdLst>
              <a:ahLst/>
              <a:rect l="textAreaLeft" t="textAreaTop" r="textAreaRight" b="textAreaBottom"/>
              <a:pathLst>
                <a:path w="441" h="453">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50" name="Google Shape;491;p20"/>
            <p:cNvSpPr/>
            <p:nvPr/>
          </p:nvSpPr>
          <p:spPr>
            <a:xfrm>
              <a:off x="3775320" y="2188080"/>
              <a:ext cx="15840" cy="14400"/>
            </a:xfrm>
            <a:custGeom>
              <a:avLst/>
              <a:gdLst>
                <a:gd name="textAreaLeft" fmla="*/ 0 w 15840"/>
                <a:gd name="textAreaRight" fmla="*/ 16200 w 15840"/>
                <a:gd name="textAreaTop" fmla="*/ 0 h 14400"/>
                <a:gd name="textAreaBottom" fmla="*/ 14760 h 14400"/>
              </a:gdLst>
              <a:ahLst/>
              <a:rect l="textAreaLeft" t="textAreaTop" r="textAreaRight" b="textAreaBottom"/>
              <a:pathLst>
                <a:path w="489" h="453">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51" name="Google Shape;492;p20"/>
            <p:cNvSpPr/>
            <p:nvPr/>
          </p:nvSpPr>
          <p:spPr>
            <a:xfrm>
              <a:off x="3733920" y="2086200"/>
              <a:ext cx="14400" cy="14040"/>
            </a:xfrm>
            <a:custGeom>
              <a:avLst/>
              <a:gdLst>
                <a:gd name="textAreaLeft" fmla="*/ 0 w 14400"/>
                <a:gd name="textAreaRight" fmla="*/ 14760 w 14400"/>
                <a:gd name="textAreaTop" fmla="*/ 0 h 14040"/>
                <a:gd name="textAreaBottom" fmla="*/ 14400 h 14040"/>
              </a:gdLst>
              <a:ahLst/>
              <a:rect l="textAreaLeft" t="textAreaTop" r="textAreaRight" b="textAreaBottom"/>
              <a:pathLst>
                <a:path w="453" h="442">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sp>
          <p:nvSpPr>
            <p:cNvPr id="952" name="Google Shape;493;p20"/>
            <p:cNvSpPr/>
            <p:nvPr/>
          </p:nvSpPr>
          <p:spPr>
            <a:xfrm>
              <a:off x="3775320" y="1984680"/>
              <a:ext cx="15840" cy="14400"/>
            </a:xfrm>
            <a:custGeom>
              <a:avLst/>
              <a:gdLst>
                <a:gd name="textAreaLeft" fmla="*/ 0 w 15840"/>
                <a:gd name="textAreaRight" fmla="*/ 16200 w 15840"/>
                <a:gd name="textAreaTop" fmla="*/ 0 h 14400"/>
                <a:gd name="textAreaBottom" fmla="*/ 14760 h 14400"/>
              </a:gdLst>
              <a:ahLst/>
              <a:rect l="textAreaLeft" t="textAreaTop" r="textAreaRight" b="textAreaBottom"/>
              <a:pathLst>
                <a:path w="489" h="447">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w="0">
              <a:noFill/>
            </a:ln>
          </p:spPr>
          <p:style>
            <a:lnRef idx="0"/>
            <a:fillRef idx="0"/>
            <a:effectRef idx="0"/>
            <a:fontRef idx="minor"/>
          </p:style>
          <p:txBody>
            <a:bodyPr tIns="7200" bIns="7200" anchor="ctr">
              <a:noAutofit/>
            </a:bodyPr>
            <a:p>
              <a:pPr>
                <a:lnSpc>
                  <a:spcPct val="100000"/>
                </a:lnSpc>
              </a:pPr>
              <a:endParaRPr b="0" lang="tr-TR" sz="1800" spc="-1" strike="noStrike">
                <a:solidFill>
                  <a:schemeClr val="dk1"/>
                </a:solidFill>
                <a:latin typeface="Arial"/>
              </a:endParaRPr>
            </a:p>
          </p:txBody>
        </p:sp>
      </p:grpSp>
      <p:sp>
        <p:nvSpPr>
          <p:cNvPr id="953" name="Google Shape;375;p19"/>
          <p:cNvSpPr/>
          <p:nvPr/>
        </p:nvSpPr>
        <p:spPr>
          <a:xfrm flipH="1">
            <a:off x="3691800" y="5954400"/>
            <a:ext cx="447840" cy="420480"/>
          </a:xfrm>
          <a:custGeom>
            <a:avLst/>
            <a:gdLst>
              <a:gd name="textAreaLeft" fmla="*/ 360 w 447840"/>
              <a:gd name="textAreaRight" fmla="*/ 448560 w 447840"/>
              <a:gd name="textAreaTop" fmla="*/ 0 h 420480"/>
              <a:gd name="textAreaBottom" fmla="*/ 420840 h 420480"/>
            </a:gdLst>
            <a:ahLst/>
            <a:rect l="textAreaLeft" t="textAreaTop" r="textAreaRight" b="textAreaBottom"/>
            <a:pathLst>
              <a:path w="12348" h="10833">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Google Shape;1204;p25"/>
          <p:cNvSpPr/>
          <p:nvPr/>
        </p:nvSpPr>
        <p:spPr>
          <a:xfrm>
            <a:off x="6397200" y="3407760"/>
            <a:ext cx="990360" cy="990360"/>
          </a:xfrm>
          <a:prstGeom prst="ellipse">
            <a:avLst/>
          </a:pr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55" name="Google Shape;1205;p25"/>
          <p:cNvSpPr/>
          <p:nvPr/>
        </p:nvSpPr>
        <p:spPr>
          <a:xfrm>
            <a:off x="1758960" y="4966200"/>
            <a:ext cx="990360" cy="990360"/>
          </a:xfrm>
          <a:prstGeom prst="ellipse">
            <a:avLst/>
          </a:pr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56" name="Google Shape;1206;p25"/>
          <p:cNvSpPr/>
          <p:nvPr/>
        </p:nvSpPr>
        <p:spPr>
          <a:xfrm>
            <a:off x="1758960" y="3407760"/>
            <a:ext cx="990360" cy="990360"/>
          </a:xfrm>
          <a:prstGeom prst="ellipse">
            <a:avLst/>
          </a:pr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57" name="PlaceHolder 1"/>
          <p:cNvSpPr>
            <a:spLocks noGrp="1"/>
          </p:cNvSpPr>
          <p:nvPr>
            <p:ph type="title"/>
          </p:nvPr>
        </p:nvSpPr>
        <p:spPr>
          <a:xfrm>
            <a:off x="384840" y="342000"/>
            <a:ext cx="8229240" cy="987120"/>
          </a:xfrm>
          <a:prstGeom prst="rect">
            <a:avLst/>
          </a:prstGeom>
          <a:noFill/>
          <a:ln w="0">
            <a:noFill/>
          </a:ln>
        </p:spPr>
        <p:txBody>
          <a:bodyPr numCol="1" spcCol="0" lIns="91440" rIns="91440" tIns="91440" bIns="91440" anchor="t">
            <a:noAutofit/>
          </a:bodyPr>
          <a:p>
            <a:pPr indent="0">
              <a:lnSpc>
                <a:spcPct val="100000"/>
              </a:lnSpc>
              <a:buNone/>
            </a:pPr>
            <a:r>
              <a:rPr b="0" lang="en-US" sz="4400" spc="-1" strike="noStrike">
                <a:solidFill>
                  <a:schemeClr val="dk2"/>
                </a:solidFill>
                <a:latin typeface="Tw Cen MT"/>
              </a:rPr>
              <a:t>Implementation of the SIEM process</a:t>
            </a:r>
            <a:endParaRPr b="0" lang="tr-TR" sz="4400" spc="-1" strike="noStrike">
              <a:solidFill>
                <a:schemeClr val="dk1"/>
              </a:solidFill>
              <a:latin typeface="Arial"/>
            </a:endParaRPr>
          </a:p>
        </p:txBody>
      </p:sp>
      <p:sp>
        <p:nvSpPr>
          <p:cNvPr id="958" name="Google Shape;1208;p25"/>
          <p:cNvSpPr/>
          <p:nvPr/>
        </p:nvSpPr>
        <p:spPr>
          <a:xfrm>
            <a:off x="2691720" y="5461560"/>
            <a:ext cx="331200" cy="360"/>
          </a:xfrm>
          <a:custGeom>
            <a:avLst/>
            <a:gdLst>
              <a:gd name="textAreaLeft" fmla="*/ 0 w 331200"/>
              <a:gd name="textAreaRight" fmla="*/ 331560 w 331200"/>
              <a:gd name="textAreaTop" fmla="*/ 0 h 360"/>
              <a:gd name="textAreaBottom" fmla="*/ 720 h 360"/>
            </a:gdLst>
            <a:ahLst/>
            <a:rect l="textAreaLeft" t="textAreaTop" r="textAreaRight" b="textAreaBottom"/>
            <a:pathLst>
              <a:path fill="none" w="13943" h="1">
                <a:moveTo>
                  <a:pt x="1" y="0"/>
                </a:moveTo>
                <a:lnTo>
                  <a:pt x="13943" y="0"/>
                </a:lnTo>
              </a:path>
            </a:pathLst>
          </a:custGeom>
          <a:noFill/>
          <a:ln w="13400">
            <a:solidFill>
              <a:srgbClr val="f79646"/>
            </a:solidFill>
            <a:miter/>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959" name="Google Shape;1209;p25"/>
          <p:cNvSpPr/>
          <p:nvPr/>
        </p:nvSpPr>
        <p:spPr>
          <a:xfrm>
            <a:off x="6108480" y="4130640"/>
            <a:ext cx="424080" cy="258840"/>
          </a:xfrm>
          <a:custGeom>
            <a:avLst/>
            <a:gdLst>
              <a:gd name="textAreaLeft" fmla="*/ 0 w 424080"/>
              <a:gd name="textAreaRight" fmla="*/ 424440 w 424080"/>
              <a:gd name="textAreaTop" fmla="*/ 0 h 258840"/>
              <a:gd name="textAreaBottom" fmla="*/ 259200 h 258840"/>
            </a:gdLst>
            <a:ahLst/>
            <a:rect l="textAreaLeft" t="textAreaTop" r="textAreaRight" b="textAreaBottom"/>
            <a:pathLst>
              <a:path fill="none" w="17849" h="9312">
                <a:moveTo>
                  <a:pt x="17848" y="1"/>
                </a:moveTo>
                <a:lnTo>
                  <a:pt x="1" y="9312"/>
                </a:lnTo>
              </a:path>
            </a:pathLst>
          </a:custGeom>
          <a:noFill/>
          <a:ln w="13400">
            <a:solidFill>
              <a:srgbClr val="724ba3"/>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60" name="Google Shape;1211;p25"/>
          <p:cNvSpPr/>
          <p:nvPr/>
        </p:nvSpPr>
        <p:spPr>
          <a:xfrm>
            <a:off x="2621520" y="4130640"/>
            <a:ext cx="424080" cy="258840"/>
          </a:xfrm>
          <a:custGeom>
            <a:avLst/>
            <a:gdLst>
              <a:gd name="textAreaLeft" fmla="*/ 0 w 424080"/>
              <a:gd name="textAreaRight" fmla="*/ 424440 w 424080"/>
              <a:gd name="textAreaTop" fmla="*/ 0 h 258840"/>
              <a:gd name="textAreaBottom" fmla="*/ 259200 h 258840"/>
            </a:gdLst>
            <a:ahLst/>
            <a:rect l="textAreaLeft" t="textAreaTop" r="textAreaRight" b="textAreaBottom"/>
            <a:pathLst>
              <a:path fill="none" w="17849" h="9312">
                <a:moveTo>
                  <a:pt x="1" y="1"/>
                </a:moveTo>
                <a:lnTo>
                  <a:pt x="17848" y="9312"/>
                </a:lnTo>
              </a:path>
            </a:pathLst>
          </a:custGeom>
          <a:noFill/>
          <a:ln w="13400">
            <a:solidFill>
              <a:srgbClr val="f79646"/>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61" name="Google Shape;1212;p25"/>
          <p:cNvSpPr/>
          <p:nvPr/>
        </p:nvSpPr>
        <p:spPr>
          <a:xfrm>
            <a:off x="2083320" y="5527800"/>
            <a:ext cx="488520" cy="69480"/>
          </a:xfrm>
          <a:custGeom>
            <a:avLst/>
            <a:gdLst>
              <a:gd name="textAreaLeft" fmla="*/ 0 w 488520"/>
              <a:gd name="textAreaRight" fmla="*/ 488880 w 488520"/>
              <a:gd name="textAreaTop" fmla="*/ 0 h 69480"/>
              <a:gd name="textAreaBottom" fmla="*/ 69840 h 69480"/>
            </a:gdLst>
            <a:ahLst/>
            <a:rect l="textAreaLeft" t="textAreaTop" r="textAreaRight" b="textAreaBottom"/>
            <a:pathLst>
              <a:path w="17562" h="2513">
                <a:moveTo>
                  <a:pt x="0" y="1"/>
                </a:moveTo>
                <a:lnTo>
                  <a:pt x="0" y="1310"/>
                </a:lnTo>
                <a:cubicBezTo>
                  <a:pt x="0" y="1965"/>
                  <a:pt x="548" y="2513"/>
                  <a:pt x="1215" y="2513"/>
                </a:cubicBezTo>
                <a:lnTo>
                  <a:pt x="16347" y="2513"/>
                </a:lnTo>
                <a:cubicBezTo>
                  <a:pt x="17014" y="2513"/>
                  <a:pt x="17562" y="1965"/>
                  <a:pt x="17562" y="1310"/>
                </a:cubicBezTo>
                <a:lnTo>
                  <a:pt x="17562" y="1"/>
                </a:lnTo>
                <a:close/>
              </a:path>
            </a:pathLst>
          </a:custGeom>
          <a:solidFill>
            <a:schemeClr val="lt2"/>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962" name="Google Shape;1213;p25"/>
          <p:cNvSpPr/>
          <p:nvPr/>
        </p:nvSpPr>
        <p:spPr>
          <a:xfrm>
            <a:off x="2083320" y="5259240"/>
            <a:ext cx="488520" cy="268560"/>
          </a:xfrm>
          <a:custGeom>
            <a:avLst/>
            <a:gdLst>
              <a:gd name="textAreaLeft" fmla="*/ 0 w 488520"/>
              <a:gd name="textAreaRight" fmla="*/ 488880 w 488520"/>
              <a:gd name="textAreaTop" fmla="*/ 0 h 268560"/>
              <a:gd name="textAreaBottom" fmla="*/ 268920 h 268560"/>
            </a:gdLst>
            <a:ahLst/>
            <a:rect l="textAreaLeft" t="textAreaTop" r="textAreaRight" b="textAreaBottom"/>
            <a:pathLst>
              <a:path w="17562" h="9657">
                <a:moveTo>
                  <a:pt x="1215" y="1"/>
                </a:moveTo>
                <a:cubicBezTo>
                  <a:pt x="548" y="1"/>
                  <a:pt x="0" y="536"/>
                  <a:pt x="0" y="1203"/>
                </a:cubicBezTo>
                <a:lnTo>
                  <a:pt x="0" y="9657"/>
                </a:lnTo>
                <a:lnTo>
                  <a:pt x="17562" y="9657"/>
                </a:lnTo>
                <a:lnTo>
                  <a:pt x="17562" y="1203"/>
                </a:lnTo>
                <a:cubicBezTo>
                  <a:pt x="17562" y="536"/>
                  <a:pt x="17014" y="1"/>
                  <a:pt x="16347"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63" name="Google Shape;1214;p25"/>
          <p:cNvSpPr/>
          <p:nvPr/>
        </p:nvSpPr>
        <p:spPr>
          <a:xfrm>
            <a:off x="2114640" y="5290200"/>
            <a:ext cx="424080" cy="218880"/>
          </a:xfrm>
          <a:custGeom>
            <a:avLst/>
            <a:gdLst>
              <a:gd name="textAreaLeft" fmla="*/ 0 w 424080"/>
              <a:gd name="textAreaRight" fmla="*/ 424440 w 424080"/>
              <a:gd name="textAreaTop" fmla="*/ 0 h 218880"/>
              <a:gd name="textAreaBottom" fmla="*/ 219240 h 218880"/>
            </a:gdLst>
            <a:ahLst/>
            <a:rect l="textAreaLeft" t="textAreaTop" r="textAreaRight" b="textAreaBottom"/>
            <a:pathLst>
              <a:path w="15241" h="7871">
                <a:moveTo>
                  <a:pt x="0" y="1"/>
                </a:moveTo>
                <a:lnTo>
                  <a:pt x="0" y="7871"/>
                </a:lnTo>
                <a:lnTo>
                  <a:pt x="15240" y="7871"/>
                </a:lnTo>
                <a:lnTo>
                  <a:pt x="15240" y="1"/>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64" name="Google Shape;1215;p25"/>
          <p:cNvSpPr/>
          <p:nvPr/>
        </p:nvSpPr>
        <p:spPr>
          <a:xfrm>
            <a:off x="2314800" y="5550840"/>
            <a:ext cx="23400" cy="23760"/>
          </a:xfrm>
          <a:custGeom>
            <a:avLst/>
            <a:gdLst>
              <a:gd name="textAreaLeft" fmla="*/ 0 w 23400"/>
              <a:gd name="textAreaRight" fmla="*/ 23760 w 23400"/>
              <a:gd name="textAreaTop" fmla="*/ 0 h 23760"/>
              <a:gd name="textAreaBottom" fmla="*/ 24120 h 23760"/>
            </a:gdLst>
            <a:ahLst/>
            <a:rect l="textAreaLeft" t="textAreaTop" r="textAreaRight" b="textAreaBottom"/>
            <a:pathLst>
              <a:path w="858" h="870">
                <a:moveTo>
                  <a:pt x="429" y="0"/>
                </a:moveTo>
                <a:cubicBezTo>
                  <a:pt x="191" y="0"/>
                  <a:pt x="1" y="203"/>
                  <a:pt x="1" y="441"/>
                </a:cubicBezTo>
                <a:cubicBezTo>
                  <a:pt x="1" y="679"/>
                  <a:pt x="191" y="869"/>
                  <a:pt x="429" y="869"/>
                </a:cubicBezTo>
                <a:cubicBezTo>
                  <a:pt x="667" y="869"/>
                  <a:pt x="858" y="679"/>
                  <a:pt x="858" y="441"/>
                </a:cubicBezTo>
                <a:cubicBezTo>
                  <a:pt x="858" y="203"/>
                  <a:pt x="667" y="0"/>
                  <a:pt x="429" y="0"/>
                </a:cubicBezTo>
                <a:close/>
              </a:path>
            </a:pathLst>
          </a:custGeom>
          <a:solidFill>
            <a:schemeClr val="dk2"/>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965" name="Google Shape;1216;p25"/>
          <p:cNvSpPr/>
          <p:nvPr/>
        </p:nvSpPr>
        <p:spPr>
          <a:xfrm>
            <a:off x="2286360" y="5598000"/>
            <a:ext cx="82800" cy="82800"/>
          </a:xfrm>
          <a:custGeom>
            <a:avLst/>
            <a:gdLst>
              <a:gd name="textAreaLeft" fmla="*/ 0 w 82800"/>
              <a:gd name="textAreaRight" fmla="*/ 83160 w 82800"/>
              <a:gd name="textAreaTop" fmla="*/ 0 h 82800"/>
              <a:gd name="textAreaBottom" fmla="*/ 83160 h 82800"/>
            </a:gdLst>
            <a:ahLst/>
            <a:rect l="textAreaLeft" t="textAreaTop" r="textAreaRight" b="textAreaBottom"/>
            <a:pathLst>
              <a:path w="2990" h="2990">
                <a:moveTo>
                  <a:pt x="191" y="1"/>
                </a:moveTo>
                <a:lnTo>
                  <a:pt x="1" y="2989"/>
                </a:lnTo>
                <a:lnTo>
                  <a:pt x="2989" y="2989"/>
                </a:lnTo>
                <a:lnTo>
                  <a:pt x="2799" y="1"/>
                </a:lnTo>
                <a:close/>
              </a:path>
            </a:pathLst>
          </a:custGeom>
          <a:solidFill>
            <a:schemeClr val="dk2"/>
          </a:solidFill>
          <a:ln w="0">
            <a:noFill/>
          </a:ln>
        </p:spPr>
        <p:style>
          <a:lnRef idx="0"/>
          <a:fillRef idx="0"/>
          <a:effectRef idx="0"/>
          <a:fontRef idx="minor"/>
        </p:style>
        <p:txBody>
          <a:bodyPr tIns="41400" bIns="41400" anchor="ctr">
            <a:noAutofit/>
          </a:bodyPr>
          <a:p>
            <a:pPr>
              <a:lnSpc>
                <a:spcPct val="100000"/>
              </a:lnSpc>
            </a:pPr>
            <a:endParaRPr b="0" lang="tr-TR" sz="1800" spc="-1" strike="noStrike">
              <a:solidFill>
                <a:schemeClr val="dk1"/>
              </a:solidFill>
              <a:latin typeface="Arial"/>
            </a:endParaRPr>
          </a:p>
        </p:txBody>
      </p:sp>
      <p:sp>
        <p:nvSpPr>
          <p:cNvPr id="966" name="Google Shape;1217;p25"/>
          <p:cNvSpPr/>
          <p:nvPr/>
        </p:nvSpPr>
        <p:spPr>
          <a:xfrm>
            <a:off x="2042640" y="5681160"/>
            <a:ext cx="570240" cy="34920"/>
          </a:xfrm>
          <a:custGeom>
            <a:avLst/>
            <a:gdLst>
              <a:gd name="textAreaLeft" fmla="*/ 0 w 570240"/>
              <a:gd name="textAreaRight" fmla="*/ 570600 w 570240"/>
              <a:gd name="textAreaTop" fmla="*/ 0 h 34920"/>
              <a:gd name="textAreaBottom" fmla="*/ 35280 h 34920"/>
            </a:gdLst>
            <a:ahLst/>
            <a:rect l="textAreaLeft" t="textAreaTop" r="textAreaRight" b="textAreaBottom"/>
            <a:pathLst>
              <a:path w="20492" h="1263">
                <a:moveTo>
                  <a:pt x="1" y="0"/>
                </a:moveTo>
                <a:lnTo>
                  <a:pt x="1" y="1262"/>
                </a:lnTo>
                <a:lnTo>
                  <a:pt x="20491" y="1262"/>
                </a:lnTo>
                <a:lnTo>
                  <a:pt x="20491" y="0"/>
                </a:lnTo>
                <a:close/>
              </a:path>
            </a:pathLst>
          </a:custGeom>
          <a:solidFill>
            <a:schemeClr val="lt2"/>
          </a:solidFill>
          <a:ln w="0">
            <a:noFill/>
          </a:ln>
        </p:spPr>
        <p:style>
          <a:lnRef idx="0"/>
          <a:fillRef idx="0"/>
          <a:effectRef idx="0"/>
          <a:fontRef idx="minor"/>
        </p:style>
        <p:txBody>
          <a:bodyPr tIns="17640" bIns="17640" anchor="ctr">
            <a:noAutofit/>
          </a:bodyPr>
          <a:p>
            <a:pPr>
              <a:lnSpc>
                <a:spcPct val="100000"/>
              </a:lnSpc>
            </a:pPr>
            <a:endParaRPr b="0" lang="tr-TR" sz="1800" spc="-1" strike="noStrike">
              <a:solidFill>
                <a:schemeClr val="dk1"/>
              </a:solidFill>
              <a:latin typeface="Arial"/>
            </a:endParaRPr>
          </a:p>
        </p:txBody>
      </p:sp>
      <p:sp>
        <p:nvSpPr>
          <p:cNvPr id="967" name="Google Shape;1218;p25"/>
          <p:cNvSpPr/>
          <p:nvPr/>
        </p:nvSpPr>
        <p:spPr>
          <a:xfrm>
            <a:off x="1841760" y="5119200"/>
            <a:ext cx="335520" cy="313920"/>
          </a:xfrm>
          <a:custGeom>
            <a:avLst/>
            <a:gdLst>
              <a:gd name="textAreaLeft" fmla="*/ 0 w 335520"/>
              <a:gd name="textAreaRight" fmla="*/ 335880 w 335520"/>
              <a:gd name="textAreaTop" fmla="*/ 0 h 313920"/>
              <a:gd name="textAreaBottom" fmla="*/ 314280 h 313920"/>
            </a:gdLst>
            <a:ahLst/>
            <a:rect l="textAreaLeft" t="textAreaTop" r="textAreaRight" b="textAreaBottom"/>
            <a:pathLst>
              <a:path w="12061" h="11286">
                <a:moveTo>
                  <a:pt x="6862" y="1"/>
                </a:moveTo>
                <a:cubicBezTo>
                  <a:pt x="4798" y="1"/>
                  <a:pt x="2757" y="1120"/>
                  <a:pt x="1763" y="3225"/>
                </a:cubicBezTo>
                <a:cubicBezTo>
                  <a:pt x="1" y="6928"/>
                  <a:pt x="2656" y="11214"/>
                  <a:pt x="6751" y="11285"/>
                </a:cubicBezTo>
                <a:cubicBezTo>
                  <a:pt x="7251" y="11285"/>
                  <a:pt x="7251" y="10535"/>
                  <a:pt x="6751" y="10535"/>
                </a:cubicBezTo>
                <a:cubicBezTo>
                  <a:pt x="3191" y="10476"/>
                  <a:pt x="893" y="6761"/>
                  <a:pt x="2406" y="3546"/>
                </a:cubicBezTo>
                <a:cubicBezTo>
                  <a:pt x="3274" y="1715"/>
                  <a:pt x="5054" y="737"/>
                  <a:pt x="6853" y="737"/>
                </a:cubicBezTo>
                <a:cubicBezTo>
                  <a:pt x="8211" y="737"/>
                  <a:pt x="9579" y="1295"/>
                  <a:pt x="10573" y="2463"/>
                </a:cubicBezTo>
                <a:lnTo>
                  <a:pt x="10180" y="2784"/>
                </a:lnTo>
                <a:cubicBezTo>
                  <a:pt x="10085" y="2868"/>
                  <a:pt x="10109" y="3022"/>
                  <a:pt x="10228" y="3070"/>
                </a:cubicBezTo>
                <a:lnTo>
                  <a:pt x="11859" y="3677"/>
                </a:lnTo>
                <a:cubicBezTo>
                  <a:pt x="11872" y="3680"/>
                  <a:pt x="11884" y="3681"/>
                  <a:pt x="11896" y="3681"/>
                </a:cubicBezTo>
                <a:cubicBezTo>
                  <a:pt x="11987" y="3681"/>
                  <a:pt x="12060" y="3607"/>
                  <a:pt x="12050" y="3523"/>
                </a:cubicBezTo>
                <a:lnTo>
                  <a:pt x="11776" y="1808"/>
                </a:lnTo>
                <a:cubicBezTo>
                  <a:pt x="11759" y="1718"/>
                  <a:pt x="11682" y="1668"/>
                  <a:pt x="11604" y="1668"/>
                </a:cubicBezTo>
                <a:cubicBezTo>
                  <a:pt x="11568" y="1668"/>
                  <a:pt x="11532" y="1678"/>
                  <a:pt x="11502" y="1701"/>
                </a:cubicBezTo>
                <a:lnTo>
                  <a:pt x="11157" y="1999"/>
                </a:lnTo>
                <a:cubicBezTo>
                  <a:pt x="10010" y="647"/>
                  <a:pt x="8429" y="1"/>
                  <a:pt x="6862"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68" name="Google Shape;1219;p25"/>
          <p:cNvSpPr/>
          <p:nvPr/>
        </p:nvSpPr>
        <p:spPr>
          <a:xfrm>
            <a:off x="1965600" y="5206320"/>
            <a:ext cx="136440" cy="136440"/>
          </a:xfrm>
          <a:custGeom>
            <a:avLst/>
            <a:gdLst>
              <a:gd name="textAreaLeft" fmla="*/ 0 w 136440"/>
              <a:gd name="textAreaRight" fmla="*/ 136800 w 136440"/>
              <a:gd name="textAreaTop" fmla="*/ 0 h 136440"/>
              <a:gd name="textAreaBottom" fmla="*/ 136800 h 136440"/>
            </a:gdLst>
            <a:ahLst/>
            <a:rect l="textAreaLeft" t="textAreaTop" r="textAreaRight" b="textAreaBottom"/>
            <a:pathLst>
              <a:path w="4918" h="4918">
                <a:moveTo>
                  <a:pt x="2465" y="1"/>
                </a:moveTo>
                <a:cubicBezTo>
                  <a:pt x="1108" y="1"/>
                  <a:pt x="0" y="1108"/>
                  <a:pt x="0" y="2465"/>
                </a:cubicBezTo>
                <a:cubicBezTo>
                  <a:pt x="0" y="3823"/>
                  <a:pt x="1108" y="4918"/>
                  <a:pt x="2465" y="4918"/>
                </a:cubicBezTo>
                <a:cubicBezTo>
                  <a:pt x="3822" y="4918"/>
                  <a:pt x="4918" y="3823"/>
                  <a:pt x="4918" y="2465"/>
                </a:cubicBezTo>
                <a:cubicBezTo>
                  <a:pt x="4918" y="1108"/>
                  <a:pt x="3822" y="1"/>
                  <a:pt x="2465" y="1"/>
                </a:cubicBezTo>
                <a:close/>
              </a:path>
            </a:pathLst>
          </a:custGeom>
          <a:solidFill>
            <a:schemeClr val="accent6"/>
          </a:solidFill>
          <a:ln w="0">
            <a:noFill/>
          </a:ln>
        </p:spPr>
        <p:style>
          <a:lnRef idx="0"/>
          <a:fillRef idx="0"/>
          <a:effectRef idx="0"/>
          <a:fontRef idx="minor"/>
        </p:style>
        <p:txBody>
          <a:bodyPr tIns="68400" bIns="68400" anchor="ctr">
            <a:noAutofit/>
          </a:bodyPr>
          <a:p>
            <a:pPr>
              <a:lnSpc>
                <a:spcPct val="100000"/>
              </a:lnSpc>
            </a:pPr>
            <a:endParaRPr b="0" lang="tr-TR" sz="1800" spc="-1" strike="noStrike">
              <a:solidFill>
                <a:schemeClr val="dk1"/>
              </a:solidFill>
              <a:latin typeface="Arial"/>
            </a:endParaRPr>
          </a:p>
        </p:txBody>
      </p:sp>
      <p:sp>
        <p:nvSpPr>
          <p:cNvPr id="969" name="Google Shape;1220;p25"/>
          <p:cNvSpPr/>
          <p:nvPr/>
        </p:nvSpPr>
        <p:spPr>
          <a:xfrm>
            <a:off x="2009520" y="5255640"/>
            <a:ext cx="50400" cy="43200"/>
          </a:xfrm>
          <a:custGeom>
            <a:avLst/>
            <a:gdLst>
              <a:gd name="textAreaLeft" fmla="*/ 0 w 50400"/>
              <a:gd name="textAreaRight" fmla="*/ 50760 w 50400"/>
              <a:gd name="textAreaTop" fmla="*/ 0 h 43200"/>
              <a:gd name="textAreaBottom" fmla="*/ 43560 h 43200"/>
            </a:gdLst>
            <a:ahLst/>
            <a:rect l="textAreaLeft" t="textAreaTop" r="textAreaRight" b="textAreaBottom"/>
            <a:pathLst>
              <a:path fill="none" w="1822" h="1561">
                <a:moveTo>
                  <a:pt x="0" y="941"/>
                </a:moveTo>
                <a:lnTo>
                  <a:pt x="726" y="1560"/>
                </a:lnTo>
                <a:lnTo>
                  <a:pt x="1822" y="1"/>
                </a:lnTo>
              </a:path>
            </a:pathLst>
          </a:custGeom>
          <a:noFill/>
          <a:ln cap="rnd" w="7750">
            <a:solidFill>
              <a:srgbClr val="ffffff"/>
            </a:solidFill>
            <a:round/>
          </a:ln>
        </p:spPr>
        <p:style>
          <a:lnRef idx="0"/>
          <a:fillRef idx="0"/>
          <a:effectRef idx="0"/>
          <a:fontRef idx="minor"/>
        </p:style>
        <p:txBody>
          <a:bodyPr tIns="21600" bIns="21600" anchor="ctr">
            <a:noAutofit/>
          </a:bodyPr>
          <a:p>
            <a:pPr>
              <a:lnSpc>
                <a:spcPct val="100000"/>
              </a:lnSpc>
            </a:pPr>
            <a:endParaRPr b="0" lang="tr-TR" sz="1800" spc="-1" strike="noStrike">
              <a:solidFill>
                <a:schemeClr val="dk1"/>
              </a:solidFill>
              <a:latin typeface="Arial"/>
            </a:endParaRPr>
          </a:p>
        </p:txBody>
      </p:sp>
      <p:sp>
        <p:nvSpPr>
          <p:cNvPr id="970" name="Google Shape;1221;p25"/>
          <p:cNvSpPr/>
          <p:nvPr/>
        </p:nvSpPr>
        <p:spPr>
          <a:xfrm>
            <a:off x="1990080" y="3931200"/>
            <a:ext cx="489600" cy="163080"/>
          </a:xfrm>
          <a:custGeom>
            <a:avLst/>
            <a:gdLst>
              <a:gd name="textAreaLeft" fmla="*/ 0 w 489600"/>
              <a:gd name="textAreaRight" fmla="*/ 489960 w 489600"/>
              <a:gd name="textAreaTop" fmla="*/ 0 h 163080"/>
              <a:gd name="textAreaBottom" fmla="*/ 163440 h 163080"/>
            </a:gdLst>
            <a:ahLst/>
            <a:rect l="textAreaLeft" t="textAreaTop" r="textAreaRight" b="textAreaBottom"/>
            <a:pathLst>
              <a:path w="17598" h="5871">
                <a:moveTo>
                  <a:pt x="858" y="0"/>
                </a:moveTo>
                <a:cubicBezTo>
                  <a:pt x="382" y="0"/>
                  <a:pt x="1" y="381"/>
                  <a:pt x="1" y="846"/>
                </a:cubicBezTo>
                <a:lnTo>
                  <a:pt x="1" y="1120"/>
                </a:lnTo>
                <a:lnTo>
                  <a:pt x="7871" y="5620"/>
                </a:lnTo>
                <a:cubicBezTo>
                  <a:pt x="8156" y="5787"/>
                  <a:pt x="8478" y="5870"/>
                  <a:pt x="8801" y="5870"/>
                </a:cubicBezTo>
                <a:cubicBezTo>
                  <a:pt x="9124" y="5870"/>
                  <a:pt x="9448" y="5787"/>
                  <a:pt x="9740" y="5620"/>
                </a:cubicBezTo>
                <a:lnTo>
                  <a:pt x="17598" y="1120"/>
                </a:lnTo>
                <a:lnTo>
                  <a:pt x="17598" y="846"/>
                </a:lnTo>
                <a:cubicBezTo>
                  <a:pt x="17598" y="381"/>
                  <a:pt x="17217" y="0"/>
                  <a:pt x="16753" y="0"/>
                </a:cubicBezTo>
                <a:close/>
              </a:path>
            </a:pathLst>
          </a:custGeom>
          <a:solidFill>
            <a:schemeClr val="accent1"/>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971" name="Google Shape;1222;p25"/>
          <p:cNvSpPr/>
          <p:nvPr/>
        </p:nvSpPr>
        <p:spPr>
          <a:xfrm>
            <a:off x="1990080" y="3962520"/>
            <a:ext cx="489600" cy="249120"/>
          </a:xfrm>
          <a:custGeom>
            <a:avLst/>
            <a:gdLst>
              <a:gd name="textAreaLeft" fmla="*/ 0 w 489600"/>
              <a:gd name="textAreaRight" fmla="*/ 489960 w 489600"/>
              <a:gd name="textAreaTop" fmla="*/ 0 h 249120"/>
              <a:gd name="textAreaBottom" fmla="*/ 249480 h 249120"/>
            </a:gdLst>
            <a:ahLst/>
            <a:rect l="textAreaLeft" t="textAreaTop" r="textAreaRight" b="textAreaBottom"/>
            <a:pathLst>
              <a:path w="17598" h="8966">
                <a:moveTo>
                  <a:pt x="1" y="1"/>
                </a:moveTo>
                <a:lnTo>
                  <a:pt x="1" y="8109"/>
                </a:lnTo>
                <a:cubicBezTo>
                  <a:pt x="1" y="8585"/>
                  <a:pt x="382" y="8966"/>
                  <a:pt x="858" y="8966"/>
                </a:cubicBezTo>
                <a:lnTo>
                  <a:pt x="16753" y="8966"/>
                </a:lnTo>
                <a:cubicBezTo>
                  <a:pt x="17217" y="8966"/>
                  <a:pt x="17598" y="8585"/>
                  <a:pt x="17598" y="8109"/>
                </a:cubicBezTo>
                <a:lnTo>
                  <a:pt x="17598" y="1"/>
                </a:lnTo>
                <a:lnTo>
                  <a:pt x="9740" y="4501"/>
                </a:lnTo>
                <a:cubicBezTo>
                  <a:pt x="9448" y="4668"/>
                  <a:pt x="9124" y="4751"/>
                  <a:pt x="8801" y="4751"/>
                </a:cubicBezTo>
                <a:cubicBezTo>
                  <a:pt x="8478" y="4751"/>
                  <a:pt x="8156" y="4668"/>
                  <a:pt x="7871" y="4501"/>
                </a:cubicBezTo>
                <a:lnTo>
                  <a:pt x="1" y="1"/>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2" name="Google Shape;1223;p25"/>
          <p:cNvSpPr/>
          <p:nvPr/>
        </p:nvSpPr>
        <p:spPr>
          <a:xfrm>
            <a:off x="2233080" y="3771360"/>
            <a:ext cx="32760" cy="159480"/>
          </a:xfrm>
          <a:custGeom>
            <a:avLst/>
            <a:gdLst>
              <a:gd name="textAreaLeft" fmla="*/ 0 w 32760"/>
              <a:gd name="textAreaRight" fmla="*/ 33120 w 32760"/>
              <a:gd name="textAreaTop" fmla="*/ 0 h 159480"/>
              <a:gd name="textAreaBottom" fmla="*/ 159840 h 159480"/>
            </a:gdLst>
            <a:ahLst/>
            <a:rect l="textAreaLeft" t="textAreaTop" r="textAreaRight" b="textAreaBottom"/>
            <a:pathLst>
              <a:path w="1192" h="5740">
                <a:moveTo>
                  <a:pt x="1" y="1"/>
                </a:moveTo>
                <a:lnTo>
                  <a:pt x="1" y="5739"/>
                </a:lnTo>
                <a:lnTo>
                  <a:pt x="1191" y="5739"/>
                </a:lnTo>
                <a:lnTo>
                  <a:pt x="1191" y="1"/>
                </a:lnTo>
                <a:close/>
              </a:path>
            </a:pathLst>
          </a:custGeom>
          <a:solidFill>
            <a:schemeClr val="lt2"/>
          </a:solidFill>
          <a:ln w="0">
            <a:noFill/>
          </a:ln>
        </p:spPr>
        <p:style>
          <a:lnRef idx="0"/>
          <a:fillRef idx="0"/>
          <a:effectRef idx="0"/>
          <a:fontRef idx="minor"/>
        </p:style>
        <p:txBody>
          <a:bodyPr tIns="79920" bIns="79920" anchor="ctr">
            <a:noAutofit/>
          </a:bodyPr>
          <a:p>
            <a:pPr>
              <a:lnSpc>
                <a:spcPct val="100000"/>
              </a:lnSpc>
            </a:pPr>
            <a:endParaRPr b="0" lang="tr-TR" sz="1800" spc="-1" strike="noStrike">
              <a:solidFill>
                <a:schemeClr val="dk1"/>
              </a:solidFill>
              <a:latin typeface="Arial"/>
            </a:endParaRPr>
          </a:p>
        </p:txBody>
      </p:sp>
      <p:sp>
        <p:nvSpPr>
          <p:cNvPr id="973" name="Google Shape;1224;p25"/>
          <p:cNvSpPr/>
          <p:nvPr/>
        </p:nvSpPr>
        <p:spPr>
          <a:xfrm>
            <a:off x="1960560" y="3961800"/>
            <a:ext cx="291600" cy="300600"/>
          </a:xfrm>
          <a:custGeom>
            <a:avLst/>
            <a:gdLst>
              <a:gd name="textAreaLeft" fmla="*/ 0 w 291600"/>
              <a:gd name="textAreaRight" fmla="*/ 291960 w 291600"/>
              <a:gd name="textAreaTop" fmla="*/ 0 h 300600"/>
              <a:gd name="textAreaBottom" fmla="*/ 300960 h 300600"/>
            </a:gdLst>
            <a:ahLst/>
            <a:rect l="textAreaLeft" t="textAreaTop" r="textAreaRight" b="textAreaBottom"/>
            <a:pathLst>
              <a:path w="10491" h="10813">
                <a:moveTo>
                  <a:pt x="2263" y="1"/>
                </a:moveTo>
                <a:lnTo>
                  <a:pt x="1" y="5025"/>
                </a:lnTo>
                <a:lnTo>
                  <a:pt x="1132" y="4692"/>
                </a:lnTo>
                <a:cubicBezTo>
                  <a:pt x="1311" y="6204"/>
                  <a:pt x="1858" y="8537"/>
                  <a:pt x="3442" y="9847"/>
                </a:cubicBezTo>
                <a:cubicBezTo>
                  <a:pt x="4191" y="10469"/>
                  <a:pt x="5140" y="10813"/>
                  <a:pt x="6118" y="10813"/>
                </a:cubicBezTo>
                <a:cubicBezTo>
                  <a:pt x="6150" y="10813"/>
                  <a:pt x="6183" y="10812"/>
                  <a:pt x="6216" y="10812"/>
                </a:cubicBezTo>
                <a:cubicBezTo>
                  <a:pt x="6609" y="10812"/>
                  <a:pt x="7014" y="10764"/>
                  <a:pt x="7407" y="10681"/>
                </a:cubicBezTo>
                <a:cubicBezTo>
                  <a:pt x="7466" y="10669"/>
                  <a:pt x="8978" y="10383"/>
                  <a:pt x="10490" y="8990"/>
                </a:cubicBezTo>
                <a:lnTo>
                  <a:pt x="8490" y="8990"/>
                </a:lnTo>
                <a:cubicBezTo>
                  <a:pt x="8085" y="9228"/>
                  <a:pt x="7645" y="9407"/>
                  <a:pt x="7180" y="9526"/>
                </a:cubicBezTo>
                <a:cubicBezTo>
                  <a:pt x="6842" y="9591"/>
                  <a:pt x="6523" y="9624"/>
                  <a:pt x="6222" y="9624"/>
                </a:cubicBezTo>
                <a:cubicBezTo>
                  <a:pt x="5431" y="9624"/>
                  <a:pt x="4764" y="9396"/>
                  <a:pt x="4204" y="8930"/>
                </a:cubicBezTo>
                <a:cubicBezTo>
                  <a:pt x="2739" y="7728"/>
                  <a:pt x="2358" y="5239"/>
                  <a:pt x="2263" y="4025"/>
                </a:cubicBezTo>
                <a:lnTo>
                  <a:pt x="2263"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4" name="Google Shape;1225;p25"/>
          <p:cNvSpPr/>
          <p:nvPr/>
        </p:nvSpPr>
        <p:spPr>
          <a:xfrm>
            <a:off x="2235600" y="3407760"/>
            <a:ext cx="28440" cy="263880"/>
          </a:xfrm>
          <a:custGeom>
            <a:avLst/>
            <a:gdLst>
              <a:gd name="textAreaLeft" fmla="*/ 0 w 28440"/>
              <a:gd name="textAreaRight" fmla="*/ 28800 w 28440"/>
              <a:gd name="textAreaTop" fmla="*/ 0 h 263880"/>
              <a:gd name="textAreaBottom" fmla="*/ 264240 h 263880"/>
            </a:gdLst>
            <a:ahLst/>
            <a:rect l="textAreaLeft" t="textAreaTop" r="textAreaRight" b="textAreaBottom"/>
            <a:pathLst>
              <a:path w="1036" h="9487">
                <a:moveTo>
                  <a:pt x="518" y="0"/>
                </a:moveTo>
                <a:cubicBezTo>
                  <a:pt x="345" y="0"/>
                  <a:pt x="173" y="3"/>
                  <a:pt x="0" y="9"/>
                </a:cubicBezTo>
                <a:lnTo>
                  <a:pt x="0" y="9487"/>
                </a:lnTo>
                <a:lnTo>
                  <a:pt x="1036" y="9487"/>
                </a:lnTo>
                <a:lnTo>
                  <a:pt x="1036" y="9"/>
                </a:lnTo>
                <a:cubicBezTo>
                  <a:pt x="863" y="3"/>
                  <a:pt x="691" y="0"/>
                  <a:pt x="518"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5" name="Google Shape;1226;p25"/>
          <p:cNvSpPr/>
          <p:nvPr/>
        </p:nvSpPr>
        <p:spPr>
          <a:xfrm>
            <a:off x="2169000" y="3651840"/>
            <a:ext cx="141120" cy="120960"/>
          </a:xfrm>
          <a:custGeom>
            <a:avLst/>
            <a:gdLst>
              <a:gd name="textAreaLeft" fmla="*/ 0 w 141120"/>
              <a:gd name="textAreaRight" fmla="*/ 141480 w 141120"/>
              <a:gd name="textAreaTop" fmla="*/ 0 h 120960"/>
              <a:gd name="textAreaBottom" fmla="*/ 121320 h 120960"/>
            </a:gdLst>
            <a:ahLst/>
            <a:rect l="textAreaLeft" t="textAreaTop" r="textAreaRight" b="textAreaBottom"/>
            <a:pathLst>
              <a:path w="5085" h="4358">
                <a:moveTo>
                  <a:pt x="2900" y="1077"/>
                </a:moveTo>
                <a:cubicBezTo>
                  <a:pt x="3462" y="1077"/>
                  <a:pt x="4001" y="1519"/>
                  <a:pt x="4001" y="2179"/>
                </a:cubicBezTo>
                <a:cubicBezTo>
                  <a:pt x="4001" y="2786"/>
                  <a:pt x="3513" y="3275"/>
                  <a:pt x="2906" y="3275"/>
                </a:cubicBezTo>
                <a:cubicBezTo>
                  <a:pt x="1930" y="3275"/>
                  <a:pt x="1430" y="2096"/>
                  <a:pt x="2132" y="1405"/>
                </a:cubicBezTo>
                <a:cubicBezTo>
                  <a:pt x="2356" y="1178"/>
                  <a:pt x="2630" y="1077"/>
                  <a:pt x="2900" y="1077"/>
                </a:cubicBezTo>
                <a:close/>
                <a:moveTo>
                  <a:pt x="2906" y="0"/>
                </a:moveTo>
                <a:cubicBezTo>
                  <a:pt x="965" y="0"/>
                  <a:pt x="1" y="2346"/>
                  <a:pt x="1370" y="3715"/>
                </a:cubicBezTo>
                <a:cubicBezTo>
                  <a:pt x="1814" y="4159"/>
                  <a:pt x="2360" y="4357"/>
                  <a:pt x="2895" y="4357"/>
                </a:cubicBezTo>
                <a:cubicBezTo>
                  <a:pt x="4013" y="4357"/>
                  <a:pt x="5085" y="3491"/>
                  <a:pt x="5085" y="2179"/>
                </a:cubicBezTo>
                <a:cubicBezTo>
                  <a:pt x="5085" y="977"/>
                  <a:pt x="4109" y="0"/>
                  <a:pt x="2906" y="0"/>
                </a:cubicBezTo>
                <a:close/>
              </a:path>
            </a:pathLst>
          </a:custGeom>
          <a:solidFill>
            <a:schemeClr val="dk2"/>
          </a:solidFill>
          <a:ln w="0">
            <a:noFill/>
          </a:ln>
        </p:spPr>
        <p:style>
          <a:lnRef idx="0"/>
          <a:fillRef idx="0"/>
          <a:effectRef idx="0"/>
          <a:fontRef idx="minor"/>
        </p:style>
        <p:txBody>
          <a:bodyPr tIns="60480" bIns="60480" anchor="ctr">
            <a:noAutofit/>
          </a:bodyPr>
          <a:p>
            <a:pPr>
              <a:lnSpc>
                <a:spcPct val="100000"/>
              </a:lnSpc>
            </a:pPr>
            <a:endParaRPr b="0" lang="tr-TR" sz="1800" spc="-1" strike="noStrike">
              <a:solidFill>
                <a:schemeClr val="dk1"/>
              </a:solidFill>
              <a:latin typeface="Arial"/>
            </a:endParaRPr>
          </a:p>
        </p:txBody>
      </p:sp>
      <p:sp>
        <p:nvSpPr>
          <p:cNvPr id="976" name="Google Shape;1227;p25"/>
          <p:cNvSpPr/>
          <p:nvPr/>
        </p:nvSpPr>
        <p:spPr>
          <a:xfrm>
            <a:off x="6543000" y="3630240"/>
            <a:ext cx="706680" cy="598320"/>
          </a:xfrm>
          <a:custGeom>
            <a:avLst/>
            <a:gdLst>
              <a:gd name="textAreaLeft" fmla="*/ 0 w 706680"/>
              <a:gd name="textAreaRight" fmla="*/ 707040 w 706680"/>
              <a:gd name="textAreaTop" fmla="*/ 0 h 598320"/>
              <a:gd name="textAreaBottom" fmla="*/ 598680 h 598320"/>
            </a:gdLst>
            <a:ahLst/>
            <a:rect l="textAreaLeft" t="textAreaTop" r="textAreaRight" b="textAreaBottom"/>
            <a:pathLst>
              <a:path w="25397" h="21504">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7" name="Google Shape;1228;p25"/>
          <p:cNvSpPr/>
          <p:nvPr/>
        </p:nvSpPr>
        <p:spPr>
          <a:xfrm>
            <a:off x="6636240" y="3677760"/>
            <a:ext cx="259920" cy="501120"/>
          </a:xfrm>
          <a:custGeom>
            <a:avLst/>
            <a:gdLst>
              <a:gd name="textAreaLeft" fmla="*/ 0 w 259920"/>
              <a:gd name="textAreaRight" fmla="*/ 260280 w 259920"/>
              <a:gd name="textAreaTop" fmla="*/ 0 h 501120"/>
              <a:gd name="textAreaBottom" fmla="*/ 501480 h 501120"/>
            </a:gdLst>
            <a:ahLst/>
            <a:rect l="textAreaLeft" t="textAreaTop" r="textAreaRight" b="textAreaBottom"/>
            <a:pathLst>
              <a:path w="9348" h="18015">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8" name="Google Shape;1229;p25"/>
          <p:cNvSpPr/>
          <p:nvPr/>
        </p:nvSpPr>
        <p:spPr>
          <a:xfrm>
            <a:off x="6896520" y="3677760"/>
            <a:ext cx="259560" cy="501120"/>
          </a:xfrm>
          <a:custGeom>
            <a:avLst/>
            <a:gdLst>
              <a:gd name="textAreaLeft" fmla="*/ 0 w 259560"/>
              <a:gd name="textAreaRight" fmla="*/ 259920 w 259560"/>
              <a:gd name="textAreaTop" fmla="*/ 0 h 501120"/>
              <a:gd name="textAreaBottom" fmla="*/ 501480 h 501120"/>
            </a:gdLst>
            <a:ahLst/>
            <a:rect l="textAreaLeft" t="textAreaTop" r="textAreaRight" b="textAreaBottom"/>
            <a:pathLst>
              <a:path w="9335" h="18015">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79" name="Google Shape;1230;p25"/>
          <p:cNvSpPr/>
          <p:nvPr/>
        </p:nvSpPr>
        <p:spPr>
          <a:xfrm>
            <a:off x="6814800" y="3875040"/>
            <a:ext cx="163080" cy="145800"/>
          </a:xfrm>
          <a:custGeom>
            <a:avLst/>
            <a:gdLst>
              <a:gd name="textAreaLeft" fmla="*/ 0 w 163080"/>
              <a:gd name="textAreaRight" fmla="*/ 163440 w 163080"/>
              <a:gd name="textAreaTop" fmla="*/ 0 h 145800"/>
              <a:gd name="textAreaBottom" fmla="*/ 146160 h 145800"/>
            </a:gdLst>
            <a:ahLst/>
            <a:rect l="textAreaLeft" t="textAreaTop" r="textAreaRight" b="textAreaBottom"/>
            <a:pathLst>
              <a:path w="5871" h="5251">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w="0">
            <a:noFill/>
          </a:ln>
        </p:spPr>
        <p:style>
          <a:lnRef idx="0"/>
          <a:fillRef idx="0"/>
          <a:effectRef idx="0"/>
          <a:fontRef idx="minor"/>
        </p:style>
        <p:txBody>
          <a:bodyPr tIns="73080" bIns="73080" anchor="ctr">
            <a:noAutofit/>
          </a:bodyPr>
          <a:p>
            <a:pPr>
              <a:lnSpc>
                <a:spcPct val="100000"/>
              </a:lnSpc>
            </a:pPr>
            <a:endParaRPr b="0" lang="tr-TR" sz="1800" spc="-1" strike="noStrike">
              <a:solidFill>
                <a:schemeClr val="dk1"/>
              </a:solidFill>
              <a:latin typeface="Arial"/>
            </a:endParaRPr>
          </a:p>
        </p:txBody>
      </p:sp>
      <p:sp>
        <p:nvSpPr>
          <p:cNvPr id="980" name="Google Shape;1231;p25"/>
          <p:cNvSpPr/>
          <p:nvPr/>
        </p:nvSpPr>
        <p:spPr>
          <a:xfrm>
            <a:off x="6849720" y="3758040"/>
            <a:ext cx="95040" cy="116640"/>
          </a:xfrm>
          <a:custGeom>
            <a:avLst/>
            <a:gdLst>
              <a:gd name="textAreaLeft" fmla="*/ 0 w 95040"/>
              <a:gd name="textAreaRight" fmla="*/ 95400 w 95040"/>
              <a:gd name="textAreaTop" fmla="*/ 0 h 116640"/>
              <a:gd name="textAreaBottom" fmla="*/ 117000 h 116640"/>
            </a:gdLst>
            <a:ahLst/>
            <a:rect l="textAreaLeft" t="textAreaTop" r="textAreaRight" b="textAreaBottom"/>
            <a:pathLst>
              <a:path fill="none" w="3430" h="4204">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w="9525">
            <a:solidFill>
              <a:srgbClr val="4bacc6"/>
            </a:solidFill>
            <a:miter/>
          </a:ln>
        </p:spPr>
        <p:style>
          <a:lnRef idx="0"/>
          <a:fillRef idx="0"/>
          <a:effectRef idx="0"/>
          <a:fontRef idx="minor"/>
        </p:style>
        <p:txBody>
          <a:bodyPr tIns="58320" bIns="58320" anchor="ctr">
            <a:noAutofit/>
          </a:bodyPr>
          <a:p>
            <a:pPr>
              <a:lnSpc>
                <a:spcPct val="100000"/>
              </a:lnSpc>
            </a:pPr>
            <a:endParaRPr b="0" lang="tr-TR" sz="1800" spc="-1" strike="noStrike">
              <a:solidFill>
                <a:schemeClr val="dk1"/>
              </a:solidFill>
              <a:latin typeface="Arial"/>
            </a:endParaRPr>
          </a:p>
        </p:txBody>
      </p:sp>
      <p:sp>
        <p:nvSpPr>
          <p:cNvPr id="981" name="Google Shape;1232;p25"/>
          <p:cNvSpPr/>
          <p:nvPr/>
        </p:nvSpPr>
        <p:spPr>
          <a:xfrm>
            <a:off x="6876720" y="3913560"/>
            <a:ext cx="35640" cy="69120"/>
          </a:xfrm>
          <a:custGeom>
            <a:avLst/>
            <a:gdLst>
              <a:gd name="textAreaLeft" fmla="*/ 0 w 35640"/>
              <a:gd name="textAreaRight" fmla="*/ 36000 w 35640"/>
              <a:gd name="textAreaTop" fmla="*/ 0 h 69120"/>
              <a:gd name="textAreaBottom" fmla="*/ 69480 h 69120"/>
            </a:gdLst>
            <a:ahLst/>
            <a:rect l="textAreaLeft" t="textAreaTop" r="textAreaRight" b="textAreaBottom"/>
            <a:pathLst>
              <a:path w="1287" h="2496">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sp>
        <p:nvSpPr>
          <p:cNvPr id="982" name="Google Shape;1248;p25"/>
          <p:cNvSpPr/>
          <p:nvPr/>
        </p:nvSpPr>
        <p:spPr>
          <a:xfrm>
            <a:off x="2958120" y="3288600"/>
            <a:ext cx="3229920" cy="3229920"/>
          </a:xfrm>
          <a:custGeom>
            <a:avLst/>
            <a:gdLst>
              <a:gd name="textAreaLeft" fmla="*/ 0 w 3229920"/>
              <a:gd name="textAreaRight" fmla="*/ 3230280 w 3229920"/>
              <a:gd name="textAreaTop" fmla="*/ 0 h 3229920"/>
              <a:gd name="textAreaBottom" fmla="*/ 3230280 h 3229920"/>
            </a:gdLst>
            <a:ahLst/>
            <a:rect l="textAreaLeft" t="textAreaTop" r="textAreaRight" b="textAreaBottom"/>
            <a:pathLst>
              <a:path fill="none" w="83642" h="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w="64000">
            <a:solidFill>
              <a:srgbClr val="f79646"/>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3" name="Google Shape;1249;p25"/>
          <p:cNvSpPr/>
          <p:nvPr/>
        </p:nvSpPr>
        <p:spPr>
          <a:xfrm>
            <a:off x="3896280" y="6036120"/>
            <a:ext cx="1380960" cy="104400"/>
          </a:xfrm>
          <a:custGeom>
            <a:avLst/>
            <a:gdLst>
              <a:gd name="textAreaLeft" fmla="*/ 0 w 1380960"/>
              <a:gd name="textAreaRight" fmla="*/ 1381320 w 1380960"/>
              <a:gd name="textAreaTop" fmla="*/ 0 h 104400"/>
              <a:gd name="textAreaBottom" fmla="*/ 104760 h 104400"/>
            </a:gdLst>
            <a:ahLst/>
            <a:rect l="textAreaLeft" t="textAreaTop" r="textAreaRight" b="textAreaBottom"/>
            <a:pathLst>
              <a:path w="35767" h="2715">
                <a:moveTo>
                  <a:pt x="0" y="0"/>
                </a:moveTo>
                <a:lnTo>
                  <a:pt x="0" y="2715"/>
                </a:lnTo>
                <a:lnTo>
                  <a:pt x="35767" y="2715"/>
                </a:lnTo>
                <a:lnTo>
                  <a:pt x="35767" y="0"/>
                </a:lnTo>
                <a:close/>
              </a:path>
            </a:pathLst>
          </a:custGeom>
          <a:solidFill>
            <a:schemeClr val="accent4"/>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sp>
        <p:nvSpPr>
          <p:cNvPr id="984" name="Google Shape;1250;p25"/>
          <p:cNvSpPr/>
          <p:nvPr/>
        </p:nvSpPr>
        <p:spPr>
          <a:xfrm>
            <a:off x="3139200" y="4600440"/>
            <a:ext cx="2886840" cy="1388880"/>
          </a:xfrm>
          <a:custGeom>
            <a:avLst/>
            <a:gdLst>
              <a:gd name="textAreaLeft" fmla="*/ 0 w 2886840"/>
              <a:gd name="textAreaRight" fmla="*/ 2887200 w 2886840"/>
              <a:gd name="textAreaTop" fmla="*/ 0 h 1388880"/>
              <a:gd name="textAreaBottom" fmla="*/ 1389240 h 1388880"/>
            </a:gdLst>
            <a:ahLst/>
            <a:rect l="textAreaLeft" t="textAreaTop" r="textAreaRight" b="textAreaBottom"/>
            <a:pathLst>
              <a:path w="74760" h="3597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5" name="Google Shape;1251;p25"/>
          <p:cNvSpPr/>
          <p:nvPr/>
        </p:nvSpPr>
        <p:spPr>
          <a:xfrm>
            <a:off x="4017960" y="4669560"/>
            <a:ext cx="1129320" cy="372240"/>
          </a:xfrm>
          <a:custGeom>
            <a:avLst/>
            <a:gdLst>
              <a:gd name="textAreaLeft" fmla="*/ 0 w 1129320"/>
              <a:gd name="textAreaRight" fmla="*/ 1129680 w 1129320"/>
              <a:gd name="textAreaTop" fmla="*/ 0 h 372240"/>
              <a:gd name="textAreaBottom" fmla="*/ 372600 h 372240"/>
            </a:gdLst>
            <a:ahLst/>
            <a:rect l="textAreaLeft" t="textAreaTop" r="textAreaRight" b="textAreaBottom"/>
            <a:pathLst>
              <a:path w="29255" h="964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6" name="Google Shape;1252;p25"/>
          <p:cNvSpPr/>
          <p:nvPr/>
        </p:nvSpPr>
        <p:spPr>
          <a:xfrm>
            <a:off x="3872160" y="3141000"/>
            <a:ext cx="1420920" cy="1697040"/>
          </a:xfrm>
          <a:custGeom>
            <a:avLst/>
            <a:gdLst>
              <a:gd name="textAreaLeft" fmla="*/ 0 w 1420920"/>
              <a:gd name="textAreaRight" fmla="*/ 1421280 w 1420920"/>
              <a:gd name="textAreaTop" fmla="*/ 0 h 1697040"/>
              <a:gd name="textAreaBottom" fmla="*/ 1697400 h 1697040"/>
            </a:gdLst>
            <a:ahLst/>
            <a:rect l="textAreaLeft" t="textAreaTop" r="textAreaRight" b="textAreaBottom"/>
            <a:pathLst>
              <a:path w="36803" h="4395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7" name="Google Shape;1253;p25"/>
          <p:cNvSpPr/>
          <p:nvPr/>
        </p:nvSpPr>
        <p:spPr>
          <a:xfrm>
            <a:off x="4043520" y="3621600"/>
            <a:ext cx="1078560" cy="1044720"/>
          </a:xfrm>
          <a:custGeom>
            <a:avLst/>
            <a:gdLst>
              <a:gd name="textAreaLeft" fmla="*/ 0 w 1078560"/>
              <a:gd name="textAreaRight" fmla="*/ 1078920 w 1078560"/>
              <a:gd name="textAreaTop" fmla="*/ 0 h 1044720"/>
              <a:gd name="textAreaBottom" fmla="*/ 1045080 h 1044720"/>
            </a:gdLst>
            <a:ahLst/>
            <a:rect l="textAreaLeft" t="textAreaTop" r="textAreaRight" b="textAreaBottom"/>
            <a:pathLst>
              <a:path w="27933" h="27064">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8" name="Google Shape;1254;p25"/>
          <p:cNvSpPr/>
          <p:nvPr/>
        </p:nvSpPr>
        <p:spPr>
          <a:xfrm>
            <a:off x="4119840" y="3558600"/>
            <a:ext cx="908640" cy="861840"/>
          </a:xfrm>
          <a:custGeom>
            <a:avLst/>
            <a:gdLst>
              <a:gd name="textAreaLeft" fmla="*/ 0 w 908640"/>
              <a:gd name="textAreaRight" fmla="*/ 909000 w 908640"/>
              <a:gd name="textAreaTop" fmla="*/ 0 h 861840"/>
              <a:gd name="textAreaBottom" fmla="*/ 862200 h 861840"/>
            </a:gdLst>
            <a:ahLst/>
            <a:rect l="textAreaLeft" t="textAreaTop" r="textAreaRight" b="textAreaBottom"/>
            <a:pathLst>
              <a:path w="23540" h="22329">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89" name="Google Shape;1255;p25"/>
          <p:cNvSpPr/>
          <p:nvPr/>
        </p:nvSpPr>
        <p:spPr>
          <a:xfrm>
            <a:off x="4116600" y="3469320"/>
            <a:ext cx="932760" cy="604440"/>
          </a:xfrm>
          <a:custGeom>
            <a:avLst/>
            <a:gdLst>
              <a:gd name="textAreaLeft" fmla="*/ 0 w 932760"/>
              <a:gd name="textAreaRight" fmla="*/ 933120 w 932760"/>
              <a:gd name="textAreaTop" fmla="*/ 0 h 604440"/>
              <a:gd name="textAreaBottom" fmla="*/ 604800 h 604440"/>
            </a:gdLst>
            <a:ahLst/>
            <a:rect l="textAreaLeft" t="textAreaTop" r="textAreaRight" b="textAreaBottom"/>
            <a:pathLst>
              <a:path w="24159" h="15658">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90" name="Google Shape;1256;p25"/>
          <p:cNvSpPr/>
          <p:nvPr/>
        </p:nvSpPr>
        <p:spPr>
          <a:xfrm>
            <a:off x="4132440" y="3805560"/>
            <a:ext cx="890280" cy="264960"/>
          </a:xfrm>
          <a:custGeom>
            <a:avLst/>
            <a:gdLst>
              <a:gd name="textAreaLeft" fmla="*/ 0 w 890280"/>
              <a:gd name="textAreaRight" fmla="*/ 890640 w 890280"/>
              <a:gd name="textAreaTop" fmla="*/ 0 h 264960"/>
              <a:gd name="textAreaBottom" fmla="*/ 265320 h 264960"/>
            </a:gdLst>
            <a:ahLst/>
            <a:rect l="textAreaLeft" t="textAreaTop" r="textAreaRight" b="textAreaBottom"/>
            <a:pathLst>
              <a:path w="23065" h="6868">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91" name="Google Shape;1257;p25"/>
          <p:cNvSpPr/>
          <p:nvPr/>
        </p:nvSpPr>
        <p:spPr>
          <a:xfrm>
            <a:off x="4219560" y="3865320"/>
            <a:ext cx="285480" cy="137880"/>
          </a:xfrm>
          <a:custGeom>
            <a:avLst/>
            <a:gdLst>
              <a:gd name="textAreaLeft" fmla="*/ 0 w 285480"/>
              <a:gd name="textAreaRight" fmla="*/ 285840 w 285480"/>
              <a:gd name="textAreaTop" fmla="*/ 0 h 137880"/>
              <a:gd name="textAreaBottom" fmla="*/ 138240 h 137880"/>
            </a:gdLst>
            <a:ahLst/>
            <a:rect l="textAreaLeft" t="textAreaTop" r="textAreaRight" b="textAreaBottom"/>
            <a:pathLst>
              <a:path w="7405" h="3579">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w="0">
            <a:noFill/>
          </a:ln>
        </p:spPr>
        <p:style>
          <a:lnRef idx="0"/>
          <a:fillRef idx="0"/>
          <a:effectRef idx="0"/>
          <a:fontRef idx="minor"/>
        </p:style>
        <p:txBody>
          <a:bodyPr tIns="69120" bIns="69120" anchor="ctr">
            <a:noAutofit/>
          </a:bodyPr>
          <a:p>
            <a:pPr>
              <a:lnSpc>
                <a:spcPct val="100000"/>
              </a:lnSpc>
            </a:pPr>
            <a:endParaRPr b="0" lang="tr-TR" sz="1800" spc="-1" strike="noStrike">
              <a:solidFill>
                <a:schemeClr val="dk1"/>
              </a:solidFill>
              <a:latin typeface="Arial"/>
            </a:endParaRPr>
          </a:p>
        </p:txBody>
      </p:sp>
      <p:sp>
        <p:nvSpPr>
          <p:cNvPr id="992" name="Google Shape;1258;p25"/>
          <p:cNvSpPr/>
          <p:nvPr/>
        </p:nvSpPr>
        <p:spPr>
          <a:xfrm>
            <a:off x="4645440" y="3865320"/>
            <a:ext cx="286200" cy="137880"/>
          </a:xfrm>
          <a:custGeom>
            <a:avLst/>
            <a:gdLst>
              <a:gd name="textAreaLeft" fmla="*/ 0 w 286200"/>
              <a:gd name="textAreaRight" fmla="*/ 286560 w 286200"/>
              <a:gd name="textAreaTop" fmla="*/ 0 h 137880"/>
              <a:gd name="textAreaBottom" fmla="*/ 138240 h 137880"/>
            </a:gdLst>
            <a:ahLst/>
            <a:rect l="textAreaLeft" t="textAreaTop" r="textAreaRight" b="textAreaBottom"/>
            <a:pathLst>
              <a:path w="7417" h="3579">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w="0">
            <a:noFill/>
          </a:ln>
        </p:spPr>
        <p:style>
          <a:lnRef idx="0"/>
          <a:fillRef idx="0"/>
          <a:effectRef idx="0"/>
          <a:fontRef idx="minor"/>
        </p:style>
        <p:txBody>
          <a:bodyPr tIns="69120" bIns="69120" anchor="ctr">
            <a:noAutofit/>
          </a:bodyPr>
          <a:p>
            <a:pPr>
              <a:lnSpc>
                <a:spcPct val="100000"/>
              </a:lnSpc>
            </a:pPr>
            <a:endParaRPr b="0" lang="tr-TR" sz="1800" spc="-1" strike="noStrike">
              <a:solidFill>
                <a:schemeClr val="dk1"/>
              </a:solidFill>
              <a:latin typeface="Arial"/>
            </a:endParaRPr>
          </a:p>
        </p:txBody>
      </p:sp>
      <p:sp>
        <p:nvSpPr>
          <p:cNvPr id="993" name="Google Shape;1259;p25"/>
          <p:cNvSpPr/>
          <p:nvPr/>
        </p:nvSpPr>
        <p:spPr>
          <a:xfrm>
            <a:off x="4374360" y="4366800"/>
            <a:ext cx="420480" cy="123480"/>
          </a:xfrm>
          <a:custGeom>
            <a:avLst/>
            <a:gdLst>
              <a:gd name="textAreaLeft" fmla="*/ 0 w 420480"/>
              <a:gd name="textAreaRight" fmla="*/ 420840 w 420480"/>
              <a:gd name="textAreaTop" fmla="*/ 0 h 123480"/>
              <a:gd name="textAreaBottom" fmla="*/ 123840 h 123480"/>
            </a:gdLst>
            <a:ahLst/>
            <a:rect l="textAreaLeft" t="textAreaTop" r="textAreaRight" b="textAreaBottom"/>
            <a:pathLst>
              <a:path w="10896" h="3211">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w="0">
            <a:noFill/>
          </a:ln>
        </p:spPr>
        <p:style>
          <a:lnRef idx="0"/>
          <a:fillRef idx="0"/>
          <a:effectRef idx="0"/>
          <a:fontRef idx="minor"/>
        </p:style>
        <p:txBody>
          <a:bodyPr tIns="61920" bIns="61920" anchor="ctr">
            <a:noAutofit/>
          </a:bodyPr>
          <a:p>
            <a:pPr>
              <a:lnSpc>
                <a:spcPct val="100000"/>
              </a:lnSpc>
            </a:pPr>
            <a:endParaRPr b="0" lang="tr-TR" sz="1800" spc="-1" strike="noStrike">
              <a:solidFill>
                <a:schemeClr val="dk1"/>
              </a:solidFill>
              <a:latin typeface="Arial"/>
            </a:endParaRPr>
          </a:p>
        </p:txBody>
      </p:sp>
      <p:sp>
        <p:nvSpPr>
          <p:cNvPr id="994" name="Google Shape;1260;p25"/>
          <p:cNvSpPr/>
          <p:nvPr/>
        </p:nvSpPr>
        <p:spPr>
          <a:xfrm>
            <a:off x="4374360" y="4432680"/>
            <a:ext cx="420480" cy="233640"/>
          </a:xfrm>
          <a:custGeom>
            <a:avLst/>
            <a:gdLst>
              <a:gd name="textAreaLeft" fmla="*/ 0 w 420480"/>
              <a:gd name="textAreaRight" fmla="*/ 420840 w 420480"/>
              <a:gd name="textAreaTop" fmla="*/ 0 h 233640"/>
              <a:gd name="textAreaBottom" fmla="*/ 234000 h 233640"/>
            </a:gdLst>
            <a:ahLst/>
            <a:rect l="textAreaLeft" t="textAreaTop" r="textAreaRight" b="textAreaBottom"/>
            <a:pathLst>
              <a:path w="10896" h="6059">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95" name="Google Shape;1261;p25"/>
          <p:cNvSpPr/>
          <p:nvPr/>
        </p:nvSpPr>
        <p:spPr>
          <a:xfrm>
            <a:off x="3651120" y="5224320"/>
            <a:ext cx="1840320" cy="83520"/>
          </a:xfrm>
          <a:custGeom>
            <a:avLst/>
            <a:gdLst>
              <a:gd name="textAreaLeft" fmla="*/ 0 w 1840320"/>
              <a:gd name="textAreaRight" fmla="*/ 1840680 w 1840320"/>
              <a:gd name="textAreaTop" fmla="*/ 0 h 83520"/>
              <a:gd name="textAreaBottom" fmla="*/ 83880 h 83520"/>
            </a:gdLst>
            <a:ahLst/>
            <a:rect l="textAreaLeft" t="textAreaTop" r="textAreaRight" b="textAreaBottom"/>
            <a:pathLst>
              <a:path w="47661" h="2168">
                <a:moveTo>
                  <a:pt x="1548" y="1"/>
                </a:moveTo>
                <a:lnTo>
                  <a:pt x="0" y="2108"/>
                </a:lnTo>
                <a:lnTo>
                  <a:pt x="47661" y="2167"/>
                </a:lnTo>
                <a:lnTo>
                  <a:pt x="46054" y="108"/>
                </a:lnTo>
                <a:lnTo>
                  <a:pt x="1548" y="1"/>
                </a:lnTo>
                <a:close/>
              </a:path>
            </a:pathLst>
          </a:custGeom>
          <a:solidFill>
            <a:schemeClr val="accent2"/>
          </a:solidFill>
          <a:ln w="0">
            <a:noFill/>
          </a:ln>
        </p:spPr>
        <p:style>
          <a:lnRef idx="0"/>
          <a:fillRef idx="0"/>
          <a:effectRef idx="0"/>
          <a:fontRef idx="minor"/>
        </p:style>
        <p:txBody>
          <a:bodyPr tIns="41760" bIns="41760" anchor="ctr">
            <a:noAutofit/>
          </a:bodyPr>
          <a:p>
            <a:pPr>
              <a:lnSpc>
                <a:spcPct val="100000"/>
              </a:lnSpc>
            </a:pPr>
            <a:endParaRPr b="0" lang="tr-TR" sz="1800" spc="-1" strike="noStrike">
              <a:solidFill>
                <a:schemeClr val="dk1"/>
              </a:solidFill>
              <a:latin typeface="Arial"/>
            </a:endParaRPr>
          </a:p>
        </p:txBody>
      </p:sp>
      <p:sp>
        <p:nvSpPr>
          <p:cNvPr id="996" name="Google Shape;1262;p25"/>
          <p:cNvSpPr/>
          <p:nvPr/>
        </p:nvSpPr>
        <p:spPr>
          <a:xfrm>
            <a:off x="3651120" y="5305680"/>
            <a:ext cx="1840320" cy="730440"/>
          </a:xfrm>
          <a:custGeom>
            <a:avLst/>
            <a:gdLst>
              <a:gd name="textAreaLeft" fmla="*/ 0 w 1840320"/>
              <a:gd name="textAreaRight" fmla="*/ 1840680 w 1840320"/>
              <a:gd name="textAreaTop" fmla="*/ 0 h 730440"/>
              <a:gd name="textAreaBottom" fmla="*/ 730800 h 730440"/>
            </a:gdLst>
            <a:ahLst/>
            <a:rect l="textAreaLeft" t="textAreaTop" r="textAreaRight" b="textAreaBottom"/>
            <a:pathLst>
              <a:path w="47661" h="18920">
                <a:moveTo>
                  <a:pt x="0" y="1"/>
                </a:moveTo>
                <a:lnTo>
                  <a:pt x="6299" y="18920"/>
                </a:lnTo>
                <a:lnTo>
                  <a:pt x="42113" y="18920"/>
                </a:lnTo>
                <a:lnTo>
                  <a:pt x="47661" y="60"/>
                </a:lnTo>
                <a:lnTo>
                  <a:pt x="0" y="1"/>
                </a:ln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97" name="Google Shape;1263;p25"/>
          <p:cNvSpPr/>
          <p:nvPr/>
        </p:nvSpPr>
        <p:spPr>
          <a:xfrm>
            <a:off x="4385160" y="5537160"/>
            <a:ext cx="397800" cy="267840"/>
          </a:xfrm>
          <a:custGeom>
            <a:avLst/>
            <a:gdLst>
              <a:gd name="textAreaLeft" fmla="*/ 0 w 397800"/>
              <a:gd name="textAreaRight" fmla="*/ 398160 w 397800"/>
              <a:gd name="textAreaTop" fmla="*/ 0 h 267840"/>
              <a:gd name="textAreaBottom" fmla="*/ 268200 h 267840"/>
            </a:gdLst>
            <a:ahLst/>
            <a:rect l="textAreaLeft" t="textAreaTop" r="textAreaRight" b="textAreaBottom"/>
            <a:pathLst>
              <a:path w="10312" h="6943">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998" name="Google Shape;1264;p25"/>
          <p:cNvSpPr/>
          <p:nvPr/>
        </p:nvSpPr>
        <p:spPr>
          <a:xfrm>
            <a:off x="4428360" y="4219200"/>
            <a:ext cx="295200" cy="15840"/>
          </a:xfrm>
          <a:custGeom>
            <a:avLst/>
            <a:gdLst>
              <a:gd name="textAreaLeft" fmla="*/ 0 w 295200"/>
              <a:gd name="textAreaRight" fmla="*/ 295560 w 295200"/>
              <a:gd name="textAreaTop" fmla="*/ 0 h 15840"/>
              <a:gd name="textAreaBottom" fmla="*/ 16200 h 15840"/>
            </a:gdLst>
            <a:ahLst/>
            <a:rect l="textAreaLeft" t="textAreaTop" r="textAreaRight" b="textAreaBottom"/>
            <a:pathLst>
              <a:path w="7657" h="421">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w="0">
            <a:noFill/>
          </a:ln>
        </p:spPr>
        <p:style>
          <a:lnRef idx="0"/>
          <a:fillRef idx="0"/>
          <a:effectRef idx="0"/>
          <a:fontRef idx="minor"/>
        </p:style>
        <p:txBody>
          <a:bodyPr tIns="7920" bIns="7920" anchor="ctr">
            <a:noAutofit/>
          </a:bodyPr>
          <a:p>
            <a:pPr>
              <a:lnSpc>
                <a:spcPct val="100000"/>
              </a:lnSpc>
            </a:pPr>
            <a:endParaRPr b="0" lang="tr-TR" sz="1800" spc="-1" strike="noStrike">
              <a:solidFill>
                <a:schemeClr val="dk1"/>
              </a:solidFill>
              <a:latin typeface="Arial"/>
            </a:endParaRPr>
          </a:p>
        </p:txBody>
      </p:sp>
      <p:sp>
        <p:nvSpPr>
          <p:cNvPr id="999" name="Google Shape;1265;p25"/>
          <p:cNvSpPr/>
          <p:nvPr/>
        </p:nvSpPr>
        <p:spPr>
          <a:xfrm>
            <a:off x="4499640" y="4272480"/>
            <a:ext cx="154440" cy="27360"/>
          </a:xfrm>
          <a:custGeom>
            <a:avLst/>
            <a:gdLst>
              <a:gd name="textAreaLeft" fmla="*/ 0 w 154440"/>
              <a:gd name="textAreaRight" fmla="*/ 154800 w 154440"/>
              <a:gd name="textAreaTop" fmla="*/ 0 h 27360"/>
              <a:gd name="textAreaBottom" fmla="*/ 27720 h 27360"/>
            </a:gdLst>
            <a:ahLst/>
            <a:rect l="textAreaLeft" t="textAreaTop" r="textAreaRight" b="textAreaBottom"/>
            <a:pathLst>
              <a:path w="4012" h="714">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w="0">
            <a:noFill/>
          </a:ln>
        </p:spPr>
        <p:style>
          <a:lnRef idx="0"/>
          <a:fillRef idx="0"/>
          <a:effectRef idx="0"/>
          <a:fontRef idx="minor"/>
        </p:style>
        <p:txBody>
          <a:bodyPr tIns="13680" bIns="13680" anchor="ctr">
            <a:noAutofit/>
          </a:bodyPr>
          <a:p>
            <a:pPr>
              <a:lnSpc>
                <a:spcPct val="100000"/>
              </a:lnSpc>
            </a:pPr>
            <a:endParaRPr b="0" lang="tr-TR" sz="1800" spc="-1" strike="noStrike">
              <a:solidFill>
                <a:schemeClr val="dk1"/>
              </a:solidFill>
              <a:latin typeface="Arial"/>
            </a:endParaRPr>
          </a:p>
        </p:txBody>
      </p:sp>
      <p:sp>
        <p:nvSpPr>
          <p:cNvPr id="1000" name="Google Shape;1266;p25"/>
          <p:cNvSpPr/>
          <p:nvPr/>
        </p:nvSpPr>
        <p:spPr>
          <a:xfrm>
            <a:off x="4483440" y="4083120"/>
            <a:ext cx="180360" cy="50400"/>
          </a:xfrm>
          <a:custGeom>
            <a:avLst/>
            <a:gdLst>
              <a:gd name="textAreaLeft" fmla="*/ 0 w 180360"/>
              <a:gd name="textAreaRight" fmla="*/ 180720 w 180360"/>
              <a:gd name="textAreaTop" fmla="*/ 0 h 50400"/>
              <a:gd name="textAreaBottom" fmla="*/ 50760 h 50400"/>
            </a:gdLst>
            <a:ahLst/>
            <a:rect l="textAreaLeft" t="textAreaTop" r="textAreaRight" b="textAreaBottom"/>
            <a:pathLst>
              <a:path w="4680" h="131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w="0">
            <a:noFill/>
          </a:ln>
        </p:spPr>
        <p:style>
          <a:lnRef idx="0"/>
          <a:fillRef idx="0"/>
          <a:effectRef idx="0"/>
          <a:fontRef idx="minor"/>
        </p:style>
        <p:txBody>
          <a:bodyPr tIns="25200" bIns="25200" anchor="ctr">
            <a:noAutofit/>
          </a:bodyPr>
          <a:p>
            <a:pPr>
              <a:lnSpc>
                <a:spcPct val="100000"/>
              </a:lnSpc>
            </a:pPr>
            <a:endParaRPr b="0" lang="tr-TR" sz="1800" spc="-1" strike="noStrike">
              <a:solidFill>
                <a:schemeClr val="dk1"/>
              </a:solidFill>
              <a:latin typeface="Arial"/>
            </a:endParaRPr>
          </a:p>
        </p:txBody>
      </p:sp>
      <p:sp>
        <p:nvSpPr>
          <p:cNvPr id="1001" name="Google Shape;1267;p25"/>
          <p:cNvSpPr/>
          <p:nvPr/>
        </p:nvSpPr>
        <p:spPr>
          <a:xfrm>
            <a:off x="4983120" y="3998520"/>
            <a:ext cx="138240" cy="272520"/>
          </a:xfrm>
          <a:custGeom>
            <a:avLst/>
            <a:gdLst>
              <a:gd name="textAreaLeft" fmla="*/ 0 w 138240"/>
              <a:gd name="textAreaRight" fmla="*/ 138600 w 138240"/>
              <a:gd name="textAreaTop" fmla="*/ 0 h 272520"/>
              <a:gd name="textAreaBottom" fmla="*/ 272880 h 272520"/>
            </a:gdLst>
            <a:ahLst/>
            <a:rect l="textAreaLeft" t="textAreaTop" r="textAreaRight" b="textAreaBottom"/>
            <a:pathLst>
              <a:path w="3585" h="707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02" name="Google Shape;1268;p25"/>
          <p:cNvSpPr/>
          <p:nvPr/>
        </p:nvSpPr>
        <p:spPr>
          <a:xfrm>
            <a:off x="5020200" y="4053960"/>
            <a:ext cx="101880" cy="162360"/>
          </a:xfrm>
          <a:custGeom>
            <a:avLst/>
            <a:gdLst>
              <a:gd name="textAreaLeft" fmla="*/ 0 w 101880"/>
              <a:gd name="textAreaRight" fmla="*/ 102240 w 101880"/>
              <a:gd name="textAreaTop" fmla="*/ 0 h 162360"/>
              <a:gd name="textAreaBottom" fmla="*/ 162720 h 162360"/>
            </a:gdLst>
            <a:ahLst/>
            <a:rect l="textAreaLeft" t="textAreaTop" r="textAreaRight" b="textAreaBottom"/>
            <a:pathLst>
              <a:path w="2644" h="421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w="0">
            <a:noFill/>
          </a:ln>
        </p:spPr>
        <p:style>
          <a:lnRef idx="0"/>
          <a:fillRef idx="0"/>
          <a:effectRef idx="0"/>
          <a:fontRef idx="minor"/>
        </p:style>
        <p:txBody>
          <a:bodyPr tIns="81360" bIns="81360" anchor="ctr">
            <a:noAutofit/>
          </a:bodyPr>
          <a:p>
            <a:pPr>
              <a:lnSpc>
                <a:spcPct val="100000"/>
              </a:lnSpc>
            </a:pPr>
            <a:endParaRPr b="0" lang="tr-TR" sz="1800" spc="-1" strike="noStrike">
              <a:solidFill>
                <a:schemeClr val="dk1"/>
              </a:solidFill>
              <a:latin typeface="Arial"/>
            </a:endParaRPr>
          </a:p>
        </p:txBody>
      </p:sp>
      <p:sp>
        <p:nvSpPr>
          <p:cNvPr id="1003" name="Google Shape;1269;p25"/>
          <p:cNvSpPr/>
          <p:nvPr/>
        </p:nvSpPr>
        <p:spPr>
          <a:xfrm>
            <a:off x="4043880" y="3996720"/>
            <a:ext cx="144000" cy="274680"/>
          </a:xfrm>
          <a:custGeom>
            <a:avLst/>
            <a:gdLst>
              <a:gd name="textAreaLeft" fmla="*/ 0 w 144000"/>
              <a:gd name="textAreaRight" fmla="*/ 144360 w 144000"/>
              <a:gd name="textAreaTop" fmla="*/ 0 h 274680"/>
              <a:gd name="textAreaBottom" fmla="*/ 275040 h 274680"/>
            </a:gdLst>
            <a:ahLst/>
            <a:rect l="textAreaLeft" t="textAreaTop" r="textAreaRight" b="textAreaBottom"/>
            <a:pathLst>
              <a:path w="3739" h="712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04" name="Google Shape;1270;p25"/>
          <p:cNvSpPr/>
          <p:nvPr/>
        </p:nvSpPr>
        <p:spPr>
          <a:xfrm>
            <a:off x="4043520" y="4053600"/>
            <a:ext cx="102600" cy="162720"/>
          </a:xfrm>
          <a:custGeom>
            <a:avLst/>
            <a:gdLst>
              <a:gd name="textAreaLeft" fmla="*/ 0 w 102600"/>
              <a:gd name="textAreaRight" fmla="*/ 102960 w 102600"/>
              <a:gd name="textAreaTop" fmla="*/ 0 h 162720"/>
              <a:gd name="textAreaBottom" fmla="*/ 163080 h 162720"/>
            </a:gdLst>
            <a:ahLst/>
            <a:rect l="textAreaLeft" t="textAreaTop" r="textAreaRight" b="textAreaBottom"/>
            <a:pathLst>
              <a:path w="2668" h="4219">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w="0">
            <a:noFill/>
          </a:ln>
        </p:spPr>
        <p:style>
          <a:lnRef idx="0"/>
          <a:fillRef idx="0"/>
          <a:effectRef idx="0"/>
          <a:fontRef idx="minor"/>
        </p:style>
        <p:txBody>
          <a:bodyPr tIns="81360" bIns="81360" anchor="ctr">
            <a:noAutofit/>
          </a:bodyPr>
          <a:p>
            <a:pPr>
              <a:lnSpc>
                <a:spcPct val="100000"/>
              </a:lnSpc>
            </a:pPr>
            <a:endParaRPr b="0" lang="tr-TR" sz="1800" spc="-1" strike="noStrike">
              <a:solidFill>
                <a:schemeClr val="dk1"/>
              </a:solidFill>
              <a:latin typeface="Arial"/>
            </a:endParaRPr>
          </a:p>
        </p:txBody>
      </p:sp>
      <p:sp>
        <p:nvSpPr>
          <p:cNvPr id="1005" name="Google Shape;1271;p25"/>
          <p:cNvSpPr/>
          <p:nvPr/>
        </p:nvSpPr>
        <p:spPr>
          <a:xfrm>
            <a:off x="4793040" y="4668840"/>
            <a:ext cx="59040" cy="59040"/>
          </a:xfrm>
          <a:custGeom>
            <a:avLst/>
            <a:gdLst>
              <a:gd name="textAreaLeft" fmla="*/ 0 w 59040"/>
              <a:gd name="textAreaRight" fmla="*/ 59400 w 59040"/>
              <a:gd name="textAreaTop" fmla="*/ 0 h 59040"/>
              <a:gd name="textAreaBottom" fmla="*/ 59400 h 59040"/>
            </a:gdLst>
            <a:ahLst/>
            <a:rect l="textAreaLeft" t="textAreaTop" r="textAreaRight" b="textAreaBottom"/>
            <a:pathLst>
              <a:path w="1537" h="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w="0">
            <a:noFill/>
          </a:ln>
        </p:spPr>
        <p:style>
          <a:lnRef idx="0"/>
          <a:fillRef idx="0"/>
          <a:effectRef idx="0"/>
          <a:fontRef idx="minor"/>
        </p:style>
        <p:txBody>
          <a:bodyPr tIns="29520" bIns="29520" anchor="ctr">
            <a:noAutofit/>
          </a:bodyPr>
          <a:p>
            <a:pPr>
              <a:lnSpc>
                <a:spcPct val="100000"/>
              </a:lnSpc>
            </a:pPr>
            <a:endParaRPr b="0" lang="tr-TR" sz="1800" spc="-1" strike="noStrike">
              <a:solidFill>
                <a:schemeClr val="dk1"/>
              </a:solidFill>
              <a:latin typeface="Arial"/>
            </a:endParaRPr>
          </a:p>
        </p:txBody>
      </p:sp>
      <p:sp>
        <p:nvSpPr>
          <p:cNvPr id="1006" name="Google Shape;1272;p25"/>
          <p:cNvSpPr/>
          <p:nvPr/>
        </p:nvSpPr>
        <p:spPr>
          <a:xfrm>
            <a:off x="4328640" y="4668840"/>
            <a:ext cx="59040" cy="59040"/>
          </a:xfrm>
          <a:custGeom>
            <a:avLst/>
            <a:gdLst>
              <a:gd name="textAreaLeft" fmla="*/ 0 w 59040"/>
              <a:gd name="textAreaRight" fmla="*/ 59400 w 59040"/>
              <a:gd name="textAreaTop" fmla="*/ 0 h 59040"/>
              <a:gd name="textAreaBottom" fmla="*/ 59400 h 59040"/>
            </a:gdLst>
            <a:ahLst/>
            <a:rect l="textAreaLeft" t="textAreaTop" r="textAreaRight" b="textAreaBottom"/>
            <a:pathLst>
              <a:path w="1537" h="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w="0">
            <a:noFill/>
          </a:ln>
        </p:spPr>
        <p:style>
          <a:lnRef idx="0"/>
          <a:fillRef idx="0"/>
          <a:effectRef idx="0"/>
          <a:fontRef idx="minor"/>
        </p:style>
        <p:txBody>
          <a:bodyPr tIns="29520" bIns="29520" anchor="ctr">
            <a:noAutofit/>
          </a:bodyPr>
          <a:p>
            <a:pPr>
              <a:lnSpc>
                <a:spcPct val="100000"/>
              </a:lnSpc>
            </a:pPr>
            <a:endParaRPr b="0" lang="tr-TR" sz="1800" spc="-1" strike="noStrike">
              <a:solidFill>
                <a:schemeClr val="dk1"/>
              </a:solidFill>
              <a:latin typeface="Arial"/>
            </a:endParaRPr>
          </a:p>
        </p:txBody>
      </p:sp>
      <p:sp>
        <p:nvSpPr>
          <p:cNvPr id="1007" name="Google Shape;1273;p25"/>
          <p:cNvSpPr/>
          <p:nvPr/>
        </p:nvSpPr>
        <p:spPr>
          <a:xfrm>
            <a:off x="4822200" y="4698720"/>
            <a:ext cx="360" cy="381240"/>
          </a:xfrm>
          <a:custGeom>
            <a:avLst/>
            <a:gdLst>
              <a:gd name="textAreaLeft" fmla="*/ 0 w 360"/>
              <a:gd name="textAreaRight" fmla="*/ 720 w 360"/>
              <a:gd name="textAreaTop" fmla="*/ 0 h 381240"/>
              <a:gd name="textAreaBottom" fmla="*/ 381600 h 381240"/>
            </a:gdLst>
            <a:ahLst/>
            <a:rect l="textAreaLeft" t="textAreaTop" r="textAreaRight" b="textAreaBottom"/>
            <a:pathLst>
              <a:path w="1" h="9883">
                <a:moveTo>
                  <a:pt x="1" y="1"/>
                </a:moveTo>
                <a:lnTo>
                  <a:pt x="1" y="9883"/>
                </a:lnTo>
              </a:path>
            </a:pathLst>
          </a:custGeom>
          <a:solidFill>
            <a:srgbClr val="25173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08" name="Google Shape;1274;p25"/>
          <p:cNvSpPr/>
          <p:nvPr/>
        </p:nvSpPr>
        <p:spPr>
          <a:xfrm>
            <a:off x="4822200" y="4698720"/>
            <a:ext cx="360" cy="381240"/>
          </a:xfrm>
          <a:custGeom>
            <a:avLst/>
            <a:gdLst>
              <a:gd name="textAreaLeft" fmla="*/ 0 w 360"/>
              <a:gd name="textAreaRight" fmla="*/ 720 w 360"/>
              <a:gd name="textAreaTop" fmla="*/ 0 h 381240"/>
              <a:gd name="textAreaBottom" fmla="*/ 381600 h 381240"/>
            </a:gdLst>
            <a:ahLst/>
            <a:rect l="textAreaLeft" t="textAreaTop" r="textAreaRight" b="textAreaBottom"/>
            <a:pathLst>
              <a:path fill="none" w="1" h="9883">
                <a:moveTo>
                  <a:pt x="1" y="1"/>
                </a:moveTo>
                <a:lnTo>
                  <a:pt x="1" y="9883"/>
                </a:lnTo>
              </a:path>
            </a:pathLst>
          </a:custGeom>
          <a:noFill/>
          <a:ln cap="rnd" w="7150">
            <a:solidFill>
              <a:srgbClr val="c3ae95"/>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09" name="Google Shape;1275;p25"/>
          <p:cNvSpPr/>
          <p:nvPr/>
        </p:nvSpPr>
        <p:spPr>
          <a:xfrm>
            <a:off x="4358520" y="4698720"/>
            <a:ext cx="360" cy="381240"/>
          </a:xfrm>
          <a:custGeom>
            <a:avLst/>
            <a:gdLst>
              <a:gd name="textAreaLeft" fmla="*/ 0 w 360"/>
              <a:gd name="textAreaRight" fmla="*/ 720 w 360"/>
              <a:gd name="textAreaTop" fmla="*/ 0 h 381240"/>
              <a:gd name="textAreaBottom" fmla="*/ 381600 h 381240"/>
            </a:gdLst>
            <a:ahLst/>
            <a:rect l="textAreaLeft" t="textAreaTop" r="textAreaRight" b="textAreaBottom"/>
            <a:pathLst>
              <a:path w="1" h="9883">
                <a:moveTo>
                  <a:pt x="0" y="1"/>
                </a:moveTo>
                <a:lnTo>
                  <a:pt x="0" y="9883"/>
                </a:lnTo>
              </a:path>
            </a:pathLst>
          </a:custGeom>
          <a:solidFill>
            <a:srgbClr val="25173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10" name="Google Shape;1276;p25"/>
          <p:cNvSpPr/>
          <p:nvPr/>
        </p:nvSpPr>
        <p:spPr>
          <a:xfrm>
            <a:off x="4358520" y="4698720"/>
            <a:ext cx="360" cy="381240"/>
          </a:xfrm>
          <a:custGeom>
            <a:avLst/>
            <a:gdLst>
              <a:gd name="textAreaLeft" fmla="*/ 0 w 360"/>
              <a:gd name="textAreaRight" fmla="*/ 720 w 360"/>
              <a:gd name="textAreaTop" fmla="*/ 0 h 381240"/>
              <a:gd name="textAreaBottom" fmla="*/ 381600 h 381240"/>
            </a:gdLst>
            <a:ahLst/>
            <a:rect l="textAreaLeft" t="textAreaTop" r="textAreaRight" b="textAreaBottom"/>
            <a:pathLst>
              <a:path fill="none" w="1" h="9883">
                <a:moveTo>
                  <a:pt x="0" y="1"/>
                </a:moveTo>
                <a:lnTo>
                  <a:pt x="0" y="9883"/>
                </a:lnTo>
              </a:path>
            </a:pathLst>
          </a:custGeom>
          <a:noFill/>
          <a:ln cap="rnd" w="7150">
            <a:solidFill>
              <a:srgbClr val="c3ae95"/>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11" name="Google Shape;1277;p25"/>
          <p:cNvSpPr/>
          <p:nvPr/>
        </p:nvSpPr>
        <p:spPr>
          <a:xfrm>
            <a:off x="4795920" y="5071680"/>
            <a:ext cx="52560" cy="79560"/>
          </a:xfrm>
          <a:custGeom>
            <a:avLst/>
            <a:gdLst>
              <a:gd name="textAreaLeft" fmla="*/ 0 w 52560"/>
              <a:gd name="textAreaRight" fmla="*/ 52920 w 52560"/>
              <a:gd name="textAreaTop" fmla="*/ 0 h 79560"/>
              <a:gd name="textAreaBottom" fmla="*/ 79920 h 79560"/>
            </a:gdLst>
            <a:ahLst/>
            <a:rect l="textAreaLeft" t="textAreaTop" r="textAreaRight" b="textAreaBottom"/>
            <a:pathLst>
              <a:path w="1371" h="2073">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w="0">
            <a:noFill/>
          </a:ln>
        </p:spPr>
        <p:style>
          <a:lnRef idx="0"/>
          <a:fillRef idx="0"/>
          <a:effectRef idx="0"/>
          <a:fontRef idx="minor"/>
        </p:style>
        <p:txBody>
          <a:bodyPr tIns="39960" bIns="39960" anchor="ctr">
            <a:noAutofit/>
          </a:bodyPr>
          <a:p>
            <a:pPr>
              <a:lnSpc>
                <a:spcPct val="100000"/>
              </a:lnSpc>
            </a:pPr>
            <a:endParaRPr b="0" lang="tr-TR" sz="1800" spc="-1" strike="noStrike">
              <a:solidFill>
                <a:schemeClr val="dk1"/>
              </a:solidFill>
              <a:latin typeface="Arial"/>
            </a:endParaRPr>
          </a:p>
        </p:txBody>
      </p:sp>
      <p:sp>
        <p:nvSpPr>
          <p:cNvPr id="1012" name="Google Shape;1278;p25"/>
          <p:cNvSpPr/>
          <p:nvPr/>
        </p:nvSpPr>
        <p:spPr>
          <a:xfrm>
            <a:off x="4331520" y="5071680"/>
            <a:ext cx="52560" cy="79560"/>
          </a:xfrm>
          <a:custGeom>
            <a:avLst/>
            <a:gdLst>
              <a:gd name="textAreaLeft" fmla="*/ 0 w 52560"/>
              <a:gd name="textAreaRight" fmla="*/ 52920 w 52560"/>
              <a:gd name="textAreaTop" fmla="*/ 0 h 79560"/>
              <a:gd name="textAreaBottom" fmla="*/ 79920 h 79560"/>
            </a:gdLst>
            <a:ahLst/>
            <a:rect l="textAreaLeft" t="textAreaTop" r="textAreaRight" b="textAreaBottom"/>
            <a:pathLst>
              <a:path w="1370" h="2073">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w="0">
            <a:noFill/>
          </a:ln>
        </p:spPr>
        <p:style>
          <a:lnRef idx="0"/>
          <a:fillRef idx="0"/>
          <a:effectRef idx="0"/>
          <a:fontRef idx="minor"/>
        </p:style>
        <p:txBody>
          <a:bodyPr tIns="39960" bIns="39960" anchor="ctr">
            <a:noAutofit/>
          </a:bodyPr>
          <a:p>
            <a:pPr>
              <a:lnSpc>
                <a:spcPct val="100000"/>
              </a:lnSpc>
            </a:pPr>
            <a:endParaRPr b="0" lang="tr-TR" sz="1800" spc="-1" strike="noStrike">
              <a:solidFill>
                <a:schemeClr val="dk1"/>
              </a:solidFill>
              <a:latin typeface="Arial"/>
            </a:endParaRPr>
          </a:p>
        </p:txBody>
      </p:sp>
      <p:sp>
        <p:nvSpPr>
          <p:cNvPr id="1013" name="Google Shape;1279;p25"/>
          <p:cNvSpPr/>
          <p:nvPr/>
        </p:nvSpPr>
        <p:spPr>
          <a:xfrm>
            <a:off x="3403440" y="3789720"/>
            <a:ext cx="2282760" cy="2282760"/>
          </a:xfrm>
          <a:custGeom>
            <a:avLst/>
            <a:gdLst>
              <a:gd name="textAreaLeft" fmla="*/ 0 w 2282760"/>
              <a:gd name="textAreaRight" fmla="*/ 2283120 w 2282760"/>
              <a:gd name="textAreaTop" fmla="*/ 0 h 2282760"/>
              <a:gd name="textAreaBottom" fmla="*/ 2283120 h 2282760"/>
            </a:gdLst>
            <a:ahLst/>
            <a:rect l="textAreaLeft" t="textAreaTop" r="textAreaRight" b="textAreaBottom"/>
            <a:pathLst>
              <a:path fill="none" w="59116" h="59115">
                <a:moveTo>
                  <a:pt x="1" y="0"/>
                </a:moveTo>
                <a:lnTo>
                  <a:pt x="59115" y="59115"/>
                </a:lnTo>
              </a:path>
            </a:pathLst>
          </a:custGeom>
          <a:solidFill>
            <a:schemeClr val="accent6"/>
          </a:solidFill>
          <a:ln w="64000">
            <a:solidFill>
              <a:srgbClr val="f79646"/>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1014" name="Google Shape;1280;p25"/>
          <p:cNvGrpSpPr/>
          <p:nvPr/>
        </p:nvGrpSpPr>
        <p:grpSpPr>
          <a:xfrm>
            <a:off x="442800" y="3589560"/>
            <a:ext cx="1564200" cy="1010520"/>
            <a:chOff x="442800" y="3589560"/>
            <a:chExt cx="1564200" cy="1010520"/>
          </a:xfrm>
        </p:grpSpPr>
        <p:sp>
          <p:nvSpPr>
            <p:cNvPr id="1015" name="Google Shape;1281;p25"/>
            <p:cNvSpPr/>
            <p:nvPr/>
          </p:nvSpPr>
          <p:spPr>
            <a:xfrm>
              <a:off x="467640" y="3589560"/>
              <a:ext cx="1539360" cy="20016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1" lang="en" sz="1800" spc="-1" strike="noStrike">
                  <a:solidFill>
                    <a:schemeClr val="accent2"/>
                  </a:solidFill>
                  <a:latin typeface="Fira Sans"/>
                  <a:ea typeface="Fira Sans"/>
                </a:rPr>
                <a:t>Security</a:t>
              </a:r>
              <a:endParaRPr b="0" lang="en-US" sz="1800" spc="-1" strike="noStrike">
                <a:solidFill>
                  <a:srgbClr val="000000"/>
                </a:solidFill>
                <a:latin typeface="Arial"/>
              </a:endParaRPr>
            </a:p>
          </p:txBody>
        </p:sp>
        <p:sp>
          <p:nvSpPr>
            <p:cNvPr id="1016" name="Google Shape;1282;p25"/>
            <p:cNvSpPr/>
            <p:nvPr/>
          </p:nvSpPr>
          <p:spPr>
            <a:xfrm>
              <a:off x="442800" y="3772440"/>
              <a:ext cx="1295640" cy="82764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0" lang="en-US" sz="1200" spc="-1" strike="noStrike">
                  <a:solidFill>
                    <a:schemeClr val="dk1"/>
                  </a:solidFill>
                  <a:latin typeface="Poppins"/>
                </a:rPr>
                <a:t>They will circulate all the information and alerts.</a:t>
              </a:r>
              <a:endParaRPr b="0" lang="en-US" sz="1200" spc="-1" strike="noStrike">
                <a:solidFill>
                  <a:srgbClr val="000000"/>
                </a:solidFill>
                <a:latin typeface="Arial"/>
              </a:endParaRPr>
            </a:p>
          </p:txBody>
        </p:sp>
      </p:grpSp>
      <p:grpSp>
        <p:nvGrpSpPr>
          <p:cNvPr id="1017" name="Google Shape;1283;p25"/>
          <p:cNvGrpSpPr/>
          <p:nvPr/>
        </p:nvGrpSpPr>
        <p:grpSpPr>
          <a:xfrm>
            <a:off x="7405200" y="3548160"/>
            <a:ext cx="1295640" cy="1150200"/>
            <a:chOff x="7405200" y="3548160"/>
            <a:chExt cx="1295640" cy="1150200"/>
          </a:xfrm>
        </p:grpSpPr>
        <p:sp>
          <p:nvSpPr>
            <p:cNvPr id="1018" name="Google Shape;1284;p25"/>
            <p:cNvSpPr/>
            <p:nvPr/>
          </p:nvSpPr>
          <p:spPr>
            <a:xfrm>
              <a:off x="7405200" y="3548160"/>
              <a:ext cx="1295640" cy="20016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1" lang="en" sz="1800" spc="-1" strike="noStrike">
                  <a:solidFill>
                    <a:schemeClr val="accent4"/>
                  </a:solidFill>
                  <a:latin typeface="Fira Sans"/>
                  <a:ea typeface="Fira Sans"/>
                </a:rPr>
                <a:t>Operation </a:t>
              </a:r>
              <a:endParaRPr b="0" lang="en-US" sz="1800" spc="-1" strike="noStrike">
                <a:solidFill>
                  <a:srgbClr val="000000"/>
                </a:solidFill>
                <a:latin typeface="Arial"/>
              </a:endParaRPr>
            </a:p>
          </p:txBody>
        </p:sp>
        <p:sp>
          <p:nvSpPr>
            <p:cNvPr id="1019" name="Google Shape;1285;p25"/>
            <p:cNvSpPr/>
            <p:nvPr/>
          </p:nvSpPr>
          <p:spPr>
            <a:xfrm>
              <a:off x="7405200" y="3772440"/>
              <a:ext cx="1295640" cy="92592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0" lang="en-US" sz="1200" spc="-1" strike="noStrike">
                  <a:solidFill>
                    <a:schemeClr val="dk1"/>
                  </a:solidFill>
                  <a:latin typeface="Poppins"/>
                </a:rPr>
                <a:t>They will examine the logs, events, and other security incidents</a:t>
              </a:r>
              <a:endParaRPr b="0" lang="en-US" sz="1200" spc="-1" strike="noStrike">
                <a:solidFill>
                  <a:srgbClr val="000000"/>
                </a:solidFill>
                <a:latin typeface="Arial"/>
              </a:endParaRPr>
            </a:p>
          </p:txBody>
        </p:sp>
      </p:grpSp>
      <p:grpSp>
        <p:nvGrpSpPr>
          <p:cNvPr id="1020" name="Google Shape;1286;p25"/>
          <p:cNvGrpSpPr/>
          <p:nvPr/>
        </p:nvGrpSpPr>
        <p:grpSpPr>
          <a:xfrm>
            <a:off x="442800" y="5132160"/>
            <a:ext cx="1295640" cy="1542240"/>
            <a:chOff x="442800" y="5132160"/>
            <a:chExt cx="1295640" cy="1542240"/>
          </a:xfrm>
        </p:grpSpPr>
        <p:sp>
          <p:nvSpPr>
            <p:cNvPr id="1021" name="Google Shape;1287;p25"/>
            <p:cNvSpPr/>
            <p:nvPr/>
          </p:nvSpPr>
          <p:spPr>
            <a:xfrm>
              <a:off x="442800" y="5132160"/>
              <a:ext cx="1295640" cy="20016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1" lang="en" sz="1800" spc="-1" strike="noStrike">
                  <a:solidFill>
                    <a:schemeClr val="accent3"/>
                  </a:solidFill>
                  <a:latin typeface="Fira Sans"/>
                  <a:ea typeface="Fira Sans"/>
                </a:rPr>
                <a:t>Compliance</a:t>
              </a:r>
              <a:endParaRPr b="0" lang="en-US" sz="1800" spc="-1" strike="noStrike">
                <a:solidFill>
                  <a:srgbClr val="000000"/>
                </a:solidFill>
                <a:latin typeface="Arial"/>
              </a:endParaRPr>
            </a:p>
          </p:txBody>
        </p:sp>
        <p:sp>
          <p:nvSpPr>
            <p:cNvPr id="1022" name="Google Shape;1288;p25"/>
            <p:cNvSpPr/>
            <p:nvPr/>
          </p:nvSpPr>
          <p:spPr>
            <a:xfrm>
              <a:off x="442800" y="5356080"/>
              <a:ext cx="1295640" cy="131832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0" lang="en-US" sz="1200" spc="-1" strike="noStrike">
                  <a:solidFill>
                    <a:schemeClr val="dk1"/>
                  </a:solidFill>
                  <a:latin typeface="Poppins"/>
                </a:rPr>
                <a:t>They will handle the data. They will also compile with the rules of industry and government rules.</a:t>
              </a:r>
              <a:endParaRPr b="0" lang="en-US" sz="1200" spc="-1" strike="noStrike">
                <a:solidFill>
                  <a:srgbClr val="000000"/>
                </a:solidFill>
                <a:latin typeface="Arial"/>
              </a:endParaRPr>
            </a:p>
          </p:txBody>
        </p:sp>
      </p:grpSp>
      <p:sp>
        <p:nvSpPr>
          <p:cNvPr id="1023" name="TextBox 4"/>
          <p:cNvSpPr/>
          <p:nvPr/>
        </p:nvSpPr>
        <p:spPr>
          <a:xfrm>
            <a:off x="5436000" y="6548400"/>
            <a:ext cx="3614400" cy="257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KR" sz="1100" spc="-1" strike="noStrike">
                <a:solidFill>
                  <a:schemeClr val="dk1"/>
                </a:solidFill>
                <a:latin typeface="Arial"/>
              </a:rPr>
              <a:t>https://www.comodo.com/what-is/the-siem-process.php</a:t>
            </a:r>
            <a:endParaRPr b="0" lang="en-US" sz="1100" spc="-1" strike="noStrike">
              <a:solidFill>
                <a:srgbClr val="000000"/>
              </a:solidFill>
              <a:latin typeface="Arial"/>
            </a:endParaRPr>
          </a:p>
        </p:txBody>
      </p:sp>
      <p:sp>
        <p:nvSpPr>
          <p:cNvPr id="1024" name="Rectangle 3"/>
          <p:cNvSpPr/>
          <p:nvPr/>
        </p:nvSpPr>
        <p:spPr>
          <a:xfrm>
            <a:off x="481320" y="1765800"/>
            <a:ext cx="8152920" cy="1053720"/>
          </a:xfrm>
          <a:prstGeom prst="rect">
            <a:avLst/>
          </a:prstGeom>
          <a:noFill/>
          <a:ln w="0">
            <a:noFill/>
          </a:ln>
        </p:spPr>
        <p:style>
          <a:lnRef idx="0"/>
          <a:fillRef idx="0"/>
          <a:effectRef idx="0"/>
          <a:fontRef idx="minor"/>
        </p:style>
        <p:txBody>
          <a:bodyPr lIns="90000" rIns="90000" tIns="45000" bIns="45000" anchor="t">
            <a:noAutofit/>
          </a:bodyPr>
          <a:p>
            <a:pPr marL="318960" indent="-318960" algn="just">
              <a:lnSpc>
                <a:spcPct val="100000"/>
              </a:lnSpc>
              <a:spcBef>
                <a:spcPts val="700"/>
              </a:spcBef>
              <a:buClr>
                <a:srgbClr val="c0504d"/>
              </a:buClr>
              <a:buSzPct val="60000"/>
              <a:buFont typeface="Wingdings" charset="2"/>
              <a:buChar char=""/>
            </a:pPr>
            <a:r>
              <a:rPr b="0" lang="en-US" sz="2300" spc="-1" strike="noStrike">
                <a:solidFill>
                  <a:schemeClr val="dk1"/>
                </a:solidFill>
                <a:latin typeface="Tw Cen MT"/>
              </a:rPr>
              <a:t>The organization should have three team members for the successful implementation of the SIEM process</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5" presetSubtype="10">
                                  <p:stCondLst>
                                    <p:cond delay="0"/>
                                  </p:stCondLst>
                                  <p:childTnLst>
                                    <p:set>
                                      <p:cBhvr>
                                        <p:cTn id="189" dur="1" fill="hold">
                                          <p:stCondLst>
                                            <p:cond delay="0"/>
                                          </p:stCondLst>
                                        </p:cTn>
                                        <p:tgtEl>
                                          <p:spTgt spid="958"/>
                                        </p:tgtEl>
                                        <p:attrNameLst>
                                          <p:attrName>style.visibility</p:attrName>
                                        </p:attrNameLst>
                                      </p:cBhvr>
                                      <p:to>
                                        <p:strVal val="visible"/>
                                      </p:to>
                                    </p:set>
                                    <p:animEffect filter="checkerboard(across)" transition="in">
                                      <p:cBhvr additive="repl">
                                        <p:cTn id="190" dur="500"/>
                                        <p:tgtEl>
                                          <p:spTgt spid="958"/>
                                        </p:tgtEl>
                                      </p:cBhvr>
                                    </p:animEffect>
                                  </p:childTnLst>
                                </p:cTn>
                              </p:par>
                              <p:par>
                                <p:cTn id="191" nodeType="withEffect" fill="hold" presetClass="entr" presetID="5" presetSubtype="10">
                                  <p:stCondLst>
                                    <p:cond delay="0"/>
                                  </p:stCondLst>
                                  <p:childTnLst>
                                    <p:set>
                                      <p:cBhvr>
                                        <p:cTn id="192" dur="1" fill="hold">
                                          <p:stCondLst>
                                            <p:cond delay="0"/>
                                          </p:stCondLst>
                                        </p:cTn>
                                        <p:tgtEl>
                                          <p:spTgt spid="959"/>
                                        </p:tgtEl>
                                        <p:attrNameLst>
                                          <p:attrName>style.visibility</p:attrName>
                                        </p:attrNameLst>
                                      </p:cBhvr>
                                      <p:to>
                                        <p:strVal val="visible"/>
                                      </p:to>
                                    </p:set>
                                    <p:animEffect filter="checkerboard(across)" transition="in">
                                      <p:cBhvr additive="repl">
                                        <p:cTn id="193" dur="500"/>
                                        <p:tgtEl>
                                          <p:spTgt spid="959"/>
                                        </p:tgtEl>
                                      </p:cBhvr>
                                    </p:animEffect>
                                  </p:childTnLst>
                                </p:cTn>
                              </p:par>
                              <p:par>
                                <p:cTn id="194" nodeType="withEffect" fill="hold" presetClass="entr" presetID="5" presetSubtype="10">
                                  <p:stCondLst>
                                    <p:cond delay="0"/>
                                  </p:stCondLst>
                                  <p:childTnLst>
                                    <p:set>
                                      <p:cBhvr>
                                        <p:cTn id="195" dur="1" fill="hold">
                                          <p:stCondLst>
                                            <p:cond delay="0"/>
                                          </p:stCondLst>
                                        </p:cTn>
                                        <p:tgtEl>
                                          <p:spTgt spid="960"/>
                                        </p:tgtEl>
                                        <p:attrNameLst>
                                          <p:attrName>style.visibility</p:attrName>
                                        </p:attrNameLst>
                                      </p:cBhvr>
                                      <p:to>
                                        <p:strVal val="visible"/>
                                      </p:to>
                                    </p:set>
                                    <p:animEffect filter="checkerboard(across)" transition="in">
                                      <p:cBhvr additive="repl">
                                        <p:cTn id="196" dur="500"/>
                                        <p:tgtEl>
                                          <p:spTgt spid="960"/>
                                        </p:tgtEl>
                                      </p:cBhvr>
                                    </p:animEffect>
                                  </p:childTnLst>
                                </p:cTn>
                              </p:par>
                              <p:par>
                                <p:cTn id="197" nodeType="withEffect" fill="hold" presetClass="entr" presetID="5" presetSubtype="10">
                                  <p:stCondLst>
                                    <p:cond delay="0"/>
                                  </p:stCondLst>
                                  <p:childTnLst>
                                    <p:set>
                                      <p:cBhvr>
                                        <p:cTn id="198" dur="1" fill="hold">
                                          <p:stCondLst>
                                            <p:cond delay="0"/>
                                          </p:stCondLst>
                                        </p:cTn>
                                        <p:tgtEl>
                                          <p:spTgt spid="982"/>
                                        </p:tgtEl>
                                        <p:attrNameLst>
                                          <p:attrName>style.visibility</p:attrName>
                                        </p:attrNameLst>
                                      </p:cBhvr>
                                      <p:to>
                                        <p:strVal val="visible"/>
                                      </p:to>
                                    </p:set>
                                    <p:animEffect filter="checkerboard(across)" transition="in">
                                      <p:cBhvr additive="repl">
                                        <p:cTn id="199" dur="500"/>
                                        <p:tgtEl>
                                          <p:spTgt spid="982"/>
                                        </p:tgtEl>
                                      </p:cBhvr>
                                    </p:animEffect>
                                  </p:childTnLst>
                                </p:cTn>
                              </p:par>
                              <p:par>
                                <p:cTn id="200" nodeType="withEffect" fill="hold" presetClass="entr" presetID="5" presetSubtype="10">
                                  <p:stCondLst>
                                    <p:cond delay="0"/>
                                  </p:stCondLst>
                                  <p:childTnLst>
                                    <p:set>
                                      <p:cBhvr>
                                        <p:cTn id="201" dur="1" fill="hold">
                                          <p:stCondLst>
                                            <p:cond delay="0"/>
                                          </p:stCondLst>
                                        </p:cTn>
                                        <p:tgtEl>
                                          <p:spTgt spid="983"/>
                                        </p:tgtEl>
                                        <p:attrNameLst>
                                          <p:attrName>style.visibility</p:attrName>
                                        </p:attrNameLst>
                                      </p:cBhvr>
                                      <p:to>
                                        <p:strVal val="visible"/>
                                      </p:to>
                                    </p:set>
                                    <p:animEffect filter="checkerboard(across)" transition="in">
                                      <p:cBhvr additive="repl">
                                        <p:cTn id="202" dur="500"/>
                                        <p:tgtEl>
                                          <p:spTgt spid="983"/>
                                        </p:tgtEl>
                                      </p:cBhvr>
                                    </p:animEffect>
                                  </p:childTnLst>
                                </p:cTn>
                              </p:par>
                              <p:par>
                                <p:cTn id="203" nodeType="withEffect" fill="hold" presetClass="entr" presetID="5" presetSubtype="10">
                                  <p:stCondLst>
                                    <p:cond delay="0"/>
                                  </p:stCondLst>
                                  <p:childTnLst>
                                    <p:set>
                                      <p:cBhvr>
                                        <p:cTn id="204" dur="1" fill="hold">
                                          <p:stCondLst>
                                            <p:cond delay="0"/>
                                          </p:stCondLst>
                                        </p:cTn>
                                        <p:tgtEl>
                                          <p:spTgt spid="984"/>
                                        </p:tgtEl>
                                        <p:attrNameLst>
                                          <p:attrName>style.visibility</p:attrName>
                                        </p:attrNameLst>
                                      </p:cBhvr>
                                      <p:to>
                                        <p:strVal val="visible"/>
                                      </p:to>
                                    </p:set>
                                    <p:animEffect filter="checkerboard(across)" transition="in">
                                      <p:cBhvr additive="repl">
                                        <p:cTn id="205" dur="500"/>
                                        <p:tgtEl>
                                          <p:spTgt spid="984"/>
                                        </p:tgtEl>
                                      </p:cBhvr>
                                    </p:animEffect>
                                  </p:childTnLst>
                                </p:cTn>
                              </p:par>
                              <p:par>
                                <p:cTn id="206" nodeType="withEffect" fill="hold" presetClass="entr" presetID="5" presetSubtype="10">
                                  <p:stCondLst>
                                    <p:cond delay="0"/>
                                  </p:stCondLst>
                                  <p:childTnLst>
                                    <p:set>
                                      <p:cBhvr>
                                        <p:cTn id="207" dur="1" fill="hold">
                                          <p:stCondLst>
                                            <p:cond delay="0"/>
                                          </p:stCondLst>
                                        </p:cTn>
                                        <p:tgtEl>
                                          <p:spTgt spid="985"/>
                                        </p:tgtEl>
                                        <p:attrNameLst>
                                          <p:attrName>style.visibility</p:attrName>
                                        </p:attrNameLst>
                                      </p:cBhvr>
                                      <p:to>
                                        <p:strVal val="visible"/>
                                      </p:to>
                                    </p:set>
                                    <p:animEffect filter="checkerboard(across)" transition="in">
                                      <p:cBhvr additive="repl">
                                        <p:cTn id="208" dur="500"/>
                                        <p:tgtEl>
                                          <p:spTgt spid="985"/>
                                        </p:tgtEl>
                                      </p:cBhvr>
                                    </p:animEffect>
                                  </p:childTnLst>
                                </p:cTn>
                              </p:par>
                              <p:par>
                                <p:cTn id="209" nodeType="withEffect" fill="hold" presetClass="entr" presetID="5" presetSubtype="10">
                                  <p:stCondLst>
                                    <p:cond delay="0"/>
                                  </p:stCondLst>
                                  <p:childTnLst>
                                    <p:set>
                                      <p:cBhvr>
                                        <p:cTn id="210" dur="1" fill="hold">
                                          <p:stCondLst>
                                            <p:cond delay="0"/>
                                          </p:stCondLst>
                                        </p:cTn>
                                        <p:tgtEl>
                                          <p:spTgt spid="986"/>
                                        </p:tgtEl>
                                        <p:attrNameLst>
                                          <p:attrName>style.visibility</p:attrName>
                                        </p:attrNameLst>
                                      </p:cBhvr>
                                      <p:to>
                                        <p:strVal val="visible"/>
                                      </p:to>
                                    </p:set>
                                    <p:animEffect filter="checkerboard(across)" transition="in">
                                      <p:cBhvr additive="repl">
                                        <p:cTn id="211" dur="500"/>
                                        <p:tgtEl>
                                          <p:spTgt spid="986"/>
                                        </p:tgtEl>
                                      </p:cBhvr>
                                    </p:animEffect>
                                  </p:childTnLst>
                                </p:cTn>
                              </p:par>
                              <p:par>
                                <p:cTn id="212" nodeType="withEffect" fill="hold" presetClass="entr" presetID="5" presetSubtype="10">
                                  <p:stCondLst>
                                    <p:cond delay="0"/>
                                  </p:stCondLst>
                                  <p:childTnLst>
                                    <p:set>
                                      <p:cBhvr>
                                        <p:cTn id="213" dur="1" fill="hold">
                                          <p:stCondLst>
                                            <p:cond delay="0"/>
                                          </p:stCondLst>
                                        </p:cTn>
                                        <p:tgtEl>
                                          <p:spTgt spid="987"/>
                                        </p:tgtEl>
                                        <p:attrNameLst>
                                          <p:attrName>style.visibility</p:attrName>
                                        </p:attrNameLst>
                                      </p:cBhvr>
                                      <p:to>
                                        <p:strVal val="visible"/>
                                      </p:to>
                                    </p:set>
                                    <p:animEffect filter="checkerboard(across)" transition="in">
                                      <p:cBhvr additive="repl">
                                        <p:cTn id="214" dur="500"/>
                                        <p:tgtEl>
                                          <p:spTgt spid="987"/>
                                        </p:tgtEl>
                                      </p:cBhvr>
                                    </p:animEffect>
                                  </p:childTnLst>
                                </p:cTn>
                              </p:par>
                              <p:par>
                                <p:cTn id="215" nodeType="withEffect" fill="hold" presetClass="entr" presetID="5" presetSubtype="10">
                                  <p:stCondLst>
                                    <p:cond delay="0"/>
                                  </p:stCondLst>
                                  <p:childTnLst>
                                    <p:set>
                                      <p:cBhvr>
                                        <p:cTn id="216" dur="1" fill="hold">
                                          <p:stCondLst>
                                            <p:cond delay="0"/>
                                          </p:stCondLst>
                                        </p:cTn>
                                        <p:tgtEl>
                                          <p:spTgt spid="988"/>
                                        </p:tgtEl>
                                        <p:attrNameLst>
                                          <p:attrName>style.visibility</p:attrName>
                                        </p:attrNameLst>
                                      </p:cBhvr>
                                      <p:to>
                                        <p:strVal val="visible"/>
                                      </p:to>
                                    </p:set>
                                    <p:animEffect filter="checkerboard(across)" transition="in">
                                      <p:cBhvr additive="repl">
                                        <p:cTn id="217" dur="500"/>
                                        <p:tgtEl>
                                          <p:spTgt spid="988"/>
                                        </p:tgtEl>
                                      </p:cBhvr>
                                    </p:animEffect>
                                  </p:childTnLst>
                                </p:cTn>
                              </p:par>
                              <p:par>
                                <p:cTn id="218" nodeType="withEffect" fill="hold" presetClass="entr" presetID="5" presetSubtype="10">
                                  <p:stCondLst>
                                    <p:cond delay="0"/>
                                  </p:stCondLst>
                                  <p:childTnLst>
                                    <p:set>
                                      <p:cBhvr>
                                        <p:cTn id="219" dur="1" fill="hold">
                                          <p:stCondLst>
                                            <p:cond delay="0"/>
                                          </p:stCondLst>
                                        </p:cTn>
                                        <p:tgtEl>
                                          <p:spTgt spid="989"/>
                                        </p:tgtEl>
                                        <p:attrNameLst>
                                          <p:attrName>style.visibility</p:attrName>
                                        </p:attrNameLst>
                                      </p:cBhvr>
                                      <p:to>
                                        <p:strVal val="visible"/>
                                      </p:to>
                                    </p:set>
                                    <p:animEffect filter="checkerboard(across)" transition="in">
                                      <p:cBhvr additive="repl">
                                        <p:cTn id="220" dur="500"/>
                                        <p:tgtEl>
                                          <p:spTgt spid="989"/>
                                        </p:tgtEl>
                                      </p:cBhvr>
                                    </p:animEffect>
                                  </p:childTnLst>
                                </p:cTn>
                              </p:par>
                              <p:par>
                                <p:cTn id="221" nodeType="withEffect" fill="hold" presetClass="entr" presetID="5" presetSubtype="10">
                                  <p:stCondLst>
                                    <p:cond delay="0"/>
                                  </p:stCondLst>
                                  <p:childTnLst>
                                    <p:set>
                                      <p:cBhvr>
                                        <p:cTn id="222" dur="1" fill="hold">
                                          <p:stCondLst>
                                            <p:cond delay="0"/>
                                          </p:stCondLst>
                                        </p:cTn>
                                        <p:tgtEl>
                                          <p:spTgt spid="990"/>
                                        </p:tgtEl>
                                        <p:attrNameLst>
                                          <p:attrName>style.visibility</p:attrName>
                                        </p:attrNameLst>
                                      </p:cBhvr>
                                      <p:to>
                                        <p:strVal val="visible"/>
                                      </p:to>
                                    </p:set>
                                    <p:animEffect filter="checkerboard(across)" transition="in">
                                      <p:cBhvr additive="repl">
                                        <p:cTn id="223" dur="500"/>
                                        <p:tgtEl>
                                          <p:spTgt spid="990"/>
                                        </p:tgtEl>
                                      </p:cBhvr>
                                    </p:animEffect>
                                  </p:childTnLst>
                                </p:cTn>
                              </p:par>
                              <p:par>
                                <p:cTn id="224" nodeType="withEffect" fill="hold" presetClass="entr" presetID="5" presetSubtype="10">
                                  <p:stCondLst>
                                    <p:cond delay="0"/>
                                  </p:stCondLst>
                                  <p:childTnLst>
                                    <p:set>
                                      <p:cBhvr>
                                        <p:cTn id="225" dur="1" fill="hold">
                                          <p:stCondLst>
                                            <p:cond delay="0"/>
                                          </p:stCondLst>
                                        </p:cTn>
                                        <p:tgtEl>
                                          <p:spTgt spid="991"/>
                                        </p:tgtEl>
                                        <p:attrNameLst>
                                          <p:attrName>style.visibility</p:attrName>
                                        </p:attrNameLst>
                                      </p:cBhvr>
                                      <p:to>
                                        <p:strVal val="visible"/>
                                      </p:to>
                                    </p:set>
                                    <p:animEffect filter="checkerboard(across)" transition="in">
                                      <p:cBhvr additive="repl">
                                        <p:cTn id="226" dur="500"/>
                                        <p:tgtEl>
                                          <p:spTgt spid="991"/>
                                        </p:tgtEl>
                                      </p:cBhvr>
                                    </p:animEffect>
                                  </p:childTnLst>
                                </p:cTn>
                              </p:par>
                              <p:par>
                                <p:cTn id="227" nodeType="withEffect" fill="hold" presetClass="entr" presetID="5" presetSubtype="10">
                                  <p:stCondLst>
                                    <p:cond delay="0"/>
                                  </p:stCondLst>
                                  <p:childTnLst>
                                    <p:set>
                                      <p:cBhvr>
                                        <p:cTn id="228" dur="1" fill="hold">
                                          <p:stCondLst>
                                            <p:cond delay="0"/>
                                          </p:stCondLst>
                                        </p:cTn>
                                        <p:tgtEl>
                                          <p:spTgt spid="992"/>
                                        </p:tgtEl>
                                        <p:attrNameLst>
                                          <p:attrName>style.visibility</p:attrName>
                                        </p:attrNameLst>
                                      </p:cBhvr>
                                      <p:to>
                                        <p:strVal val="visible"/>
                                      </p:to>
                                    </p:set>
                                    <p:animEffect filter="checkerboard(across)" transition="in">
                                      <p:cBhvr additive="repl">
                                        <p:cTn id="229" dur="500"/>
                                        <p:tgtEl>
                                          <p:spTgt spid="992"/>
                                        </p:tgtEl>
                                      </p:cBhvr>
                                    </p:animEffect>
                                  </p:childTnLst>
                                </p:cTn>
                              </p:par>
                              <p:par>
                                <p:cTn id="230" nodeType="withEffect" fill="hold" presetClass="entr" presetID="5" presetSubtype="10">
                                  <p:stCondLst>
                                    <p:cond delay="0"/>
                                  </p:stCondLst>
                                  <p:childTnLst>
                                    <p:set>
                                      <p:cBhvr>
                                        <p:cTn id="231" dur="1" fill="hold">
                                          <p:stCondLst>
                                            <p:cond delay="0"/>
                                          </p:stCondLst>
                                        </p:cTn>
                                        <p:tgtEl>
                                          <p:spTgt spid="993"/>
                                        </p:tgtEl>
                                        <p:attrNameLst>
                                          <p:attrName>style.visibility</p:attrName>
                                        </p:attrNameLst>
                                      </p:cBhvr>
                                      <p:to>
                                        <p:strVal val="visible"/>
                                      </p:to>
                                    </p:set>
                                    <p:animEffect filter="checkerboard(across)" transition="in">
                                      <p:cBhvr additive="repl">
                                        <p:cTn id="232" dur="500"/>
                                        <p:tgtEl>
                                          <p:spTgt spid="993"/>
                                        </p:tgtEl>
                                      </p:cBhvr>
                                    </p:animEffect>
                                  </p:childTnLst>
                                </p:cTn>
                              </p:par>
                              <p:par>
                                <p:cTn id="233" nodeType="withEffect" fill="hold" presetClass="entr" presetID="5" presetSubtype="10">
                                  <p:stCondLst>
                                    <p:cond delay="0"/>
                                  </p:stCondLst>
                                  <p:childTnLst>
                                    <p:set>
                                      <p:cBhvr>
                                        <p:cTn id="234" dur="1" fill="hold">
                                          <p:stCondLst>
                                            <p:cond delay="0"/>
                                          </p:stCondLst>
                                        </p:cTn>
                                        <p:tgtEl>
                                          <p:spTgt spid="994"/>
                                        </p:tgtEl>
                                        <p:attrNameLst>
                                          <p:attrName>style.visibility</p:attrName>
                                        </p:attrNameLst>
                                      </p:cBhvr>
                                      <p:to>
                                        <p:strVal val="visible"/>
                                      </p:to>
                                    </p:set>
                                    <p:animEffect filter="checkerboard(across)" transition="in">
                                      <p:cBhvr additive="repl">
                                        <p:cTn id="235" dur="500"/>
                                        <p:tgtEl>
                                          <p:spTgt spid="994"/>
                                        </p:tgtEl>
                                      </p:cBhvr>
                                    </p:animEffect>
                                  </p:childTnLst>
                                </p:cTn>
                              </p:par>
                              <p:par>
                                <p:cTn id="236" nodeType="withEffect" fill="hold" presetClass="entr" presetID="5" presetSubtype="10">
                                  <p:stCondLst>
                                    <p:cond delay="0"/>
                                  </p:stCondLst>
                                  <p:childTnLst>
                                    <p:set>
                                      <p:cBhvr>
                                        <p:cTn id="237" dur="1" fill="hold">
                                          <p:stCondLst>
                                            <p:cond delay="0"/>
                                          </p:stCondLst>
                                        </p:cTn>
                                        <p:tgtEl>
                                          <p:spTgt spid="995"/>
                                        </p:tgtEl>
                                        <p:attrNameLst>
                                          <p:attrName>style.visibility</p:attrName>
                                        </p:attrNameLst>
                                      </p:cBhvr>
                                      <p:to>
                                        <p:strVal val="visible"/>
                                      </p:to>
                                    </p:set>
                                    <p:animEffect filter="checkerboard(across)" transition="in">
                                      <p:cBhvr additive="repl">
                                        <p:cTn id="238" dur="500"/>
                                        <p:tgtEl>
                                          <p:spTgt spid="995"/>
                                        </p:tgtEl>
                                      </p:cBhvr>
                                    </p:animEffect>
                                  </p:childTnLst>
                                </p:cTn>
                              </p:par>
                              <p:par>
                                <p:cTn id="239" nodeType="withEffect" fill="hold" presetClass="entr" presetID="5" presetSubtype="10">
                                  <p:stCondLst>
                                    <p:cond delay="0"/>
                                  </p:stCondLst>
                                  <p:childTnLst>
                                    <p:set>
                                      <p:cBhvr>
                                        <p:cTn id="240" dur="1" fill="hold">
                                          <p:stCondLst>
                                            <p:cond delay="0"/>
                                          </p:stCondLst>
                                        </p:cTn>
                                        <p:tgtEl>
                                          <p:spTgt spid="996"/>
                                        </p:tgtEl>
                                        <p:attrNameLst>
                                          <p:attrName>style.visibility</p:attrName>
                                        </p:attrNameLst>
                                      </p:cBhvr>
                                      <p:to>
                                        <p:strVal val="visible"/>
                                      </p:to>
                                    </p:set>
                                    <p:animEffect filter="checkerboard(across)" transition="in">
                                      <p:cBhvr additive="repl">
                                        <p:cTn id="241" dur="500"/>
                                        <p:tgtEl>
                                          <p:spTgt spid="996"/>
                                        </p:tgtEl>
                                      </p:cBhvr>
                                    </p:animEffect>
                                  </p:childTnLst>
                                </p:cTn>
                              </p:par>
                              <p:par>
                                <p:cTn id="242" nodeType="withEffect" fill="hold" presetClass="entr" presetID="5" presetSubtype="10">
                                  <p:stCondLst>
                                    <p:cond delay="0"/>
                                  </p:stCondLst>
                                  <p:childTnLst>
                                    <p:set>
                                      <p:cBhvr>
                                        <p:cTn id="243" dur="1" fill="hold">
                                          <p:stCondLst>
                                            <p:cond delay="0"/>
                                          </p:stCondLst>
                                        </p:cTn>
                                        <p:tgtEl>
                                          <p:spTgt spid="997"/>
                                        </p:tgtEl>
                                        <p:attrNameLst>
                                          <p:attrName>style.visibility</p:attrName>
                                        </p:attrNameLst>
                                      </p:cBhvr>
                                      <p:to>
                                        <p:strVal val="visible"/>
                                      </p:to>
                                    </p:set>
                                    <p:animEffect filter="checkerboard(across)" transition="in">
                                      <p:cBhvr additive="repl">
                                        <p:cTn id="244" dur="500"/>
                                        <p:tgtEl>
                                          <p:spTgt spid="997"/>
                                        </p:tgtEl>
                                      </p:cBhvr>
                                    </p:animEffect>
                                  </p:childTnLst>
                                </p:cTn>
                              </p:par>
                              <p:par>
                                <p:cTn id="245" nodeType="withEffect" fill="hold" presetClass="entr" presetID="5" presetSubtype="10">
                                  <p:stCondLst>
                                    <p:cond delay="0"/>
                                  </p:stCondLst>
                                  <p:childTnLst>
                                    <p:set>
                                      <p:cBhvr>
                                        <p:cTn id="246" dur="1" fill="hold">
                                          <p:stCondLst>
                                            <p:cond delay="0"/>
                                          </p:stCondLst>
                                        </p:cTn>
                                        <p:tgtEl>
                                          <p:spTgt spid="998"/>
                                        </p:tgtEl>
                                        <p:attrNameLst>
                                          <p:attrName>style.visibility</p:attrName>
                                        </p:attrNameLst>
                                      </p:cBhvr>
                                      <p:to>
                                        <p:strVal val="visible"/>
                                      </p:to>
                                    </p:set>
                                    <p:animEffect filter="checkerboard(across)" transition="in">
                                      <p:cBhvr additive="repl">
                                        <p:cTn id="247" dur="500"/>
                                        <p:tgtEl>
                                          <p:spTgt spid="998"/>
                                        </p:tgtEl>
                                      </p:cBhvr>
                                    </p:animEffect>
                                  </p:childTnLst>
                                </p:cTn>
                              </p:par>
                              <p:par>
                                <p:cTn id="248" nodeType="withEffect" fill="hold" presetClass="entr" presetID="5" presetSubtype="10">
                                  <p:stCondLst>
                                    <p:cond delay="0"/>
                                  </p:stCondLst>
                                  <p:childTnLst>
                                    <p:set>
                                      <p:cBhvr>
                                        <p:cTn id="249" dur="1" fill="hold">
                                          <p:stCondLst>
                                            <p:cond delay="0"/>
                                          </p:stCondLst>
                                        </p:cTn>
                                        <p:tgtEl>
                                          <p:spTgt spid="999"/>
                                        </p:tgtEl>
                                        <p:attrNameLst>
                                          <p:attrName>style.visibility</p:attrName>
                                        </p:attrNameLst>
                                      </p:cBhvr>
                                      <p:to>
                                        <p:strVal val="visible"/>
                                      </p:to>
                                    </p:set>
                                    <p:animEffect filter="checkerboard(across)" transition="in">
                                      <p:cBhvr additive="repl">
                                        <p:cTn id="250" dur="500"/>
                                        <p:tgtEl>
                                          <p:spTgt spid="999"/>
                                        </p:tgtEl>
                                      </p:cBhvr>
                                    </p:animEffect>
                                  </p:childTnLst>
                                </p:cTn>
                              </p:par>
                              <p:par>
                                <p:cTn id="251" nodeType="withEffect" fill="hold" presetClass="entr" presetID="5" presetSubtype="10">
                                  <p:stCondLst>
                                    <p:cond delay="0"/>
                                  </p:stCondLst>
                                  <p:childTnLst>
                                    <p:set>
                                      <p:cBhvr>
                                        <p:cTn id="252" dur="1" fill="hold">
                                          <p:stCondLst>
                                            <p:cond delay="0"/>
                                          </p:stCondLst>
                                        </p:cTn>
                                        <p:tgtEl>
                                          <p:spTgt spid="1000"/>
                                        </p:tgtEl>
                                        <p:attrNameLst>
                                          <p:attrName>style.visibility</p:attrName>
                                        </p:attrNameLst>
                                      </p:cBhvr>
                                      <p:to>
                                        <p:strVal val="visible"/>
                                      </p:to>
                                    </p:set>
                                    <p:animEffect filter="checkerboard(across)" transition="in">
                                      <p:cBhvr additive="repl">
                                        <p:cTn id="253" dur="500"/>
                                        <p:tgtEl>
                                          <p:spTgt spid="1000"/>
                                        </p:tgtEl>
                                      </p:cBhvr>
                                    </p:animEffect>
                                  </p:childTnLst>
                                </p:cTn>
                              </p:par>
                              <p:par>
                                <p:cTn id="254" nodeType="withEffect" fill="hold" presetClass="entr" presetID="5" presetSubtype="10">
                                  <p:stCondLst>
                                    <p:cond delay="0"/>
                                  </p:stCondLst>
                                  <p:childTnLst>
                                    <p:set>
                                      <p:cBhvr>
                                        <p:cTn id="255" dur="1" fill="hold">
                                          <p:stCondLst>
                                            <p:cond delay="0"/>
                                          </p:stCondLst>
                                        </p:cTn>
                                        <p:tgtEl>
                                          <p:spTgt spid="1001"/>
                                        </p:tgtEl>
                                        <p:attrNameLst>
                                          <p:attrName>style.visibility</p:attrName>
                                        </p:attrNameLst>
                                      </p:cBhvr>
                                      <p:to>
                                        <p:strVal val="visible"/>
                                      </p:to>
                                    </p:set>
                                    <p:animEffect filter="checkerboard(across)" transition="in">
                                      <p:cBhvr additive="repl">
                                        <p:cTn id="256" dur="500"/>
                                        <p:tgtEl>
                                          <p:spTgt spid="1001"/>
                                        </p:tgtEl>
                                      </p:cBhvr>
                                    </p:animEffect>
                                  </p:childTnLst>
                                </p:cTn>
                              </p:par>
                              <p:par>
                                <p:cTn id="257" nodeType="withEffect" fill="hold" presetClass="entr" presetID="5" presetSubtype="10">
                                  <p:stCondLst>
                                    <p:cond delay="0"/>
                                  </p:stCondLst>
                                  <p:childTnLst>
                                    <p:set>
                                      <p:cBhvr>
                                        <p:cTn id="258" dur="1" fill="hold">
                                          <p:stCondLst>
                                            <p:cond delay="0"/>
                                          </p:stCondLst>
                                        </p:cTn>
                                        <p:tgtEl>
                                          <p:spTgt spid="1002"/>
                                        </p:tgtEl>
                                        <p:attrNameLst>
                                          <p:attrName>style.visibility</p:attrName>
                                        </p:attrNameLst>
                                      </p:cBhvr>
                                      <p:to>
                                        <p:strVal val="visible"/>
                                      </p:to>
                                    </p:set>
                                    <p:animEffect filter="checkerboard(across)" transition="in">
                                      <p:cBhvr additive="repl">
                                        <p:cTn id="259" dur="500"/>
                                        <p:tgtEl>
                                          <p:spTgt spid="1002"/>
                                        </p:tgtEl>
                                      </p:cBhvr>
                                    </p:animEffect>
                                  </p:childTnLst>
                                </p:cTn>
                              </p:par>
                              <p:par>
                                <p:cTn id="260" nodeType="withEffect" fill="hold" presetClass="entr" presetID="5" presetSubtype="10">
                                  <p:stCondLst>
                                    <p:cond delay="0"/>
                                  </p:stCondLst>
                                  <p:childTnLst>
                                    <p:set>
                                      <p:cBhvr>
                                        <p:cTn id="261" dur="1" fill="hold">
                                          <p:stCondLst>
                                            <p:cond delay="0"/>
                                          </p:stCondLst>
                                        </p:cTn>
                                        <p:tgtEl>
                                          <p:spTgt spid="1003"/>
                                        </p:tgtEl>
                                        <p:attrNameLst>
                                          <p:attrName>style.visibility</p:attrName>
                                        </p:attrNameLst>
                                      </p:cBhvr>
                                      <p:to>
                                        <p:strVal val="visible"/>
                                      </p:to>
                                    </p:set>
                                    <p:animEffect filter="checkerboard(across)" transition="in">
                                      <p:cBhvr additive="repl">
                                        <p:cTn id="262" dur="500"/>
                                        <p:tgtEl>
                                          <p:spTgt spid="1003"/>
                                        </p:tgtEl>
                                      </p:cBhvr>
                                    </p:animEffect>
                                  </p:childTnLst>
                                </p:cTn>
                              </p:par>
                              <p:par>
                                <p:cTn id="263" nodeType="withEffect" fill="hold" presetClass="entr" presetID="5" presetSubtype="10">
                                  <p:stCondLst>
                                    <p:cond delay="0"/>
                                  </p:stCondLst>
                                  <p:childTnLst>
                                    <p:set>
                                      <p:cBhvr>
                                        <p:cTn id="264" dur="1" fill="hold">
                                          <p:stCondLst>
                                            <p:cond delay="0"/>
                                          </p:stCondLst>
                                        </p:cTn>
                                        <p:tgtEl>
                                          <p:spTgt spid="1004"/>
                                        </p:tgtEl>
                                        <p:attrNameLst>
                                          <p:attrName>style.visibility</p:attrName>
                                        </p:attrNameLst>
                                      </p:cBhvr>
                                      <p:to>
                                        <p:strVal val="visible"/>
                                      </p:to>
                                    </p:set>
                                    <p:animEffect filter="checkerboard(across)" transition="in">
                                      <p:cBhvr additive="repl">
                                        <p:cTn id="265" dur="500"/>
                                        <p:tgtEl>
                                          <p:spTgt spid="1004"/>
                                        </p:tgtEl>
                                      </p:cBhvr>
                                    </p:animEffect>
                                  </p:childTnLst>
                                </p:cTn>
                              </p:par>
                              <p:par>
                                <p:cTn id="266" nodeType="withEffect" fill="hold" presetClass="entr" presetID="5" presetSubtype="10">
                                  <p:stCondLst>
                                    <p:cond delay="0"/>
                                  </p:stCondLst>
                                  <p:childTnLst>
                                    <p:set>
                                      <p:cBhvr>
                                        <p:cTn id="267" dur="1" fill="hold">
                                          <p:stCondLst>
                                            <p:cond delay="0"/>
                                          </p:stCondLst>
                                        </p:cTn>
                                        <p:tgtEl>
                                          <p:spTgt spid="1005"/>
                                        </p:tgtEl>
                                        <p:attrNameLst>
                                          <p:attrName>style.visibility</p:attrName>
                                        </p:attrNameLst>
                                      </p:cBhvr>
                                      <p:to>
                                        <p:strVal val="visible"/>
                                      </p:to>
                                    </p:set>
                                    <p:animEffect filter="checkerboard(across)" transition="in">
                                      <p:cBhvr additive="repl">
                                        <p:cTn id="268" dur="500"/>
                                        <p:tgtEl>
                                          <p:spTgt spid="1005"/>
                                        </p:tgtEl>
                                      </p:cBhvr>
                                    </p:animEffect>
                                  </p:childTnLst>
                                </p:cTn>
                              </p:par>
                              <p:par>
                                <p:cTn id="269" nodeType="withEffect" fill="hold" presetClass="entr" presetID="5" presetSubtype="10">
                                  <p:stCondLst>
                                    <p:cond delay="0"/>
                                  </p:stCondLst>
                                  <p:childTnLst>
                                    <p:set>
                                      <p:cBhvr>
                                        <p:cTn id="270" dur="1" fill="hold">
                                          <p:stCondLst>
                                            <p:cond delay="0"/>
                                          </p:stCondLst>
                                        </p:cTn>
                                        <p:tgtEl>
                                          <p:spTgt spid="1006"/>
                                        </p:tgtEl>
                                        <p:attrNameLst>
                                          <p:attrName>style.visibility</p:attrName>
                                        </p:attrNameLst>
                                      </p:cBhvr>
                                      <p:to>
                                        <p:strVal val="visible"/>
                                      </p:to>
                                    </p:set>
                                    <p:animEffect filter="checkerboard(across)" transition="in">
                                      <p:cBhvr additive="repl">
                                        <p:cTn id="271" dur="500"/>
                                        <p:tgtEl>
                                          <p:spTgt spid="1006"/>
                                        </p:tgtEl>
                                      </p:cBhvr>
                                    </p:animEffect>
                                  </p:childTnLst>
                                </p:cTn>
                              </p:par>
                              <p:par>
                                <p:cTn id="272" nodeType="withEffect" fill="hold" presetClass="entr" presetID="5" presetSubtype="10">
                                  <p:stCondLst>
                                    <p:cond delay="0"/>
                                  </p:stCondLst>
                                  <p:childTnLst>
                                    <p:set>
                                      <p:cBhvr>
                                        <p:cTn id="273" dur="1" fill="hold">
                                          <p:stCondLst>
                                            <p:cond delay="0"/>
                                          </p:stCondLst>
                                        </p:cTn>
                                        <p:tgtEl>
                                          <p:spTgt spid="1007"/>
                                        </p:tgtEl>
                                        <p:attrNameLst>
                                          <p:attrName>style.visibility</p:attrName>
                                        </p:attrNameLst>
                                      </p:cBhvr>
                                      <p:to>
                                        <p:strVal val="visible"/>
                                      </p:to>
                                    </p:set>
                                    <p:animEffect filter="checkerboard(across)" transition="in">
                                      <p:cBhvr additive="repl">
                                        <p:cTn id="274" dur="500"/>
                                        <p:tgtEl>
                                          <p:spTgt spid="1007"/>
                                        </p:tgtEl>
                                      </p:cBhvr>
                                    </p:animEffect>
                                  </p:childTnLst>
                                </p:cTn>
                              </p:par>
                              <p:par>
                                <p:cTn id="275" nodeType="withEffect" fill="hold" presetClass="entr" presetID="5" presetSubtype="10">
                                  <p:stCondLst>
                                    <p:cond delay="0"/>
                                  </p:stCondLst>
                                  <p:childTnLst>
                                    <p:set>
                                      <p:cBhvr>
                                        <p:cTn id="276" dur="1" fill="hold">
                                          <p:stCondLst>
                                            <p:cond delay="0"/>
                                          </p:stCondLst>
                                        </p:cTn>
                                        <p:tgtEl>
                                          <p:spTgt spid="1008"/>
                                        </p:tgtEl>
                                        <p:attrNameLst>
                                          <p:attrName>style.visibility</p:attrName>
                                        </p:attrNameLst>
                                      </p:cBhvr>
                                      <p:to>
                                        <p:strVal val="visible"/>
                                      </p:to>
                                    </p:set>
                                    <p:animEffect filter="checkerboard(across)" transition="in">
                                      <p:cBhvr additive="repl">
                                        <p:cTn id="277" dur="500"/>
                                        <p:tgtEl>
                                          <p:spTgt spid="1008"/>
                                        </p:tgtEl>
                                      </p:cBhvr>
                                    </p:animEffect>
                                  </p:childTnLst>
                                </p:cTn>
                              </p:par>
                              <p:par>
                                <p:cTn id="278" nodeType="withEffect" fill="hold" presetClass="entr" presetID="5" presetSubtype="10">
                                  <p:stCondLst>
                                    <p:cond delay="0"/>
                                  </p:stCondLst>
                                  <p:childTnLst>
                                    <p:set>
                                      <p:cBhvr>
                                        <p:cTn id="279" dur="1" fill="hold">
                                          <p:stCondLst>
                                            <p:cond delay="0"/>
                                          </p:stCondLst>
                                        </p:cTn>
                                        <p:tgtEl>
                                          <p:spTgt spid="1009"/>
                                        </p:tgtEl>
                                        <p:attrNameLst>
                                          <p:attrName>style.visibility</p:attrName>
                                        </p:attrNameLst>
                                      </p:cBhvr>
                                      <p:to>
                                        <p:strVal val="visible"/>
                                      </p:to>
                                    </p:set>
                                    <p:animEffect filter="checkerboard(across)" transition="in">
                                      <p:cBhvr additive="repl">
                                        <p:cTn id="280" dur="500"/>
                                        <p:tgtEl>
                                          <p:spTgt spid="1009"/>
                                        </p:tgtEl>
                                      </p:cBhvr>
                                    </p:animEffect>
                                  </p:childTnLst>
                                </p:cTn>
                              </p:par>
                              <p:par>
                                <p:cTn id="281" nodeType="withEffect" fill="hold" presetClass="entr" presetID="5" presetSubtype="10">
                                  <p:stCondLst>
                                    <p:cond delay="0"/>
                                  </p:stCondLst>
                                  <p:childTnLst>
                                    <p:set>
                                      <p:cBhvr>
                                        <p:cTn id="282" dur="1" fill="hold">
                                          <p:stCondLst>
                                            <p:cond delay="0"/>
                                          </p:stCondLst>
                                        </p:cTn>
                                        <p:tgtEl>
                                          <p:spTgt spid="1010"/>
                                        </p:tgtEl>
                                        <p:attrNameLst>
                                          <p:attrName>style.visibility</p:attrName>
                                        </p:attrNameLst>
                                      </p:cBhvr>
                                      <p:to>
                                        <p:strVal val="visible"/>
                                      </p:to>
                                    </p:set>
                                    <p:animEffect filter="checkerboard(across)" transition="in">
                                      <p:cBhvr additive="repl">
                                        <p:cTn id="283" dur="500"/>
                                        <p:tgtEl>
                                          <p:spTgt spid="1010"/>
                                        </p:tgtEl>
                                      </p:cBhvr>
                                    </p:animEffect>
                                  </p:childTnLst>
                                </p:cTn>
                              </p:par>
                              <p:par>
                                <p:cTn id="284" nodeType="withEffect" fill="hold" presetClass="entr" presetID="5" presetSubtype="10">
                                  <p:stCondLst>
                                    <p:cond delay="0"/>
                                  </p:stCondLst>
                                  <p:childTnLst>
                                    <p:set>
                                      <p:cBhvr>
                                        <p:cTn id="285" dur="1" fill="hold">
                                          <p:stCondLst>
                                            <p:cond delay="0"/>
                                          </p:stCondLst>
                                        </p:cTn>
                                        <p:tgtEl>
                                          <p:spTgt spid="1011"/>
                                        </p:tgtEl>
                                        <p:attrNameLst>
                                          <p:attrName>style.visibility</p:attrName>
                                        </p:attrNameLst>
                                      </p:cBhvr>
                                      <p:to>
                                        <p:strVal val="visible"/>
                                      </p:to>
                                    </p:set>
                                    <p:animEffect filter="checkerboard(across)" transition="in">
                                      <p:cBhvr additive="repl">
                                        <p:cTn id="286" dur="500"/>
                                        <p:tgtEl>
                                          <p:spTgt spid="1011"/>
                                        </p:tgtEl>
                                      </p:cBhvr>
                                    </p:animEffect>
                                  </p:childTnLst>
                                </p:cTn>
                              </p:par>
                              <p:par>
                                <p:cTn id="287" nodeType="withEffect" fill="hold" presetClass="entr" presetID="5" presetSubtype="10">
                                  <p:stCondLst>
                                    <p:cond delay="0"/>
                                  </p:stCondLst>
                                  <p:childTnLst>
                                    <p:set>
                                      <p:cBhvr>
                                        <p:cTn id="288" dur="1" fill="hold">
                                          <p:stCondLst>
                                            <p:cond delay="0"/>
                                          </p:stCondLst>
                                        </p:cTn>
                                        <p:tgtEl>
                                          <p:spTgt spid="1012"/>
                                        </p:tgtEl>
                                        <p:attrNameLst>
                                          <p:attrName>style.visibility</p:attrName>
                                        </p:attrNameLst>
                                      </p:cBhvr>
                                      <p:to>
                                        <p:strVal val="visible"/>
                                      </p:to>
                                    </p:set>
                                    <p:animEffect filter="checkerboard(across)" transition="in">
                                      <p:cBhvr additive="repl">
                                        <p:cTn id="289" dur="500"/>
                                        <p:tgtEl>
                                          <p:spTgt spid="1012"/>
                                        </p:tgtEl>
                                      </p:cBhvr>
                                    </p:animEffect>
                                  </p:childTnLst>
                                </p:cTn>
                              </p:par>
                              <p:par>
                                <p:cTn id="290" nodeType="withEffect" fill="hold" presetClass="entr" presetID="5" presetSubtype="10">
                                  <p:stCondLst>
                                    <p:cond delay="0"/>
                                  </p:stCondLst>
                                  <p:childTnLst>
                                    <p:set>
                                      <p:cBhvr>
                                        <p:cTn id="291" dur="1" fill="hold">
                                          <p:stCondLst>
                                            <p:cond delay="0"/>
                                          </p:stCondLst>
                                        </p:cTn>
                                        <p:tgtEl>
                                          <p:spTgt spid="1013"/>
                                        </p:tgtEl>
                                        <p:attrNameLst>
                                          <p:attrName>style.visibility</p:attrName>
                                        </p:attrNameLst>
                                      </p:cBhvr>
                                      <p:to>
                                        <p:strVal val="visible"/>
                                      </p:to>
                                    </p:set>
                                    <p:animEffect filter="checkerboard(across)" transition="in">
                                      <p:cBhvr additive="repl">
                                        <p:cTn id="292" dur="500"/>
                                        <p:tgtEl>
                                          <p:spTgt spid="1013"/>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3" presetSubtype="10">
                                  <p:stCondLst>
                                    <p:cond delay="0"/>
                                  </p:stCondLst>
                                  <p:childTnLst>
                                    <p:set>
                                      <p:cBhvr>
                                        <p:cTn id="296" dur="1" fill="hold">
                                          <p:stCondLst>
                                            <p:cond delay="0"/>
                                          </p:stCondLst>
                                        </p:cTn>
                                        <p:tgtEl>
                                          <p:spTgt spid="956"/>
                                        </p:tgtEl>
                                        <p:attrNameLst>
                                          <p:attrName>style.visibility</p:attrName>
                                        </p:attrNameLst>
                                      </p:cBhvr>
                                      <p:to>
                                        <p:strVal val="visible"/>
                                      </p:to>
                                    </p:set>
                                    <p:animEffect filter="blinds(horizontal)" transition="in">
                                      <p:cBhvr additive="repl">
                                        <p:cTn id="297" dur="500"/>
                                        <p:tgtEl>
                                          <p:spTgt spid="956"/>
                                        </p:tgtEl>
                                      </p:cBhvr>
                                    </p:animEffect>
                                  </p:childTnLst>
                                </p:cTn>
                              </p:par>
                              <p:par>
                                <p:cTn id="298" nodeType="withEffect" fill="hold" presetClass="entr" presetID="3" presetSubtype="10">
                                  <p:stCondLst>
                                    <p:cond delay="0"/>
                                  </p:stCondLst>
                                  <p:childTnLst>
                                    <p:set>
                                      <p:cBhvr>
                                        <p:cTn id="299" dur="1" fill="hold">
                                          <p:stCondLst>
                                            <p:cond delay="0"/>
                                          </p:stCondLst>
                                        </p:cTn>
                                        <p:tgtEl>
                                          <p:spTgt spid="970"/>
                                        </p:tgtEl>
                                        <p:attrNameLst>
                                          <p:attrName>style.visibility</p:attrName>
                                        </p:attrNameLst>
                                      </p:cBhvr>
                                      <p:to>
                                        <p:strVal val="visible"/>
                                      </p:to>
                                    </p:set>
                                    <p:animEffect filter="blinds(horizontal)" transition="in">
                                      <p:cBhvr additive="repl">
                                        <p:cTn id="300" dur="500"/>
                                        <p:tgtEl>
                                          <p:spTgt spid="970"/>
                                        </p:tgtEl>
                                      </p:cBhvr>
                                    </p:animEffect>
                                  </p:childTnLst>
                                </p:cTn>
                              </p:par>
                              <p:par>
                                <p:cTn id="301" nodeType="withEffect" fill="hold" presetClass="entr" presetID="3" presetSubtype="10">
                                  <p:stCondLst>
                                    <p:cond delay="0"/>
                                  </p:stCondLst>
                                  <p:childTnLst>
                                    <p:set>
                                      <p:cBhvr>
                                        <p:cTn id="302" dur="1" fill="hold">
                                          <p:stCondLst>
                                            <p:cond delay="0"/>
                                          </p:stCondLst>
                                        </p:cTn>
                                        <p:tgtEl>
                                          <p:spTgt spid="971"/>
                                        </p:tgtEl>
                                        <p:attrNameLst>
                                          <p:attrName>style.visibility</p:attrName>
                                        </p:attrNameLst>
                                      </p:cBhvr>
                                      <p:to>
                                        <p:strVal val="visible"/>
                                      </p:to>
                                    </p:set>
                                    <p:animEffect filter="blinds(horizontal)" transition="in">
                                      <p:cBhvr additive="repl">
                                        <p:cTn id="303" dur="500"/>
                                        <p:tgtEl>
                                          <p:spTgt spid="971"/>
                                        </p:tgtEl>
                                      </p:cBhvr>
                                    </p:animEffect>
                                  </p:childTnLst>
                                </p:cTn>
                              </p:par>
                              <p:par>
                                <p:cTn id="304" nodeType="withEffect" fill="hold" presetClass="entr" presetID="3" presetSubtype="10">
                                  <p:stCondLst>
                                    <p:cond delay="0"/>
                                  </p:stCondLst>
                                  <p:childTnLst>
                                    <p:set>
                                      <p:cBhvr>
                                        <p:cTn id="305" dur="1" fill="hold">
                                          <p:stCondLst>
                                            <p:cond delay="0"/>
                                          </p:stCondLst>
                                        </p:cTn>
                                        <p:tgtEl>
                                          <p:spTgt spid="972"/>
                                        </p:tgtEl>
                                        <p:attrNameLst>
                                          <p:attrName>style.visibility</p:attrName>
                                        </p:attrNameLst>
                                      </p:cBhvr>
                                      <p:to>
                                        <p:strVal val="visible"/>
                                      </p:to>
                                    </p:set>
                                    <p:animEffect filter="blinds(horizontal)" transition="in">
                                      <p:cBhvr additive="repl">
                                        <p:cTn id="306" dur="500"/>
                                        <p:tgtEl>
                                          <p:spTgt spid="972"/>
                                        </p:tgtEl>
                                      </p:cBhvr>
                                    </p:animEffect>
                                  </p:childTnLst>
                                </p:cTn>
                              </p:par>
                              <p:par>
                                <p:cTn id="307" nodeType="withEffect" fill="hold" presetClass="entr" presetID="3" presetSubtype="10">
                                  <p:stCondLst>
                                    <p:cond delay="0"/>
                                  </p:stCondLst>
                                  <p:childTnLst>
                                    <p:set>
                                      <p:cBhvr>
                                        <p:cTn id="308" dur="1" fill="hold">
                                          <p:stCondLst>
                                            <p:cond delay="0"/>
                                          </p:stCondLst>
                                        </p:cTn>
                                        <p:tgtEl>
                                          <p:spTgt spid="973"/>
                                        </p:tgtEl>
                                        <p:attrNameLst>
                                          <p:attrName>style.visibility</p:attrName>
                                        </p:attrNameLst>
                                      </p:cBhvr>
                                      <p:to>
                                        <p:strVal val="visible"/>
                                      </p:to>
                                    </p:set>
                                    <p:animEffect filter="blinds(horizontal)" transition="in">
                                      <p:cBhvr additive="repl">
                                        <p:cTn id="309" dur="500"/>
                                        <p:tgtEl>
                                          <p:spTgt spid="973"/>
                                        </p:tgtEl>
                                      </p:cBhvr>
                                    </p:animEffect>
                                  </p:childTnLst>
                                </p:cTn>
                              </p:par>
                              <p:par>
                                <p:cTn id="310" nodeType="withEffect" fill="hold" presetClass="entr" presetID="3" presetSubtype="10">
                                  <p:stCondLst>
                                    <p:cond delay="0"/>
                                  </p:stCondLst>
                                  <p:childTnLst>
                                    <p:set>
                                      <p:cBhvr>
                                        <p:cTn id="311" dur="1" fill="hold">
                                          <p:stCondLst>
                                            <p:cond delay="0"/>
                                          </p:stCondLst>
                                        </p:cTn>
                                        <p:tgtEl>
                                          <p:spTgt spid="974"/>
                                        </p:tgtEl>
                                        <p:attrNameLst>
                                          <p:attrName>style.visibility</p:attrName>
                                        </p:attrNameLst>
                                      </p:cBhvr>
                                      <p:to>
                                        <p:strVal val="visible"/>
                                      </p:to>
                                    </p:set>
                                    <p:animEffect filter="blinds(horizontal)" transition="in">
                                      <p:cBhvr additive="repl">
                                        <p:cTn id="312" dur="500"/>
                                        <p:tgtEl>
                                          <p:spTgt spid="974"/>
                                        </p:tgtEl>
                                      </p:cBhvr>
                                    </p:animEffect>
                                  </p:childTnLst>
                                </p:cTn>
                              </p:par>
                              <p:par>
                                <p:cTn id="313" nodeType="withEffect" fill="hold" presetClass="entr" presetID="3" presetSubtype="10">
                                  <p:stCondLst>
                                    <p:cond delay="0"/>
                                  </p:stCondLst>
                                  <p:childTnLst>
                                    <p:set>
                                      <p:cBhvr>
                                        <p:cTn id="314" dur="1" fill="hold">
                                          <p:stCondLst>
                                            <p:cond delay="0"/>
                                          </p:stCondLst>
                                        </p:cTn>
                                        <p:tgtEl>
                                          <p:spTgt spid="975"/>
                                        </p:tgtEl>
                                        <p:attrNameLst>
                                          <p:attrName>style.visibility</p:attrName>
                                        </p:attrNameLst>
                                      </p:cBhvr>
                                      <p:to>
                                        <p:strVal val="visible"/>
                                      </p:to>
                                    </p:set>
                                    <p:animEffect filter="blinds(horizontal)" transition="in">
                                      <p:cBhvr additive="repl">
                                        <p:cTn id="315" dur="500"/>
                                        <p:tgtEl>
                                          <p:spTgt spid="975"/>
                                        </p:tgtEl>
                                      </p:cBhvr>
                                    </p:animEffect>
                                  </p:childTnLst>
                                </p:cTn>
                              </p:par>
                              <p:par>
                                <p:cTn id="316" nodeType="withEffect" fill="hold" presetClass="entr" presetID="3" presetSubtype="10">
                                  <p:stCondLst>
                                    <p:cond delay="0"/>
                                  </p:stCondLst>
                                  <p:childTnLst>
                                    <p:set>
                                      <p:cBhvr>
                                        <p:cTn id="317" dur="1" fill="hold">
                                          <p:stCondLst>
                                            <p:cond delay="0"/>
                                          </p:stCondLst>
                                        </p:cTn>
                                        <p:tgtEl>
                                          <p:spTgt spid="1014"/>
                                        </p:tgtEl>
                                        <p:attrNameLst>
                                          <p:attrName>style.visibility</p:attrName>
                                        </p:attrNameLst>
                                      </p:cBhvr>
                                      <p:to>
                                        <p:strVal val="visible"/>
                                      </p:to>
                                    </p:set>
                                    <p:animEffect filter="blinds(horizontal)" transition="in">
                                      <p:cBhvr additive="repl">
                                        <p:cTn id="318" dur="500"/>
                                        <p:tgtEl>
                                          <p:spTgt spid="1014"/>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9">
                                  <p:stCondLst>
                                    <p:cond delay="0"/>
                                  </p:stCondLst>
                                  <p:childTnLst>
                                    <p:set>
                                      <p:cBhvr>
                                        <p:cTn id="322" dur="1" fill="hold">
                                          <p:stCondLst>
                                            <p:cond delay="0"/>
                                          </p:stCondLst>
                                        </p:cTn>
                                        <p:tgtEl>
                                          <p:spTgt spid="954"/>
                                        </p:tgtEl>
                                        <p:attrNameLst>
                                          <p:attrName>style.visibility</p:attrName>
                                        </p:attrNameLst>
                                      </p:cBhvr>
                                      <p:to>
                                        <p:strVal val="visible"/>
                                      </p:to>
                                    </p:set>
                                    <p:animEffect filter="dissolve" transition="in">
                                      <p:cBhvr additive="repl">
                                        <p:cTn id="323" dur="500"/>
                                        <p:tgtEl>
                                          <p:spTgt spid="954"/>
                                        </p:tgtEl>
                                      </p:cBhvr>
                                    </p:animEffect>
                                  </p:childTnLst>
                                </p:cTn>
                              </p:par>
                              <p:par>
                                <p:cTn id="324" nodeType="withEffect" fill="hold" presetClass="entr" presetID="9">
                                  <p:stCondLst>
                                    <p:cond delay="0"/>
                                  </p:stCondLst>
                                  <p:childTnLst>
                                    <p:set>
                                      <p:cBhvr>
                                        <p:cTn id="325" dur="1" fill="hold">
                                          <p:stCondLst>
                                            <p:cond delay="0"/>
                                          </p:stCondLst>
                                        </p:cTn>
                                        <p:tgtEl>
                                          <p:spTgt spid="976"/>
                                        </p:tgtEl>
                                        <p:attrNameLst>
                                          <p:attrName>style.visibility</p:attrName>
                                        </p:attrNameLst>
                                      </p:cBhvr>
                                      <p:to>
                                        <p:strVal val="visible"/>
                                      </p:to>
                                    </p:set>
                                    <p:animEffect filter="dissolve" transition="in">
                                      <p:cBhvr additive="repl">
                                        <p:cTn id="326" dur="500"/>
                                        <p:tgtEl>
                                          <p:spTgt spid="976"/>
                                        </p:tgtEl>
                                      </p:cBhvr>
                                    </p:animEffect>
                                  </p:childTnLst>
                                </p:cTn>
                              </p:par>
                              <p:par>
                                <p:cTn id="327" nodeType="withEffect" fill="hold" presetClass="entr" presetID="9">
                                  <p:stCondLst>
                                    <p:cond delay="0"/>
                                  </p:stCondLst>
                                  <p:childTnLst>
                                    <p:set>
                                      <p:cBhvr>
                                        <p:cTn id="328" dur="1" fill="hold">
                                          <p:stCondLst>
                                            <p:cond delay="0"/>
                                          </p:stCondLst>
                                        </p:cTn>
                                        <p:tgtEl>
                                          <p:spTgt spid="977"/>
                                        </p:tgtEl>
                                        <p:attrNameLst>
                                          <p:attrName>style.visibility</p:attrName>
                                        </p:attrNameLst>
                                      </p:cBhvr>
                                      <p:to>
                                        <p:strVal val="visible"/>
                                      </p:to>
                                    </p:set>
                                    <p:animEffect filter="dissolve" transition="in">
                                      <p:cBhvr additive="repl">
                                        <p:cTn id="329" dur="500"/>
                                        <p:tgtEl>
                                          <p:spTgt spid="977"/>
                                        </p:tgtEl>
                                      </p:cBhvr>
                                    </p:animEffect>
                                  </p:childTnLst>
                                </p:cTn>
                              </p:par>
                              <p:par>
                                <p:cTn id="330" nodeType="withEffect" fill="hold" presetClass="entr" presetID="9">
                                  <p:stCondLst>
                                    <p:cond delay="0"/>
                                  </p:stCondLst>
                                  <p:childTnLst>
                                    <p:set>
                                      <p:cBhvr>
                                        <p:cTn id="331" dur="1" fill="hold">
                                          <p:stCondLst>
                                            <p:cond delay="0"/>
                                          </p:stCondLst>
                                        </p:cTn>
                                        <p:tgtEl>
                                          <p:spTgt spid="978"/>
                                        </p:tgtEl>
                                        <p:attrNameLst>
                                          <p:attrName>style.visibility</p:attrName>
                                        </p:attrNameLst>
                                      </p:cBhvr>
                                      <p:to>
                                        <p:strVal val="visible"/>
                                      </p:to>
                                    </p:set>
                                    <p:animEffect filter="dissolve" transition="in">
                                      <p:cBhvr additive="repl">
                                        <p:cTn id="332" dur="500"/>
                                        <p:tgtEl>
                                          <p:spTgt spid="978"/>
                                        </p:tgtEl>
                                      </p:cBhvr>
                                    </p:animEffect>
                                  </p:childTnLst>
                                </p:cTn>
                              </p:par>
                              <p:par>
                                <p:cTn id="333" nodeType="withEffect" fill="hold" presetClass="entr" presetID="9">
                                  <p:stCondLst>
                                    <p:cond delay="0"/>
                                  </p:stCondLst>
                                  <p:childTnLst>
                                    <p:set>
                                      <p:cBhvr>
                                        <p:cTn id="334" dur="1" fill="hold">
                                          <p:stCondLst>
                                            <p:cond delay="0"/>
                                          </p:stCondLst>
                                        </p:cTn>
                                        <p:tgtEl>
                                          <p:spTgt spid="979"/>
                                        </p:tgtEl>
                                        <p:attrNameLst>
                                          <p:attrName>style.visibility</p:attrName>
                                        </p:attrNameLst>
                                      </p:cBhvr>
                                      <p:to>
                                        <p:strVal val="visible"/>
                                      </p:to>
                                    </p:set>
                                    <p:animEffect filter="dissolve" transition="in">
                                      <p:cBhvr additive="repl">
                                        <p:cTn id="335" dur="500"/>
                                        <p:tgtEl>
                                          <p:spTgt spid="979"/>
                                        </p:tgtEl>
                                      </p:cBhvr>
                                    </p:animEffect>
                                  </p:childTnLst>
                                </p:cTn>
                              </p:par>
                              <p:par>
                                <p:cTn id="336" nodeType="withEffect" fill="hold" presetClass="entr" presetID="9">
                                  <p:stCondLst>
                                    <p:cond delay="0"/>
                                  </p:stCondLst>
                                  <p:childTnLst>
                                    <p:set>
                                      <p:cBhvr>
                                        <p:cTn id="337" dur="1" fill="hold">
                                          <p:stCondLst>
                                            <p:cond delay="0"/>
                                          </p:stCondLst>
                                        </p:cTn>
                                        <p:tgtEl>
                                          <p:spTgt spid="980"/>
                                        </p:tgtEl>
                                        <p:attrNameLst>
                                          <p:attrName>style.visibility</p:attrName>
                                        </p:attrNameLst>
                                      </p:cBhvr>
                                      <p:to>
                                        <p:strVal val="visible"/>
                                      </p:to>
                                    </p:set>
                                    <p:animEffect filter="dissolve" transition="in">
                                      <p:cBhvr additive="repl">
                                        <p:cTn id="338" dur="500"/>
                                        <p:tgtEl>
                                          <p:spTgt spid="980"/>
                                        </p:tgtEl>
                                      </p:cBhvr>
                                    </p:animEffect>
                                  </p:childTnLst>
                                </p:cTn>
                              </p:par>
                              <p:par>
                                <p:cTn id="339" nodeType="withEffect" fill="hold" presetClass="entr" presetID="9">
                                  <p:stCondLst>
                                    <p:cond delay="0"/>
                                  </p:stCondLst>
                                  <p:childTnLst>
                                    <p:set>
                                      <p:cBhvr>
                                        <p:cTn id="340" dur="1" fill="hold">
                                          <p:stCondLst>
                                            <p:cond delay="0"/>
                                          </p:stCondLst>
                                        </p:cTn>
                                        <p:tgtEl>
                                          <p:spTgt spid="981"/>
                                        </p:tgtEl>
                                        <p:attrNameLst>
                                          <p:attrName>style.visibility</p:attrName>
                                        </p:attrNameLst>
                                      </p:cBhvr>
                                      <p:to>
                                        <p:strVal val="visible"/>
                                      </p:to>
                                    </p:set>
                                    <p:animEffect filter="dissolve" transition="in">
                                      <p:cBhvr additive="repl">
                                        <p:cTn id="341" dur="500"/>
                                        <p:tgtEl>
                                          <p:spTgt spid="981"/>
                                        </p:tgtEl>
                                      </p:cBhvr>
                                    </p:animEffect>
                                  </p:childTnLst>
                                </p:cTn>
                              </p:par>
                              <p:par>
                                <p:cTn id="342" nodeType="withEffect" fill="hold" presetClass="entr" presetID="9">
                                  <p:stCondLst>
                                    <p:cond delay="0"/>
                                  </p:stCondLst>
                                  <p:childTnLst>
                                    <p:set>
                                      <p:cBhvr>
                                        <p:cTn id="343" dur="1" fill="hold">
                                          <p:stCondLst>
                                            <p:cond delay="0"/>
                                          </p:stCondLst>
                                        </p:cTn>
                                        <p:tgtEl>
                                          <p:spTgt spid="1017"/>
                                        </p:tgtEl>
                                        <p:attrNameLst>
                                          <p:attrName>style.visibility</p:attrName>
                                        </p:attrNameLst>
                                      </p:cBhvr>
                                      <p:to>
                                        <p:strVal val="visible"/>
                                      </p:to>
                                    </p:set>
                                    <p:animEffect filter="dissolve" transition="in">
                                      <p:cBhvr additive="repl">
                                        <p:cTn id="344" dur="500"/>
                                        <p:tgtEl>
                                          <p:spTgt spid="1017"/>
                                        </p:tgtEl>
                                      </p:cBhvr>
                                    </p:animEffec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9">
                                  <p:stCondLst>
                                    <p:cond delay="0"/>
                                  </p:stCondLst>
                                  <p:childTnLst>
                                    <p:set>
                                      <p:cBhvr>
                                        <p:cTn id="348" dur="1" fill="hold">
                                          <p:stCondLst>
                                            <p:cond delay="0"/>
                                          </p:stCondLst>
                                        </p:cTn>
                                        <p:tgtEl>
                                          <p:spTgt spid="955"/>
                                        </p:tgtEl>
                                        <p:attrNameLst>
                                          <p:attrName>style.visibility</p:attrName>
                                        </p:attrNameLst>
                                      </p:cBhvr>
                                      <p:to>
                                        <p:strVal val="visible"/>
                                      </p:to>
                                    </p:set>
                                    <p:animEffect filter="dissolve" transition="in">
                                      <p:cBhvr additive="repl">
                                        <p:cTn id="349" dur="500"/>
                                        <p:tgtEl>
                                          <p:spTgt spid="955"/>
                                        </p:tgtEl>
                                      </p:cBhvr>
                                    </p:animEffect>
                                  </p:childTnLst>
                                </p:cTn>
                              </p:par>
                              <p:par>
                                <p:cTn id="350" nodeType="withEffect" fill="hold" presetClass="entr" presetID="9">
                                  <p:stCondLst>
                                    <p:cond delay="0"/>
                                  </p:stCondLst>
                                  <p:childTnLst>
                                    <p:set>
                                      <p:cBhvr>
                                        <p:cTn id="351" dur="1" fill="hold">
                                          <p:stCondLst>
                                            <p:cond delay="0"/>
                                          </p:stCondLst>
                                        </p:cTn>
                                        <p:tgtEl>
                                          <p:spTgt spid="961"/>
                                        </p:tgtEl>
                                        <p:attrNameLst>
                                          <p:attrName>style.visibility</p:attrName>
                                        </p:attrNameLst>
                                      </p:cBhvr>
                                      <p:to>
                                        <p:strVal val="visible"/>
                                      </p:to>
                                    </p:set>
                                    <p:animEffect filter="dissolve" transition="in">
                                      <p:cBhvr additive="repl">
                                        <p:cTn id="352" dur="500"/>
                                        <p:tgtEl>
                                          <p:spTgt spid="961"/>
                                        </p:tgtEl>
                                      </p:cBhvr>
                                    </p:animEffect>
                                  </p:childTnLst>
                                </p:cTn>
                              </p:par>
                              <p:par>
                                <p:cTn id="353" nodeType="withEffect" fill="hold" presetClass="entr" presetID="9">
                                  <p:stCondLst>
                                    <p:cond delay="0"/>
                                  </p:stCondLst>
                                  <p:childTnLst>
                                    <p:set>
                                      <p:cBhvr>
                                        <p:cTn id="354" dur="1" fill="hold">
                                          <p:stCondLst>
                                            <p:cond delay="0"/>
                                          </p:stCondLst>
                                        </p:cTn>
                                        <p:tgtEl>
                                          <p:spTgt spid="962"/>
                                        </p:tgtEl>
                                        <p:attrNameLst>
                                          <p:attrName>style.visibility</p:attrName>
                                        </p:attrNameLst>
                                      </p:cBhvr>
                                      <p:to>
                                        <p:strVal val="visible"/>
                                      </p:to>
                                    </p:set>
                                    <p:animEffect filter="dissolve" transition="in">
                                      <p:cBhvr additive="repl">
                                        <p:cTn id="355" dur="500"/>
                                        <p:tgtEl>
                                          <p:spTgt spid="962"/>
                                        </p:tgtEl>
                                      </p:cBhvr>
                                    </p:animEffect>
                                  </p:childTnLst>
                                </p:cTn>
                              </p:par>
                              <p:par>
                                <p:cTn id="356" nodeType="withEffect" fill="hold" presetClass="entr" presetID="9">
                                  <p:stCondLst>
                                    <p:cond delay="0"/>
                                  </p:stCondLst>
                                  <p:childTnLst>
                                    <p:set>
                                      <p:cBhvr>
                                        <p:cTn id="357" dur="1" fill="hold">
                                          <p:stCondLst>
                                            <p:cond delay="0"/>
                                          </p:stCondLst>
                                        </p:cTn>
                                        <p:tgtEl>
                                          <p:spTgt spid="963"/>
                                        </p:tgtEl>
                                        <p:attrNameLst>
                                          <p:attrName>style.visibility</p:attrName>
                                        </p:attrNameLst>
                                      </p:cBhvr>
                                      <p:to>
                                        <p:strVal val="visible"/>
                                      </p:to>
                                    </p:set>
                                    <p:animEffect filter="dissolve" transition="in">
                                      <p:cBhvr additive="repl">
                                        <p:cTn id="358" dur="500"/>
                                        <p:tgtEl>
                                          <p:spTgt spid="963"/>
                                        </p:tgtEl>
                                      </p:cBhvr>
                                    </p:animEffect>
                                  </p:childTnLst>
                                </p:cTn>
                              </p:par>
                              <p:par>
                                <p:cTn id="359" nodeType="withEffect" fill="hold" presetClass="entr" presetID="9">
                                  <p:stCondLst>
                                    <p:cond delay="0"/>
                                  </p:stCondLst>
                                  <p:childTnLst>
                                    <p:set>
                                      <p:cBhvr>
                                        <p:cTn id="360" dur="1" fill="hold">
                                          <p:stCondLst>
                                            <p:cond delay="0"/>
                                          </p:stCondLst>
                                        </p:cTn>
                                        <p:tgtEl>
                                          <p:spTgt spid="964"/>
                                        </p:tgtEl>
                                        <p:attrNameLst>
                                          <p:attrName>style.visibility</p:attrName>
                                        </p:attrNameLst>
                                      </p:cBhvr>
                                      <p:to>
                                        <p:strVal val="visible"/>
                                      </p:to>
                                    </p:set>
                                    <p:animEffect filter="dissolve" transition="in">
                                      <p:cBhvr additive="repl">
                                        <p:cTn id="361" dur="500"/>
                                        <p:tgtEl>
                                          <p:spTgt spid="964"/>
                                        </p:tgtEl>
                                      </p:cBhvr>
                                    </p:animEffect>
                                  </p:childTnLst>
                                </p:cTn>
                              </p:par>
                              <p:par>
                                <p:cTn id="362" nodeType="withEffect" fill="hold" presetClass="entr" presetID="9">
                                  <p:stCondLst>
                                    <p:cond delay="0"/>
                                  </p:stCondLst>
                                  <p:childTnLst>
                                    <p:set>
                                      <p:cBhvr>
                                        <p:cTn id="363" dur="1" fill="hold">
                                          <p:stCondLst>
                                            <p:cond delay="0"/>
                                          </p:stCondLst>
                                        </p:cTn>
                                        <p:tgtEl>
                                          <p:spTgt spid="965"/>
                                        </p:tgtEl>
                                        <p:attrNameLst>
                                          <p:attrName>style.visibility</p:attrName>
                                        </p:attrNameLst>
                                      </p:cBhvr>
                                      <p:to>
                                        <p:strVal val="visible"/>
                                      </p:to>
                                    </p:set>
                                    <p:animEffect filter="dissolve" transition="in">
                                      <p:cBhvr additive="repl">
                                        <p:cTn id="364" dur="500"/>
                                        <p:tgtEl>
                                          <p:spTgt spid="965"/>
                                        </p:tgtEl>
                                      </p:cBhvr>
                                    </p:animEffect>
                                  </p:childTnLst>
                                </p:cTn>
                              </p:par>
                              <p:par>
                                <p:cTn id="365" nodeType="withEffect" fill="hold" presetClass="entr" presetID="9">
                                  <p:stCondLst>
                                    <p:cond delay="0"/>
                                  </p:stCondLst>
                                  <p:childTnLst>
                                    <p:set>
                                      <p:cBhvr>
                                        <p:cTn id="366" dur="1" fill="hold">
                                          <p:stCondLst>
                                            <p:cond delay="0"/>
                                          </p:stCondLst>
                                        </p:cTn>
                                        <p:tgtEl>
                                          <p:spTgt spid="966"/>
                                        </p:tgtEl>
                                        <p:attrNameLst>
                                          <p:attrName>style.visibility</p:attrName>
                                        </p:attrNameLst>
                                      </p:cBhvr>
                                      <p:to>
                                        <p:strVal val="visible"/>
                                      </p:to>
                                    </p:set>
                                    <p:animEffect filter="dissolve" transition="in">
                                      <p:cBhvr additive="repl">
                                        <p:cTn id="367" dur="500"/>
                                        <p:tgtEl>
                                          <p:spTgt spid="966"/>
                                        </p:tgtEl>
                                      </p:cBhvr>
                                    </p:animEffect>
                                  </p:childTnLst>
                                </p:cTn>
                              </p:par>
                              <p:par>
                                <p:cTn id="368" nodeType="withEffect" fill="hold" presetClass="entr" presetID="9">
                                  <p:stCondLst>
                                    <p:cond delay="0"/>
                                  </p:stCondLst>
                                  <p:childTnLst>
                                    <p:set>
                                      <p:cBhvr>
                                        <p:cTn id="369" dur="1" fill="hold">
                                          <p:stCondLst>
                                            <p:cond delay="0"/>
                                          </p:stCondLst>
                                        </p:cTn>
                                        <p:tgtEl>
                                          <p:spTgt spid="967"/>
                                        </p:tgtEl>
                                        <p:attrNameLst>
                                          <p:attrName>style.visibility</p:attrName>
                                        </p:attrNameLst>
                                      </p:cBhvr>
                                      <p:to>
                                        <p:strVal val="visible"/>
                                      </p:to>
                                    </p:set>
                                    <p:animEffect filter="dissolve" transition="in">
                                      <p:cBhvr additive="repl">
                                        <p:cTn id="370" dur="500"/>
                                        <p:tgtEl>
                                          <p:spTgt spid="967"/>
                                        </p:tgtEl>
                                      </p:cBhvr>
                                    </p:animEffect>
                                  </p:childTnLst>
                                </p:cTn>
                              </p:par>
                              <p:par>
                                <p:cTn id="371" nodeType="withEffect" fill="hold" presetClass="entr" presetID="9">
                                  <p:stCondLst>
                                    <p:cond delay="0"/>
                                  </p:stCondLst>
                                  <p:childTnLst>
                                    <p:set>
                                      <p:cBhvr>
                                        <p:cTn id="372" dur="1" fill="hold">
                                          <p:stCondLst>
                                            <p:cond delay="0"/>
                                          </p:stCondLst>
                                        </p:cTn>
                                        <p:tgtEl>
                                          <p:spTgt spid="968"/>
                                        </p:tgtEl>
                                        <p:attrNameLst>
                                          <p:attrName>style.visibility</p:attrName>
                                        </p:attrNameLst>
                                      </p:cBhvr>
                                      <p:to>
                                        <p:strVal val="visible"/>
                                      </p:to>
                                    </p:set>
                                    <p:animEffect filter="dissolve" transition="in">
                                      <p:cBhvr additive="repl">
                                        <p:cTn id="373" dur="500"/>
                                        <p:tgtEl>
                                          <p:spTgt spid="968"/>
                                        </p:tgtEl>
                                      </p:cBhvr>
                                    </p:animEffect>
                                  </p:childTnLst>
                                </p:cTn>
                              </p:par>
                              <p:par>
                                <p:cTn id="374" nodeType="withEffect" fill="hold" presetClass="entr" presetID="9">
                                  <p:stCondLst>
                                    <p:cond delay="0"/>
                                  </p:stCondLst>
                                  <p:childTnLst>
                                    <p:set>
                                      <p:cBhvr>
                                        <p:cTn id="375" dur="1" fill="hold">
                                          <p:stCondLst>
                                            <p:cond delay="0"/>
                                          </p:stCondLst>
                                        </p:cTn>
                                        <p:tgtEl>
                                          <p:spTgt spid="969"/>
                                        </p:tgtEl>
                                        <p:attrNameLst>
                                          <p:attrName>style.visibility</p:attrName>
                                        </p:attrNameLst>
                                      </p:cBhvr>
                                      <p:to>
                                        <p:strVal val="visible"/>
                                      </p:to>
                                    </p:set>
                                    <p:animEffect filter="dissolve" transition="in">
                                      <p:cBhvr additive="repl">
                                        <p:cTn id="376" dur="500"/>
                                        <p:tgtEl>
                                          <p:spTgt spid="969"/>
                                        </p:tgtEl>
                                      </p:cBhvr>
                                    </p:animEffect>
                                  </p:childTnLst>
                                </p:cTn>
                              </p:par>
                              <p:par>
                                <p:cTn id="377" nodeType="withEffect" fill="hold" presetClass="entr" presetID="9">
                                  <p:stCondLst>
                                    <p:cond delay="0"/>
                                  </p:stCondLst>
                                  <p:childTnLst>
                                    <p:set>
                                      <p:cBhvr>
                                        <p:cTn id="378" dur="1" fill="hold">
                                          <p:stCondLst>
                                            <p:cond delay="0"/>
                                          </p:stCondLst>
                                        </p:cTn>
                                        <p:tgtEl>
                                          <p:spTgt spid="1020"/>
                                        </p:tgtEl>
                                        <p:attrNameLst>
                                          <p:attrName>style.visibility</p:attrName>
                                        </p:attrNameLst>
                                      </p:cBhvr>
                                      <p:to>
                                        <p:strVal val="visible"/>
                                      </p:to>
                                    </p:set>
                                    <p:animEffect filter="dissolve" transition="in">
                                      <p:cBhvr additive="repl">
                                        <p:cTn id="379" dur="500"/>
                                        <p:tgtEl>
                                          <p:spTgt spid="1020"/>
                                        </p:tgtEl>
                                      </p:cBhvr>
                                    </p:animEffec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1">
                                  <p:stCondLst>
                                    <p:cond delay="0"/>
                                  </p:stCondLst>
                                  <p:childTnLst>
                                    <p:set>
                                      <p:cBhvr>
                                        <p:cTn id="383" dur="1" fill="hold">
                                          <p:stCondLst>
                                            <p:cond delay="0"/>
                                          </p:stCondLst>
                                        </p:cTn>
                                        <p:tgtEl>
                                          <p:spTgt spid="10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title"/>
          </p:nvPr>
        </p:nvSpPr>
        <p:spPr>
          <a:xfrm>
            <a:off x="518760" y="404640"/>
            <a:ext cx="8229240" cy="869400"/>
          </a:xfrm>
          <a:prstGeom prst="rect">
            <a:avLst/>
          </a:prstGeom>
          <a:noFill/>
          <a:ln w="0">
            <a:noFill/>
          </a:ln>
        </p:spPr>
        <p:txBody>
          <a:bodyPr numCol="1" spcCol="0" lIns="91440" rIns="91440" tIns="91440" bIns="91440" anchor="t">
            <a:noAutofit/>
          </a:bodyPr>
          <a:p>
            <a:pPr indent="0">
              <a:lnSpc>
                <a:spcPct val="100000"/>
              </a:lnSpc>
              <a:buNone/>
            </a:pPr>
            <a:r>
              <a:rPr b="0" lang="en-US" sz="3600" spc="-1" strike="noStrike">
                <a:solidFill>
                  <a:schemeClr val="dk2"/>
                </a:solidFill>
                <a:latin typeface="Tw Cen MT"/>
              </a:rPr>
              <a:t>Challenges of Implementing SIEM</a:t>
            </a:r>
            <a:endParaRPr b="0" lang="tr-TR" sz="3600" spc="-1" strike="noStrike">
              <a:solidFill>
                <a:schemeClr val="dk1"/>
              </a:solidFill>
              <a:latin typeface="Arial"/>
            </a:endParaRPr>
          </a:p>
        </p:txBody>
      </p:sp>
      <p:grpSp>
        <p:nvGrpSpPr>
          <p:cNvPr id="1026" name="Google Shape;1074;p24"/>
          <p:cNvGrpSpPr/>
          <p:nvPr/>
        </p:nvGrpSpPr>
        <p:grpSpPr>
          <a:xfrm>
            <a:off x="1332000" y="3285720"/>
            <a:ext cx="2823480" cy="494640"/>
            <a:chOff x="1332000" y="3285720"/>
            <a:chExt cx="2823480" cy="494640"/>
          </a:xfrm>
        </p:grpSpPr>
        <p:sp>
          <p:nvSpPr>
            <p:cNvPr id="1027" name="Google Shape;1075;p24"/>
            <p:cNvSpPr/>
            <p:nvPr/>
          </p:nvSpPr>
          <p:spPr>
            <a:xfrm>
              <a:off x="1401120" y="3317760"/>
              <a:ext cx="2689560" cy="414000"/>
            </a:xfrm>
            <a:custGeom>
              <a:avLst/>
              <a:gdLst>
                <a:gd name="textAreaLeft" fmla="*/ 0 w 2689560"/>
                <a:gd name="textAreaRight" fmla="*/ 2689920 w 2689560"/>
                <a:gd name="textAreaTop" fmla="*/ 0 h 414000"/>
                <a:gd name="textAreaBottom" fmla="*/ 414360 h 414000"/>
              </a:gdLst>
              <a:ahLst/>
              <a:rect l="textAreaLeft" t="textAreaTop" r="textAreaRight" b="textAreaBottom"/>
              <a:pathLst>
                <a:path fill="none" w="24111" h="11479">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28" name="Google Shape;1076;p24"/>
            <p:cNvSpPr/>
            <p:nvPr/>
          </p:nvSpPr>
          <p:spPr>
            <a:xfrm>
              <a:off x="1332000" y="3717000"/>
              <a:ext cx="141840" cy="63360"/>
            </a:xfrm>
            <a:custGeom>
              <a:avLst/>
              <a:gdLst>
                <a:gd name="textAreaLeft" fmla="*/ 0 w 141840"/>
                <a:gd name="textAreaRight" fmla="*/ 142200 w 141840"/>
                <a:gd name="textAreaTop" fmla="*/ 0 h 63360"/>
                <a:gd name="textAreaBottom" fmla="*/ 63720 h 63360"/>
              </a:gdLst>
              <a:ahLst/>
              <a:rect l="textAreaLeft" t="textAreaTop" r="textAreaRight" b="textAreaBottom"/>
              <a:pathLst>
                <a:path w="1625" h="1202">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w="0">
              <a:noFill/>
            </a:ln>
          </p:spPr>
          <p:style>
            <a:lnRef idx="0"/>
            <a:fillRef idx="0"/>
            <a:effectRef idx="0"/>
            <a:fontRef idx="minor"/>
          </p:style>
          <p:txBody>
            <a:bodyPr tIns="31680" bIns="31680" anchor="ctr">
              <a:noAutofit/>
            </a:bodyPr>
            <a:p>
              <a:pPr>
                <a:lnSpc>
                  <a:spcPct val="100000"/>
                </a:lnSpc>
              </a:pPr>
              <a:endParaRPr b="0" lang="tr-TR" sz="1800" spc="-1" strike="noStrike">
                <a:solidFill>
                  <a:schemeClr val="dk1"/>
                </a:solidFill>
                <a:latin typeface="Arial"/>
              </a:endParaRPr>
            </a:p>
          </p:txBody>
        </p:sp>
        <p:sp>
          <p:nvSpPr>
            <p:cNvPr id="1029" name="Google Shape;1077;p24"/>
            <p:cNvSpPr/>
            <p:nvPr/>
          </p:nvSpPr>
          <p:spPr>
            <a:xfrm>
              <a:off x="4025880" y="3285720"/>
              <a:ext cx="129600" cy="63000"/>
            </a:xfrm>
            <a:custGeom>
              <a:avLst/>
              <a:gdLst>
                <a:gd name="textAreaLeft" fmla="*/ 0 w 129600"/>
                <a:gd name="textAreaRight" fmla="*/ 129960 w 129600"/>
                <a:gd name="textAreaTop" fmla="*/ 0 h 63000"/>
                <a:gd name="textAreaBottom" fmla="*/ 63360 h 63000"/>
              </a:gdLst>
              <a:ahLst/>
              <a:rect l="textAreaLeft" t="textAreaTop" r="textAreaRight" b="textAreaBottom"/>
              <a:pathLst>
                <a:path w="1488" h="1199">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w="0">
              <a:noFill/>
            </a:ln>
          </p:spPr>
          <p:style>
            <a:lnRef idx="0"/>
            <a:fillRef idx="0"/>
            <a:effectRef idx="0"/>
            <a:fontRef idx="minor"/>
          </p:style>
          <p:txBody>
            <a:bodyPr tIns="31680" bIns="31680" anchor="ctr">
              <a:noAutofit/>
            </a:bodyPr>
            <a:p>
              <a:pPr>
                <a:lnSpc>
                  <a:spcPct val="100000"/>
                </a:lnSpc>
              </a:pPr>
              <a:endParaRPr b="0" lang="tr-TR" sz="1800" spc="-1" strike="noStrike">
                <a:solidFill>
                  <a:schemeClr val="dk1"/>
                </a:solidFill>
                <a:latin typeface="Arial"/>
              </a:endParaRPr>
            </a:p>
          </p:txBody>
        </p:sp>
      </p:grpSp>
      <p:grpSp>
        <p:nvGrpSpPr>
          <p:cNvPr id="1030" name="Google Shape;1078;p24"/>
          <p:cNvGrpSpPr/>
          <p:nvPr/>
        </p:nvGrpSpPr>
        <p:grpSpPr>
          <a:xfrm>
            <a:off x="4541400" y="3286080"/>
            <a:ext cx="95400" cy="611280"/>
            <a:chOff x="4541400" y="3286080"/>
            <a:chExt cx="95400" cy="611280"/>
          </a:xfrm>
        </p:grpSpPr>
        <p:sp>
          <p:nvSpPr>
            <p:cNvPr id="1031" name="Google Shape;1079;p24"/>
            <p:cNvSpPr/>
            <p:nvPr/>
          </p:nvSpPr>
          <p:spPr>
            <a:xfrm>
              <a:off x="4590720" y="3325680"/>
              <a:ext cx="360" cy="512280"/>
            </a:xfrm>
            <a:custGeom>
              <a:avLst/>
              <a:gdLst>
                <a:gd name="textAreaLeft" fmla="*/ 0 w 360"/>
                <a:gd name="textAreaRight" fmla="*/ 720 w 360"/>
                <a:gd name="textAreaTop" fmla="*/ 0 h 512280"/>
                <a:gd name="textAreaBottom" fmla="*/ 512640 h 512280"/>
              </a:gdLst>
              <a:ahLst/>
              <a:rect l="textAreaLeft" t="textAreaTop" r="textAreaRight" b="textAreaBottom"/>
              <a:pathLst>
                <a:path fill="none" w="1" h="11479">
                  <a:moveTo>
                    <a:pt x="0" y="11478"/>
                  </a:moveTo>
                  <a:lnTo>
                    <a:pt x="0"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32" name="Google Shape;1080;p24"/>
            <p:cNvSpPr/>
            <p:nvPr/>
          </p:nvSpPr>
          <p:spPr>
            <a:xfrm>
              <a:off x="4541400" y="3819240"/>
              <a:ext cx="95400" cy="78120"/>
            </a:xfrm>
            <a:custGeom>
              <a:avLst/>
              <a:gdLst>
                <a:gd name="textAreaLeft" fmla="*/ 0 w 95400"/>
                <a:gd name="textAreaRight" fmla="*/ 95760 w 95400"/>
                <a:gd name="textAreaTop" fmla="*/ 0 h 78120"/>
                <a:gd name="textAreaBottom" fmla="*/ 78480 h 78120"/>
              </a:gdLst>
              <a:ahLst/>
              <a:rect l="textAreaLeft" t="textAreaTop" r="textAreaRight" b="textAreaBottom"/>
              <a:pathLst>
                <a:path w="1635" h="1202">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sp>
          <p:nvSpPr>
            <p:cNvPr id="1033" name="Google Shape;1081;p24"/>
            <p:cNvSpPr/>
            <p:nvPr/>
          </p:nvSpPr>
          <p:spPr>
            <a:xfrm>
              <a:off x="4543560" y="3286080"/>
              <a:ext cx="87120" cy="78120"/>
            </a:xfrm>
            <a:custGeom>
              <a:avLst/>
              <a:gdLst>
                <a:gd name="textAreaLeft" fmla="*/ 0 w 87120"/>
                <a:gd name="textAreaRight" fmla="*/ 87480 w 87120"/>
                <a:gd name="textAreaTop" fmla="*/ 0 h 78120"/>
                <a:gd name="textAreaBottom" fmla="*/ 78480 h 78120"/>
              </a:gdLst>
              <a:ahLst/>
              <a:rect l="textAreaLeft" t="textAreaTop" r="textAreaRight" b="textAreaBottom"/>
              <a:pathLst>
                <a:path w="1492" h="1199">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grpSp>
      <p:grpSp>
        <p:nvGrpSpPr>
          <p:cNvPr id="1034" name="Google Shape;1082;p24"/>
          <p:cNvGrpSpPr/>
          <p:nvPr/>
        </p:nvGrpSpPr>
        <p:grpSpPr>
          <a:xfrm>
            <a:off x="5018400" y="3285720"/>
            <a:ext cx="2689920" cy="544320"/>
            <a:chOff x="5018400" y="3285720"/>
            <a:chExt cx="2689920" cy="544320"/>
          </a:xfrm>
        </p:grpSpPr>
        <p:sp>
          <p:nvSpPr>
            <p:cNvPr id="1035" name="Google Shape;1083;p24"/>
            <p:cNvSpPr/>
            <p:nvPr/>
          </p:nvSpPr>
          <p:spPr>
            <a:xfrm>
              <a:off x="5083560" y="3321000"/>
              <a:ext cx="2554560" cy="456120"/>
            </a:xfrm>
            <a:custGeom>
              <a:avLst/>
              <a:gdLst>
                <a:gd name="textAreaLeft" fmla="*/ 0 w 2554560"/>
                <a:gd name="textAreaRight" fmla="*/ 2554920 w 2554560"/>
                <a:gd name="textAreaTop" fmla="*/ 0 h 456120"/>
                <a:gd name="textAreaBottom" fmla="*/ 456480 h 456120"/>
              </a:gdLst>
              <a:ahLst/>
              <a:rect l="textAreaLeft" t="textAreaTop" r="textAreaRight" b="textAreaBottom"/>
              <a:pathLst>
                <a:path fill="none" w="23766" h="11479">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36" name="Google Shape;1084;p24"/>
            <p:cNvSpPr/>
            <p:nvPr/>
          </p:nvSpPr>
          <p:spPr>
            <a:xfrm>
              <a:off x="7569000" y="3760560"/>
              <a:ext cx="139320" cy="69480"/>
            </a:xfrm>
            <a:custGeom>
              <a:avLst/>
              <a:gdLst>
                <a:gd name="textAreaLeft" fmla="*/ 0 w 139320"/>
                <a:gd name="textAreaRight" fmla="*/ 139680 w 139320"/>
                <a:gd name="textAreaTop" fmla="*/ 0 h 69480"/>
                <a:gd name="textAreaBottom" fmla="*/ 69840 h 69480"/>
              </a:gdLst>
              <a:ahLst/>
              <a:rect l="textAreaLeft" t="textAreaTop" r="textAreaRight" b="textAreaBottom"/>
              <a:pathLst>
                <a:path w="1635" h="1202">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1037" name="Google Shape;1085;p24"/>
            <p:cNvSpPr/>
            <p:nvPr/>
          </p:nvSpPr>
          <p:spPr>
            <a:xfrm>
              <a:off x="5018400" y="3285720"/>
              <a:ext cx="127080" cy="69480"/>
            </a:xfrm>
            <a:custGeom>
              <a:avLst/>
              <a:gdLst>
                <a:gd name="textAreaLeft" fmla="*/ 0 w 127080"/>
                <a:gd name="textAreaRight" fmla="*/ 127440 w 127080"/>
                <a:gd name="textAreaTop" fmla="*/ 0 h 69480"/>
                <a:gd name="textAreaBottom" fmla="*/ 69840 h 69480"/>
              </a:gdLst>
              <a:ahLst/>
              <a:rect l="textAreaLeft" t="textAreaTop" r="textAreaRight" b="textAreaBottom"/>
              <a:pathLst>
                <a:path w="1492" h="1199">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grpSp>
      <p:grpSp>
        <p:nvGrpSpPr>
          <p:cNvPr id="1038" name="Google Shape;1090;p24"/>
          <p:cNvGrpSpPr/>
          <p:nvPr/>
        </p:nvGrpSpPr>
        <p:grpSpPr>
          <a:xfrm>
            <a:off x="4331160" y="3930120"/>
            <a:ext cx="482040" cy="568080"/>
            <a:chOff x="4331160" y="3930120"/>
            <a:chExt cx="482040" cy="568080"/>
          </a:xfrm>
        </p:grpSpPr>
        <p:sp>
          <p:nvSpPr>
            <p:cNvPr id="1039" name="Google Shape;1091;p24"/>
            <p:cNvSpPr/>
            <p:nvPr/>
          </p:nvSpPr>
          <p:spPr>
            <a:xfrm>
              <a:off x="4331160" y="3930120"/>
              <a:ext cx="482040" cy="568080"/>
            </a:xfrm>
            <a:custGeom>
              <a:avLst/>
              <a:gdLst>
                <a:gd name="textAreaLeft" fmla="*/ 0 w 482040"/>
                <a:gd name="textAreaRight" fmla="*/ 482400 w 482040"/>
                <a:gd name="textAreaTop" fmla="*/ 0 h 568080"/>
                <a:gd name="textAreaBottom" fmla="*/ 568440 h 568080"/>
              </a:gdLst>
              <a:ahLst/>
              <a:rect l="textAreaLeft" t="textAreaTop" r="textAreaRight" b="textAreaBottom"/>
              <a:pathLst>
                <a:path w="12836" h="15122">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0" name="Google Shape;1092;p24"/>
            <p:cNvSpPr/>
            <p:nvPr/>
          </p:nvSpPr>
          <p:spPr>
            <a:xfrm>
              <a:off x="4358880" y="3965760"/>
              <a:ext cx="426240" cy="500040"/>
            </a:xfrm>
            <a:custGeom>
              <a:avLst/>
              <a:gdLst>
                <a:gd name="textAreaLeft" fmla="*/ 0 w 426240"/>
                <a:gd name="textAreaRight" fmla="*/ 426600 w 426240"/>
                <a:gd name="textAreaTop" fmla="*/ 0 h 500040"/>
                <a:gd name="textAreaBottom" fmla="*/ 500400 h 500040"/>
              </a:gdLst>
              <a:ahLst/>
              <a:rect l="textAreaLeft" t="textAreaTop" r="textAreaRight" b="textAreaBottom"/>
              <a:pathLst>
                <a:path w="11348" h="13313">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1" name="Google Shape;1093;p24"/>
            <p:cNvSpPr/>
            <p:nvPr/>
          </p:nvSpPr>
          <p:spPr>
            <a:xfrm>
              <a:off x="4365000" y="3973680"/>
              <a:ext cx="413640" cy="484200"/>
            </a:xfrm>
            <a:custGeom>
              <a:avLst/>
              <a:gdLst>
                <a:gd name="textAreaLeft" fmla="*/ 0 w 413640"/>
                <a:gd name="textAreaRight" fmla="*/ 414000 w 413640"/>
                <a:gd name="textAreaTop" fmla="*/ 0 h 484200"/>
                <a:gd name="textAreaBottom" fmla="*/ 484560 h 484200"/>
              </a:gdLst>
              <a:ahLst/>
              <a:rect l="textAreaLeft" t="textAreaTop" r="textAreaRight" b="textAreaBottom"/>
              <a:pathLst>
                <a:path w="11014" h="12895">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rotWithShape="0">
              <a:gsLst>
                <a:gs pos="0">
                  <a:srgbClr val="a588d1"/>
                </a:gs>
                <a:gs pos="100000">
                  <a:srgbClr val="634393"/>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2" name="Google Shape;1094;p24"/>
            <p:cNvSpPr/>
            <p:nvPr/>
          </p:nvSpPr>
          <p:spPr>
            <a:xfrm>
              <a:off x="4507200" y="4072320"/>
              <a:ext cx="129600" cy="129600"/>
            </a:xfrm>
            <a:custGeom>
              <a:avLst/>
              <a:gdLst>
                <a:gd name="textAreaLeft" fmla="*/ 0 w 129600"/>
                <a:gd name="textAreaRight" fmla="*/ 129960 w 129600"/>
                <a:gd name="textAreaTop" fmla="*/ 0 h 129600"/>
                <a:gd name="textAreaBottom" fmla="*/ 129960 h 129600"/>
              </a:gdLst>
              <a:ahLst/>
              <a:rect l="textAreaLeft" t="textAreaTop" r="textAreaRight" b="textAreaBottom"/>
              <a:pathLst>
                <a:path w="3454" h="3454">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w="0">
              <a:noFill/>
            </a:ln>
          </p:spPr>
          <p:style>
            <a:lnRef idx="0"/>
            <a:fillRef idx="0"/>
            <a:effectRef idx="0"/>
            <a:fontRef idx="minor"/>
          </p:style>
          <p:txBody>
            <a:bodyPr tIns="64800" bIns="64800" anchor="ctr">
              <a:noAutofit/>
            </a:bodyPr>
            <a:p>
              <a:pPr>
                <a:lnSpc>
                  <a:spcPct val="100000"/>
                </a:lnSpc>
              </a:pPr>
              <a:endParaRPr b="0" lang="tr-TR" sz="1800" spc="-1" strike="noStrike">
                <a:solidFill>
                  <a:schemeClr val="dk1"/>
                </a:solidFill>
                <a:latin typeface="Arial"/>
              </a:endParaRPr>
            </a:p>
          </p:txBody>
        </p:sp>
        <p:sp>
          <p:nvSpPr>
            <p:cNvPr id="1043" name="Google Shape;1095;p24"/>
            <p:cNvSpPr/>
            <p:nvPr/>
          </p:nvSpPr>
          <p:spPr>
            <a:xfrm>
              <a:off x="4446360" y="4199040"/>
              <a:ext cx="250560" cy="100080"/>
            </a:xfrm>
            <a:custGeom>
              <a:avLst/>
              <a:gdLst>
                <a:gd name="textAreaLeft" fmla="*/ 0 w 250560"/>
                <a:gd name="textAreaRight" fmla="*/ 250920 w 250560"/>
                <a:gd name="textAreaTop" fmla="*/ 0 h 100080"/>
                <a:gd name="textAreaBottom" fmla="*/ 100440 h 100080"/>
              </a:gdLst>
              <a:ahLst/>
              <a:rect l="textAreaLeft" t="textAreaTop" r="textAreaRight" b="textAreaBottom"/>
              <a:pathLst>
                <a:path w="6680" h="2668">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w="0">
              <a:noFill/>
            </a:ln>
          </p:spPr>
          <p:style>
            <a:lnRef idx="0"/>
            <a:fillRef idx="0"/>
            <a:effectRef idx="0"/>
            <a:fontRef idx="minor"/>
          </p:style>
          <p:txBody>
            <a:bodyPr tIns="50040" bIns="50040" anchor="ctr">
              <a:noAutofit/>
            </a:bodyPr>
            <a:p>
              <a:pPr>
                <a:lnSpc>
                  <a:spcPct val="100000"/>
                </a:lnSpc>
              </a:pPr>
              <a:endParaRPr b="0" lang="tr-TR" sz="1800" spc="-1" strike="noStrike">
                <a:solidFill>
                  <a:schemeClr val="dk1"/>
                </a:solidFill>
                <a:latin typeface="Arial"/>
              </a:endParaRPr>
            </a:p>
          </p:txBody>
        </p:sp>
      </p:grpSp>
      <p:grpSp>
        <p:nvGrpSpPr>
          <p:cNvPr id="1044" name="Google Shape;1096;p24"/>
          <p:cNvGrpSpPr/>
          <p:nvPr/>
        </p:nvGrpSpPr>
        <p:grpSpPr>
          <a:xfrm>
            <a:off x="1124640" y="3858120"/>
            <a:ext cx="481320" cy="566640"/>
            <a:chOff x="1124640" y="3858120"/>
            <a:chExt cx="481320" cy="566640"/>
          </a:xfrm>
        </p:grpSpPr>
        <p:sp>
          <p:nvSpPr>
            <p:cNvPr id="1045" name="Google Shape;1097;p24"/>
            <p:cNvSpPr/>
            <p:nvPr/>
          </p:nvSpPr>
          <p:spPr>
            <a:xfrm>
              <a:off x="1124640" y="3858120"/>
              <a:ext cx="481320" cy="566640"/>
            </a:xfrm>
            <a:custGeom>
              <a:avLst/>
              <a:gdLst>
                <a:gd name="textAreaLeft" fmla="*/ 0 w 481320"/>
                <a:gd name="textAreaRight" fmla="*/ 481680 w 481320"/>
                <a:gd name="textAreaTop" fmla="*/ 0 h 566640"/>
                <a:gd name="textAreaBottom" fmla="*/ 567000 h 566640"/>
              </a:gdLst>
              <a:ahLst/>
              <a:rect l="textAreaLeft" t="textAreaTop" r="textAreaRight" b="textAreaBottom"/>
              <a:pathLst>
                <a:path w="12812" h="15086">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6" name="Google Shape;1098;p24"/>
            <p:cNvSpPr/>
            <p:nvPr/>
          </p:nvSpPr>
          <p:spPr>
            <a:xfrm>
              <a:off x="1152360" y="3893760"/>
              <a:ext cx="425520" cy="498960"/>
            </a:xfrm>
            <a:custGeom>
              <a:avLst/>
              <a:gdLst>
                <a:gd name="textAreaLeft" fmla="*/ 0 w 425520"/>
                <a:gd name="textAreaRight" fmla="*/ 425880 w 425520"/>
                <a:gd name="textAreaTop" fmla="*/ 0 h 498960"/>
                <a:gd name="textAreaBottom" fmla="*/ 499320 h 498960"/>
              </a:gdLst>
              <a:ahLst/>
              <a:rect l="textAreaLeft" t="textAreaTop" r="textAreaRight" b="textAreaBottom"/>
              <a:pathLst>
                <a:path w="11336" h="13289">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7" name="Google Shape;1099;p24"/>
            <p:cNvSpPr/>
            <p:nvPr/>
          </p:nvSpPr>
          <p:spPr>
            <a:xfrm>
              <a:off x="1159200" y="3901320"/>
              <a:ext cx="412200" cy="483840"/>
            </a:xfrm>
            <a:custGeom>
              <a:avLst/>
              <a:gdLst>
                <a:gd name="textAreaLeft" fmla="*/ 0 w 412200"/>
                <a:gd name="textAreaRight" fmla="*/ 412560 w 412200"/>
                <a:gd name="textAreaTop" fmla="*/ 0 h 483840"/>
                <a:gd name="textAreaBottom" fmla="*/ 484200 h 483840"/>
              </a:gdLst>
              <a:ahLst/>
              <a:rect l="textAreaLeft" t="textAreaTop" r="textAreaRight" b="textAreaBottom"/>
              <a:pathLst>
                <a:path w="10978" h="12883">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rotWithShape="0">
              <a:gsLst>
                <a:gs pos="0">
                  <a:srgbClr val="ba8cc4"/>
                </a:gs>
                <a:gs pos="100000">
                  <a:srgbClr val="784d80"/>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48" name="Google Shape;1100;p24"/>
            <p:cNvSpPr/>
            <p:nvPr/>
          </p:nvSpPr>
          <p:spPr>
            <a:xfrm>
              <a:off x="1263960" y="4100040"/>
              <a:ext cx="202680" cy="135360"/>
            </a:xfrm>
            <a:custGeom>
              <a:avLst/>
              <a:gdLst>
                <a:gd name="textAreaLeft" fmla="*/ 0 w 202680"/>
                <a:gd name="textAreaRight" fmla="*/ 203040 w 202680"/>
                <a:gd name="textAreaTop" fmla="*/ 0 h 135360"/>
                <a:gd name="textAreaBottom" fmla="*/ 135720 h 135360"/>
              </a:gdLst>
              <a:ahLst/>
              <a:rect l="textAreaLeft" t="textAreaTop" r="textAreaRight" b="textAreaBottom"/>
              <a:pathLst>
                <a:path w="5406" h="3609">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w="0">
              <a:noFill/>
            </a:ln>
          </p:spPr>
          <p:style>
            <a:lnRef idx="0"/>
            <a:fillRef idx="0"/>
            <a:effectRef idx="0"/>
            <a:fontRef idx="minor"/>
          </p:style>
          <p:txBody>
            <a:bodyPr tIns="67680" bIns="67680" anchor="ctr">
              <a:noAutofit/>
            </a:bodyPr>
            <a:p>
              <a:pPr>
                <a:lnSpc>
                  <a:spcPct val="100000"/>
                </a:lnSpc>
              </a:pPr>
              <a:endParaRPr b="0" lang="tr-TR" sz="1800" spc="-1" strike="noStrike">
                <a:solidFill>
                  <a:schemeClr val="dk1"/>
                </a:solidFill>
                <a:latin typeface="Arial"/>
              </a:endParaRPr>
            </a:p>
          </p:txBody>
        </p:sp>
        <p:sp>
          <p:nvSpPr>
            <p:cNvPr id="1049" name="Google Shape;1101;p24"/>
            <p:cNvSpPr/>
            <p:nvPr/>
          </p:nvSpPr>
          <p:spPr>
            <a:xfrm>
              <a:off x="1299600" y="4025160"/>
              <a:ext cx="131040" cy="74520"/>
            </a:xfrm>
            <a:custGeom>
              <a:avLst/>
              <a:gdLst>
                <a:gd name="textAreaLeft" fmla="*/ 0 w 131040"/>
                <a:gd name="textAreaRight" fmla="*/ 131400 w 131040"/>
                <a:gd name="textAreaTop" fmla="*/ 0 h 74520"/>
                <a:gd name="textAreaBottom" fmla="*/ 74880 h 74520"/>
              </a:gdLst>
              <a:ahLst/>
              <a:rect l="textAreaLeft" t="textAreaTop" r="textAreaRight" b="textAreaBottom"/>
              <a:pathLst>
                <a:path w="3501" h="1989">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w="0">
              <a:noFill/>
            </a:ln>
          </p:spPr>
          <p:style>
            <a:lnRef idx="0"/>
            <a:fillRef idx="0"/>
            <a:effectRef idx="0"/>
            <a:fontRef idx="minor"/>
          </p:style>
          <p:txBody>
            <a:bodyPr tIns="37440" bIns="37440" anchor="ctr">
              <a:noAutofit/>
            </a:bodyPr>
            <a:p>
              <a:pPr>
                <a:lnSpc>
                  <a:spcPct val="100000"/>
                </a:lnSpc>
              </a:pPr>
              <a:endParaRPr b="0" lang="tr-TR" sz="1800" spc="-1" strike="noStrike">
                <a:solidFill>
                  <a:schemeClr val="dk1"/>
                </a:solidFill>
                <a:latin typeface="Arial"/>
              </a:endParaRPr>
            </a:p>
          </p:txBody>
        </p:sp>
        <p:sp>
          <p:nvSpPr>
            <p:cNvPr id="1050" name="Google Shape;1102;p24"/>
            <p:cNvSpPr/>
            <p:nvPr/>
          </p:nvSpPr>
          <p:spPr>
            <a:xfrm>
              <a:off x="1429920" y="4126320"/>
              <a:ext cx="51120" cy="108720"/>
            </a:xfrm>
            <a:custGeom>
              <a:avLst/>
              <a:gdLst>
                <a:gd name="textAreaLeft" fmla="*/ 0 w 51120"/>
                <a:gd name="textAreaRight" fmla="*/ 51480 w 51120"/>
                <a:gd name="textAreaTop" fmla="*/ 0 h 108720"/>
                <a:gd name="textAreaBottom" fmla="*/ 109080 h 108720"/>
              </a:gdLst>
              <a:ahLst/>
              <a:rect l="textAreaLeft" t="textAreaTop" r="textAreaRight" b="textAreaBottom"/>
              <a:pathLst>
                <a:path w="1370" h="2906">
                  <a:moveTo>
                    <a:pt x="1" y="0"/>
                  </a:moveTo>
                  <a:lnTo>
                    <a:pt x="1" y="2905"/>
                  </a:lnTo>
                  <a:lnTo>
                    <a:pt x="787" y="2905"/>
                  </a:lnTo>
                  <a:cubicBezTo>
                    <a:pt x="1108" y="2905"/>
                    <a:pt x="1370" y="2643"/>
                    <a:pt x="1370" y="2334"/>
                  </a:cubicBezTo>
                  <a:lnTo>
                    <a:pt x="1370" y="0"/>
                  </a:lnTo>
                  <a:close/>
                </a:path>
              </a:pathLst>
            </a:custGeom>
            <a:solidFill>
              <a:schemeClr val="accent6"/>
            </a:solidFill>
            <a:ln w="0">
              <a:noFill/>
            </a:ln>
          </p:spPr>
          <p:style>
            <a:lnRef idx="0"/>
            <a:fillRef idx="0"/>
            <a:effectRef idx="0"/>
            <a:fontRef idx="minor"/>
          </p:style>
          <p:txBody>
            <a:bodyPr tIns="54360" bIns="54360" anchor="ctr">
              <a:noAutofit/>
            </a:bodyPr>
            <a:p>
              <a:pPr>
                <a:lnSpc>
                  <a:spcPct val="100000"/>
                </a:lnSpc>
              </a:pPr>
              <a:endParaRPr b="0" lang="tr-TR" sz="1800" spc="-1" strike="noStrike">
                <a:solidFill>
                  <a:schemeClr val="dk1"/>
                </a:solidFill>
                <a:latin typeface="Arial"/>
              </a:endParaRPr>
            </a:p>
          </p:txBody>
        </p:sp>
        <p:sp>
          <p:nvSpPr>
            <p:cNvPr id="1051" name="Google Shape;1103;p24"/>
            <p:cNvSpPr/>
            <p:nvPr/>
          </p:nvSpPr>
          <p:spPr>
            <a:xfrm>
              <a:off x="1401840" y="4069440"/>
              <a:ext cx="107640" cy="69120"/>
            </a:xfrm>
            <a:custGeom>
              <a:avLst/>
              <a:gdLst>
                <a:gd name="textAreaLeft" fmla="*/ 0 w 107640"/>
                <a:gd name="textAreaRight" fmla="*/ 108000 w 107640"/>
                <a:gd name="textAreaTop" fmla="*/ 0 h 69120"/>
                <a:gd name="textAreaBottom" fmla="*/ 69480 h 69120"/>
              </a:gdLst>
              <a:ahLst/>
              <a:rect l="textAreaLeft" t="textAreaTop" r="textAreaRight" b="textAreaBottom"/>
              <a:pathLst>
                <a:path w="2871" h="1846">
                  <a:moveTo>
                    <a:pt x="1441" y="0"/>
                  </a:moveTo>
                  <a:lnTo>
                    <a:pt x="1" y="1846"/>
                  </a:lnTo>
                  <a:lnTo>
                    <a:pt x="2870" y="1846"/>
                  </a:lnTo>
                  <a:lnTo>
                    <a:pt x="1441" y="0"/>
                  </a:lnTo>
                  <a:close/>
                </a:path>
              </a:pathLst>
            </a:custGeom>
            <a:solidFill>
              <a:schemeClr val="accent6"/>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grpSp>
      <p:grpSp>
        <p:nvGrpSpPr>
          <p:cNvPr id="1052" name="Google Shape;1104;p24"/>
          <p:cNvGrpSpPr/>
          <p:nvPr/>
        </p:nvGrpSpPr>
        <p:grpSpPr>
          <a:xfrm>
            <a:off x="7402680" y="3930120"/>
            <a:ext cx="480600" cy="566640"/>
            <a:chOff x="7402680" y="3930120"/>
            <a:chExt cx="480600" cy="566640"/>
          </a:xfrm>
        </p:grpSpPr>
        <p:sp>
          <p:nvSpPr>
            <p:cNvPr id="1053" name="Google Shape;1105;p24"/>
            <p:cNvSpPr/>
            <p:nvPr/>
          </p:nvSpPr>
          <p:spPr>
            <a:xfrm>
              <a:off x="7402680" y="3930120"/>
              <a:ext cx="480600" cy="566640"/>
            </a:xfrm>
            <a:custGeom>
              <a:avLst/>
              <a:gdLst>
                <a:gd name="textAreaLeft" fmla="*/ 0 w 480600"/>
                <a:gd name="textAreaRight" fmla="*/ 480960 w 480600"/>
                <a:gd name="textAreaTop" fmla="*/ 0 h 566640"/>
                <a:gd name="textAreaBottom" fmla="*/ 567000 h 566640"/>
              </a:gdLst>
              <a:ahLst/>
              <a:rect l="textAreaLeft" t="textAreaTop" r="textAreaRight" b="textAreaBottom"/>
              <a:pathLst>
                <a:path w="12801" h="15086">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54" name="Google Shape;1106;p24"/>
            <p:cNvSpPr/>
            <p:nvPr/>
          </p:nvSpPr>
          <p:spPr>
            <a:xfrm>
              <a:off x="7430400" y="3965760"/>
              <a:ext cx="425160" cy="498960"/>
            </a:xfrm>
            <a:custGeom>
              <a:avLst/>
              <a:gdLst>
                <a:gd name="textAreaLeft" fmla="*/ 0 w 425160"/>
                <a:gd name="textAreaRight" fmla="*/ 425520 w 425160"/>
                <a:gd name="textAreaTop" fmla="*/ 0 h 498960"/>
                <a:gd name="textAreaBottom" fmla="*/ 499320 h 498960"/>
              </a:gdLst>
              <a:ahLst/>
              <a:rect l="textAreaLeft" t="textAreaTop" r="textAreaRight" b="textAreaBottom"/>
              <a:pathLst>
                <a:path w="11323" h="13289">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55" name="Google Shape;1107;p24"/>
            <p:cNvSpPr/>
            <p:nvPr/>
          </p:nvSpPr>
          <p:spPr>
            <a:xfrm>
              <a:off x="7436520" y="3973320"/>
              <a:ext cx="412560" cy="483840"/>
            </a:xfrm>
            <a:custGeom>
              <a:avLst/>
              <a:gdLst>
                <a:gd name="textAreaLeft" fmla="*/ 0 w 412560"/>
                <a:gd name="textAreaRight" fmla="*/ 412920 w 412560"/>
                <a:gd name="textAreaTop" fmla="*/ 0 h 483840"/>
                <a:gd name="textAreaBottom" fmla="*/ 484200 h 483840"/>
              </a:gdLst>
              <a:ahLst/>
              <a:rect l="textAreaLeft" t="textAreaTop" r="textAreaRight" b="textAreaBottom"/>
              <a:pathLst>
                <a:path w="10991" h="12883">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rotWithShape="0">
              <a:gsLst>
                <a:gs pos="0">
                  <a:srgbClr val="5c698e"/>
                </a:gs>
                <a:gs pos="100000">
                  <a:srgbClr val="2c303b"/>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56" name="Google Shape;1108;p24"/>
            <p:cNvSpPr/>
            <p:nvPr/>
          </p:nvSpPr>
          <p:spPr>
            <a:xfrm>
              <a:off x="7497000" y="409824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57" name="Google Shape;1109;p24"/>
            <p:cNvSpPr/>
            <p:nvPr/>
          </p:nvSpPr>
          <p:spPr>
            <a:xfrm>
              <a:off x="7497000" y="4159800"/>
              <a:ext cx="69840" cy="54720"/>
            </a:xfrm>
            <a:custGeom>
              <a:avLst/>
              <a:gdLst>
                <a:gd name="textAreaLeft" fmla="*/ 0 w 69840"/>
                <a:gd name="textAreaRight" fmla="*/ 70200 w 69840"/>
                <a:gd name="textAreaTop" fmla="*/ 0 h 54720"/>
                <a:gd name="textAreaBottom" fmla="*/ 55080 h 54720"/>
              </a:gdLst>
              <a:ahLst/>
              <a:rect l="textAreaLeft" t="textAreaTop" r="textAreaRight" b="textAreaBottom"/>
              <a:pathLst>
                <a:path w="1870" h="1465">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58" name="Google Shape;1110;p24"/>
            <p:cNvSpPr/>
            <p:nvPr/>
          </p:nvSpPr>
          <p:spPr>
            <a:xfrm>
              <a:off x="7718760" y="4159800"/>
              <a:ext cx="69840" cy="54720"/>
            </a:xfrm>
            <a:custGeom>
              <a:avLst/>
              <a:gdLst>
                <a:gd name="textAreaLeft" fmla="*/ 0 w 69840"/>
                <a:gd name="textAreaRight" fmla="*/ 70200 w 69840"/>
                <a:gd name="textAreaTop" fmla="*/ 0 h 54720"/>
                <a:gd name="textAreaBottom" fmla="*/ 55080 h 54720"/>
              </a:gdLst>
              <a:ahLst/>
              <a:rect l="textAreaLeft" t="textAreaTop" r="textAreaRight" b="textAreaBottom"/>
              <a:pathLst>
                <a:path w="1870" h="1465">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59" name="Google Shape;1111;p24"/>
            <p:cNvSpPr/>
            <p:nvPr/>
          </p:nvSpPr>
          <p:spPr>
            <a:xfrm>
              <a:off x="7575120" y="4159800"/>
              <a:ext cx="135000" cy="54720"/>
            </a:xfrm>
            <a:custGeom>
              <a:avLst/>
              <a:gdLst>
                <a:gd name="textAreaLeft" fmla="*/ 0 w 135000"/>
                <a:gd name="textAreaRight" fmla="*/ 135360 w 135000"/>
                <a:gd name="textAreaTop" fmla="*/ 0 h 54720"/>
                <a:gd name="textAreaBottom" fmla="*/ 55080 h 54720"/>
              </a:gdLst>
              <a:ahLst/>
              <a:rect l="textAreaLeft" t="textAreaTop" r="textAreaRight" b="textAreaBottom"/>
              <a:pathLst>
                <a:path w="3597" h="1465">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60" name="Google Shape;1112;p24"/>
            <p:cNvSpPr/>
            <p:nvPr/>
          </p:nvSpPr>
          <p:spPr>
            <a:xfrm>
              <a:off x="7648560" y="409824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61" name="Google Shape;1113;p24"/>
            <p:cNvSpPr/>
            <p:nvPr/>
          </p:nvSpPr>
          <p:spPr>
            <a:xfrm>
              <a:off x="7497000" y="422172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62" name="Google Shape;1114;p24"/>
            <p:cNvSpPr/>
            <p:nvPr/>
          </p:nvSpPr>
          <p:spPr>
            <a:xfrm>
              <a:off x="7648560" y="422172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063" name="Google Shape;1115;p24"/>
            <p:cNvSpPr/>
            <p:nvPr/>
          </p:nvSpPr>
          <p:spPr>
            <a:xfrm>
              <a:off x="7731720" y="4159800"/>
              <a:ext cx="88200" cy="123480"/>
            </a:xfrm>
            <a:custGeom>
              <a:avLst/>
              <a:gdLst>
                <a:gd name="textAreaLeft" fmla="*/ 0 w 88200"/>
                <a:gd name="textAreaRight" fmla="*/ 88560 w 88200"/>
                <a:gd name="textAreaTop" fmla="*/ 0 h 123480"/>
                <a:gd name="textAreaBottom" fmla="*/ 123840 h 123480"/>
              </a:gdLst>
              <a:ahLst/>
              <a:rect l="textAreaLeft" t="textAreaTop" r="textAreaRight" b="textAreaBottom"/>
              <a:pathLst>
                <a:path w="2359" h="3299">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w="0">
              <a:noFill/>
            </a:ln>
          </p:spPr>
          <p:style>
            <a:lnRef idx="0"/>
            <a:fillRef idx="0"/>
            <a:effectRef idx="0"/>
            <a:fontRef idx="minor"/>
          </p:style>
          <p:txBody>
            <a:bodyPr tIns="61920" bIns="61920" anchor="ctr">
              <a:noAutofit/>
            </a:bodyPr>
            <a:p>
              <a:pPr>
                <a:lnSpc>
                  <a:spcPct val="100000"/>
                </a:lnSpc>
              </a:pPr>
              <a:endParaRPr b="0" lang="tr-TR" sz="1800" spc="-1" strike="noStrike">
                <a:solidFill>
                  <a:schemeClr val="dk1"/>
                </a:solidFill>
                <a:latin typeface="Arial"/>
              </a:endParaRPr>
            </a:p>
          </p:txBody>
        </p:sp>
        <p:sp>
          <p:nvSpPr>
            <p:cNvPr id="1064" name="Google Shape;1116;p24"/>
            <p:cNvSpPr/>
            <p:nvPr/>
          </p:nvSpPr>
          <p:spPr>
            <a:xfrm>
              <a:off x="7749720" y="4208760"/>
              <a:ext cx="52560" cy="81000"/>
            </a:xfrm>
            <a:custGeom>
              <a:avLst/>
              <a:gdLst>
                <a:gd name="textAreaLeft" fmla="*/ 0 w 52560"/>
                <a:gd name="textAreaRight" fmla="*/ 52920 w 52560"/>
                <a:gd name="textAreaTop" fmla="*/ 0 h 81000"/>
                <a:gd name="textAreaBottom" fmla="*/ 81360 h 81000"/>
              </a:gdLst>
              <a:ahLst/>
              <a:rect l="textAreaLeft" t="textAreaTop" r="textAreaRight" b="textAreaBottom"/>
              <a:pathLst>
                <a:path w="1405" h="2167">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w="0">
              <a:noFill/>
            </a:ln>
          </p:spPr>
          <p:style>
            <a:lnRef idx="0"/>
            <a:fillRef idx="0"/>
            <a:effectRef idx="0"/>
            <a:fontRef idx="minor"/>
          </p:style>
          <p:txBody>
            <a:bodyPr tIns="40680" bIns="40680" anchor="ctr">
              <a:noAutofit/>
            </a:bodyPr>
            <a:p>
              <a:pPr>
                <a:lnSpc>
                  <a:spcPct val="100000"/>
                </a:lnSpc>
              </a:pPr>
              <a:endParaRPr b="0" lang="tr-TR" sz="1800" spc="-1" strike="noStrike">
                <a:solidFill>
                  <a:schemeClr val="dk1"/>
                </a:solidFill>
                <a:latin typeface="Arial"/>
              </a:endParaRPr>
            </a:p>
          </p:txBody>
        </p:sp>
        <p:sp>
          <p:nvSpPr>
            <p:cNvPr id="1065" name="Google Shape;1117;p24"/>
            <p:cNvSpPr/>
            <p:nvPr/>
          </p:nvSpPr>
          <p:spPr>
            <a:xfrm>
              <a:off x="7697160" y="4208760"/>
              <a:ext cx="52560" cy="73800"/>
            </a:xfrm>
            <a:custGeom>
              <a:avLst/>
              <a:gdLst>
                <a:gd name="textAreaLeft" fmla="*/ 0 w 52560"/>
                <a:gd name="textAreaRight" fmla="*/ 52920 w 52560"/>
                <a:gd name="textAreaTop" fmla="*/ 0 h 73800"/>
                <a:gd name="textAreaBottom" fmla="*/ 74160 h 73800"/>
              </a:gdLst>
              <a:ahLst/>
              <a:rect l="textAreaLeft" t="textAreaTop" r="textAreaRight" b="textAreaBottom"/>
              <a:pathLst>
                <a:path w="1406" h="1977">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w="0">
              <a:noFill/>
            </a:ln>
          </p:spPr>
          <p:style>
            <a:lnRef idx="0"/>
            <a:fillRef idx="0"/>
            <a:effectRef idx="0"/>
            <a:fontRef idx="minor"/>
          </p:style>
          <p:txBody>
            <a:bodyPr tIns="37080" bIns="37080" anchor="ctr">
              <a:noAutofit/>
            </a:bodyPr>
            <a:p>
              <a:pPr>
                <a:lnSpc>
                  <a:spcPct val="100000"/>
                </a:lnSpc>
              </a:pPr>
              <a:endParaRPr b="0" lang="tr-TR" sz="1800" spc="-1" strike="noStrike">
                <a:solidFill>
                  <a:schemeClr val="dk1"/>
                </a:solidFill>
                <a:latin typeface="Arial"/>
              </a:endParaRPr>
            </a:p>
          </p:txBody>
        </p:sp>
        <p:sp>
          <p:nvSpPr>
            <p:cNvPr id="1066" name="Google Shape;1118;p24"/>
            <p:cNvSpPr/>
            <p:nvPr/>
          </p:nvSpPr>
          <p:spPr>
            <a:xfrm>
              <a:off x="7710120" y="4245840"/>
              <a:ext cx="25920" cy="41400"/>
            </a:xfrm>
            <a:custGeom>
              <a:avLst/>
              <a:gdLst>
                <a:gd name="textAreaLeft" fmla="*/ 0 w 25920"/>
                <a:gd name="textAreaRight" fmla="*/ 26280 w 25920"/>
                <a:gd name="textAreaTop" fmla="*/ 0 h 41400"/>
                <a:gd name="textAreaBottom" fmla="*/ 41760 h 41400"/>
              </a:gdLst>
              <a:ahLst/>
              <a:rect l="textAreaLeft" t="textAreaTop" r="textAreaRight" b="textAreaBottom"/>
              <a:pathLst>
                <a:path w="703" h="1108">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w="0">
              <a:noFill/>
            </a:ln>
          </p:spPr>
          <p:style>
            <a:lnRef idx="0"/>
            <a:fillRef idx="0"/>
            <a:effectRef idx="0"/>
            <a:fontRef idx="minor"/>
          </p:style>
          <p:txBody>
            <a:bodyPr tIns="20880" bIns="20880" anchor="ctr">
              <a:noAutofit/>
            </a:bodyPr>
            <a:p>
              <a:pPr>
                <a:lnSpc>
                  <a:spcPct val="100000"/>
                </a:lnSpc>
              </a:pPr>
              <a:endParaRPr b="0" lang="tr-TR" sz="1800" spc="-1" strike="noStrike">
                <a:solidFill>
                  <a:schemeClr val="dk1"/>
                </a:solidFill>
                <a:latin typeface="Arial"/>
              </a:endParaRPr>
            </a:p>
          </p:txBody>
        </p:sp>
        <p:sp>
          <p:nvSpPr>
            <p:cNvPr id="1067" name="Google Shape;1119;p24"/>
            <p:cNvSpPr/>
            <p:nvPr/>
          </p:nvSpPr>
          <p:spPr>
            <a:xfrm>
              <a:off x="7467120" y="4187520"/>
              <a:ext cx="41760" cy="88560"/>
            </a:xfrm>
            <a:custGeom>
              <a:avLst/>
              <a:gdLst>
                <a:gd name="textAreaLeft" fmla="*/ 0 w 41760"/>
                <a:gd name="textAreaRight" fmla="*/ 42120 w 41760"/>
                <a:gd name="textAreaTop" fmla="*/ 0 h 88560"/>
                <a:gd name="textAreaBottom" fmla="*/ 88920 h 88560"/>
              </a:gdLst>
              <a:ahLst/>
              <a:rect l="textAreaLeft" t="textAreaTop" r="textAreaRight" b="textAreaBottom"/>
              <a:pathLst>
                <a:path w="1120" h="2370">
                  <a:moveTo>
                    <a:pt x="0" y="0"/>
                  </a:moveTo>
                  <a:lnTo>
                    <a:pt x="0" y="1251"/>
                  </a:lnTo>
                  <a:cubicBezTo>
                    <a:pt x="0" y="1870"/>
                    <a:pt x="500" y="2370"/>
                    <a:pt x="1120" y="2370"/>
                  </a:cubicBezTo>
                  <a:lnTo>
                    <a:pt x="1120" y="0"/>
                  </a:lnTo>
                  <a:close/>
                </a:path>
              </a:pathLst>
            </a:custGeom>
            <a:solidFill>
              <a:schemeClr val="accent2"/>
            </a:solidFill>
            <a:ln w="0">
              <a:noFill/>
            </a:ln>
          </p:spPr>
          <p:style>
            <a:lnRef idx="0"/>
            <a:fillRef idx="0"/>
            <a:effectRef idx="0"/>
            <a:fontRef idx="minor"/>
          </p:style>
          <p:txBody>
            <a:bodyPr tIns="44280" bIns="44280" anchor="ctr">
              <a:noAutofit/>
            </a:bodyPr>
            <a:p>
              <a:pPr>
                <a:lnSpc>
                  <a:spcPct val="100000"/>
                </a:lnSpc>
              </a:pPr>
              <a:endParaRPr b="0" lang="tr-TR" sz="1800" spc="-1" strike="noStrike">
                <a:solidFill>
                  <a:schemeClr val="dk1"/>
                </a:solidFill>
                <a:latin typeface="Arial"/>
              </a:endParaRPr>
            </a:p>
          </p:txBody>
        </p:sp>
        <p:sp>
          <p:nvSpPr>
            <p:cNvPr id="1068" name="Google Shape;1120;p24"/>
            <p:cNvSpPr/>
            <p:nvPr/>
          </p:nvSpPr>
          <p:spPr>
            <a:xfrm>
              <a:off x="7444080" y="4141080"/>
              <a:ext cx="87840" cy="56160"/>
            </a:xfrm>
            <a:custGeom>
              <a:avLst/>
              <a:gdLst>
                <a:gd name="textAreaLeft" fmla="*/ 0 w 87840"/>
                <a:gd name="textAreaRight" fmla="*/ 88200 w 87840"/>
                <a:gd name="textAreaTop" fmla="*/ 0 h 56160"/>
                <a:gd name="textAreaBottom" fmla="*/ 56520 h 56160"/>
              </a:gdLst>
              <a:ahLst/>
              <a:rect l="textAreaLeft" t="textAreaTop" r="textAreaRight" b="textAreaBottom"/>
              <a:pathLst>
                <a:path w="2346" h="1501">
                  <a:moveTo>
                    <a:pt x="1167" y="0"/>
                  </a:moveTo>
                  <a:lnTo>
                    <a:pt x="0" y="1500"/>
                  </a:lnTo>
                  <a:lnTo>
                    <a:pt x="2346" y="1500"/>
                  </a:lnTo>
                  <a:lnTo>
                    <a:pt x="1167" y="0"/>
                  </a:lnTo>
                  <a:close/>
                </a:path>
              </a:pathLst>
            </a:custGeom>
            <a:solidFill>
              <a:schemeClr val="accent2"/>
            </a:solidFill>
            <a:ln w="0">
              <a:noFill/>
            </a:ln>
          </p:spPr>
          <p:style>
            <a:lnRef idx="0"/>
            <a:fillRef idx="0"/>
            <a:effectRef idx="0"/>
            <a:fontRef idx="minor"/>
          </p:style>
          <p:txBody>
            <a:bodyPr tIns="28080" bIns="28080" anchor="ctr">
              <a:noAutofit/>
            </a:bodyPr>
            <a:p>
              <a:pPr>
                <a:lnSpc>
                  <a:spcPct val="100000"/>
                </a:lnSpc>
              </a:pPr>
              <a:endParaRPr b="0" lang="tr-TR" sz="1800" spc="-1" strike="noStrike">
                <a:solidFill>
                  <a:schemeClr val="dk1"/>
                </a:solidFill>
                <a:latin typeface="Arial"/>
              </a:endParaRPr>
            </a:p>
          </p:txBody>
        </p:sp>
      </p:grpSp>
      <p:grpSp>
        <p:nvGrpSpPr>
          <p:cNvPr id="1069" name="Google Shape;1131;p24"/>
          <p:cNvGrpSpPr/>
          <p:nvPr/>
        </p:nvGrpSpPr>
        <p:grpSpPr>
          <a:xfrm>
            <a:off x="2656440" y="1845000"/>
            <a:ext cx="3931560" cy="1442160"/>
            <a:chOff x="2656440" y="1845000"/>
            <a:chExt cx="3931560" cy="1442160"/>
          </a:xfrm>
        </p:grpSpPr>
        <p:sp>
          <p:nvSpPr>
            <p:cNvPr id="1070" name="Google Shape;1132;p24"/>
            <p:cNvSpPr/>
            <p:nvPr/>
          </p:nvSpPr>
          <p:spPr>
            <a:xfrm>
              <a:off x="3704040" y="2092680"/>
              <a:ext cx="1702440" cy="1127160"/>
            </a:xfrm>
            <a:custGeom>
              <a:avLst/>
              <a:gdLst>
                <a:gd name="textAreaLeft" fmla="*/ 0 w 1702440"/>
                <a:gd name="textAreaRight" fmla="*/ 1702800 w 1702440"/>
                <a:gd name="textAreaTop" fmla="*/ 0 h 1127160"/>
                <a:gd name="textAreaBottom" fmla="*/ 1127520 h 1127160"/>
              </a:gdLst>
              <a:ahLst/>
              <a:rect l="textAreaLeft" t="textAreaTop" r="textAreaRight" b="textAreaBottom"/>
              <a:pathLst>
                <a:path w="50066" h="32457">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71" name="Google Shape;1133;p24"/>
            <p:cNvSpPr/>
            <p:nvPr/>
          </p:nvSpPr>
          <p:spPr>
            <a:xfrm>
              <a:off x="3704400" y="2157120"/>
              <a:ext cx="1702080" cy="1062360"/>
            </a:xfrm>
            <a:custGeom>
              <a:avLst/>
              <a:gdLst>
                <a:gd name="textAreaLeft" fmla="*/ 0 w 1702080"/>
                <a:gd name="textAreaRight" fmla="*/ 1702440 w 1702080"/>
                <a:gd name="textAreaTop" fmla="*/ 0 h 1062360"/>
                <a:gd name="textAreaBottom" fmla="*/ 1062720 h 1062360"/>
              </a:gdLst>
              <a:ahLst/>
              <a:rect l="textAreaLeft" t="textAreaTop" r="textAreaRight" b="textAreaBottom"/>
              <a:pathLst>
                <a:path w="50055" h="3060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72" name="Google Shape;1134;p24"/>
            <p:cNvSpPr/>
            <p:nvPr/>
          </p:nvSpPr>
          <p:spPr>
            <a:xfrm>
              <a:off x="3765960" y="2185920"/>
              <a:ext cx="1578600" cy="872280"/>
            </a:xfrm>
            <a:custGeom>
              <a:avLst/>
              <a:gdLst>
                <a:gd name="textAreaLeft" fmla="*/ 0 w 1578600"/>
                <a:gd name="textAreaRight" fmla="*/ 1578960 w 1578600"/>
                <a:gd name="textAreaTop" fmla="*/ 0 h 872280"/>
                <a:gd name="textAreaBottom" fmla="*/ 872640 h 872280"/>
              </a:gdLst>
              <a:ahLst/>
              <a:rect l="textAreaLeft" t="textAreaTop" r="textAreaRight" b="textAreaBottom"/>
              <a:pathLst>
                <a:path w="46424" h="25123">
                  <a:moveTo>
                    <a:pt x="1" y="0"/>
                  </a:moveTo>
                  <a:lnTo>
                    <a:pt x="46423" y="0"/>
                  </a:lnTo>
                  <a:lnTo>
                    <a:pt x="46423" y="25122"/>
                  </a:lnTo>
                  <a:lnTo>
                    <a:pt x="1" y="25122"/>
                  </a:lnTo>
                  <a:close/>
                </a:path>
              </a:pathLst>
            </a:custGeom>
            <a:gradFill rotWithShape="0">
              <a:gsLst>
                <a:gs pos="0">
                  <a:srgbClr val="c0504d"/>
                </a:gs>
                <a:gs pos="100000">
                  <a:srgbClr val="9bbb59"/>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73" name="Google Shape;1135;p24"/>
            <p:cNvSpPr/>
            <p:nvPr/>
          </p:nvSpPr>
          <p:spPr>
            <a:xfrm>
              <a:off x="4413600" y="2559600"/>
              <a:ext cx="240120" cy="163440"/>
            </a:xfrm>
            <a:custGeom>
              <a:avLst/>
              <a:gdLst>
                <a:gd name="textAreaLeft" fmla="*/ 0 w 240120"/>
                <a:gd name="textAreaRight" fmla="*/ 240480 w 240120"/>
                <a:gd name="textAreaTop" fmla="*/ 0 h 163440"/>
                <a:gd name="textAreaBottom" fmla="*/ 163800 h 163440"/>
              </a:gdLst>
              <a:ahLst/>
              <a:rect l="textAreaLeft" t="textAreaTop" r="textAreaRight" b="textAreaBottom"/>
              <a:pathLst>
                <a:path w="7074" h="4716">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1074" name="Google Shape;1136;p24"/>
            <p:cNvSpPr/>
            <p:nvPr/>
          </p:nvSpPr>
          <p:spPr>
            <a:xfrm>
              <a:off x="4456080" y="2469240"/>
              <a:ext cx="155160" cy="89640"/>
            </a:xfrm>
            <a:custGeom>
              <a:avLst/>
              <a:gdLst>
                <a:gd name="textAreaLeft" fmla="*/ 0 w 155160"/>
                <a:gd name="textAreaRight" fmla="*/ 155520 w 155160"/>
                <a:gd name="textAreaTop" fmla="*/ 0 h 89640"/>
                <a:gd name="textAreaBottom" fmla="*/ 90000 h 89640"/>
              </a:gdLst>
              <a:ahLst/>
              <a:rect l="textAreaLeft" t="textAreaTop" r="textAreaRight" b="textAreaBottom"/>
              <a:pathLst>
                <a:path w="4573" h="2596">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w="0">
              <a:noFill/>
            </a:ln>
          </p:spPr>
          <p:style>
            <a:lnRef idx="0"/>
            <a:fillRef idx="0"/>
            <a:effectRef idx="0"/>
            <a:fontRef idx="minor"/>
          </p:style>
          <p:txBody>
            <a:bodyPr tIns="45000" bIns="45000" anchor="ctr">
              <a:noAutofit/>
            </a:bodyPr>
            <a:p>
              <a:pPr>
                <a:lnSpc>
                  <a:spcPct val="100000"/>
                </a:lnSpc>
              </a:pPr>
              <a:endParaRPr b="0" lang="tr-TR" sz="1800" spc="-1" strike="noStrike">
                <a:solidFill>
                  <a:schemeClr val="dk1"/>
                </a:solidFill>
                <a:latin typeface="Arial"/>
              </a:endParaRPr>
            </a:p>
          </p:txBody>
        </p:sp>
        <p:sp>
          <p:nvSpPr>
            <p:cNvPr id="1075" name="Google Shape;1137;p24"/>
            <p:cNvSpPr/>
            <p:nvPr/>
          </p:nvSpPr>
          <p:spPr>
            <a:xfrm>
              <a:off x="4292640" y="2313360"/>
              <a:ext cx="481680" cy="614520"/>
            </a:xfrm>
            <a:custGeom>
              <a:avLst/>
              <a:gdLst>
                <a:gd name="textAreaLeft" fmla="*/ 0 w 481680"/>
                <a:gd name="textAreaRight" fmla="*/ 482040 w 481680"/>
                <a:gd name="textAreaTop" fmla="*/ 0 h 614520"/>
                <a:gd name="textAreaBottom" fmla="*/ 614880 h 614520"/>
              </a:gdLst>
              <a:ahLst/>
              <a:rect l="textAreaLeft" t="textAreaTop" r="textAreaRight" b="textAreaBottom"/>
              <a:pathLst>
                <a:path w="14170" h="17699">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76" name="Google Shape;1138;p24"/>
            <p:cNvSpPr/>
            <p:nvPr/>
          </p:nvSpPr>
          <p:spPr>
            <a:xfrm>
              <a:off x="3485160" y="3123720"/>
              <a:ext cx="2105640" cy="163440"/>
            </a:xfrm>
            <a:custGeom>
              <a:avLst/>
              <a:gdLst>
                <a:gd name="textAreaLeft" fmla="*/ 0 w 2105640"/>
                <a:gd name="textAreaRight" fmla="*/ 2106000 w 2105640"/>
                <a:gd name="textAreaTop" fmla="*/ 0 h 163440"/>
                <a:gd name="textAreaBottom" fmla="*/ 163800 h 163440"/>
              </a:gdLst>
              <a:ahLst/>
              <a:rect l="textAreaLeft" t="textAreaTop" r="textAreaRight" b="textAreaBottom"/>
              <a:pathLst>
                <a:path w="61926" h="4716">
                  <a:moveTo>
                    <a:pt x="1" y="1"/>
                  </a:moveTo>
                  <a:cubicBezTo>
                    <a:pt x="1" y="2608"/>
                    <a:pt x="2120" y="4716"/>
                    <a:pt x="4716" y="4716"/>
                  </a:cubicBezTo>
                  <a:lnTo>
                    <a:pt x="57210" y="4716"/>
                  </a:lnTo>
                  <a:cubicBezTo>
                    <a:pt x="59818" y="4716"/>
                    <a:pt x="61925" y="2608"/>
                    <a:pt x="61925" y="1"/>
                  </a:cubicBezTo>
                  <a:close/>
                </a:path>
              </a:pathLst>
            </a:custGeom>
            <a:solidFill>
              <a:srgbClr val="000000"/>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1077" name="Google Shape;1139;p24"/>
            <p:cNvSpPr/>
            <p:nvPr/>
          </p:nvSpPr>
          <p:spPr>
            <a:xfrm>
              <a:off x="3502080" y="3123720"/>
              <a:ext cx="2105640" cy="163440"/>
            </a:xfrm>
            <a:custGeom>
              <a:avLst/>
              <a:gdLst>
                <a:gd name="textAreaLeft" fmla="*/ 0 w 2105640"/>
                <a:gd name="textAreaRight" fmla="*/ 2106000 w 2105640"/>
                <a:gd name="textAreaTop" fmla="*/ 0 h 163440"/>
                <a:gd name="textAreaBottom" fmla="*/ 163800 h 163440"/>
              </a:gdLst>
              <a:ahLst/>
              <a:rect l="textAreaLeft" t="textAreaTop" r="textAreaRight" b="textAreaBottom"/>
              <a:pathLst>
                <a:path w="61926" h="4716">
                  <a:moveTo>
                    <a:pt x="61925" y="1"/>
                  </a:moveTo>
                  <a:cubicBezTo>
                    <a:pt x="61925" y="2608"/>
                    <a:pt x="59818" y="4716"/>
                    <a:pt x="57210" y="4716"/>
                  </a:cubicBezTo>
                  <a:lnTo>
                    <a:pt x="4716" y="4716"/>
                  </a:lnTo>
                  <a:cubicBezTo>
                    <a:pt x="2120" y="4716"/>
                    <a:pt x="1" y="2608"/>
                    <a:pt x="1" y="1"/>
                  </a:cubicBezTo>
                  <a:close/>
                </a:path>
              </a:pathLst>
            </a:custGeom>
            <a:solidFill>
              <a:schemeClr val="accent1"/>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1078" name="Google Shape;1140;p24"/>
            <p:cNvSpPr/>
            <p:nvPr/>
          </p:nvSpPr>
          <p:spPr>
            <a:xfrm>
              <a:off x="3502080" y="3123720"/>
              <a:ext cx="1902600" cy="127080"/>
            </a:xfrm>
            <a:custGeom>
              <a:avLst/>
              <a:gdLst>
                <a:gd name="textAreaLeft" fmla="*/ 0 w 1902600"/>
                <a:gd name="textAreaRight" fmla="*/ 1902960 w 1902600"/>
                <a:gd name="textAreaTop" fmla="*/ 0 h 127080"/>
                <a:gd name="textAreaBottom" fmla="*/ 127440 h 127080"/>
              </a:gdLst>
              <a:ahLst/>
              <a:rect l="textAreaLeft" t="textAreaTop" r="textAreaRight" b="textAreaBottom"/>
              <a:pathLst>
                <a:path w="55949" h="3668">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w="0">
              <a:noFill/>
            </a:ln>
          </p:spPr>
          <p:style>
            <a:lnRef idx="0"/>
            <a:fillRef idx="0"/>
            <a:effectRef idx="0"/>
            <a:fontRef idx="minor"/>
          </p:style>
          <p:txBody>
            <a:bodyPr tIns="63720" bIns="63720" anchor="ctr">
              <a:noAutofit/>
            </a:bodyPr>
            <a:p>
              <a:pPr>
                <a:lnSpc>
                  <a:spcPct val="100000"/>
                </a:lnSpc>
              </a:pPr>
              <a:endParaRPr b="0" lang="tr-TR" sz="1800" spc="-1" strike="noStrike">
                <a:solidFill>
                  <a:schemeClr val="dk1"/>
                </a:solidFill>
                <a:latin typeface="Arial"/>
              </a:endParaRPr>
            </a:p>
          </p:txBody>
        </p:sp>
        <p:sp>
          <p:nvSpPr>
            <p:cNvPr id="1079" name="Google Shape;1141;p24"/>
            <p:cNvSpPr/>
            <p:nvPr/>
          </p:nvSpPr>
          <p:spPr>
            <a:xfrm>
              <a:off x="4926240" y="1957320"/>
              <a:ext cx="609480" cy="622440"/>
            </a:xfrm>
            <a:custGeom>
              <a:avLst/>
              <a:gdLst>
                <a:gd name="textAreaLeft" fmla="*/ 0 w 609480"/>
                <a:gd name="textAreaRight" fmla="*/ 609840 w 609480"/>
                <a:gd name="textAreaTop" fmla="*/ 0 h 622440"/>
                <a:gd name="textAreaBottom" fmla="*/ 622800 h 622440"/>
              </a:gdLst>
              <a:ahLst/>
              <a:rect l="textAreaLeft" t="textAreaTop" r="textAreaRight" b="textAreaBottom"/>
              <a:pathLst>
                <a:path w="17931" h="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80" name="Google Shape;1142;p24"/>
            <p:cNvSpPr/>
            <p:nvPr/>
          </p:nvSpPr>
          <p:spPr>
            <a:xfrm>
              <a:off x="4957200" y="2008080"/>
              <a:ext cx="528840" cy="540360"/>
            </a:xfrm>
            <a:custGeom>
              <a:avLst/>
              <a:gdLst>
                <a:gd name="textAreaLeft" fmla="*/ 0 w 528840"/>
                <a:gd name="textAreaRight" fmla="*/ 529200 w 528840"/>
                <a:gd name="textAreaTop" fmla="*/ 0 h 540360"/>
                <a:gd name="textAreaBottom" fmla="*/ 540720 h 540360"/>
              </a:gdLst>
              <a:ahLst/>
              <a:rect l="textAreaLeft" t="textAreaTop" r="textAreaRight" b="textAreaBottom"/>
              <a:pathLst>
                <a:path w="15563" h="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rotWithShape="0">
              <a:gsLst>
                <a:gs pos="0">
                  <a:srgbClr val="9bbb59"/>
                </a:gs>
                <a:gs pos="100000">
                  <a:srgbClr val="8064a2"/>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81" name="Google Shape;1143;p24"/>
            <p:cNvSpPr/>
            <p:nvPr/>
          </p:nvSpPr>
          <p:spPr>
            <a:xfrm>
              <a:off x="5082840" y="2102760"/>
              <a:ext cx="259560" cy="226800"/>
            </a:xfrm>
            <a:custGeom>
              <a:avLst/>
              <a:gdLst>
                <a:gd name="textAreaLeft" fmla="*/ 0 w 259560"/>
                <a:gd name="textAreaRight" fmla="*/ 259920 w 259560"/>
                <a:gd name="textAreaTop" fmla="*/ 0 h 226800"/>
                <a:gd name="textAreaBottom" fmla="*/ 227160 h 226800"/>
              </a:gdLst>
              <a:ahLst/>
              <a:rect l="textAreaLeft" t="textAreaTop" r="textAreaRight" b="textAreaBottom"/>
              <a:pathLst>
                <a:path w="7645" h="6536">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82" name="Google Shape;1144;p24"/>
            <p:cNvSpPr/>
            <p:nvPr/>
          </p:nvSpPr>
          <p:spPr>
            <a:xfrm>
              <a:off x="5029560" y="2334960"/>
              <a:ext cx="402480" cy="192960"/>
            </a:xfrm>
            <a:custGeom>
              <a:avLst/>
              <a:gdLst>
                <a:gd name="textAreaLeft" fmla="*/ 0 w 402480"/>
                <a:gd name="textAreaRight" fmla="*/ 402840 w 402480"/>
                <a:gd name="textAreaTop" fmla="*/ 0 h 192960"/>
                <a:gd name="textAreaBottom" fmla="*/ 193320 h 192960"/>
              </a:gdLst>
              <a:ahLst/>
              <a:rect l="textAreaLeft" t="textAreaTop" r="textAreaRight" b="textAreaBottom"/>
              <a:pathLst>
                <a:path w="11847" h="556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83" name="Google Shape;1145;p24"/>
            <p:cNvSpPr/>
            <p:nvPr/>
          </p:nvSpPr>
          <p:spPr>
            <a:xfrm>
              <a:off x="5118480" y="2177280"/>
              <a:ext cx="224280" cy="78120"/>
            </a:xfrm>
            <a:custGeom>
              <a:avLst/>
              <a:gdLst>
                <a:gd name="textAreaLeft" fmla="*/ 0 w 224280"/>
                <a:gd name="textAreaRight" fmla="*/ 224640 w 224280"/>
                <a:gd name="textAreaTop" fmla="*/ 0 h 78120"/>
                <a:gd name="textAreaBottom" fmla="*/ 78480 h 78120"/>
              </a:gdLst>
              <a:ahLst/>
              <a:rect l="textAreaLeft" t="textAreaTop" r="textAreaRight" b="textAreaBottom"/>
              <a:pathLst>
                <a:path w="6609" h="2257">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sp>
          <p:nvSpPr>
            <p:cNvPr id="1084" name="Google Shape;1146;p24"/>
            <p:cNvSpPr/>
            <p:nvPr/>
          </p:nvSpPr>
          <p:spPr>
            <a:xfrm>
              <a:off x="4967280" y="2122200"/>
              <a:ext cx="405720" cy="414720"/>
            </a:xfrm>
            <a:custGeom>
              <a:avLst/>
              <a:gdLst>
                <a:gd name="textAreaLeft" fmla="*/ 0 w 405720"/>
                <a:gd name="textAreaRight" fmla="*/ 406080 w 405720"/>
                <a:gd name="textAreaTop" fmla="*/ 0 h 414720"/>
                <a:gd name="textAreaBottom" fmla="*/ 415080 h 414720"/>
              </a:gdLst>
              <a:ahLst/>
              <a:rect l="textAreaLeft" t="textAreaTop" r="textAreaRight" b="textAreaBottom"/>
              <a:pathLst>
                <a:path w="11943" h="11955">
                  <a:moveTo>
                    <a:pt x="1036" y="1"/>
                  </a:moveTo>
                  <a:lnTo>
                    <a:pt x="1" y="1037"/>
                  </a:lnTo>
                  <a:lnTo>
                    <a:pt x="10907" y="11955"/>
                  </a:lnTo>
                  <a:lnTo>
                    <a:pt x="11943" y="10919"/>
                  </a:lnTo>
                  <a:lnTo>
                    <a:pt x="1036" y="1"/>
                  </a:ln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085" name="Google Shape;1147;p24"/>
            <p:cNvSpPr/>
            <p:nvPr/>
          </p:nvSpPr>
          <p:spPr>
            <a:xfrm>
              <a:off x="4159800" y="198540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086" name="Google Shape;1148;p24"/>
            <p:cNvSpPr/>
            <p:nvPr/>
          </p:nvSpPr>
          <p:spPr>
            <a:xfrm>
              <a:off x="4343400" y="198540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1" h="1195">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087" name="Google Shape;1149;p24"/>
            <p:cNvSpPr/>
            <p:nvPr/>
          </p:nvSpPr>
          <p:spPr>
            <a:xfrm>
              <a:off x="4526280" y="198540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088" name="Google Shape;1150;p24"/>
            <p:cNvSpPr/>
            <p:nvPr/>
          </p:nvSpPr>
          <p:spPr>
            <a:xfrm>
              <a:off x="4709520" y="198540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089" name="Google Shape;1151;p24"/>
            <p:cNvSpPr/>
            <p:nvPr/>
          </p:nvSpPr>
          <p:spPr>
            <a:xfrm>
              <a:off x="4187520" y="184500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1090" name="Google Shape;1152;p24"/>
            <p:cNvSpPr/>
            <p:nvPr/>
          </p:nvSpPr>
          <p:spPr>
            <a:xfrm>
              <a:off x="4370760" y="184500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1" y="4644"/>
                  </a:moveTo>
                  <a:lnTo>
                    <a:pt x="1"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1091" name="Google Shape;1153;p24"/>
            <p:cNvSpPr/>
            <p:nvPr/>
          </p:nvSpPr>
          <p:spPr>
            <a:xfrm>
              <a:off x="4554000" y="184500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1092" name="Google Shape;1154;p24"/>
            <p:cNvSpPr/>
            <p:nvPr/>
          </p:nvSpPr>
          <p:spPr>
            <a:xfrm>
              <a:off x="4737240" y="184500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1" y="4644"/>
                  </a:moveTo>
                  <a:lnTo>
                    <a:pt x="1"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1093" name="Google Shape;1155;p24"/>
            <p:cNvSpPr/>
            <p:nvPr/>
          </p:nvSpPr>
          <p:spPr>
            <a:xfrm>
              <a:off x="4920480" y="184500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1094" name="Google Shape;1156;p24"/>
            <p:cNvSpPr/>
            <p:nvPr/>
          </p:nvSpPr>
          <p:spPr>
            <a:xfrm>
              <a:off x="4892400" y="198540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3" h="1195">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095" name="Google Shape;1157;p24"/>
            <p:cNvSpPr/>
            <p:nvPr/>
          </p:nvSpPr>
          <p:spPr>
            <a:xfrm>
              <a:off x="3404160" y="2828160"/>
              <a:ext cx="67680" cy="69120"/>
            </a:xfrm>
            <a:custGeom>
              <a:avLst/>
              <a:gdLst>
                <a:gd name="textAreaLeft" fmla="*/ 0 w 67680"/>
                <a:gd name="textAreaRight" fmla="*/ 68040 w 67680"/>
                <a:gd name="textAreaTop" fmla="*/ 0 h 69120"/>
                <a:gd name="textAreaBottom" fmla="*/ 69480 h 69120"/>
              </a:gdLst>
              <a:ahLst/>
              <a:rect l="textAreaLeft" t="textAreaTop" r="textAreaRight" b="textAreaBottom"/>
              <a:pathLst>
                <a:path w="2001" h="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sp>
          <p:nvSpPr>
            <p:cNvPr id="1096" name="Google Shape;1158;p24"/>
            <p:cNvSpPr/>
            <p:nvPr/>
          </p:nvSpPr>
          <p:spPr>
            <a:xfrm>
              <a:off x="3349080" y="2765880"/>
              <a:ext cx="177840" cy="60480"/>
            </a:xfrm>
            <a:custGeom>
              <a:avLst/>
              <a:gdLst>
                <a:gd name="textAreaLeft" fmla="*/ 0 w 177840"/>
                <a:gd name="textAreaRight" fmla="*/ 178200 w 177840"/>
                <a:gd name="textAreaTop" fmla="*/ 0 h 60480"/>
                <a:gd name="textAreaBottom" fmla="*/ 60840 h 60480"/>
              </a:gdLst>
              <a:ahLst/>
              <a:rect l="textAreaLeft" t="textAreaTop" r="textAreaRight" b="textAreaBottom"/>
              <a:pathLst>
                <a:path w="5239" h="174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w="0">
              <a:noFill/>
            </a:ln>
          </p:spPr>
          <p:style>
            <a:lnRef idx="0"/>
            <a:fillRef idx="0"/>
            <a:effectRef idx="0"/>
            <a:fontRef idx="minor"/>
          </p:style>
          <p:txBody>
            <a:bodyPr tIns="30240" bIns="30240" anchor="ctr">
              <a:noAutofit/>
            </a:bodyPr>
            <a:p>
              <a:pPr>
                <a:lnSpc>
                  <a:spcPct val="100000"/>
                </a:lnSpc>
              </a:pPr>
              <a:endParaRPr b="0" lang="tr-TR" sz="1800" spc="-1" strike="noStrike">
                <a:solidFill>
                  <a:schemeClr val="dk1"/>
                </a:solidFill>
                <a:latin typeface="Arial"/>
              </a:endParaRPr>
            </a:p>
          </p:txBody>
        </p:sp>
        <p:sp>
          <p:nvSpPr>
            <p:cNvPr id="1097" name="Google Shape;1159;p24"/>
            <p:cNvSpPr/>
            <p:nvPr/>
          </p:nvSpPr>
          <p:spPr>
            <a:xfrm>
              <a:off x="3312000" y="2704320"/>
              <a:ext cx="252720" cy="76680"/>
            </a:xfrm>
            <a:custGeom>
              <a:avLst/>
              <a:gdLst>
                <a:gd name="textAreaLeft" fmla="*/ 0 w 252720"/>
                <a:gd name="textAreaRight" fmla="*/ 253080 w 252720"/>
                <a:gd name="textAreaTop" fmla="*/ 0 h 76680"/>
                <a:gd name="textAreaBottom" fmla="*/ 77040 h 76680"/>
              </a:gdLst>
              <a:ahLst/>
              <a:rect l="textAreaLeft" t="textAreaTop" r="textAreaRight" b="textAreaBottom"/>
              <a:pathLst>
                <a:path w="7443" h="221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1098" name="Google Shape;1160;p24"/>
            <p:cNvSpPr/>
            <p:nvPr/>
          </p:nvSpPr>
          <p:spPr>
            <a:xfrm>
              <a:off x="3274560" y="2640960"/>
              <a:ext cx="326880" cy="92160"/>
            </a:xfrm>
            <a:custGeom>
              <a:avLst/>
              <a:gdLst>
                <a:gd name="textAreaLeft" fmla="*/ 0 w 326880"/>
                <a:gd name="textAreaRight" fmla="*/ 327240 w 326880"/>
                <a:gd name="textAreaTop" fmla="*/ 0 h 92160"/>
                <a:gd name="textAreaBottom" fmla="*/ 92520 h 92160"/>
              </a:gdLst>
              <a:ahLst/>
              <a:rect l="textAreaLeft" t="textAreaTop" r="textAreaRight" b="textAreaBottom"/>
              <a:pathLst>
                <a:path w="9621" h="2659">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w="0">
              <a:noFill/>
            </a:ln>
          </p:spPr>
          <p:style>
            <a:lnRef idx="0"/>
            <a:fillRef idx="0"/>
            <a:effectRef idx="0"/>
            <a:fontRef idx="minor"/>
          </p:style>
          <p:txBody>
            <a:bodyPr tIns="46080" bIns="46080" anchor="ctr">
              <a:noAutofit/>
            </a:bodyPr>
            <a:p>
              <a:pPr>
                <a:lnSpc>
                  <a:spcPct val="100000"/>
                </a:lnSpc>
              </a:pPr>
              <a:endParaRPr b="0" lang="tr-TR" sz="1800" spc="-1" strike="noStrike">
                <a:solidFill>
                  <a:schemeClr val="dk1"/>
                </a:solidFill>
                <a:latin typeface="Arial"/>
              </a:endParaRPr>
            </a:p>
          </p:txBody>
        </p:sp>
        <p:sp>
          <p:nvSpPr>
            <p:cNvPr id="1099" name="Google Shape;1161;p24"/>
            <p:cNvSpPr/>
            <p:nvPr/>
          </p:nvSpPr>
          <p:spPr>
            <a:xfrm>
              <a:off x="6031800" y="2921040"/>
              <a:ext cx="39600" cy="40680"/>
            </a:xfrm>
            <a:custGeom>
              <a:avLst/>
              <a:gdLst>
                <a:gd name="textAreaLeft" fmla="*/ 0 w 39600"/>
                <a:gd name="textAreaRight" fmla="*/ 39960 w 39600"/>
                <a:gd name="textAreaTop" fmla="*/ 0 h 40680"/>
                <a:gd name="textAreaBottom" fmla="*/ 41040 h 40680"/>
              </a:gdLst>
              <a:ahLst/>
              <a:rect l="textAreaLeft" t="textAreaTop" r="textAreaRight" b="textAreaBottom"/>
              <a:pathLst>
                <a:path w="1179" h="1180">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1100" name="Google Shape;1162;p24"/>
            <p:cNvSpPr/>
            <p:nvPr/>
          </p:nvSpPr>
          <p:spPr>
            <a:xfrm>
              <a:off x="5999400" y="2883960"/>
              <a:ext cx="105120" cy="35640"/>
            </a:xfrm>
            <a:custGeom>
              <a:avLst/>
              <a:gdLst>
                <a:gd name="textAreaLeft" fmla="*/ 0 w 105120"/>
                <a:gd name="textAreaRight" fmla="*/ 105480 w 105120"/>
                <a:gd name="textAreaTop" fmla="*/ 0 h 35640"/>
                <a:gd name="textAreaBottom" fmla="*/ 36000 h 35640"/>
              </a:gdLst>
              <a:ahLst/>
              <a:rect l="textAreaLeft" t="textAreaTop" r="textAreaRight" b="textAreaBottom"/>
              <a:pathLst>
                <a:path w="3097" h="103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1101" name="Google Shape;1163;p24"/>
            <p:cNvSpPr/>
            <p:nvPr/>
          </p:nvSpPr>
          <p:spPr>
            <a:xfrm>
              <a:off x="5977080" y="2847960"/>
              <a:ext cx="149040" cy="45000"/>
            </a:xfrm>
            <a:custGeom>
              <a:avLst/>
              <a:gdLst>
                <a:gd name="textAreaLeft" fmla="*/ 0 w 149040"/>
                <a:gd name="textAreaRight" fmla="*/ 149400 w 149040"/>
                <a:gd name="textAreaTop" fmla="*/ 0 h 45000"/>
                <a:gd name="textAreaBottom" fmla="*/ 45360 h 45000"/>
              </a:gdLst>
              <a:ahLst/>
              <a:rect l="textAreaLeft" t="textAreaTop" r="textAreaRight" b="textAreaBottom"/>
              <a:pathLst>
                <a:path w="4395" h="1304">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w="0">
              <a:noFill/>
            </a:ln>
          </p:spPr>
          <p:style>
            <a:lnRef idx="0"/>
            <a:fillRef idx="0"/>
            <a:effectRef idx="0"/>
            <a:fontRef idx="minor"/>
          </p:style>
          <p:txBody>
            <a:bodyPr tIns="22680" bIns="22680" anchor="ctr">
              <a:noAutofit/>
            </a:bodyPr>
            <a:p>
              <a:pPr>
                <a:lnSpc>
                  <a:spcPct val="100000"/>
                </a:lnSpc>
              </a:pPr>
              <a:endParaRPr b="0" lang="tr-TR" sz="1800" spc="-1" strike="noStrike">
                <a:solidFill>
                  <a:schemeClr val="dk1"/>
                </a:solidFill>
                <a:latin typeface="Arial"/>
              </a:endParaRPr>
            </a:p>
          </p:txBody>
        </p:sp>
        <p:sp>
          <p:nvSpPr>
            <p:cNvPr id="1102" name="Google Shape;1164;p24"/>
            <p:cNvSpPr/>
            <p:nvPr/>
          </p:nvSpPr>
          <p:spPr>
            <a:xfrm>
              <a:off x="5955120" y="2810160"/>
              <a:ext cx="193320" cy="54360"/>
            </a:xfrm>
            <a:custGeom>
              <a:avLst/>
              <a:gdLst>
                <a:gd name="textAreaLeft" fmla="*/ 0 w 193320"/>
                <a:gd name="textAreaRight" fmla="*/ 193680 w 193320"/>
                <a:gd name="textAreaTop" fmla="*/ 0 h 54360"/>
                <a:gd name="textAreaBottom" fmla="*/ 54720 h 54360"/>
              </a:gdLst>
              <a:ahLst/>
              <a:rect l="textAreaLeft" t="textAreaTop" r="textAreaRight" b="textAreaBottom"/>
              <a:pathLst>
                <a:path w="5692" h="1573">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1103" name="Google Shape;1165;p24"/>
            <p:cNvSpPr/>
            <p:nvPr/>
          </p:nvSpPr>
          <p:spPr>
            <a:xfrm>
              <a:off x="3132000" y="2408760"/>
              <a:ext cx="152280" cy="158760"/>
            </a:xfrm>
            <a:custGeom>
              <a:avLst/>
              <a:gdLst>
                <a:gd name="textAreaLeft" fmla="*/ 0 w 152280"/>
                <a:gd name="textAreaRight" fmla="*/ 152640 w 152280"/>
                <a:gd name="textAreaTop" fmla="*/ 0 h 158760"/>
                <a:gd name="textAreaBottom" fmla="*/ 159120 h 158760"/>
              </a:gdLst>
              <a:ahLst/>
              <a:rect l="textAreaLeft" t="textAreaTop" r="textAreaRight" b="textAreaBottom"/>
              <a:pathLst>
                <a:path w="4490" h="4585">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w="0">
              <a:noFill/>
            </a:ln>
          </p:spPr>
          <p:style>
            <a:lnRef idx="0"/>
            <a:fillRef idx="0"/>
            <a:effectRef idx="0"/>
            <a:fontRef idx="minor"/>
          </p:style>
          <p:txBody>
            <a:bodyPr tIns="79560" bIns="79560" anchor="ctr">
              <a:noAutofit/>
            </a:bodyPr>
            <a:p>
              <a:pPr>
                <a:lnSpc>
                  <a:spcPct val="100000"/>
                </a:lnSpc>
              </a:pPr>
              <a:endParaRPr b="0" lang="tr-TR" sz="1800" spc="-1" strike="noStrike">
                <a:solidFill>
                  <a:schemeClr val="dk1"/>
                </a:solidFill>
                <a:latin typeface="Arial"/>
              </a:endParaRPr>
            </a:p>
          </p:txBody>
        </p:sp>
        <p:sp>
          <p:nvSpPr>
            <p:cNvPr id="1104" name="Google Shape;1166;p24"/>
            <p:cNvSpPr/>
            <p:nvPr/>
          </p:nvSpPr>
          <p:spPr>
            <a:xfrm>
              <a:off x="5896440" y="2400120"/>
              <a:ext cx="121320" cy="123840"/>
            </a:xfrm>
            <a:custGeom>
              <a:avLst/>
              <a:gdLst>
                <a:gd name="textAreaLeft" fmla="*/ 0 w 121320"/>
                <a:gd name="textAreaRight" fmla="*/ 121680 w 121320"/>
                <a:gd name="textAreaTop" fmla="*/ 0 h 123840"/>
                <a:gd name="textAreaBottom" fmla="*/ 124200 h 123840"/>
              </a:gdLst>
              <a:ahLst/>
              <a:rect l="textAreaLeft" t="textAreaTop" r="textAreaRight" b="textAreaBottom"/>
              <a:pathLst>
                <a:path w="3573" h="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w="0">
              <a:noFill/>
            </a:ln>
          </p:spPr>
          <p:style>
            <a:lnRef idx="0"/>
            <a:fillRef idx="0"/>
            <a:effectRef idx="0"/>
            <a:fontRef idx="minor"/>
          </p:style>
          <p:txBody>
            <a:bodyPr tIns="61920" bIns="61920" anchor="ctr">
              <a:noAutofit/>
            </a:bodyPr>
            <a:p>
              <a:pPr>
                <a:lnSpc>
                  <a:spcPct val="100000"/>
                </a:lnSpc>
              </a:pPr>
              <a:endParaRPr b="0" lang="tr-TR" sz="1800" spc="-1" strike="noStrike">
                <a:solidFill>
                  <a:schemeClr val="dk1"/>
                </a:solidFill>
                <a:latin typeface="Arial"/>
              </a:endParaRPr>
            </a:p>
          </p:txBody>
        </p:sp>
        <p:sp>
          <p:nvSpPr>
            <p:cNvPr id="1105" name="Google Shape;1167;p24"/>
            <p:cNvSpPr/>
            <p:nvPr/>
          </p:nvSpPr>
          <p:spPr>
            <a:xfrm>
              <a:off x="5839560" y="2521080"/>
              <a:ext cx="235440" cy="96120"/>
            </a:xfrm>
            <a:custGeom>
              <a:avLst/>
              <a:gdLst>
                <a:gd name="textAreaLeft" fmla="*/ 0 w 235440"/>
                <a:gd name="textAreaRight" fmla="*/ 235800 w 235440"/>
                <a:gd name="textAreaTop" fmla="*/ 0 h 96120"/>
                <a:gd name="textAreaBottom" fmla="*/ 96480 h 96120"/>
              </a:gdLst>
              <a:ahLst/>
              <a:rect l="textAreaLeft" t="textAreaTop" r="textAreaRight" b="textAreaBottom"/>
              <a:pathLst>
                <a:path w="6931" h="2775">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w="0">
              <a:noFill/>
            </a:ln>
          </p:spPr>
          <p:style>
            <a:lnRef idx="0"/>
            <a:fillRef idx="0"/>
            <a:effectRef idx="0"/>
            <a:fontRef idx="minor"/>
          </p:style>
          <p:txBody>
            <a:bodyPr tIns="48240" bIns="48240" anchor="ctr">
              <a:noAutofit/>
            </a:bodyPr>
            <a:p>
              <a:pPr>
                <a:lnSpc>
                  <a:spcPct val="100000"/>
                </a:lnSpc>
              </a:pPr>
              <a:endParaRPr b="0" lang="tr-TR" sz="1800" spc="-1" strike="noStrike">
                <a:solidFill>
                  <a:schemeClr val="dk1"/>
                </a:solidFill>
                <a:latin typeface="Arial"/>
              </a:endParaRPr>
            </a:p>
          </p:txBody>
        </p:sp>
        <p:sp>
          <p:nvSpPr>
            <p:cNvPr id="1106" name="Google Shape;1168;p24"/>
            <p:cNvSpPr/>
            <p:nvPr/>
          </p:nvSpPr>
          <p:spPr>
            <a:xfrm>
              <a:off x="5511240" y="2711160"/>
              <a:ext cx="270360" cy="270000"/>
            </a:xfrm>
            <a:custGeom>
              <a:avLst/>
              <a:gdLst>
                <a:gd name="textAreaLeft" fmla="*/ 0 w 270360"/>
                <a:gd name="textAreaRight" fmla="*/ 270720 w 270360"/>
                <a:gd name="textAreaTop" fmla="*/ 0 h 270000"/>
                <a:gd name="textAreaBottom" fmla="*/ 270360 h 270000"/>
              </a:gdLst>
              <a:ahLst/>
              <a:rect l="textAreaLeft" t="textAreaTop" r="textAreaRight" b="textAreaBottom"/>
              <a:pathLst>
                <a:path w="7955" h="778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107" name="Google Shape;1169;p24"/>
            <p:cNvSpPr/>
            <p:nvPr/>
          </p:nvSpPr>
          <p:spPr>
            <a:xfrm>
              <a:off x="3003840" y="2758320"/>
              <a:ext cx="158040" cy="157680"/>
            </a:xfrm>
            <a:custGeom>
              <a:avLst/>
              <a:gdLst>
                <a:gd name="textAreaLeft" fmla="*/ 0 w 158040"/>
                <a:gd name="textAreaRight" fmla="*/ 158400 w 158040"/>
                <a:gd name="textAreaTop" fmla="*/ 0 h 157680"/>
                <a:gd name="textAreaBottom" fmla="*/ 158040 h 157680"/>
              </a:gdLst>
              <a:ahLst/>
              <a:rect l="textAreaLeft" t="textAreaTop" r="textAreaRight" b="textAreaBottom"/>
              <a:pathLst>
                <a:path w="4656" h="4550">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w="0">
              <a:noFill/>
            </a:ln>
          </p:spPr>
          <p:style>
            <a:lnRef idx="0"/>
            <a:fillRef idx="0"/>
            <a:effectRef idx="0"/>
            <a:fontRef idx="minor"/>
          </p:style>
          <p:txBody>
            <a:bodyPr tIns="78840" bIns="78840" anchor="ctr">
              <a:noAutofit/>
            </a:bodyPr>
            <a:p>
              <a:pPr>
                <a:lnSpc>
                  <a:spcPct val="100000"/>
                </a:lnSpc>
              </a:pPr>
              <a:endParaRPr b="0" lang="tr-TR" sz="1800" spc="-1" strike="noStrike">
                <a:solidFill>
                  <a:schemeClr val="dk1"/>
                </a:solidFill>
                <a:latin typeface="Arial"/>
              </a:endParaRPr>
            </a:p>
          </p:txBody>
        </p:sp>
        <p:sp>
          <p:nvSpPr>
            <p:cNvPr id="1108" name="Google Shape;1170;p24"/>
            <p:cNvSpPr/>
            <p:nvPr/>
          </p:nvSpPr>
          <p:spPr>
            <a:xfrm>
              <a:off x="5811480" y="3038400"/>
              <a:ext cx="326880" cy="197640"/>
            </a:xfrm>
            <a:custGeom>
              <a:avLst/>
              <a:gdLst>
                <a:gd name="textAreaLeft" fmla="*/ 0 w 326880"/>
                <a:gd name="textAreaRight" fmla="*/ 327240 w 326880"/>
                <a:gd name="textAreaTop" fmla="*/ 0 h 197640"/>
                <a:gd name="textAreaBottom" fmla="*/ 198000 h 197640"/>
              </a:gdLst>
              <a:ahLst/>
              <a:rect l="textAreaLeft" t="textAreaTop" r="textAreaRight" b="textAreaBottom"/>
              <a:pathLst>
                <a:path w="9621" h="5700">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109" name="Google Shape;1171;p24"/>
            <p:cNvSpPr/>
            <p:nvPr/>
          </p:nvSpPr>
          <p:spPr>
            <a:xfrm>
              <a:off x="3306600" y="2220120"/>
              <a:ext cx="231120" cy="141840"/>
            </a:xfrm>
            <a:custGeom>
              <a:avLst/>
              <a:gdLst>
                <a:gd name="textAreaLeft" fmla="*/ 0 w 231120"/>
                <a:gd name="textAreaRight" fmla="*/ 231480 w 231120"/>
                <a:gd name="textAreaTop" fmla="*/ 0 h 141840"/>
                <a:gd name="textAreaBottom" fmla="*/ 142200 h 141840"/>
              </a:gdLst>
              <a:ahLst/>
              <a:rect l="textAreaLeft" t="textAreaTop" r="textAreaRight" b="textAreaBottom"/>
              <a:pathLst>
                <a:path w="6811" h="4096">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w="0">
              <a:noFill/>
            </a:ln>
          </p:spPr>
          <p:style>
            <a:lnRef idx="0"/>
            <a:fillRef idx="0"/>
            <a:effectRef idx="0"/>
            <a:fontRef idx="minor"/>
          </p:style>
          <p:txBody>
            <a:bodyPr tIns="70920" bIns="70920" anchor="ctr">
              <a:noAutofit/>
            </a:bodyPr>
            <a:p>
              <a:pPr>
                <a:lnSpc>
                  <a:spcPct val="100000"/>
                </a:lnSpc>
              </a:pPr>
              <a:endParaRPr b="0" lang="tr-TR" sz="1800" spc="-1" strike="noStrike">
                <a:solidFill>
                  <a:schemeClr val="dk1"/>
                </a:solidFill>
                <a:latin typeface="Arial"/>
              </a:endParaRPr>
            </a:p>
          </p:txBody>
        </p:sp>
        <p:sp>
          <p:nvSpPr>
            <p:cNvPr id="1110" name="Google Shape;1172;p24"/>
            <p:cNvSpPr/>
            <p:nvPr/>
          </p:nvSpPr>
          <p:spPr>
            <a:xfrm>
              <a:off x="3053880" y="3103200"/>
              <a:ext cx="154440" cy="134640"/>
            </a:xfrm>
            <a:custGeom>
              <a:avLst/>
              <a:gdLst>
                <a:gd name="textAreaLeft" fmla="*/ 0 w 154440"/>
                <a:gd name="textAreaRight" fmla="*/ 154800 w 154440"/>
                <a:gd name="textAreaTop" fmla="*/ 0 h 134640"/>
                <a:gd name="textAreaBottom" fmla="*/ 135000 h 134640"/>
              </a:gdLst>
              <a:ahLst/>
              <a:rect l="textAreaLeft" t="textAreaTop" r="textAreaRight" b="textAreaBottom"/>
              <a:pathLst>
                <a:path w="4549" h="3885">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w="0">
              <a:noFill/>
            </a:ln>
          </p:spPr>
          <p:style>
            <a:lnRef idx="0"/>
            <a:fillRef idx="0"/>
            <a:effectRef idx="0"/>
            <a:fontRef idx="minor"/>
          </p:style>
          <p:txBody>
            <a:bodyPr tIns="67320" bIns="67320" anchor="ctr">
              <a:noAutofit/>
            </a:bodyPr>
            <a:p>
              <a:pPr>
                <a:lnSpc>
                  <a:spcPct val="100000"/>
                </a:lnSpc>
              </a:pPr>
              <a:endParaRPr b="0" lang="tr-TR" sz="1800" spc="-1" strike="noStrike">
                <a:solidFill>
                  <a:schemeClr val="dk1"/>
                </a:solidFill>
                <a:latin typeface="Arial"/>
              </a:endParaRPr>
            </a:p>
          </p:txBody>
        </p:sp>
        <p:sp>
          <p:nvSpPr>
            <p:cNvPr id="1111" name="Google Shape;1173;p24"/>
            <p:cNvSpPr/>
            <p:nvPr/>
          </p:nvSpPr>
          <p:spPr>
            <a:xfrm>
              <a:off x="3181680" y="3149280"/>
              <a:ext cx="295560" cy="81000"/>
            </a:xfrm>
            <a:custGeom>
              <a:avLst/>
              <a:gdLst>
                <a:gd name="textAreaLeft" fmla="*/ 0 w 295560"/>
                <a:gd name="textAreaRight" fmla="*/ 295920 w 295560"/>
                <a:gd name="textAreaTop" fmla="*/ 0 h 81000"/>
                <a:gd name="textAreaBottom" fmla="*/ 81360 h 81000"/>
              </a:gdLst>
              <a:ahLst/>
              <a:rect l="textAreaLeft" t="textAreaTop" r="textAreaRight" b="textAreaBottom"/>
              <a:pathLst>
                <a:path w="8704" h="2340">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w="0">
              <a:noFill/>
            </a:ln>
          </p:spPr>
          <p:style>
            <a:lnRef idx="0"/>
            <a:fillRef idx="0"/>
            <a:effectRef idx="0"/>
            <a:fontRef idx="minor"/>
          </p:style>
          <p:txBody>
            <a:bodyPr tIns="40680" bIns="40680" anchor="ctr">
              <a:noAutofit/>
            </a:bodyPr>
            <a:p>
              <a:pPr>
                <a:lnSpc>
                  <a:spcPct val="100000"/>
                </a:lnSpc>
              </a:pPr>
              <a:endParaRPr b="0" lang="tr-TR" sz="1800" spc="-1" strike="noStrike">
                <a:solidFill>
                  <a:schemeClr val="dk1"/>
                </a:solidFill>
                <a:latin typeface="Arial"/>
              </a:endParaRPr>
            </a:p>
          </p:txBody>
        </p:sp>
        <p:sp>
          <p:nvSpPr>
            <p:cNvPr id="1112" name="Google Shape;1174;p24"/>
            <p:cNvSpPr/>
            <p:nvPr/>
          </p:nvSpPr>
          <p:spPr>
            <a:xfrm>
              <a:off x="6274440" y="3097080"/>
              <a:ext cx="313560" cy="104400"/>
            </a:xfrm>
            <a:custGeom>
              <a:avLst/>
              <a:gdLst>
                <a:gd name="textAreaLeft" fmla="*/ 0 w 313560"/>
                <a:gd name="textAreaRight" fmla="*/ 313920 w 313560"/>
                <a:gd name="textAreaTop" fmla="*/ 0 h 104400"/>
                <a:gd name="textAreaBottom" fmla="*/ 104760 h 104400"/>
              </a:gdLst>
              <a:ahLst/>
              <a:rect l="textAreaLeft" t="textAreaTop" r="textAreaRight" b="textAreaBottom"/>
              <a:pathLst>
                <a:path w="9229" h="3014">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sp>
          <p:nvSpPr>
            <p:cNvPr id="1113" name="Google Shape;1175;p24"/>
            <p:cNvSpPr/>
            <p:nvPr/>
          </p:nvSpPr>
          <p:spPr>
            <a:xfrm>
              <a:off x="2656440" y="2951280"/>
              <a:ext cx="211680" cy="271800"/>
            </a:xfrm>
            <a:custGeom>
              <a:avLst/>
              <a:gdLst>
                <a:gd name="textAreaLeft" fmla="*/ 0 w 211680"/>
                <a:gd name="textAreaRight" fmla="*/ 212040 w 211680"/>
                <a:gd name="textAreaTop" fmla="*/ 0 h 271800"/>
                <a:gd name="textAreaBottom" fmla="*/ 272160 h 271800"/>
              </a:gdLst>
              <a:ahLst/>
              <a:rect l="textAreaLeft" t="textAreaTop" r="textAreaRight" b="textAreaBottom"/>
              <a:pathLst>
                <a:path w="6240" h="7836">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114" name="Google Shape;1176;p24"/>
            <p:cNvSpPr/>
            <p:nvPr/>
          </p:nvSpPr>
          <p:spPr>
            <a:xfrm>
              <a:off x="2697120" y="3016440"/>
              <a:ext cx="130320" cy="131040"/>
            </a:xfrm>
            <a:custGeom>
              <a:avLst/>
              <a:gdLst>
                <a:gd name="textAreaLeft" fmla="*/ 0 w 130320"/>
                <a:gd name="textAreaRight" fmla="*/ 130680 w 130320"/>
                <a:gd name="textAreaTop" fmla="*/ 0 h 131040"/>
                <a:gd name="textAreaBottom" fmla="*/ 131400 h 131040"/>
              </a:gdLst>
              <a:ahLst/>
              <a:rect l="textAreaLeft" t="textAreaTop" r="textAreaRight" b="textAreaBottom"/>
              <a:pathLst>
                <a:path w="3846" h="3779">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w="0">
              <a:noFill/>
            </a:ln>
          </p:spPr>
          <p:style>
            <a:lnRef idx="0"/>
            <a:fillRef idx="0"/>
            <a:effectRef idx="0"/>
            <a:fontRef idx="minor"/>
          </p:style>
          <p:txBody>
            <a:bodyPr tIns="65520" bIns="65520" anchor="ctr">
              <a:noAutofit/>
            </a:bodyPr>
            <a:p>
              <a:pPr>
                <a:lnSpc>
                  <a:spcPct val="100000"/>
                </a:lnSpc>
              </a:pPr>
              <a:endParaRPr b="0" lang="tr-TR" sz="1800" spc="-1" strike="noStrike">
                <a:solidFill>
                  <a:schemeClr val="dk1"/>
                </a:solidFill>
                <a:latin typeface="Arial"/>
              </a:endParaRPr>
            </a:p>
          </p:txBody>
        </p:sp>
        <p:sp>
          <p:nvSpPr>
            <p:cNvPr id="1115" name="Google Shape;1177;p24"/>
            <p:cNvSpPr/>
            <p:nvPr/>
          </p:nvSpPr>
          <p:spPr>
            <a:xfrm>
              <a:off x="5628960" y="2133360"/>
              <a:ext cx="198360" cy="254880"/>
            </a:xfrm>
            <a:custGeom>
              <a:avLst/>
              <a:gdLst>
                <a:gd name="textAreaLeft" fmla="*/ 0 w 198360"/>
                <a:gd name="textAreaRight" fmla="*/ 198720 w 198360"/>
                <a:gd name="textAreaTop" fmla="*/ 0 h 254880"/>
                <a:gd name="textAreaBottom" fmla="*/ 255240 h 254880"/>
              </a:gdLst>
              <a:ahLst/>
              <a:rect l="textAreaLeft" t="textAreaTop" r="textAreaRight" b="textAreaBottom"/>
              <a:pathLst>
                <a:path w="5847" h="73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1116" name="Google Shape;1178;p24"/>
            <p:cNvSpPr/>
            <p:nvPr/>
          </p:nvSpPr>
          <p:spPr>
            <a:xfrm>
              <a:off x="5667120" y="2194560"/>
              <a:ext cx="122760" cy="122760"/>
            </a:xfrm>
            <a:custGeom>
              <a:avLst/>
              <a:gdLst>
                <a:gd name="textAreaLeft" fmla="*/ 0 w 122760"/>
                <a:gd name="textAreaRight" fmla="*/ 123120 w 122760"/>
                <a:gd name="textAreaTop" fmla="*/ 0 h 122760"/>
                <a:gd name="textAreaBottom" fmla="*/ 123120 h 122760"/>
              </a:gdLst>
              <a:ahLst/>
              <a:rect l="textAreaLeft" t="textAreaTop" r="textAreaRight" b="textAreaBottom"/>
              <a:pathLst>
                <a:path w="3621" h="3549">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w="0">
              <a:noFill/>
            </a:ln>
          </p:spPr>
          <p:style>
            <a:lnRef idx="0"/>
            <a:fillRef idx="0"/>
            <a:effectRef idx="0"/>
            <a:fontRef idx="minor"/>
          </p:style>
          <p:txBody>
            <a:bodyPr tIns="61560" bIns="61560" anchor="ctr">
              <a:noAutofit/>
            </a:bodyPr>
            <a:p>
              <a:pPr>
                <a:lnSpc>
                  <a:spcPct val="100000"/>
                </a:lnSpc>
              </a:pPr>
              <a:endParaRPr b="0" lang="tr-TR" sz="1800" spc="-1" strike="noStrike">
                <a:solidFill>
                  <a:schemeClr val="dk1"/>
                </a:solidFill>
                <a:latin typeface="Arial"/>
              </a:endParaRPr>
            </a:p>
          </p:txBody>
        </p:sp>
      </p:grpSp>
      <p:grpSp>
        <p:nvGrpSpPr>
          <p:cNvPr id="1117" name="Google Shape;1182;p24"/>
          <p:cNvGrpSpPr/>
          <p:nvPr/>
        </p:nvGrpSpPr>
        <p:grpSpPr>
          <a:xfrm>
            <a:off x="0" y="4536720"/>
            <a:ext cx="2997720" cy="1558440"/>
            <a:chOff x="0" y="4536720"/>
            <a:chExt cx="2997720" cy="1558440"/>
          </a:xfrm>
        </p:grpSpPr>
        <p:sp>
          <p:nvSpPr>
            <p:cNvPr id="1118" name="Google Shape;1183;p24"/>
            <p:cNvSpPr/>
            <p:nvPr/>
          </p:nvSpPr>
          <p:spPr>
            <a:xfrm>
              <a:off x="251640" y="4536720"/>
              <a:ext cx="2472840" cy="47844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800" spc="-1" strike="noStrike">
                  <a:solidFill>
                    <a:schemeClr val="accent3"/>
                  </a:solidFill>
                  <a:latin typeface="Fira Sans"/>
                  <a:ea typeface="Fira Sans"/>
                </a:rPr>
                <a:t>Data Overload and Complexity</a:t>
              </a:r>
              <a:endParaRPr b="0" lang="en-US" sz="1800" spc="-1" strike="noStrike">
                <a:solidFill>
                  <a:srgbClr val="000000"/>
                </a:solidFill>
                <a:latin typeface="Arial"/>
              </a:endParaRPr>
            </a:p>
          </p:txBody>
        </p:sp>
        <p:sp>
          <p:nvSpPr>
            <p:cNvPr id="1119" name="Google Shape;1184;p24"/>
            <p:cNvSpPr/>
            <p:nvPr/>
          </p:nvSpPr>
          <p:spPr>
            <a:xfrm>
              <a:off x="0" y="4903920"/>
              <a:ext cx="2997720" cy="119124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600" spc="-1" strike="noStrike">
                  <a:solidFill>
                    <a:srgbClr val="1f1f1f"/>
                  </a:solidFill>
                  <a:latin typeface="Google Sans"/>
                </a:rPr>
                <a:t>Managing large volumes of data from diverse sources</a:t>
              </a:r>
              <a:endParaRPr b="0" lang="en-US" sz="1600" spc="-1" strike="noStrike">
                <a:solidFill>
                  <a:srgbClr val="000000"/>
                </a:solidFill>
                <a:latin typeface="Arial"/>
              </a:endParaRPr>
            </a:p>
          </p:txBody>
        </p:sp>
      </p:grpSp>
      <p:grpSp>
        <p:nvGrpSpPr>
          <p:cNvPr id="1120" name="Google Shape;1185;p24"/>
          <p:cNvGrpSpPr/>
          <p:nvPr/>
        </p:nvGrpSpPr>
        <p:grpSpPr>
          <a:xfrm>
            <a:off x="3231000" y="4645080"/>
            <a:ext cx="3040200" cy="1594080"/>
            <a:chOff x="3231000" y="4645080"/>
            <a:chExt cx="3040200" cy="1594080"/>
          </a:xfrm>
        </p:grpSpPr>
        <p:sp>
          <p:nvSpPr>
            <p:cNvPr id="1121" name="Google Shape;1186;p24"/>
            <p:cNvSpPr/>
            <p:nvPr/>
          </p:nvSpPr>
          <p:spPr>
            <a:xfrm>
              <a:off x="3231000" y="4645080"/>
              <a:ext cx="284328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800" spc="-1" strike="noStrike">
                  <a:solidFill>
                    <a:schemeClr val="accent4"/>
                  </a:solidFill>
                  <a:latin typeface="Fira Sans"/>
                  <a:ea typeface="Fira Sans"/>
                </a:rPr>
                <a:t>Alert Fatigue</a:t>
              </a:r>
              <a:endParaRPr b="0" lang="en-US" sz="1800" spc="-1" strike="noStrike">
                <a:solidFill>
                  <a:srgbClr val="000000"/>
                </a:solidFill>
                <a:latin typeface="Arial"/>
              </a:endParaRPr>
            </a:p>
          </p:txBody>
        </p:sp>
        <p:sp>
          <p:nvSpPr>
            <p:cNvPr id="1122" name="Google Shape;1187;p24"/>
            <p:cNvSpPr/>
            <p:nvPr/>
          </p:nvSpPr>
          <p:spPr>
            <a:xfrm flipH="1">
              <a:off x="3466800" y="5033880"/>
              <a:ext cx="2804400" cy="1205280"/>
            </a:xfrm>
            <a:prstGeom prst="rect">
              <a:avLst/>
            </a:prstGeom>
            <a:noFill/>
            <a:ln w="0">
              <a:noFill/>
            </a:ln>
          </p:spPr>
          <p:style>
            <a:lnRef idx="0"/>
            <a:fillRef idx="0"/>
            <a:effectRef idx="0"/>
            <a:fontRef idx="minor"/>
          </p:style>
          <p:txBody>
            <a:bodyPr lIns="182880" rIns="182880" tIns="91440" bIns="91440" anchor="ctr">
              <a:noAutofit/>
            </a:bodyPr>
            <a:p>
              <a:pPr>
                <a:lnSpc>
                  <a:spcPct val="100000"/>
                </a:lnSpc>
              </a:pPr>
              <a:r>
                <a:rPr b="0" lang="en-US" sz="1600" spc="-1" strike="noStrike">
                  <a:solidFill>
                    <a:srgbClr val="1f1f1f"/>
                  </a:solidFill>
                  <a:latin typeface="Google Sans"/>
                </a:rPr>
                <a:t>Excessive and irrelevant alerts can lead to analyst fatigue and missed threats</a:t>
              </a:r>
              <a:br>
                <a:rPr sz="1200"/>
              </a:br>
              <a:endParaRPr b="0" lang="en-US" sz="1600" spc="-1" strike="noStrike">
                <a:solidFill>
                  <a:srgbClr val="000000"/>
                </a:solidFill>
                <a:latin typeface="Arial"/>
              </a:endParaRPr>
            </a:p>
          </p:txBody>
        </p:sp>
      </p:grpSp>
      <p:grpSp>
        <p:nvGrpSpPr>
          <p:cNvPr id="1123" name="Google Shape;1188;p24"/>
          <p:cNvGrpSpPr/>
          <p:nvPr/>
        </p:nvGrpSpPr>
        <p:grpSpPr>
          <a:xfrm>
            <a:off x="6148800" y="4471920"/>
            <a:ext cx="2677320" cy="1695240"/>
            <a:chOff x="6148800" y="4471920"/>
            <a:chExt cx="2677320" cy="1695240"/>
          </a:xfrm>
        </p:grpSpPr>
        <p:sp>
          <p:nvSpPr>
            <p:cNvPr id="1124" name="Google Shape;1189;p24"/>
            <p:cNvSpPr/>
            <p:nvPr/>
          </p:nvSpPr>
          <p:spPr>
            <a:xfrm>
              <a:off x="6148800" y="4471920"/>
              <a:ext cx="2677320" cy="47016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800" spc="-1" strike="noStrike">
                  <a:solidFill>
                    <a:schemeClr val="accent5"/>
                  </a:solidFill>
                  <a:latin typeface="Fira Sans"/>
                  <a:ea typeface="Fira Sans"/>
                </a:rPr>
                <a:t>Integration and Deployment</a:t>
              </a:r>
              <a:endParaRPr b="0" lang="en-US" sz="1800" spc="-1" strike="noStrike">
                <a:solidFill>
                  <a:srgbClr val="000000"/>
                </a:solidFill>
                <a:latin typeface="Arial"/>
              </a:endParaRPr>
            </a:p>
          </p:txBody>
        </p:sp>
        <p:sp>
          <p:nvSpPr>
            <p:cNvPr id="1125" name="Google Shape;1190;p24"/>
            <p:cNvSpPr/>
            <p:nvPr/>
          </p:nvSpPr>
          <p:spPr>
            <a:xfrm flipH="1">
              <a:off x="6271560" y="5033880"/>
              <a:ext cx="2554560" cy="1133280"/>
            </a:xfrm>
            <a:prstGeom prst="rect">
              <a:avLst/>
            </a:prstGeom>
            <a:noFill/>
            <a:ln w="0">
              <a:noFill/>
            </a:ln>
          </p:spPr>
          <p:style>
            <a:lnRef idx="0"/>
            <a:fillRef idx="0"/>
            <a:effectRef idx="0"/>
            <a:fontRef idx="minor"/>
          </p:style>
          <p:txBody>
            <a:bodyPr lIns="182880" rIns="182880" tIns="91440" bIns="91440" anchor="ctr">
              <a:noAutofit/>
            </a:bodyPr>
            <a:p>
              <a:pPr>
                <a:lnSpc>
                  <a:spcPct val="100000"/>
                </a:lnSpc>
              </a:pPr>
              <a:r>
                <a:rPr b="0" lang="en-US" sz="1400" spc="-1" strike="noStrike">
                  <a:solidFill>
                    <a:srgbClr val="1f1f1f"/>
                  </a:solidFill>
                  <a:latin typeface="Google Sans"/>
                </a:rPr>
                <a:t>Requires integration with existing security infrastructure and skilled personnel for deployment and maintenance</a:t>
              </a: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384" dur="indefinite" restart="never" nodeType="tmRoot">
          <p:childTnLst>
            <p:seq>
              <p:cTn id="385" dur="indefinite" nodeType="mainSeq">
                <p:childTnLst>
                  <p:par>
                    <p:cTn id="386" fill="hold">
                      <p:stCondLst>
                        <p:cond delay="indefinite"/>
                      </p:stCondLst>
                      <p:childTnLst>
                        <p:par>
                          <p:cTn id="387" fill="hold">
                            <p:stCondLst>
                              <p:cond delay="0"/>
                            </p:stCondLst>
                            <p:childTnLst>
                              <p:par>
                                <p:cTn id="388" nodeType="clickEffect" fill="hold" presetClass="entr" presetID="9">
                                  <p:stCondLst>
                                    <p:cond delay="0"/>
                                  </p:stCondLst>
                                  <p:childTnLst>
                                    <p:set>
                                      <p:cBhvr>
                                        <p:cTn id="389" dur="1" fill="hold">
                                          <p:stCondLst>
                                            <p:cond delay="0"/>
                                          </p:stCondLst>
                                        </p:cTn>
                                        <p:tgtEl>
                                          <p:spTgt spid="1069"/>
                                        </p:tgtEl>
                                        <p:attrNameLst>
                                          <p:attrName>style.visibility</p:attrName>
                                        </p:attrNameLst>
                                      </p:cBhvr>
                                      <p:to>
                                        <p:strVal val="visible"/>
                                      </p:to>
                                    </p:set>
                                    <p:animEffect filter="dissolve" transition="in">
                                      <p:cBhvr additive="repl">
                                        <p:cTn id="390" dur="500"/>
                                        <p:tgtEl>
                                          <p:spTgt spid="1069"/>
                                        </p:tgtEl>
                                      </p:cBhvr>
                                    </p:animEffec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3" presetSubtype="10">
                                  <p:stCondLst>
                                    <p:cond delay="0"/>
                                  </p:stCondLst>
                                  <p:childTnLst>
                                    <p:set>
                                      <p:cBhvr>
                                        <p:cTn id="394" dur="1" fill="hold">
                                          <p:stCondLst>
                                            <p:cond delay="0"/>
                                          </p:stCondLst>
                                        </p:cTn>
                                        <p:tgtEl>
                                          <p:spTgt spid="1026"/>
                                        </p:tgtEl>
                                        <p:attrNameLst>
                                          <p:attrName>style.visibility</p:attrName>
                                        </p:attrNameLst>
                                      </p:cBhvr>
                                      <p:to>
                                        <p:strVal val="visible"/>
                                      </p:to>
                                    </p:set>
                                    <p:animEffect filter="blinds(horizontal)" transition="in">
                                      <p:cBhvr additive="repl">
                                        <p:cTn id="395" dur="500"/>
                                        <p:tgtEl>
                                          <p:spTgt spid="1026"/>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5" presetSubtype="10">
                                  <p:stCondLst>
                                    <p:cond delay="0"/>
                                  </p:stCondLst>
                                  <p:childTnLst>
                                    <p:set>
                                      <p:cBhvr>
                                        <p:cTn id="399" dur="1" fill="hold">
                                          <p:stCondLst>
                                            <p:cond delay="0"/>
                                          </p:stCondLst>
                                        </p:cTn>
                                        <p:tgtEl>
                                          <p:spTgt spid="1044"/>
                                        </p:tgtEl>
                                        <p:attrNameLst>
                                          <p:attrName>style.visibility</p:attrName>
                                        </p:attrNameLst>
                                      </p:cBhvr>
                                      <p:to>
                                        <p:strVal val="visible"/>
                                      </p:to>
                                    </p:set>
                                    <p:animEffect filter="checkerboard(across)" transition="in">
                                      <p:cBhvr additive="repl">
                                        <p:cTn id="400" dur="500"/>
                                        <p:tgtEl>
                                          <p:spTgt spid="1044"/>
                                        </p:tgtEl>
                                      </p:cBhvr>
                                    </p:animEffect>
                                  </p:childTnLst>
                                </p:cTn>
                              </p:par>
                              <p:par>
                                <p:cTn id="401" nodeType="withEffect" fill="hold" presetClass="entr" presetID="5" presetSubtype="10">
                                  <p:stCondLst>
                                    <p:cond delay="0"/>
                                  </p:stCondLst>
                                  <p:childTnLst>
                                    <p:set>
                                      <p:cBhvr>
                                        <p:cTn id="402" dur="1" fill="hold">
                                          <p:stCondLst>
                                            <p:cond delay="0"/>
                                          </p:stCondLst>
                                        </p:cTn>
                                        <p:tgtEl>
                                          <p:spTgt spid="1117"/>
                                        </p:tgtEl>
                                        <p:attrNameLst>
                                          <p:attrName>style.visibility</p:attrName>
                                        </p:attrNameLst>
                                      </p:cBhvr>
                                      <p:to>
                                        <p:strVal val="visible"/>
                                      </p:to>
                                    </p:set>
                                    <p:animEffect filter="checkerboard(across)" transition="in">
                                      <p:cBhvr additive="repl">
                                        <p:cTn id="403" dur="500"/>
                                        <p:tgtEl>
                                          <p:spTgt spid="1117"/>
                                        </p:tgtEl>
                                      </p:cBhvr>
                                    </p:animEffec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3" presetSubtype="10">
                                  <p:stCondLst>
                                    <p:cond delay="0"/>
                                  </p:stCondLst>
                                  <p:childTnLst>
                                    <p:set>
                                      <p:cBhvr>
                                        <p:cTn id="407" dur="1" fill="hold">
                                          <p:stCondLst>
                                            <p:cond delay="0"/>
                                          </p:stCondLst>
                                        </p:cTn>
                                        <p:tgtEl>
                                          <p:spTgt spid="1030"/>
                                        </p:tgtEl>
                                        <p:attrNameLst>
                                          <p:attrName>style.visibility</p:attrName>
                                        </p:attrNameLst>
                                      </p:cBhvr>
                                      <p:to>
                                        <p:strVal val="visible"/>
                                      </p:to>
                                    </p:set>
                                    <p:animEffect filter="blinds(horizontal)" transition="in">
                                      <p:cBhvr additive="repl">
                                        <p:cTn id="408" dur="500"/>
                                        <p:tgtEl>
                                          <p:spTgt spid="1030"/>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9">
                                  <p:stCondLst>
                                    <p:cond delay="0"/>
                                  </p:stCondLst>
                                  <p:childTnLst>
                                    <p:set>
                                      <p:cBhvr>
                                        <p:cTn id="412" dur="1" fill="hold">
                                          <p:stCondLst>
                                            <p:cond delay="0"/>
                                          </p:stCondLst>
                                        </p:cTn>
                                        <p:tgtEl>
                                          <p:spTgt spid="1038"/>
                                        </p:tgtEl>
                                        <p:attrNameLst>
                                          <p:attrName>style.visibility</p:attrName>
                                        </p:attrNameLst>
                                      </p:cBhvr>
                                      <p:to>
                                        <p:strVal val="visible"/>
                                      </p:to>
                                    </p:set>
                                    <p:animEffect filter="dissolve" transition="in">
                                      <p:cBhvr additive="repl">
                                        <p:cTn id="413" dur="500"/>
                                        <p:tgtEl>
                                          <p:spTgt spid="1038"/>
                                        </p:tgtEl>
                                      </p:cBhvr>
                                    </p:animEffect>
                                  </p:childTnLst>
                                </p:cTn>
                              </p:par>
                              <p:par>
                                <p:cTn id="414" nodeType="withEffect" fill="hold" presetClass="entr" presetID="9">
                                  <p:stCondLst>
                                    <p:cond delay="0"/>
                                  </p:stCondLst>
                                  <p:childTnLst>
                                    <p:set>
                                      <p:cBhvr>
                                        <p:cTn id="415" dur="1" fill="hold">
                                          <p:stCondLst>
                                            <p:cond delay="0"/>
                                          </p:stCondLst>
                                        </p:cTn>
                                        <p:tgtEl>
                                          <p:spTgt spid="1120"/>
                                        </p:tgtEl>
                                        <p:attrNameLst>
                                          <p:attrName>style.visibility</p:attrName>
                                        </p:attrNameLst>
                                      </p:cBhvr>
                                      <p:to>
                                        <p:strVal val="visible"/>
                                      </p:to>
                                    </p:set>
                                    <p:animEffect filter="dissolve" transition="in">
                                      <p:cBhvr additive="repl">
                                        <p:cTn id="416" dur="500"/>
                                        <p:tgtEl>
                                          <p:spTgt spid="1120"/>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9">
                                  <p:stCondLst>
                                    <p:cond delay="0"/>
                                  </p:stCondLst>
                                  <p:childTnLst>
                                    <p:set>
                                      <p:cBhvr>
                                        <p:cTn id="420" dur="1" fill="hold">
                                          <p:stCondLst>
                                            <p:cond delay="0"/>
                                          </p:stCondLst>
                                        </p:cTn>
                                        <p:tgtEl>
                                          <p:spTgt spid="1034"/>
                                        </p:tgtEl>
                                        <p:attrNameLst>
                                          <p:attrName>style.visibility</p:attrName>
                                        </p:attrNameLst>
                                      </p:cBhvr>
                                      <p:to>
                                        <p:strVal val="visible"/>
                                      </p:to>
                                    </p:set>
                                    <p:animEffect filter="dissolve" transition="in">
                                      <p:cBhvr additive="repl">
                                        <p:cTn id="421" dur="500"/>
                                        <p:tgtEl>
                                          <p:spTgt spid="1034"/>
                                        </p:tgtEl>
                                      </p:cBhvr>
                                    </p:animEffect>
                                  </p:childTnLst>
                                </p:cTn>
                              </p:par>
                            </p:childTnLst>
                          </p:cTn>
                        </p:par>
                      </p:childTnLst>
                    </p:cTn>
                  </p:par>
                  <p:par>
                    <p:cTn id="422" fill="hold">
                      <p:stCondLst>
                        <p:cond delay="indefinite"/>
                      </p:stCondLst>
                      <p:childTnLst>
                        <p:par>
                          <p:cTn id="423" fill="hold">
                            <p:stCondLst>
                              <p:cond delay="0"/>
                            </p:stCondLst>
                            <p:childTnLst>
                              <p:par>
                                <p:cTn id="424" nodeType="clickEffect" fill="hold" presetClass="entr" presetID="3" presetSubtype="10">
                                  <p:stCondLst>
                                    <p:cond delay="0"/>
                                  </p:stCondLst>
                                  <p:childTnLst>
                                    <p:set>
                                      <p:cBhvr>
                                        <p:cTn id="425" dur="1" fill="hold">
                                          <p:stCondLst>
                                            <p:cond delay="0"/>
                                          </p:stCondLst>
                                        </p:cTn>
                                        <p:tgtEl>
                                          <p:spTgt spid="1052"/>
                                        </p:tgtEl>
                                        <p:attrNameLst>
                                          <p:attrName>style.visibility</p:attrName>
                                        </p:attrNameLst>
                                      </p:cBhvr>
                                      <p:to>
                                        <p:strVal val="visible"/>
                                      </p:to>
                                    </p:set>
                                    <p:animEffect filter="blinds(horizontal)" transition="in">
                                      <p:cBhvr additive="repl">
                                        <p:cTn id="426" dur="500"/>
                                        <p:tgtEl>
                                          <p:spTgt spid="1052"/>
                                        </p:tgtEl>
                                      </p:cBhvr>
                                    </p:animEffect>
                                  </p:childTnLst>
                                </p:cTn>
                              </p:par>
                              <p:par>
                                <p:cTn id="427" nodeType="withEffect" fill="hold" presetClass="entr" presetID="3" presetSubtype="10">
                                  <p:stCondLst>
                                    <p:cond delay="0"/>
                                  </p:stCondLst>
                                  <p:childTnLst>
                                    <p:set>
                                      <p:cBhvr>
                                        <p:cTn id="428" dur="1" fill="hold">
                                          <p:stCondLst>
                                            <p:cond delay="0"/>
                                          </p:stCondLst>
                                        </p:cTn>
                                        <p:tgtEl>
                                          <p:spTgt spid="1123"/>
                                        </p:tgtEl>
                                        <p:attrNameLst>
                                          <p:attrName>style.visibility</p:attrName>
                                        </p:attrNameLst>
                                      </p:cBhvr>
                                      <p:to>
                                        <p:strVal val="visible"/>
                                      </p:to>
                                    </p:set>
                                    <p:animEffect filter="blinds(horizontal)" transition="in">
                                      <p:cBhvr additive="repl">
                                        <p:cTn id="429" dur="500"/>
                                        <p:tgtEl>
                                          <p:spTgt spid="1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Network Visibility through SIEM</a:t>
            </a:r>
            <a:endParaRPr b="0" lang="tr-TR" sz="4000" spc="-1" strike="noStrike">
              <a:solidFill>
                <a:schemeClr val="dk1"/>
              </a:solidFill>
              <a:latin typeface="Arial"/>
            </a:endParaRPr>
          </a:p>
        </p:txBody>
      </p:sp>
      <p:sp>
        <p:nvSpPr>
          <p:cNvPr id="1127" name="PlaceHolder 2"/>
          <p:cNvSpPr>
            <a:spLocks noGrp="1"/>
          </p:cNvSpPr>
          <p:nvPr>
            <p:ph/>
          </p:nvPr>
        </p:nvSpPr>
        <p:spPr>
          <a:xfrm>
            <a:off x="610200" y="1757160"/>
            <a:ext cx="4537440" cy="498384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Example of a simple network that comprises multiple Linux/Windows based Endpoints </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800" spc="-1" strike="noStrike">
                <a:solidFill>
                  <a:schemeClr val="dk1"/>
                </a:solidFill>
                <a:latin typeface="Tw Cen MT"/>
              </a:rPr>
              <a:t>One data server, and one website. </a:t>
            </a:r>
            <a:endParaRPr b="0" lang="tr-TR" sz="18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800" spc="-1" strike="noStrike">
                <a:solidFill>
                  <a:schemeClr val="dk1"/>
                </a:solidFill>
                <a:latin typeface="Tw Cen MT"/>
              </a:rPr>
              <a:t>Each Windows-based component communicates with the other or accesses the internet through a router.</a:t>
            </a:r>
            <a:endParaRPr b="0" lang="tr-TR" sz="18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Each network component can have one or more log sources generating different logs.</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600" spc="-1" strike="noStrike">
                <a:solidFill>
                  <a:schemeClr val="dk1"/>
                </a:solidFill>
                <a:latin typeface="Tw Cen MT"/>
              </a:rPr>
              <a:t>One example could be setting up </a:t>
            </a:r>
            <a:r>
              <a:rPr b="1" lang="en-US" sz="1600" spc="-1" strike="noStrike">
                <a:solidFill>
                  <a:schemeClr val="dk1"/>
                </a:solidFill>
                <a:latin typeface="Tw Cen MT"/>
              </a:rPr>
              <a:t>Sysmon</a:t>
            </a:r>
            <a:r>
              <a:rPr b="0" lang="en-US" sz="1600" spc="-1" strike="noStrike">
                <a:solidFill>
                  <a:schemeClr val="dk1"/>
                </a:solidFill>
                <a:latin typeface="Tw Cen MT"/>
              </a:rPr>
              <a:t> along with Windows Event logs to have better visibility of Windows Endpoint. </a:t>
            </a:r>
            <a:endParaRPr b="0" lang="tr-TR" sz="1600" spc="-1" strike="noStrike">
              <a:solidFill>
                <a:schemeClr val="dk1"/>
              </a:solidFill>
              <a:latin typeface="Tw Cen MT"/>
            </a:endParaRPr>
          </a:p>
        </p:txBody>
      </p:sp>
      <p:pic>
        <p:nvPicPr>
          <p:cNvPr id="1128" name="Picture 1" descr=""/>
          <p:cNvPicPr/>
          <p:nvPr/>
        </p:nvPicPr>
        <p:blipFill>
          <a:blip r:embed="rId1"/>
          <a:stretch/>
        </p:blipFill>
        <p:spPr>
          <a:xfrm>
            <a:off x="4955400" y="1890000"/>
            <a:ext cx="4188240" cy="3403440"/>
          </a:xfrm>
          <a:prstGeom prst="rect">
            <a:avLst/>
          </a:prstGeom>
          <a:ln w="0">
            <a:noFill/>
          </a:ln>
        </p:spPr>
      </p:pic>
      <p:sp>
        <p:nvSpPr>
          <p:cNvPr id="1129" name="Rectangle 2"/>
          <p:cNvSpPr/>
          <p:nvPr/>
        </p:nvSpPr>
        <p:spPr>
          <a:xfrm>
            <a:off x="467640" y="5787360"/>
            <a:ext cx="8136720" cy="943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400" spc="-1" strike="noStrike">
                <a:solidFill>
                  <a:schemeClr val="dk1"/>
                </a:solidFill>
                <a:latin typeface="Arial"/>
              </a:rPr>
              <a:t>Sysmon: Windows system service and device driver that, once installed on a system, remains resident across system reboots to monitor and log system activity to the Windows event log. It provides detailed information about process creations, network connections, and changes to file creation time)</a:t>
            </a:r>
            <a:endParaRPr b="0" lang="en-US" sz="1400" spc="-1" strike="noStrike">
              <a:solidFill>
                <a:srgbClr val="000000"/>
              </a:solidFill>
              <a:latin typeface="Arial"/>
            </a:endParaRPr>
          </a:p>
        </p:txBody>
      </p:sp>
      <p:sp>
        <p:nvSpPr>
          <p:cNvPr id="1130" name="Rectangle 3"/>
          <p:cNvSpPr/>
          <p:nvPr/>
        </p:nvSpPr>
        <p:spPr>
          <a:xfrm>
            <a:off x="5670000" y="5271120"/>
            <a:ext cx="32943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ff0000"/>
                </a:solidFill>
                <a:latin typeface="Arial"/>
              </a:rPr>
              <a:t>https://medium.com/@exploit_daily/tryhackme-introduction-to-siem-755c6ff3c41f</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1"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Host-Centric Log Sources</a:t>
            </a:r>
            <a:endParaRPr b="0" lang="tr-TR" sz="4000" spc="-1" strike="noStrike">
              <a:solidFill>
                <a:schemeClr val="dk1"/>
              </a:solidFill>
              <a:latin typeface="Arial"/>
            </a:endParaRPr>
          </a:p>
        </p:txBody>
      </p:sp>
      <p:sp>
        <p:nvSpPr>
          <p:cNvPr id="1132" name="PlaceHolder 2"/>
          <p:cNvSpPr>
            <a:spLocks noGrp="1"/>
          </p:cNvSpPr>
          <p:nvPr>
            <p:ph/>
          </p:nvPr>
        </p:nvSpPr>
        <p:spPr>
          <a:xfrm>
            <a:off x="610200" y="1556640"/>
            <a:ext cx="7921800" cy="518436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These are log sources that capture events that occurred within or related to the host. </a:t>
            </a:r>
            <a:endParaRPr b="0" lang="tr-TR" sz="20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Some log sources that generate host-centric logs are Windows Event logs, Sysmon, etc. </a:t>
            </a:r>
            <a:endParaRPr b="0" lang="tr-TR" sz="20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Some examples of host-centric logs are:</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user accessing a file</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user attempting to authenticate.</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process Execution Activity</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process adding/editing/deleting a registry key or value.</a:t>
            </a:r>
            <a:endParaRPr b="0" lang="tr-TR" sz="2000" spc="-1" strike="noStrike">
              <a:solidFill>
                <a:schemeClr val="dk1"/>
              </a:solidFill>
              <a:latin typeface="Tw Cen MT"/>
            </a:endParaRPr>
          </a:p>
          <a:p>
            <a:pPr lvl="2" marL="914400" indent="-228600">
              <a:lnSpc>
                <a:spcPct val="100000"/>
              </a:lnSpc>
              <a:spcBef>
                <a:spcPts val="499"/>
              </a:spcBef>
              <a:buClr>
                <a:srgbClr val="c0504d"/>
              </a:buClr>
              <a:buSzPct val="75000"/>
              <a:buFont typeface="Wingdings" charset="2"/>
              <a:buChar char=""/>
            </a:pPr>
            <a:r>
              <a:rPr b="0" lang="en-US" sz="1600" spc="-1" strike="noStrike">
                <a:solidFill>
                  <a:schemeClr val="dk1"/>
                </a:solidFill>
                <a:latin typeface="Tw Cen MT"/>
              </a:rPr>
              <a:t>regedit</a:t>
            </a:r>
            <a:endParaRPr b="0" lang="tr-TR" sz="16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Powershell execution</a:t>
            </a:r>
            <a:r>
              <a:rPr b="0" lang="en-US" sz="1400" spc="-1" strike="noStrike">
                <a:solidFill>
                  <a:schemeClr val="dk1"/>
                </a:solidFill>
                <a:latin typeface="Tw Cen MT"/>
              </a:rPr>
              <a:t>. </a:t>
            </a:r>
            <a:endParaRPr b="0" lang="tr-TR" sz="1400" spc="-1" strike="noStrike">
              <a:solidFill>
                <a:schemeClr val="dk1"/>
              </a:solidFill>
              <a:latin typeface="Tw Cen MT"/>
            </a:endParaRPr>
          </a:p>
          <a:p>
            <a:pPr lvl="2" marL="914400" indent="-228600">
              <a:lnSpc>
                <a:spcPct val="100000"/>
              </a:lnSpc>
              <a:spcBef>
                <a:spcPts val="499"/>
              </a:spcBef>
              <a:buClr>
                <a:srgbClr val="c0504d"/>
              </a:buClr>
              <a:buSzPct val="75000"/>
              <a:buFont typeface="Wingdings" charset="2"/>
              <a:buChar char=""/>
            </a:pPr>
            <a:r>
              <a:rPr b="0" lang="en-US" sz="1400" spc="-1" strike="noStrike">
                <a:solidFill>
                  <a:schemeClr val="dk1"/>
                </a:solidFill>
                <a:latin typeface="Tw Cen MT"/>
              </a:rPr>
              <a:t>PowerShell's execution policy is a safety feature that controls the conditions under which PowerShell loads configuration files and runs scripts. This feature helps prevent the execution of malicious scripts</a:t>
            </a:r>
            <a:endParaRPr b="0" lang="tr-TR" sz="14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Host-Centric Log Sources</a:t>
            </a:r>
            <a:endParaRPr b="0" lang="tr-TR" sz="4000" spc="-1" strike="noStrike">
              <a:solidFill>
                <a:schemeClr val="dk1"/>
              </a:solidFill>
              <a:latin typeface="Arial"/>
            </a:endParaRPr>
          </a:p>
        </p:txBody>
      </p:sp>
      <p:pic>
        <p:nvPicPr>
          <p:cNvPr id="1134" name="Picture 2" descr=""/>
          <p:cNvPicPr/>
          <p:nvPr/>
        </p:nvPicPr>
        <p:blipFill>
          <a:blip r:embed="rId1"/>
          <a:stretch/>
        </p:blipFill>
        <p:spPr>
          <a:xfrm>
            <a:off x="318240" y="1917000"/>
            <a:ext cx="8741520" cy="4466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5"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Network-Centric Log Sources</a:t>
            </a:r>
            <a:endParaRPr b="0" lang="tr-TR" sz="4000" spc="-1" strike="noStrike">
              <a:solidFill>
                <a:schemeClr val="dk1"/>
              </a:solidFill>
              <a:latin typeface="Arial"/>
            </a:endParaRPr>
          </a:p>
        </p:txBody>
      </p:sp>
      <p:sp>
        <p:nvSpPr>
          <p:cNvPr id="1136" name="PlaceHolder 2"/>
          <p:cNvSpPr>
            <a:spLocks noGrp="1"/>
          </p:cNvSpPr>
          <p:nvPr>
            <p:ph/>
          </p:nvPr>
        </p:nvSpPr>
        <p:spPr>
          <a:xfrm>
            <a:off x="610200" y="1556640"/>
            <a:ext cx="7921800" cy="518436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Network-related logs are generated when the hosts communicate with each other or access the internet to visit a website. Some network-based protocols are SSH, VPN, HTTP/s, FTP, etc. Examples of such events are. </a:t>
            </a:r>
            <a:endParaRPr b="0" lang="tr-TR" sz="20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Some examples of Network-centric logs are:</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SSH connection</a:t>
            </a:r>
            <a:endParaRPr b="0" lang="tr-TR" sz="2000" spc="-1" strike="noStrike">
              <a:solidFill>
                <a:schemeClr val="dk1"/>
              </a:solidFill>
              <a:latin typeface="Tw Cen MT"/>
            </a:endParaRPr>
          </a:p>
          <a:p>
            <a:pPr lvl="2" marL="914400" indent="-228600">
              <a:lnSpc>
                <a:spcPct val="100000"/>
              </a:lnSpc>
              <a:spcBef>
                <a:spcPts val="499"/>
              </a:spcBef>
              <a:buClr>
                <a:srgbClr val="c0504d"/>
              </a:buClr>
              <a:buSzPct val="75000"/>
              <a:buFont typeface="Wingdings" charset="2"/>
              <a:buChar char=""/>
            </a:pPr>
            <a:r>
              <a:rPr b="0" lang="en-US" sz="2000" spc="-1" strike="noStrike">
                <a:solidFill>
                  <a:schemeClr val="dk1"/>
                </a:solidFill>
                <a:latin typeface="Tw Cen MT"/>
              </a:rPr>
              <a:t>SSH is a network communication protocol that enables two computers to communicate (http or hypertext transfer protocol, which is the protocol used to transfer hypertext such as web pages) and share data</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file being accessed via FTP</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Web traffic</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A user accessing company’s resources through VPN.</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000" spc="-1" strike="noStrike">
                <a:solidFill>
                  <a:schemeClr val="dk1"/>
                </a:solidFill>
                <a:latin typeface="Tw Cen MT"/>
              </a:rPr>
              <a:t>Network file sharing Activity</a:t>
            </a:r>
            <a:endParaRPr b="0" lang="tr-TR" sz="20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7"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a:t>
            </a:r>
            <a:endParaRPr b="0" lang="tr-TR" sz="4000" spc="-1" strike="noStrike">
              <a:solidFill>
                <a:schemeClr val="dk1"/>
              </a:solidFill>
              <a:latin typeface="Arial"/>
            </a:endParaRPr>
          </a:p>
        </p:txBody>
      </p:sp>
      <p:sp>
        <p:nvSpPr>
          <p:cNvPr id="1138" name="PlaceHolder 2"/>
          <p:cNvSpPr>
            <a:spLocks noGrp="1"/>
          </p:cNvSpPr>
          <p:nvPr>
            <p:ph/>
          </p:nvPr>
        </p:nvSpPr>
        <p:spPr>
          <a:xfrm>
            <a:off x="610200" y="1556640"/>
            <a:ext cx="7921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A log source is a data source that creates an event log. For example, a firewall or intrusion protection system (IPS) logs security-based events, and switches or routers logs network-based events. </a:t>
            </a:r>
            <a:endParaRPr b="0" lang="tr-TR" sz="24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Ingestion refers to the process of formatting and uploading log data from external sources like hosts, applications, and cloud-based logging services.</a:t>
            </a:r>
            <a:endParaRPr b="0" lang="tr-TR" sz="24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 Windows</a:t>
            </a:r>
            <a:endParaRPr b="0" lang="tr-TR" sz="4000" spc="-1" strike="noStrike">
              <a:solidFill>
                <a:schemeClr val="dk1"/>
              </a:solidFill>
              <a:latin typeface="Arial"/>
            </a:endParaRPr>
          </a:p>
        </p:txBody>
      </p:sp>
      <p:sp>
        <p:nvSpPr>
          <p:cNvPr id="1140" name="PlaceHolder 2"/>
          <p:cNvSpPr>
            <a:spLocks noGrp="1"/>
          </p:cNvSpPr>
          <p:nvPr>
            <p:ph/>
          </p:nvPr>
        </p:nvSpPr>
        <p:spPr>
          <a:xfrm>
            <a:off x="610200" y="1556640"/>
            <a:ext cx="7921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Windows records every event that can be viewed through the Event Viewer utility. </a:t>
            </a:r>
            <a:endParaRPr b="0" lang="tr-TR" sz="24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100" spc="-1" strike="noStrike">
                <a:solidFill>
                  <a:schemeClr val="dk1"/>
                </a:solidFill>
                <a:latin typeface="Tw Cen MT"/>
              </a:rPr>
              <a:t>It assigns a unique ID to each type of log activity, making it easy for the analyst to examine and keep track of. </a:t>
            </a:r>
            <a:endParaRPr b="0" lang="tr-TR" sz="21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100" spc="-1" strike="noStrike">
                <a:solidFill>
                  <a:schemeClr val="dk1"/>
                </a:solidFill>
                <a:latin typeface="Tw Cen MT"/>
              </a:rPr>
              <a:t>To view events in a Windows environment, type Event Viewer in the search bar, and it takes you to the tool where different logs are stored and can be viewed, as shown below. </a:t>
            </a:r>
            <a:endParaRPr b="0" lang="tr-TR" sz="21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2100" spc="-1" strike="noStrike">
                <a:solidFill>
                  <a:schemeClr val="dk1"/>
                </a:solidFill>
                <a:latin typeface="Tw Cen MT"/>
              </a:rPr>
              <a:t>These logs from all windows endpoints are forwarded to the SIEM solution for monitoring and better visibility. </a:t>
            </a:r>
            <a:endParaRPr b="0" lang="tr-TR" sz="21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 Windows</a:t>
            </a:r>
            <a:endParaRPr b="0" lang="tr-TR" sz="4000" spc="-1" strike="noStrike">
              <a:solidFill>
                <a:schemeClr val="dk1"/>
              </a:solidFill>
              <a:latin typeface="Arial"/>
            </a:endParaRPr>
          </a:p>
        </p:txBody>
      </p:sp>
      <p:pic>
        <p:nvPicPr>
          <p:cNvPr id="1142" name="Picture 2" descr=""/>
          <p:cNvPicPr/>
          <p:nvPr/>
        </p:nvPicPr>
        <p:blipFill>
          <a:blip r:embed="rId1"/>
          <a:stretch/>
        </p:blipFill>
        <p:spPr>
          <a:xfrm>
            <a:off x="251640" y="1700640"/>
            <a:ext cx="8619120" cy="4918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10760" y="548640"/>
            <a:ext cx="8229240" cy="794520"/>
          </a:xfrm>
          <a:prstGeom prst="rect">
            <a:avLst/>
          </a:prstGeom>
          <a:noFill/>
          <a:ln w="0">
            <a:noFill/>
          </a:ln>
        </p:spPr>
        <p:txBody>
          <a:bodyPr numCol="1" spcCol="0" lIns="91440" rIns="91440" tIns="91440" bIns="91440" anchor="t">
            <a:noAutofit/>
          </a:bodyPr>
          <a:p>
            <a:pPr indent="0">
              <a:lnSpc>
                <a:spcPct val="100000"/>
              </a:lnSpc>
              <a:buNone/>
            </a:pPr>
            <a:r>
              <a:rPr b="0" lang="en" sz="4400" spc="-1" strike="noStrike">
                <a:solidFill>
                  <a:schemeClr val="dk2"/>
                </a:solidFill>
                <a:latin typeface="Tw Cen MT"/>
              </a:rPr>
              <a:t>Lecture Content:</a:t>
            </a:r>
            <a:endParaRPr b="0" lang="tr-TR" sz="4400" spc="-1" strike="noStrike">
              <a:solidFill>
                <a:schemeClr val="dk1"/>
              </a:solidFill>
              <a:latin typeface="Arial"/>
            </a:endParaRPr>
          </a:p>
        </p:txBody>
      </p:sp>
      <p:grpSp>
        <p:nvGrpSpPr>
          <p:cNvPr id="202" name="Google Shape;70;p16"/>
          <p:cNvGrpSpPr/>
          <p:nvPr/>
        </p:nvGrpSpPr>
        <p:grpSpPr>
          <a:xfrm>
            <a:off x="1748880" y="2320560"/>
            <a:ext cx="5645880" cy="3089160"/>
            <a:chOff x="1748880" y="2320560"/>
            <a:chExt cx="5645880" cy="3089160"/>
          </a:xfrm>
        </p:grpSpPr>
        <p:grpSp>
          <p:nvGrpSpPr>
            <p:cNvPr id="203" name="Google Shape;71;p16"/>
            <p:cNvGrpSpPr/>
            <p:nvPr/>
          </p:nvGrpSpPr>
          <p:grpSpPr>
            <a:xfrm>
              <a:off x="1748880" y="2320560"/>
              <a:ext cx="2018520" cy="1222200"/>
              <a:chOff x="1748880" y="2320560"/>
              <a:chExt cx="2018520" cy="1222200"/>
            </a:xfrm>
          </p:grpSpPr>
          <p:sp>
            <p:nvSpPr>
              <p:cNvPr id="204" name="Google Shape;72;p16"/>
              <p:cNvSpPr/>
              <p:nvPr/>
            </p:nvSpPr>
            <p:spPr>
              <a:xfrm>
                <a:off x="2471760" y="2718000"/>
                <a:ext cx="1295640" cy="824760"/>
              </a:xfrm>
              <a:custGeom>
                <a:avLst/>
                <a:gdLst>
                  <a:gd name="textAreaLeft" fmla="*/ 0 w 1295640"/>
                  <a:gd name="textAreaRight" fmla="*/ 1296000 w 1295640"/>
                  <a:gd name="textAreaTop" fmla="*/ 0 h 824760"/>
                  <a:gd name="textAreaBottom" fmla="*/ 825120 h 824760"/>
                </a:gdLst>
                <a:ahLst/>
                <a:rect l="textAreaLeft" t="textAreaTop" r="textAreaRight" b="textAreaBottom"/>
                <a:pathLst>
                  <a:path fill="none" w="36017" h="30302">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cap="rnd"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05" name="Google Shape;73;p16"/>
              <p:cNvGrpSpPr/>
              <p:nvPr/>
            </p:nvGrpSpPr>
            <p:grpSpPr>
              <a:xfrm>
                <a:off x="1748880" y="2320560"/>
                <a:ext cx="794520" cy="794520"/>
                <a:chOff x="1748880" y="2320560"/>
                <a:chExt cx="794520" cy="794520"/>
              </a:xfrm>
            </p:grpSpPr>
            <p:sp>
              <p:nvSpPr>
                <p:cNvPr id="206" name="Google Shape;74;p16"/>
                <p:cNvSpPr/>
                <p:nvPr/>
              </p:nvSpPr>
              <p:spPr>
                <a:xfrm>
                  <a:off x="1748880" y="2320560"/>
                  <a:ext cx="794520" cy="794520"/>
                </a:xfrm>
                <a:custGeom>
                  <a:avLst/>
                  <a:gdLst>
                    <a:gd name="textAreaLeft" fmla="*/ 0 w 794520"/>
                    <a:gd name="textAreaRight" fmla="*/ 794880 w 794520"/>
                    <a:gd name="textAreaTop" fmla="*/ 0 h 794520"/>
                    <a:gd name="textAreaBottom" fmla="*/ 794880 h 794520"/>
                  </a:gdLst>
                  <a:ahLst/>
                  <a:rect l="textAreaLeft" t="textAreaTop" r="textAreaRight" b="textAreaBottom"/>
                  <a:pathLst>
                    <a:path w="29195" h="29195">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07" name="Google Shape;75;p16"/>
                <p:cNvGrpSpPr/>
                <p:nvPr/>
              </p:nvGrpSpPr>
              <p:grpSpPr>
                <a:xfrm>
                  <a:off x="1905840" y="2485800"/>
                  <a:ext cx="480960" cy="410040"/>
                  <a:chOff x="1905840" y="2485800"/>
                  <a:chExt cx="480960" cy="410040"/>
                </a:xfrm>
              </p:grpSpPr>
              <p:sp>
                <p:nvSpPr>
                  <p:cNvPr id="208" name="Google Shape;76;p16"/>
                  <p:cNvSpPr/>
                  <p:nvPr/>
                </p:nvSpPr>
                <p:spPr>
                  <a:xfrm>
                    <a:off x="2084400" y="2485800"/>
                    <a:ext cx="123840" cy="100440"/>
                  </a:xfrm>
                  <a:custGeom>
                    <a:avLst/>
                    <a:gdLst>
                      <a:gd name="textAreaLeft" fmla="*/ 0 w 123840"/>
                      <a:gd name="textAreaRight" fmla="*/ 124200 w 123840"/>
                      <a:gd name="textAreaTop" fmla="*/ 0 h 100440"/>
                      <a:gd name="textAreaBottom" fmla="*/ 100800 h 100440"/>
                    </a:gdLst>
                    <a:ahLst/>
                    <a:rect l="textAreaLeft" t="textAreaTop" r="textAreaRight" b="textAreaBottom"/>
                    <a:pathLst>
                      <a:path fill="none" w="4561" h="3704">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cap="rnd" w="11300">
                    <a:solidFill>
                      <a:srgbClr val="012840"/>
                    </a:solidFill>
                    <a:round/>
                  </a:ln>
                </p:spPr>
                <p:style>
                  <a:lnRef idx="0"/>
                  <a:fillRef idx="0"/>
                  <a:effectRef idx="0"/>
                  <a:fontRef idx="minor"/>
                </p:style>
                <p:txBody>
                  <a:bodyPr tIns="50400" bIns="50400" anchor="ctr">
                    <a:noAutofit/>
                  </a:bodyPr>
                  <a:p>
                    <a:pPr>
                      <a:lnSpc>
                        <a:spcPct val="100000"/>
                      </a:lnSpc>
                    </a:pPr>
                    <a:endParaRPr b="0" lang="tr-TR" sz="1800" spc="-1" strike="noStrike">
                      <a:solidFill>
                        <a:schemeClr val="dk1"/>
                      </a:solidFill>
                      <a:latin typeface="Arial"/>
                    </a:endParaRPr>
                  </a:p>
                </p:txBody>
              </p:sp>
              <p:sp>
                <p:nvSpPr>
                  <p:cNvPr id="209" name="Google Shape;77;p16"/>
                  <p:cNvSpPr/>
                  <p:nvPr/>
                </p:nvSpPr>
                <p:spPr>
                  <a:xfrm>
                    <a:off x="2025720" y="2589840"/>
                    <a:ext cx="240840" cy="178560"/>
                  </a:xfrm>
                  <a:custGeom>
                    <a:avLst/>
                    <a:gdLst>
                      <a:gd name="textAreaLeft" fmla="*/ 0 w 240840"/>
                      <a:gd name="textAreaRight" fmla="*/ 241200 w 240840"/>
                      <a:gd name="textAreaTop" fmla="*/ 0 h 178560"/>
                      <a:gd name="textAreaBottom" fmla="*/ 178920 h 178560"/>
                    </a:gdLst>
                    <a:ahLst/>
                    <a:rect l="textAreaLeft" t="textAreaTop" r="textAreaRight" b="textAreaBottom"/>
                    <a:pathLst>
                      <a:path w="8859" h="6573">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w="0">
                    <a:noFill/>
                  </a:ln>
                </p:spPr>
                <p:style>
                  <a:lnRef idx="0"/>
                  <a:fillRef idx="0"/>
                  <a:effectRef idx="0"/>
                  <a:fontRef idx="minor"/>
                </p:style>
                <p:txBody>
                  <a:bodyPr tIns="89280" bIns="89280" anchor="ctr">
                    <a:noAutofit/>
                  </a:bodyPr>
                  <a:p>
                    <a:pPr>
                      <a:lnSpc>
                        <a:spcPct val="100000"/>
                      </a:lnSpc>
                    </a:pPr>
                    <a:endParaRPr b="0" lang="tr-TR" sz="1800" spc="-1" strike="noStrike">
                      <a:solidFill>
                        <a:schemeClr val="dk1"/>
                      </a:solidFill>
                      <a:latin typeface="Arial"/>
                    </a:endParaRPr>
                  </a:p>
                </p:txBody>
              </p:sp>
              <p:sp>
                <p:nvSpPr>
                  <p:cNvPr id="210" name="Google Shape;78;p16"/>
                  <p:cNvSpPr/>
                  <p:nvPr/>
                </p:nvSpPr>
                <p:spPr>
                  <a:xfrm>
                    <a:off x="2122560" y="2659680"/>
                    <a:ext cx="47520" cy="47160"/>
                  </a:xfrm>
                  <a:custGeom>
                    <a:avLst/>
                    <a:gdLst>
                      <a:gd name="textAreaLeft" fmla="*/ 0 w 47520"/>
                      <a:gd name="textAreaRight" fmla="*/ 47880 w 47520"/>
                      <a:gd name="textAreaTop" fmla="*/ 0 h 47160"/>
                      <a:gd name="textAreaBottom" fmla="*/ 47520 h 47160"/>
                    </a:gdLst>
                    <a:ahLst/>
                    <a:rect l="textAreaLeft" t="textAreaTop" r="textAreaRight" b="textAreaBottom"/>
                    <a:pathLst>
                      <a:path w="1752" h="1751">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sp>
                <p:nvSpPr>
                  <p:cNvPr id="211" name="Google Shape;79;p16"/>
                  <p:cNvSpPr/>
                  <p:nvPr/>
                </p:nvSpPr>
                <p:spPr>
                  <a:xfrm>
                    <a:off x="1905840" y="2848320"/>
                    <a:ext cx="47160" cy="47520"/>
                  </a:xfrm>
                  <a:custGeom>
                    <a:avLst/>
                    <a:gdLst>
                      <a:gd name="textAreaLeft" fmla="*/ 0 w 47160"/>
                      <a:gd name="textAreaRight" fmla="*/ 47520 w 47160"/>
                      <a:gd name="textAreaTop" fmla="*/ 0 h 47520"/>
                      <a:gd name="textAreaBottom" fmla="*/ 47880 h 47520"/>
                    </a:gdLst>
                    <a:ahLst/>
                    <a:rect l="textAreaLeft" t="textAreaTop" r="textAreaRight" b="textAreaBottom"/>
                    <a:pathLst>
                      <a:path w="1751" h="1763">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sp>
                <p:nvSpPr>
                  <p:cNvPr id="212" name="Google Shape;80;p16"/>
                  <p:cNvSpPr/>
                  <p:nvPr/>
                </p:nvSpPr>
                <p:spPr>
                  <a:xfrm>
                    <a:off x="2014200" y="2848320"/>
                    <a:ext cx="47160" cy="47520"/>
                  </a:xfrm>
                  <a:custGeom>
                    <a:avLst/>
                    <a:gdLst>
                      <a:gd name="textAreaLeft" fmla="*/ 0 w 47160"/>
                      <a:gd name="textAreaRight" fmla="*/ 47520 w 47160"/>
                      <a:gd name="textAreaTop" fmla="*/ 0 h 47520"/>
                      <a:gd name="textAreaBottom" fmla="*/ 47880 h 47520"/>
                    </a:gdLst>
                    <a:ahLst/>
                    <a:rect l="textAreaLeft" t="textAreaTop" r="textAreaRight" b="textAreaBottom"/>
                    <a:pathLst>
                      <a:path w="1751" h="1763">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sp>
                <p:nvSpPr>
                  <p:cNvPr id="213" name="Google Shape;81;p16"/>
                  <p:cNvSpPr/>
                  <p:nvPr/>
                </p:nvSpPr>
                <p:spPr>
                  <a:xfrm>
                    <a:off x="2122560" y="2848320"/>
                    <a:ext cx="47520" cy="47520"/>
                  </a:xfrm>
                  <a:custGeom>
                    <a:avLst/>
                    <a:gdLst>
                      <a:gd name="textAreaLeft" fmla="*/ 0 w 47520"/>
                      <a:gd name="textAreaRight" fmla="*/ 47880 w 47520"/>
                      <a:gd name="textAreaTop" fmla="*/ 0 h 47520"/>
                      <a:gd name="textAreaBottom" fmla="*/ 47880 h 47520"/>
                    </a:gdLst>
                    <a:ahLst/>
                    <a:rect l="textAreaLeft" t="textAreaTop" r="textAreaRight" b="textAreaBottom"/>
                    <a:pathLst>
                      <a:path w="1752" h="1763">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sp>
                <p:nvSpPr>
                  <p:cNvPr id="214" name="Google Shape;82;p16"/>
                  <p:cNvSpPr/>
                  <p:nvPr/>
                </p:nvSpPr>
                <p:spPr>
                  <a:xfrm>
                    <a:off x="2230560" y="2848320"/>
                    <a:ext cx="47520" cy="47520"/>
                  </a:xfrm>
                  <a:custGeom>
                    <a:avLst/>
                    <a:gdLst>
                      <a:gd name="textAreaLeft" fmla="*/ 0 w 47520"/>
                      <a:gd name="textAreaRight" fmla="*/ 47880 w 47520"/>
                      <a:gd name="textAreaTop" fmla="*/ 0 h 47520"/>
                      <a:gd name="textAreaBottom" fmla="*/ 47880 h 47520"/>
                    </a:gdLst>
                    <a:ahLst/>
                    <a:rect l="textAreaLeft" t="textAreaTop" r="textAreaRight" b="textAreaBottom"/>
                    <a:pathLst>
                      <a:path w="1763" h="1763">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sp>
                <p:nvSpPr>
                  <p:cNvPr id="215" name="Google Shape;83;p16"/>
                  <p:cNvSpPr/>
                  <p:nvPr/>
                </p:nvSpPr>
                <p:spPr>
                  <a:xfrm>
                    <a:off x="2339280" y="2848320"/>
                    <a:ext cx="47520" cy="47520"/>
                  </a:xfrm>
                  <a:custGeom>
                    <a:avLst/>
                    <a:gdLst>
                      <a:gd name="textAreaLeft" fmla="*/ 0 w 47520"/>
                      <a:gd name="textAreaRight" fmla="*/ 47880 w 47520"/>
                      <a:gd name="textAreaTop" fmla="*/ 0 h 47520"/>
                      <a:gd name="textAreaBottom" fmla="*/ 47880 h 47520"/>
                    </a:gdLst>
                    <a:ahLst/>
                    <a:rect l="textAreaLeft" t="textAreaTop" r="textAreaRight" b="textAreaBottom"/>
                    <a:pathLst>
                      <a:path w="1763" h="1763">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pPr>
                    <a:endParaRPr b="0" lang="tr-TR" sz="1800" spc="-1" strike="noStrike">
                      <a:solidFill>
                        <a:schemeClr val="dk1"/>
                      </a:solidFill>
                      <a:latin typeface="Arial"/>
                    </a:endParaRPr>
                  </a:p>
                </p:txBody>
              </p:sp>
            </p:grpSp>
          </p:grpSp>
        </p:grpSp>
        <p:grpSp>
          <p:nvGrpSpPr>
            <p:cNvPr id="216" name="Google Shape;84;p16"/>
            <p:cNvGrpSpPr/>
            <p:nvPr/>
          </p:nvGrpSpPr>
          <p:grpSpPr>
            <a:xfrm>
              <a:off x="5365800" y="2320560"/>
              <a:ext cx="2028960" cy="1222200"/>
              <a:chOff x="5365800" y="2320560"/>
              <a:chExt cx="2028960" cy="1222200"/>
            </a:xfrm>
          </p:grpSpPr>
          <p:sp>
            <p:nvSpPr>
              <p:cNvPr id="217" name="Google Shape;85;p16"/>
              <p:cNvSpPr/>
              <p:nvPr/>
            </p:nvSpPr>
            <p:spPr>
              <a:xfrm>
                <a:off x="5365800" y="2718000"/>
                <a:ext cx="1295640" cy="824760"/>
              </a:xfrm>
              <a:custGeom>
                <a:avLst/>
                <a:gdLst>
                  <a:gd name="textAreaLeft" fmla="*/ 0 w 1295640"/>
                  <a:gd name="textAreaRight" fmla="*/ 1296000 w 1295640"/>
                  <a:gd name="textAreaTop" fmla="*/ 0 h 824760"/>
                  <a:gd name="textAreaBottom" fmla="*/ 825120 h 824760"/>
                </a:gdLst>
                <a:ahLst/>
                <a:rect l="textAreaLeft" t="textAreaTop" r="textAreaRight" b="textAreaBottom"/>
                <a:pathLst>
                  <a:path fill="none" w="36017" h="30302">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cap="rnd"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18" name="Google Shape;86;p16"/>
              <p:cNvGrpSpPr/>
              <p:nvPr/>
            </p:nvGrpSpPr>
            <p:grpSpPr>
              <a:xfrm>
                <a:off x="6599880" y="2320560"/>
                <a:ext cx="794880" cy="794520"/>
                <a:chOff x="6599880" y="2320560"/>
                <a:chExt cx="794880" cy="794520"/>
              </a:xfrm>
            </p:grpSpPr>
            <p:sp>
              <p:nvSpPr>
                <p:cNvPr id="219" name="Google Shape;87;p16"/>
                <p:cNvSpPr/>
                <p:nvPr/>
              </p:nvSpPr>
              <p:spPr>
                <a:xfrm>
                  <a:off x="6599880" y="2320560"/>
                  <a:ext cx="794880" cy="794520"/>
                </a:xfrm>
                <a:custGeom>
                  <a:avLst/>
                  <a:gdLst>
                    <a:gd name="textAreaLeft" fmla="*/ 0 w 794880"/>
                    <a:gd name="textAreaRight" fmla="*/ 795240 w 794880"/>
                    <a:gd name="textAreaTop" fmla="*/ 0 h 794520"/>
                    <a:gd name="textAreaBottom" fmla="*/ 794880 h 794520"/>
                  </a:gdLst>
                  <a:ahLst/>
                  <a:rect l="textAreaLeft" t="textAreaTop" r="textAreaRight" b="textAreaBottom"/>
                  <a:pathLst>
                    <a:path w="29207" h="29195">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20" name="Google Shape;88;p16"/>
                <p:cNvGrpSpPr/>
                <p:nvPr/>
              </p:nvGrpSpPr>
              <p:grpSpPr>
                <a:xfrm>
                  <a:off x="6907680" y="2574360"/>
                  <a:ext cx="178920" cy="318240"/>
                  <a:chOff x="6907680" y="2574360"/>
                  <a:chExt cx="178920" cy="318240"/>
                </a:xfrm>
              </p:grpSpPr>
              <p:sp>
                <p:nvSpPr>
                  <p:cNvPr id="221" name="Google Shape;89;p16"/>
                  <p:cNvSpPr/>
                  <p:nvPr/>
                </p:nvSpPr>
                <p:spPr>
                  <a:xfrm>
                    <a:off x="6907680" y="2574360"/>
                    <a:ext cx="178920" cy="318240"/>
                  </a:xfrm>
                  <a:custGeom>
                    <a:avLst/>
                    <a:gdLst>
                      <a:gd name="textAreaLeft" fmla="*/ 0 w 178920"/>
                      <a:gd name="textAreaRight" fmla="*/ 179280 w 178920"/>
                      <a:gd name="textAreaTop" fmla="*/ 0 h 318240"/>
                      <a:gd name="textAreaBottom" fmla="*/ 318600 h 318240"/>
                    </a:gdLst>
                    <a:ahLst/>
                    <a:rect l="textAreaLeft" t="textAreaTop" r="textAreaRight" b="textAreaBottom"/>
                    <a:pathLst>
                      <a:path w="6585" h="11705">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22" name="Google Shape;90;p16"/>
                  <p:cNvSpPr/>
                  <p:nvPr/>
                </p:nvSpPr>
                <p:spPr>
                  <a:xfrm>
                    <a:off x="6912360" y="2621520"/>
                    <a:ext cx="169920" cy="360"/>
                  </a:xfrm>
                  <a:custGeom>
                    <a:avLst/>
                    <a:gdLst>
                      <a:gd name="textAreaLeft" fmla="*/ 0 w 169920"/>
                      <a:gd name="textAreaRight" fmla="*/ 170280 w 169920"/>
                      <a:gd name="textAreaTop" fmla="*/ 0 h 360"/>
                      <a:gd name="textAreaBottom" fmla="*/ 720 h 360"/>
                    </a:gdLst>
                    <a:ahLst/>
                    <a:rect l="textAreaLeft" t="textAreaTop" r="textAreaRight" b="textAreaBottom"/>
                    <a:pathLst>
                      <a:path fill="none" w="6252" h="1">
                        <a:moveTo>
                          <a:pt x="0" y="0"/>
                        </a:moveTo>
                        <a:lnTo>
                          <a:pt x="6251" y="0"/>
                        </a:lnTo>
                      </a:path>
                    </a:pathLst>
                  </a:custGeom>
                  <a:solidFill>
                    <a:schemeClr val="accent1"/>
                  </a:solidFill>
                  <a:ln cap="rnd" w="11300">
                    <a:solidFill>
                      <a:srgbClr val="012840"/>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223" name="Google Shape;91;p16"/>
                  <p:cNvSpPr/>
                  <p:nvPr/>
                </p:nvSpPr>
                <p:spPr>
                  <a:xfrm>
                    <a:off x="6912360" y="2830320"/>
                    <a:ext cx="169920" cy="360"/>
                  </a:xfrm>
                  <a:custGeom>
                    <a:avLst/>
                    <a:gdLst>
                      <a:gd name="textAreaLeft" fmla="*/ 0 w 169920"/>
                      <a:gd name="textAreaRight" fmla="*/ 170280 w 169920"/>
                      <a:gd name="textAreaTop" fmla="*/ 0 h 360"/>
                      <a:gd name="textAreaBottom" fmla="*/ 720 h 360"/>
                    </a:gdLst>
                    <a:ahLst/>
                    <a:rect l="textAreaLeft" t="textAreaTop" r="textAreaRight" b="textAreaBottom"/>
                    <a:pathLst>
                      <a:path fill="none" w="6252" h="1">
                        <a:moveTo>
                          <a:pt x="0" y="1"/>
                        </a:moveTo>
                        <a:lnTo>
                          <a:pt x="6251" y="1"/>
                        </a:lnTo>
                      </a:path>
                    </a:pathLst>
                  </a:custGeom>
                  <a:solidFill>
                    <a:schemeClr val="accent1"/>
                  </a:solidFill>
                  <a:ln cap="rnd" w="11300">
                    <a:solidFill>
                      <a:srgbClr val="012840"/>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224" name="Google Shape;92;p16"/>
                  <p:cNvSpPr/>
                  <p:nvPr/>
                </p:nvSpPr>
                <p:spPr>
                  <a:xfrm>
                    <a:off x="6985800" y="2849760"/>
                    <a:ext cx="23400" cy="23400"/>
                  </a:xfrm>
                  <a:custGeom>
                    <a:avLst/>
                    <a:gdLst>
                      <a:gd name="textAreaLeft" fmla="*/ 0 w 23400"/>
                      <a:gd name="textAreaRight" fmla="*/ 23760 w 23400"/>
                      <a:gd name="textAreaTop" fmla="*/ 0 h 23400"/>
                      <a:gd name="textAreaBottom" fmla="*/ 23760 h 23400"/>
                    </a:gdLst>
                    <a:ahLst/>
                    <a:rect l="textAreaLeft" t="textAreaTop" r="textAreaRight" b="textAreaBottom"/>
                    <a:pathLst>
                      <a:path w="870" h="87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grpSp>
          </p:grpSp>
        </p:grpSp>
        <p:grpSp>
          <p:nvGrpSpPr>
            <p:cNvPr id="225" name="Google Shape;93;p16"/>
            <p:cNvGrpSpPr/>
            <p:nvPr/>
          </p:nvGrpSpPr>
          <p:grpSpPr>
            <a:xfrm>
              <a:off x="5365800" y="3467520"/>
              <a:ext cx="2028960" cy="794880"/>
              <a:chOff x="5365800" y="3467520"/>
              <a:chExt cx="2028960" cy="794880"/>
            </a:xfrm>
          </p:grpSpPr>
          <p:sp>
            <p:nvSpPr>
              <p:cNvPr id="226" name="Google Shape;94;p16"/>
              <p:cNvSpPr/>
              <p:nvPr/>
            </p:nvSpPr>
            <p:spPr>
              <a:xfrm>
                <a:off x="5365800" y="3886920"/>
                <a:ext cx="1295640" cy="360"/>
              </a:xfrm>
              <a:custGeom>
                <a:avLst/>
                <a:gdLst>
                  <a:gd name="textAreaLeft" fmla="*/ 0 w 1295640"/>
                  <a:gd name="textAreaRight" fmla="*/ 1296000 w 1295640"/>
                  <a:gd name="textAreaTop" fmla="*/ 0 h 360"/>
                  <a:gd name="textAreaBottom" fmla="*/ 720 h 360"/>
                </a:gdLst>
                <a:ahLst/>
                <a:rect l="textAreaLeft" t="textAreaTop" r="textAreaRight" b="textAreaBottom"/>
                <a:pathLst>
                  <a:path fill="none" w="36017" h="1">
                    <a:moveTo>
                      <a:pt x="36017" y="0"/>
                    </a:moveTo>
                    <a:lnTo>
                      <a:pt x="0" y="0"/>
                    </a:lnTo>
                  </a:path>
                </a:pathLst>
              </a:custGeom>
              <a:noFill/>
              <a:ln cap="rnd" w="9525">
                <a:solidFill>
                  <a:srgbClr val="000000"/>
                </a:solidFill>
                <a:miter/>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grpSp>
            <p:nvGrpSpPr>
              <p:cNvPr id="227" name="Google Shape;95;p16"/>
              <p:cNvGrpSpPr/>
              <p:nvPr/>
            </p:nvGrpSpPr>
            <p:grpSpPr>
              <a:xfrm>
                <a:off x="6599880" y="3467520"/>
                <a:ext cx="794880" cy="794880"/>
                <a:chOff x="6599880" y="3467520"/>
                <a:chExt cx="794880" cy="794880"/>
              </a:xfrm>
            </p:grpSpPr>
            <p:sp>
              <p:nvSpPr>
                <p:cNvPr id="228" name="Google Shape;96;p16"/>
                <p:cNvSpPr/>
                <p:nvPr/>
              </p:nvSpPr>
              <p:spPr>
                <a:xfrm>
                  <a:off x="6599880" y="3467520"/>
                  <a:ext cx="794880" cy="794880"/>
                </a:xfrm>
                <a:custGeom>
                  <a:avLst/>
                  <a:gdLst>
                    <a:gd name="textAreaLeft" fmla="*/ 0 w 794880"/>
                    <a:gd name="textAreaRight" fmla="*/ 795240 w 794880"/>
                    <a:gd name="textAreaTop" fmla="*/ 0 h 794880"/>
                    <a:gd name="textAreaBottom" fmla="*/ 795240 h 794880"/>
                  </a:gdLst>
                  <a:ahLst/>
                  <a:rect l="textAreaLeft" t="textAreaTop" r="textAreaRight" b="textAreaBottom"/>
                  <a:pathLst>
                    <a:path w="29207" h="29207">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29" name="Google Shape;97;p16"/>
                <p:cNvGrpSpPr/>
                <p:nvPr/>
              </p:nvGrpSpPr>
              <p:grpSpPr>
                <a:xfrm>
                  <a:off x="6845760" y="3729240"/>
                  <a:ext cx="317880" cy="281880"/>
                  <a:chOff x="6845760" y="3729240"/>
                  <a:chExt cx="317880" cy="281880"/>
                </a:xfrm>
              </p:grpSpPr>
              <p:sp>
                <p:nvSpPr>
                  <p:cNvPr id="230" name="Google Shape;98;p16"/>
                  <p:cNvSpPr/>
                  <p:nvPr/>
                </p:nvSpPr>
                <p:spPr>
                  <a:xfrm>
                    <a:off x="6845760" y="3729240"/>
                    <a:ext cx="317880" cy="232920"/>
                  </a:xfrm>
                  <a:custGeom>
                    <a:avLst/>
                    <a:gdLst>
                      <a:gd name="textAreaLeft" fmla="*/ 0 w 317880"/>
                      <a:gd name="textAreaRight" fmla="*/ 318240 w 317880"/>
                      <a:gd name="textAreaTop" fmla="*/ 0 h 232920"/>
                      <a:gd name="textAreaBottom" fmla="*/ 233280 h 232920"/>
                    </a:gdLst>
                    <a:ahLst/>
                    <a:rect l="textAreaLeft" t="textAreaTop" r="textAreaRight" b="textAreaBottom"/>
                    <a:pathLst>
                      <a:path w="11693" h="8562">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31" name="Google Shape;99;p16"/>
                  <p:cNvSpPr/>
                  <p:nvPr/>
                </p:nvSpPr>
                <p:spPr>
                  <a:xfrm>
                    <a:off x="6958440" y="3927240"/>
                    <a:ext cx="84960" cy="69480"/>
                  </a:xfrm>
                  <a:custGeom>
                    <a:avLst/>
                    <a:gdLst>
                      <a:gd name="textAreaLeft" fmla="*/ 0 w 84960"/>
                      <a:gd name="textAreaRight" fmla="*/ 85320 w 84960"/>
                      <a:gd name="textAreaTop" fmla="*/ 0 h 69480"/>
                      <a:gd name="textAreaBottom" fmla="*/ 69840 h 69480"/>
                    </a:gdLst>
                    <a:ahLst/>
                    <a:rect l="textAreaLeft" t="textAreaTop" r="textAreaRight" b="textAreaBottom"/>
                    <a:pathLst>
                      <a:path w="3133" h="2561">
                        <a:moveTo>
                          <a:pt x="1" y="1"/>
                        </a:moveTo>
                        <a:lnTo>
                          <a:pt x="1" y="2560"/>
                        </a:lnTo>
                        <a:lnTo>
                          <a:pt x="3132" y="2560"/>
                        </a:lnTo>
                        <a:lnTo>
                          <a:pt x="3132" y="1"/>
                        </a:lnTo>
                        <a:close/>
                      </a:path>
                    </a:pathLst>
                  </a:custGeom>
                  <a:solidFill>
                    <a:schemeClr val="dk2"/>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232" name="Google Shape;100;p16"/>
                  <p:cNvSpPr/>
                  <p:nvPr/>
                </p:nvSpPr>
                <p:spPr>
                  <a:xfrm>
                    <a:off x="6949440" y="3819600"/>
                    <a:ext cx="50040" cy="191520"/>
                  </a:xfrm>
                  <a:custGeom>
                    <a:avLst/>
                    <a:gdLst>
                      <a:gd name="textAreaLeft" fmla="*/ 0 w 50040"/>
                      <a:gd name="textAreaRight" fmla="*/ 50400 w 50040"/>
                      <a:gd name="textAreaTop" fmla="*/ 0 h 191520"/>
                      <a:gd name="textAreaBottom" fmla="*/ 191880 h 191520"/>
                    </a:gdLst>
                    <a:ahLst/>
                    <a:rect l="textAreaLeft" t="textAreaTop" r="textAreaRight" b="textAreaBottom"/>
                    <a:pathLst>
                      <a:path fill="none" w="1846" h="7050">
                        <a:moveTo>
                          <a:pt x="0" y="1894"/>
                        </a:moveTo>
                        <a:lnTo>
                          <a:pt x="1846" y="1"/>
                        </a:lnTo>
                        <a:lnTo>
                          <a:pt x="1846" y="7049"/>
                        </a:lnTo>
                      </a:path>
                    </a:pathLst>
                  </a:custGeom>
                  <a:solidFill>
                    <a:schemeClr val="accent1"/>
                  </a:solidFill>
                  <a:ln cap="rnd" w="11300">
                    <a:solidFill>
                      <a:srgbClr val="01284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33" name="Google Shape;101;p16"/>
                  <p:cNvSpPr/>
                  <p:nvPr/>
                </p:nvSpPr>
                <p:spPr>
                  <a:xfrm>
                    <a:off x="7004160" y="3820680"/>
                    <a:ext cx="46440" cy="50040"/>
                  </a:xfrm>
                  <a:custGeom>
                    <a:avLst/>
                    <a:gdLst>
                      <a:gd name="textAreaLeft" fmla="*/ 0 w 46440"/>
                      <a:gd name="textAreaRight" fmla="*/ 46800 w 46440"/>
                      <a:gd name="textAreaTop" fmla="*/ 0 h 50040"/>
                      <a:gd name="textAreaBottom" fmla="*/ 50400 h 50040"/>
                    </a:gdLst>
                    <a:ahLst/>
                    <a:rect l="textAreaLeft" t="textAreaTop" r="textAreaRight" b="textAreaBottom"/>
                    <a:pathLst>
                      <a:path fill="none" w="1716" h="1847">
                        <a:moveTo>
                          <a:pt x="1715" y="1846"/>
                        </a:moveTo>
                        <a:lnTo>
                          <a:pt x="1" y="1"/>
                        </a:lnTo>
                      </a:path>
                    </a:pathLst>
                  </a:custGeom>
                  <a:solidFill>
                    <a:schemeClr val="accent1"/>
                  </a:solidFill>
                  <a:ln cap="rnd" w="11300">
                    <a:solidFill>
                      <a:srgbClr val="012840"/>
                    </a:solidFill>
                    <a:round/>
                  </a:ln>
                </p:spPr>
                <p:style>
                  <a:lnRef idx="0"/>
                  <a:fillRef idx="0"/>
                  <a:effectRef idx="0"/>
                  <a:fontRef idx="minor"/>
                </p:style>
                <p:txBody>
                  <a:bodyPr tIns="25200" bIns="25200" anchor="ctr">
                    <a:noAutofit/>
                  </a:bodyPr>
                  <a:p>
                    <a:pPr>
                      <a:lnSpc>
                        <a:spcPct val="100000"/>
                      </a:lnSpc>
                    </a:pPr>
                    <a:endParaRPr b="0" lang="tr-TR" sz="1800" spc="-1" strike="noStrike">
                      <a:solidFill>
                        <a:schemeClr val="dk1"/>
                      </a:solidFill>
                      <a:latin typeface="Arial"/>
                    </a:endParaRPr>
                  </a:p>
                </p:txBody>
              </p:sp>
            </p:grpSp>
          </p:grpSp>
        </p:grpSp>
        <p:grpSp>
          <p:nvGrpSpPr>
            <p:cNvPr id="234" name="Google Shape;102;p16"/>
            <p:cNvGrpSpPr/>
            <p:nvPr/>
          </p:nvGrpSpPr>
          <p:grpSpPr>
            <a:xfrm>
              <a:off x="1748880" y="4202640"/>
              <a:ext cx="2018520" cy="1207080"/>
              <a:chOff x="1748880" y="4202640"/>
              <a:chExt cx="2018520" cy="1207080"/>
            </a:xfrm>
          </p:grpSpPr>
          <p:sp>
            <p:nvSpPr>
              <p:cNvPr id="235" name="Google Shape;103;p16"/>
              <p:cNvSpPr/>
              <p:nvPr/>
            </p:nvSpPr>
            <p:spPr>
              <a:xfrm>
                <a:off x="2471760" y="4202640"/>
                <a:ext cx="1295640" cy="824760"/>
              </a:xfrm>
              <a:custGeom>
                <a:avLst/>
                <a:gdLst>
                  <a:gd name="textAreaLeft" fmla="*/ 0 w 1295640"/>
                  <a:gd name="textAreaRight" fmla="*/ 1296000 w 1295640"/>
                  <a:gd name="textAreaTop" fmla="*/ 0 h 824760"/>
                  <a:gd name="textAreaBottom" fmla="*/ 825120 h 824760"/>
                </a:gdLst>
                <a:ahLst/>
                <a:rect l="textAreaLeft" t="textAreaTop" r="textAreaRight" b="textAreaBottom"/>
                <a:pathLst>
                  <a:path fill="none" w="36017" h="30303">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cap="rnd"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36" name="Google Shape;104;p16"/>
              <p:cNvGrpSpPr/>
              <p:nvPr/>
            </p:nvGrpSpPr>
            <p:grpSpPr>
              <a:xfrm>
                <a:off x="1748880" y="4614840"/>
                <a:ext cx="794520" cy="794880"/>
                <a:chOff x="1748880" y="4614840"/>
                <a:chExt cx="794520" cy="794880"/>
              </a:xfrm>
            </p:grpSpPr>
            <p:sp>
              <p:nvSpPr>
                <p:cNvPr id="237" name="Google Shape;105;p16"/>
                <p:cNvSpPr/>
                <p:nvPr/>
              </p:nvSpPr>
              <p:spPr>
                <a:xfrm>
                  <a:off x="1748880" y="4614840"/>
                  <a:ext cx="794520" cy="794880"/>
                </a:xfrm>
                <a:custGeom>
                  <a:avLst/>
                  <a:gdLst>
                    <a:gd name="textAreaLeft" fmla="*/ 0 w 794520"/>
                    <a:gd name="textAreaRight" fmla="*/ 794880 w 794520"/>
                    <a:gd name="textAreaTop" fmla="*/ 0 h 794880"/>
                    <a:gd name="textAreaBottom" fmla="*/ 795240 h 794880"/>
                  </a:gdLst>
                  <a:ahLst/>
                  <a:rect l="textAreaLeft" t="textAreaTop" r="textAreaRight" b="textAreaBottom"/>
                  <a:pathLst>
                    <a:path w="29195" h="29207">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38" name="Google Shape;106;p16"/>
                <p:cNvGrpSpPr/>
                <p:nvPr/>
              </p:nvGrpSpPr>
              <p:grpSpPr>
                <a:xfrm>
                  <a:off x="2010600" y="4850280"/>
                  <a:ext cx="272160" cy="341640"/>
                  <a:chOff x="2010600" y="4850280"/>
                  <a:chExt cx="272160" cy="341640"/>
                </a:xfrm>
              </p:grpSpPr>
              <p:sp>
                <p:nvSpPr>
                  <p:cNvPr id="239" name="Google Shape;107;p16"/>
                  <p:cNvSpPr/>
                  <p:nvPr/>
                </p:nvSpPr>
                <p:spPr>
                  <a:xfrm>
                    <a:off x="2010600" y="4850280"/>
                    <a:ext cx="272160" cy="341640"/>
                  </a:xfrm>
                  <a:custGeom>
                    <a:avLst/>
                    <a:gdLst>
                      <a:gd name="textAreaLeft" fmla="*/ 0 w 272160"/>
                      <a:gd name="textAreaRight" fmla="*/ 272520 w 272160"/>
                      <a:gd name="textAreaTop" fmla="*/ 0 h 341640"/>
                      <a:gd name="textAreaBottom" fmla="*/ 342000 h 341640"/>
                    </a:gdLst>
                    <a:ahLst/>
                    <a:rect l="textAreaLeft" t="textAreaTop" r="textAreaRight" b="textAreaBottom"/>
                    <a:pathLst>
                      <a:path w="10014" h="12562">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40" name="Google Shape;108;p16"/>
                  <p:cNvSpPr/>
                  <p:nvPr/>
                </p:nvSpPr>
                <p:spPr>
                  <a:xfrm>
                    <a:off x="2146320" y="4856040"/>
                    <a:ext cx="360" cy="328680"/>
                  </a:xfrm>
                  <a:custGeom>
                    <a:avLst/>
                    <a:gdLst>
                      <a:gd name="textAreaLeft" fmla="*/ 0 w 360"/>
                      <a:gd name="textAreaRight" fmla="*/ 720 w 360"/>
                      <a:gd name="textAreaTop" fmla="*/ 0 h 328680"/>
                      <a:gd name="textAreaBottom" fmla="*/ 329040 h 328680"/>
                    </a:gdLst>
                    <a:ahLst/>
                    <a:rect l="textAreaLeft" t="textAreaTop" r="textAreaRight" b="textAreaBottom"/>
                    <a:pathLst>
                      <a:path fill="none" w="1" h="12086">
                        <a:moveTo>
                          <a:pt x="0" y="1"/>
                        </a:moveTo>
                        <a:lnTo>
                          <a:pt x="0" y="12086"/>
                        </a:lnTo>
                      </a:path>
                    </a:pathLst>
                  </a:custGeom>
                  <a:noFill/>
                  <a:ln cap="rnd" w="9525">
                    <a:solidFill>
                      <a:srgbClr val="4f81bd"/>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grpSp>
        <p:grpSp>
          <p:nvGrpSpPr>
            <p:cNvPr id="241" name="Google Shape;109;p16"/>
            <p:cNvGrpSpPr/>
            <p:nvPr/>
          </p:nvGrpSpPr>
          <p:grpSpPr>
            <a:xfrm>
              <a:off x="5365800" y="4202640"/>
              <a:ext cx="2028960" cy="1207080"/>
              <a:chOff x="5365800" y="4202640"/>
              <a:chExt cx="2028960" cy="1207080"/>
            </a:xfrm>
          </p:grpSpPr>
          <p:sp>
            <p:nvSpPr>
              <p:cNvPr id="242" name="Google Shape;110;p16"/>
              <p:cNvSpPr/>
              <p:nvPr/>
            </p:nvSpPr>
            <p:spPr>
              <a:xfrm>
                <a:off x="5365800" y="4202640"/>
                <a:ext cx="1295640" cy="824760"/>
              </a:xfrm>
              <a:custGeom>
                <a:avLst/>
                <a:gdLst>
                  <a:gd name="textAreaLeft" fmla="*/ 0 w 1295640"/>
                  <a:gd name="textAreaRight" fmla="*/ 1296000 w 1295640"/>
                  <a:gd name="textAreaTop" fmla="*/ 0 h 824760"/>
                  <a:gd name="textAreaBottom" fmla="*/ 825120 h 824760"/>
                </a:gdLst>
                <a:ahLst/>
                <a:rect l="textAreaLeft" t="textAreaTop" r="textAreaRight" b="textAreaBottom"/>
                <a:pathLst>
                  <a:path fill="none" w="36017" h="30303">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cap="rnd"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43" name="Google Shape;111;p16"/>
              <p:cNvGrpSpPr/>
              <p:nvPr/>
            </p:nvGrpSpPr>
            <p:grpSpPr>
              <a:xfrm>
                <a:off x="6599880" y="4614840"/>
                <a:ext cx="794880" cy="794880"/>
                <a:chOff x="6599880" y="4614840"/>
                <a:chExt cx="794880" cy="794880"/>
              </a:xfrm>
            </p:grpSpPr>
            <p:sp>
              <p:nvSpPr>
                <p:cNvPr id="244" name="Google Shape;112;p16"/>
                <p:cNvSpPr/>
                <p:nvPr/>
              </p:nvSpPr>
              <p:spPr>
                <a:xfrm>
                  <a:off x="6599880" y="4614840"/>
                  <a:ext cx="794880" cy="794880"/>
                </a:xfrm>
                <a:custGeom>
                  <a:avLst/>
                  <a:gdLst>
                    <a:gd name="textAreaLeft" fmla="*/ 0 w 794880"/>
                    <a:gd name="textAreaRight" fmla="*/ 795240 w 794880"/>
                    <a:gd name="textAreaTop" fmla="*/ 0 h 794880"/>
                    <a:gd name="textAreaBottom" fmla="*/ 795240 h 794880"/>
                  </a:gdLst>
                  <a:ahLst/>
                  <a:rect l="textAreaLeft" t="textAreaTop" r="textAreaRight" b="textAreaBottom"/>
                  <a:pathLst>
                    <a:path w="29207" h="29207">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45" name="Google Shape;113;p16"/>
                <p:cNvGrpSpPr/>
                <p:nvPr/>
              </p:nvGrpSpPr>
              <p:grpSpPr>
                <a:xfrm>
                  <a:off x="6873840" y="4881240"/>
                  <a:ext cx="246960" cy="289080"/>
                  <a:chOff x="6873840" y="4881240"/>
                  <a:chExt cx="246960" cy="289080"/>
                </a:xfrm>
              </p:grpSpPr>
              <p:sp>
                <p:nvSpPr>
                  <p:cNvPr id="246" name="Google Shape;114;p16"/>
                  <p:cNvSpPr/>
                  <p:nvPr/>
                </p:nvSpPr>
                <p:spPr>
                  <a:xfrm>
                    <a:off x="6945120" y="5000400"/>
                    <a:ext cx="175680" cy="169920"/>
                  </a:xfrm>
                  <a:custGeom>
                    <a:avLst/>
                    <a:gdLst>
                      <a:gd name="textAreaLeft" fmla="*/ 0 w 175680"/>
                      <a:gd name="textAreaRight" fmla="*/ 176040 w 175680"/>
                      <a:gd name="textAreaTop" fmla="*/ 0 h 169920"/>
                      <a:gd name="textAreaBottom" fmla="*/ 170280 h 169920"/>
                    </a:gdLst>
                    <a:ahLst/>
                    <a:rect l="textAreaLeft" t="textAreaTop" r="textAreaRight" b="textAreaBottom"/>
                    <a:pathLst>
                      <a:path fill="none" w="6466" h="6251">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cap="rnd" w="11300">
                    <a:solidFill>
                      <a:srgbClr val="4f81bd"/>
                    </a:solidFill>
                    <a:round/>
                  </a:ln>
                </p:spPr>
                <p:style>
                  <a:lnRef idx="0"/>
                  <a:fillRef idx="0"/>
                  <a:effectRef idx="0"/>
                  <a:fontRef idx="minor"/>
                </p:style>
                <p:txBody>
                  <a:bodyPr tIns="84960" bIns="84960" anchor="ctr">
                    <a:noAutofit/>
                  </a:bodyPr>
                  <a:p>
                    <a:pPr>
                      <a:lnSpc>
                        <a:spcPct val="100000"/>
                      </a:lnSpc>
                    </a:pPr>
                    <a:endParaRPr b="0" lang="tr-TR" sz="1800" spc="-1" strike="noStrike">
                      <a:solidFill>
                        <a:schemeClr val="dk1"/>
                      </a:solidFill>
                      <a:latin typeface="Arial"/>
                    </a:endParaRPr>
                  </a:p>
                </p:txBody>
              </p:sp>
              <p:sp>
                <p:nvSpPr>
                  <p:cNvPr id="247" name="Google Shape;115;p16"/>
                  <p:cNvSpPr/>
                  <p:nvPr/>
                </p:nvSpPr>
                <p:spPr>
                  <a:xfrm>
                    <a:off x="6873840" y="4881240"/>
                    <a:ext cx="175680" cy="170280"/>
                  </a:xfrm>
                  <a:custGeom>
                    <a:avLst/>
                    <a:gdLst>
                      <a:gd name="textAreaLeft" fmla="*/ 0 w 175680"/>
                      <a:gd name="textAreaRight" fmla="*/ 176040 w 175680"/>
                      <a:gd name="textAreaTop" fmla="*/ 0 h 170280"/>
                      <a:gd name="textAreaBottom" fmla="*/ 170640 h 170280"/>
                    </a:gdLst>
                    <a:ahLst/>
                    <a:rect l="textAreaLeft" t="textAreaTop" r="textAreaRight" b="textAreaBottom"/>
                    <a:pathLst>
                      <a:path fill="none" w="6466" h="6264">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cap="rnd" w="11300">
                    <a:solidFill>
                      <a:srgbClr val="4f81bd"/>
                    </a:solidFill>
                    <a:round/>
                  </a:ln>
                </p:spPr>
                <p:style>
                  <a:lnRef idx="0"/>
                  <a:fillRef idx="0"/>
                  <a:effectRef idx="0"/>
                  <a:fontRef idx="minor"/>
                </p:style>
                <p:txBody>
                  <a:bodyPr tIns="85320" bIns="85320" anchor="ctr">
                    <a:noAutofit/>
                  </a:bodyPr>
                  <a:p>
                    <a:pPr>
                      <a:lnSpc>
                        <a:spcPct val="100000"/>
                      </a:lnSpc>
                    </a:pPr>
                    <a:endParaRPr b="0" lang="tr-TR" sz="1800" spc="-1" strike="noStrike">
                      <a:solidFill>
                        <a:schemeClr val="dk1"/>
                      </a:solidFill>
                      <a:latin typeface="Arial"/>
                    </a:endParaRPr>
                  </a:p>
                </p:txBody>
              </p:sp>
            </p:grpSp>
          </p:grpSp>
        </p:grpSp>
        <p:grpSp>
          <p:nvGrpSpPr>
            <p:cNvPr id="248" name="Google Shape;116;p16"/>
            <p:cNvGrpSpPr/>
            <p:nvPr/>
          </p:nvGrpSpPr>
          <p:grpSpPr>
            <a:xfrm>
              <a:off x="1748880" y="3467520"/>
              <a:ext cx="2018520" cy="794880"/>
              <a:chOff x="1748880" y="3467520"/>
              <a:chExt cx="2018520" cy="794880"/>
            </a:xfrm>
          </p:grpSpPr>
          <p:sp>
            <p:nvSpPr>
              <p:cNvPr id="249" name="Google Shape;117;p16"/>
              <p:cNvSpPr/>
              <p:nvPr/>
            </p:nvSpPr>
            <p:spPr>
              <a:xfrm>
                <a:off x="2471760" y="3886920"/>
                <a:ext cx="1295640" cy="360"/>
              </a:xfrm>
              <a:custGeom>
                <a:avLst/>
                <a:gdLst>
                  <a:gd name="textAreaLeft" fmla="*/ 0 w 1295640"/>
                  <a:gd name="textAreaRight" fmla="*/ 1296000 w 1295640"/>
                  <a:gd name="textAreaTop" fmla="*/ 0 h 360"/>
                  <a:gd name="textAreaBottom" fmla="*/ 720 h 360"/>
                </a:gdLst>
                <a:ahLst/>
                <a:rect l="textAreaLeft" t="textAreaTop" r="textAreaRight" b="textAreaBottom"/>
                <a:pathLst>
                  <a:path fill="none" w="36017" h="1">
                    <a:moveTo>
                      <a:pt x="0" y="0"/>
                    </a:moveTo>
                    <a:lnTo>
                      <a:pt x="36016" y="0"/>
                    </a:lnTo>
                  </a:path>
                </a:pathLst>
              </a:custGeom>
              <a:noFill/>
              <a:ln cap="rnd" w="9525">
                <a:solidFill>
                  <a:srgbClr val="000000"/>
                </a:solidFill>
                <a:miter/>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grpSp>
            <p:nvGrpSpPr>
              <p:cNvPr id="250" name="Google Shape;118;p16"/>
              <p:cNvGrpSpPr/>
              <p:nvPr/>
            </p:nvGrpSpPr>
            <p:grpSpPr>
              <a:xfrm>
                <a:off x="1748880" y="3467520"/>
                <a:ext cx="794520" cy="794880"/>
                <a:chOff x="1748880" y="3467520"/>
                <a:chExt cx="794520" cy="794880"/>
              </a:xfrm>
            </p:grpSpPr>
            <p:sp>
              <p:nvSpPr>
                <p:cNvPr id="251" name="Google Shape;119;p16"/>
                <p:cNvSpPr/>
                <p:nvPr/>
              </p:nvSpPr>
              <p:spPr>
                <a:xfrm>
                  <a:off x="1748880" y="3467520"/>
                  <a:ext cx="794520" cy="794880"/>
                </a:xfrm>
                <a:custGeom>
                  <a:avLst/>
                  <a:gdLst>
                    <a:gd name="textAreaLeft" fmla="*/ 0 w 794520"/>
                    <a:gd name="textAreaRight" fmla="*/ 794880 w 794520"/>
                    <a:gd name="textAreaTop" fmla="*/ 0 h 794880"/>
                    <a:gd name="textAreaBottom" fmla="*/ 795240 h 794880"/>
                  </a:gdLst>
                  <a:ahLst/>
                  <a:rect l="textAreaLeft" t="textAreaTop" r="textAreaRight" b="textAreaBottom"/>
                  <a:pathLst>
                    <a:path w="29195" h="29207">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252" name="Google Shape;120;p16"/>
                <p:cNvGrpSpPr/>
                <p:nvPr/>
              </p:nvGrpSpPr>
              <p:grpSpPr>
                <a:xfrm>
                  <a:off x="1987200" y="3642120"/>
                  <a:ext cx="318240" cy="420840"/>
                  <a:chOff x="1987200" y="3642120"/>
                  <a:chExt cx="318240" cy="420840"/>
                </a:xfrm>
              </p:grpSpPr>
              <p:sp>
                <p:nvSpPr>
                  <p:cNvPr id="253" name="Google Shape;121;p16"/>
                  <p:cNvSpPr/>
                  <p:nvPr/>
                </p:nvSpPr>
                <p:spPr>
                  <a:xfrm>
                    <a:off x="1993320" y="3828240"/>
                    <a:ext cx="306000" cy="228600"/>
                  </a:xfrm>
                  <a:custGeom>
                    <a:avLst/>
                    <a:gdLst>
                      <a:gd name="textAreaLeft" fmla="*/ 0 w 306000"/>
                      <a:gd name="textAreaRight" fmla="*/ 306360 w 306000"/>
                      <a:gd name="textAreaTop" fmla="*/ 0 h 228600"/>
                      <a:gd name="textAreaBottom" fmla="*/ 228960 h 228600"/>
                    </a:gdLst>
                    <a:ahLst/>
                    <a:rect l="textAreaLeft" t="textAreaTop" r="textAreaRight" b="textAreaBottom"/>
                    <a:pathLst>
                      <a:path w="11252" h="8406">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54" name="Google Shape;122;p16"/>
                  <p:cNvSpPr/>
                  <p:nvPr/>
                </p:nvSpPr>
                <p:spPr>
                  <a:xfrm>
                    <a:off x="1987200" y="3822120"/>
                    <a:ext cx="318240" cy="240840"/>
                  </a:xfrm>
                  <a:custGeom>
                    <a:avLst/>
                    <a:gdLst>
                      <a:gd name="textAreaLeft" fmla="*/ 0 w 318240"/>
                      <a:gd name="textAreaRight" fmla="*/ 318600 w 318240"/>
                      <a:gd name="textAreaTop" fmla="*/ 0 h 240840"/>
                      <a:gd name="textAreaBottom" fmla="*/ 241200 h 240840"/>
                    </a:gdLst>
                    <a:ahLst/>
                    <a:rect l="textAreaLeft" t="textAreaTop" r="textAreaRight" b="textAreaBottom"/>
                    <a:pathLst>
                      <a:path w="11704" h="8860">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55" name="Google Shape;123;p16"/>
                  <p:cNvSpPr/>
                  <p:nvPr/>
                </p:nvSpPr>
                <p:spPr>
                  <a:xfrm>
                    <a:off x="1991880" y="3864960"/>
                    <a:ext cx="309240" cy="115920"/>
                  </a:xfrm>
                  <a:custGeom>
                    <a:avLst/>
                    <a:gdLst>
                      <a:gd name="textAreaLeft" fmla="*/ 0 w 309240"/>
                      <a:gd name="textAreaRight" fmla="*/ 309600 w 309240"/>
                      <a:gd name="textAreaTop" fmla="*/ 0 h 115920"/>
                      <a:gd name="textAreaBottom" fmla="*/ 116280 h 115920"/>
                    </a:gdLst>
                    <a:ahLst/>
                    <a:rect l="textAreaLeft" t="textAreaTop" r="textAreaRight" b="textAreaBottom"/>
                    <a:pathLst>
                      <a:path fill="none" w="11372" h="4275">
                        <a:moveTo>
                          <a:pt x="11371" y="1"/>
                        </a:moveTo>
                        <a:lnTo>
                          <a:pt x="5656" y="4275"/>
                        </a:lnTo>
                        <a:lnTo>
                          <a:pt x="1" y="1"/>
                        </a:lnTo>
                      </a:path>
                    </a:pathLst>
                  </a:custGeom>
                  <a:noFill/>
                  <a:ln cap="rnd" w="11300">
                    <a:solidFill>
                      <a:srgbClr val="4f81bd"/>
                    </a:solidFill>
                    <a:round/>
                  </a:ln>
                </p:spPr>
                <p:style>
                  <a:lnRef idx="0"/>
                  <a:fillRef idx="0"/>
                  <a:effectRef idx="0"/>
                  <a:fontRef idx="minor"/>
                </p:style>
                <p:txBody>
                  <a:bodyPr tIns="57960" bIns="57960" anchor="ctr">
                    <a:noAutofit/>
                  </a:bodyPr>
                  <a:p>
                    <a:pPr>
                      <a:lnSpc>
                        <a:spcPct val="100000"/>
                      </a:lnSpc>
                    </a:pPr>
                    <a:endParaRPr b="0" lang="tr-TR" sz="1800" spc="-1" strike="noStrike">
                      <a:solidFill>
                        <a:schemeClr val="dk1"/>
                      </a:solidFill>
                      <a:latin typeface="Arial"/>
                    </a:endParaRPr>
                  </a:p>
                </p:txBody>
              </p:sp>
              <p:sp>
                <p:nvSpPr>
                  <p:cNvPr id="256" name="Google Shape;124;p16"/>
                  <p:cNvSpPr/>
                  <p:nvPr/>
                </p:nvSpPr>
                <p:spPr>
                  <a:xfrm>
                    <a:off x="1991880" y="3709080"/>
                    <a:ext cx="309240" cy="115920"/>
                  </a:xfrm>
                  <a:custGeom>
                    <a:avLst/>
                    <a:gdLst>
                      <a:gd name="textAreaLeft" fmla="*/ 0 w 309240"/>
                      <a:gd name="textAreaRight" fmla="*/ 309600 w 309240"/>
                      <a:gd name="textAreaTop" fmla="*/ 0 h 115920"/>
                      <a:gd name="textAreaBottom" fmla="*/ 116280 h 115920"/>
                    </a:gdLst>
                    <a:ahLst/>
                    <a:rect l="textAreaLeft" t="textAreaTop" r="textAreaRight" b="textAreaBottom"/>
                    <a:pathLst>
                      <a:path fill="none" w="11372" h="4264">
                        <a:moveTo>
                          <a:pt x="11371" y="4263"/>
                        </a:moveTo>
                        <a:lnTo>
                          <a:pt x="5656" y="1"/>
                        </a:lnTo>
                        <a:lnTo>
                          <a:pt x="1" y="4263"/>
                        </a:lnTo>
                      </a:path>
                    </a:pathLst>
                  </a:custGeom>
                  <a:noFill/>
                  <a:ln cap="rnd" w="11300">
                    <a:solidFill>
                      <a:srgbClr val="4f81bd"/>
                    </a:solidFill>
                    <a:round/>
                  </a:ln>
                </p:spPr>
                <p:style>
                  <a:lnRef idx="0"/>
                  <a:fillRef idx="0"/>
                  <a:effectRef idx="0"/>
                  <a:fontRef idx="minor"/>
                </p:style>
                <p:txBody>
                  <a:bodyPr tIns="57960" bIns="57960" anchor="ctr">
                    <a:noAutofit/>
                  </a:bodyPr>
                  <a:p>
                    <a:pPr>
                      <a:lnSpc>
                        <a:spcPct val="100000"/>
                      </a:lnSpc>
                    </a:pPr>
                    <a:endParaRPr b="0" lang="tr-TR" sz="1800" spc="-1" strike="noStrike">
                      <a:solidFill>
                        <a:schemeClr val="dk1"/>
                      </a:solidFill>
                      <a:latin typeface="Arial"/>
                    </a:endParaRPr>
                  </a:p>
                </p:txBody>
              </p:sp>
              <p:sp>
                <p:nvSpPr>
                  <p:cNvPr id="257" name="Google Shape;125;p16"/>
                  <p:cNvSpPr/>
                  <p:nvPr/>
                </p:nvSpPr>
                <p:spPr>
                  <a:xfrm>
                    <a:off x="2223720" y="3981240"/>
                    <a:ext cx="69480" cy="69480"/>
                  </a:xfrm>
                  <a:custGeom>
                    <a:avLst/>
                    <a:gdLst>
                      <a:gd name="textAreaLeft" fmla="*/ 0 w 69480"/>
                      <a:gd name="textAreaRight" fmla="*/ 69840 w 69480"/>
                      <a:gd name="textAreaTop" fmla="*/ 0 h 69480"/>
                      <a:gd name="textAreaBottom" fmla="*/ 69840 h 69480"/>
                    </a:gdLst>
                    <a:ahLst/>
                    <a:rect l="textAreaLeft" t="textAreaTop" r="textAreaRight" b="textAreaBottom"/>
                    <a:pathLst>
                      <a:path fill="none" w="2561" h="2561">
                        <a:moveTo>
                          <a:pt x="1" y="1"/>
                        </a:moveTo>
                        <a:lnTo>
                          <a:pt x="2561" y="2561"/>
                        </a:lnTo>
                      </a:path>
                    </a:pathLst>
                  </a:custGeom>
                  <a:noFill/>
                  <a:ln cap="rnd" w="11300">
                    <a:solidFill>
                      <a:srgbClr val="4f81bd"/>
                    </a:solidFill>
                    <a:round/>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258" name="Google Shape;126;p16"/>
                  <p:cNvSpPr/>
                  <p:nvPr/>
                </p:nvSpPr>
                <p:spPr>
                  <a:xfrm>
                    <a:off x="1999440" y="3981240"/>
                    <a:ext cx="69480" cy="69480"/>
                  </a:xfrm>
                  <a:custGeom>
                    <a:avLst/>
                    <a:gdLst>
                      <a:gd name="textAreaLeft" fmla="*/ 0 w 69480"/>
                      <a:gd name="textAreaRight" fmla="*/ 69840 w 69480"/>
                      <a:gd name="textAreaTop" fmla="*/ 0 h 69480"/>
                      <a:gd name="textAreaBottom" fmla="*/ 69840 h 69480"/>
                    </a:gdLst>
                    <a:ahLst/>
                    <a:rect l="textAreaLeft" t="textAreaTop" r="textAreaRight" b="textAreaBottom"/>
                    <a:pathLst>
                      <a:path fill="none" w="2561" h="2561">
                        <a:moveTo>
                          <a:pt x="2560" y="1"/>
                        </a:moveTo>
                        <a:lnTo>
                          <a:pt x="1" y="2561"/>
                        </a:lnTo>
                      </a:path>
                    </a:pathLst>
                  </a:custGeom>
                  <a:noFill/>
                  <a:ln cap="rnd" w="11300">
                    <a:solidFill>
                      <a:srgbClr val="4f81bd"/>
                    </a:solidFill>
                    <a:round/>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259" name="Google Shape;127;p16"/>
                  <p:cNvSpPr/>
                  <p:nvPr/>
                </p:nvSpPr>
                <p:spPr>
                  <a:xfrm>
                    <a:off x="2024640" y="3642120"/>
                    <a:ext cx="242640" cy="244800"/>
                  </a:xfrm>
                  <a:custGeom>
                    <a:avLst/>
                    <a:gdLst>
                      <a:gd name="textAreaLeft" fmla="*/ 0 w 242640"/>
                      <a:gd name="textAreaRight" fmla="*/ 243000 w 242640"/>
                      <a:gd name="textAreaTop" fmla="*/ 0 h 244800"/>
                      <a:gd name="textAreaBottom" fmla="*/ 245160 h 244800"/>
                    </a:gdLst>
                    <a:ahLst/>
                    <a:rect l="textAreaLeft" t="textAreaTop" r="textAreaRight" b="textAreaBottom"/>
                    <a:pathLst>
                      <a:path fill="none" w="8930" h="9002">
                        <a:moveTo>
                          <a:pt x="0" y="9001"/>
                        </a:moveTo>
                        <a:lnTo>
                          <a:pt x="0" y="0"/>
                        </a:lnTo>
                        <a:lnTo>
                          <a:pt x="8930" y="0"/>
                        </a:lnTo>
                        <a:lnTo>
                          <a:pt x="8930" y="8989"/>
                        </a:lnTo>
                      </a:path>
                    </a:pathLst>
                  </a:custGeom>
                  <a:solidFill>
                    <a:schemeClr val="dk2"/>
                  </a:solidFill>
                  <a:ln cap="rnd" w="9525">
                    <a:solidFill>
                      <a:srgbClr val="4f81bd"/>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60" name="Google Shape;128;p16"/>
                  <p:cNvSpPr/>
                  <p:nvPr/>
                </p:nvSpPr>
                <p:spPr>
                  <a:xfrm>
                    <a:off x="2030760" y="3671640"/>
                    <a:ext cx="232200" cy="178560"/>
                  </a:xfrm>
                  <a:custGeom>
                    <a:avLst/>
                    <a:gdLst>
                      <a:gd name="textAreaLeft" fmla="*/ 0 w 232200"/>
                      <a:gd name="textAreaRight" fmla="*/ 232560 w 232200"/>
                      <a:gd name="textAreaTop" fmla="*/ 0 h 178560"/>
                      <a:gd name="textAreaBottom" fmla="*/ 178920 h 178560"/>
                    </a:gdLst>
                    <a:ahLst/>
                    <a:rect l="textAreaLeft" t="textAreaTop" r="textAreaRight" b="textAreaBottom"/>
                    <a:pathLst>
                      <a:path w="8014" h="6168">
                        <a:moveTo>
                          <a:pt x="1" y="0"/>
                        </a:moveTo>
                        <a:lnTo>
                          <a:pt x="1" y="6168"/>
                        </a:lnTo>
                        <a:lnTo>
                          <a:pt x="8014" y="6168"/>
                        </a:lnTo>
                        <a:lnTo>
                          <a:pt x="8014" y="0"/>
                        </a:lnTo>
                        <a:close/>
                      </a:path>
                    </a:pathLst>
                  </a:custGeom>
                  <a:solidFill>
                    <a:schemeClr val="dk2"/>
                  </a:solidFill>
                  <a:ln w="0">
                    <a:noFill/>
                  </a:ln>
                </p:spPr>
                <p:style>
                  <a:lnRef idx="0"/>
                  <a:fillRef idx="0"/>
                  <a:effectRef idx="0"/>
                  <a:fontRef idx="minor"/>
                </p:style>
                <p:txBody>
                  <a:bodyPr tIns="89280" bIns="89280" anchor="ctr">
                    <a:noAutofit/>
                  </a:bodyPr>
                  <a:p>
                    <a:pPr>
                      <a:lnSpc>
                        <a:spcPct val="100000"/>
                      </a:lnSpc>
                    </a:pPr>
                    <a:endParaRPr b="0" lang="tr-TR" sz="1800" spc="-1" strike="noStrike">
                      <a:solidFill>
                        <a:schemeClr val="dk1"/>
                      </a:solidFill>
                      <a:latin typeface="Arial"/>
                    </a:endParaRPr>
                  </a:p>
                </p:txBody>
              </p:sp>
              <p:sp>
                <p:nvSpPr>
                  <p:cNvPr id="261" name="Google Shape;129;p16"/>
                  <p:cNvSpPr/>
                  <p:nvPr/>
                </p:nvSpPr>
                <p:spPr>
                  <a:xfrm>
                    <a:off x="2075400" y="3694320"/>
                    <a:ext cx="148320" cy="360"/>
                  </a:xfrm>
                  <a:custGeom>
                    <a:avLst/>
                    <a:gdLst>
                      <a:gd name="textAreaLeft" fmla="*/ 0 w 148320"/>
                      <a:gd name="textAreaRight" fmla="*/ 148680 w 148320"/>
                      <a:gd name="textAreaTop" fmla="*/ 0 h 360"/>
                      <a:gd name="textAreaBottom" fmla="*/ 720 h 360"/>
                    </a:gdLst>
                    <a:ahLst/>
                    <a:rect l="textAreaLeft" t="textAreaTop" r="textAreaRight" b="textAreaBottom"/>
                    <a:pathLst>
                      <a:path fill="none" w="5454" h="1">
                        <a:moveTo>
                          <a:pt x="1" y="0"/>
                        </a:moveTo>
                        <a:lnTo>
                          <a:pt x="5454" y="0"/>
                        </a:lnTo>
                      </a:path>
                    </a:pathLst>
                  </a:custGeom>
                  <a:noFill/>
                  <a:ln cap="rnd" w="11300">
                    <a:solidFill>
                      <a:srgbClr val="4f81bd"/>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262" name="Google Shape;130;p16"/>
                  <p:cNvSpPr/>
                  <p:nvPr/>
                </p:nvSpPr>
                <p:spPr>
                  <a:xfrm>
                    <a:off x="2075400" y="3746160"/>
                    <a:ext cx="148320" cy="360"/>
                  </a:xfrm>
                  <a:custGeom>
                    <a:avLst/>
                    <a:gdLst>
                      <a:gd name="textAreaLeft" fmla="*/ 0 w 148320"/>
                      <a:gd name="textAreaRight" fmla="*/ 148680 w 148320"/>
                      <a:gd name="textAreaTop" fmla="*/ 0 h 360"/>
                      <a:gd name="textAreaBottom" fmla="*/ 720 h 360"/>
                    </a:gdLst>
                    <a:ahLst/>
                    <a:rect l="textAreaLeft" t="textAreaTop" r="textAreaRight" b="textAreaBottom"/>
                    <a:pathLst>
                      <a:path fill="none" w="5454" h="1">
                        <a:moveTo>
                          <a:pt x="1" y="1"/>
                        </a:moveTo>
                        <a:lnTo>
                          <a:pt x="5454" y="1"/>
                        </a:lnTo>
                      </a:path>
                    </a:pathLst>
                  </a:custGeom>
                  <a:noFill/>
                  <a:ln cap="rnd" w="11300">
                    <a:solidFill>
                      <a:srgbClr val="4f81bd"/>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263" name="Google Shape;131;p16"/>
                  <p:cNvSpPr/>
                  <p:nvPr/>
                </p:nvSpPr>
                <p:spPr>
                  <a:xfrm>
                    <a:off x="2075400" y="3798720"/>
                    <a:ext cx="148320" cy="360"/>
                  </a:xfrm>
                  <a:custGeom>
                    <a:avLst/>
                    <a:gdLst>
                      <a:gd name="textAreaLeft" fmla="*/ 0 w 148320"/>
                      <a:gd name="textAreaRight" fmla="*/ 148680 w 148320"/>
                      <a:gd name="textAreaTop" fmla="*/ 0 h 360"/>
                      <a:gd name="textAreaBottom" fmla="*/ 720 h 360"/>
                    </a:gdLst>
                    <a:ahLst/>
                    <a:rect l="textAreaLeft" t="textAreaTop" r="textAreaRight" b="textAreaBottom"/>
                    <a:pathLst>
                      <a:path fill="none" w="5454" h="1">
                        <a:moveTo>
                          <a:pt x="1" y="1"/>
                        </a:moveTo>
                        <a:lnTo>
                          <a:pt x="5454" y="1"/>
                        </a:lnTo>
                      </a:path>
                    </a:pathLst>
                  </a:custGeom>
                  <a:noFill/>
                  <a:ln cap="rnd" w="11300">
                    <a:solidFill>
                      <a:srgbClr val="4f81bd"/>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264" name="Google Shape;132;p16"/>
                  <p:cNvSpPr/>
                  <p:nvPr/>
                </p:nvSpPr>
                <p:spPr>
                  <a:xfrm>
                    <a:off x="2075400" y="3850920"/>
                    <a:ext cx="148320" cy="360"/>
                  </a:xfrm>
                  <a:custGeom>
                    <a:avLst/>
                    <a:gdLst>
                      <a:gd name="textAreaLeft" fmla="*/ 0 w 148320"/>
                      <a:gd name="textAreaRight" fmla="*/ 148680 w 148320"/>
                      <a:gd name="textAreaTop" fmla="*/ 0 h 360"/>
                      <a:gd name="textAreaBottom" fmla="*/ 720 h 360"/>
                    </a:gdLst>
                    <a:ahLst/>
                    <a:rect l="textAreaLeft" t="textAreaTop" r="textAreaRight" b="textAreaBottom"/>
                    <a:pathLst>
                      <a:path fill="none" w="5454" h="1">
                        <a:moveTo>
                          <a:pt x="1" y="1"/>
                        </a:moveTo>
                        <a:lnTo>
                          <a:pt x="5454" y="1"/>
                        </a:lnTo>
                      </a:path>
                    </a:pathLst>
                  </a:custGeom>
                  <a:noFill/>
                  <a:ln cap="rnd" w="11300">
                    <a:solidFill>
                      <a:srgbClr val="4f81bd"/>
                    </a:solidFill>
                    <a:round/>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grpSp>
          </p:grpSp>
        </p:grpSp>
        <p:grpSp>
          <p:nvGrpSpPr>
            <p:cNvPr id="265" name="Google Shape;133;p16"/>
            <p:cNvGrpSpPr/>
            <p:nvPr/>
          </p:nvGrpSpPr>
          <p:grpSpPr>
            <a:xfrm>
              <a:off x="3365280" y="3293280"/>
              <a:ext cx="2400480" cy="1501560"/>
              <a:chOff x="3365280" y="3293280"/>
              <a:chExt cx="2400480" cy="1501560"/>
            </a:xfrm>
          </p:grpSpPr>
          <p:sp>
            <p:nvSpPr>
              <p:cNvPr id="266" name="Google Shape;134;p16"/>
              <p:cNvSpPr/>
              <p:nvPr/>
            </p:nvSpPr>
            <p:spPr>
              <a:xfrm>
                <a:off x="3446640" y="3293280"/>
                <a:ext cx="2238120" cy="1344240"/>
              </a:xfrm>
              <a:custGeom>
                <a:avLst/>
                <a:gdLst>
                  <a:gd name="textAreaLeft" fmla="*/ 0 w 2238120"/>
                  <a:gd name="textAreaRight" fmla="*/ 2238480 w 2238120"/>
                  <a:gd name="textAreaTop" fmla="*/ 0 h 1344240"/>
                  <a:gd name="textAreaBottom" fmla="*/ 1344600 h 1344240"/>
                </a:gdLst>
                <a:ahLst/>
                <a:rect l="textAreaLeft" t="textAreaTop" r="textAreaRight" b="textAreaBottom"/>
                <a:pathLst>
                  <a:path w="82202" h="49376">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67" name="Google Shape;135;p16"/>
              <p:cNvSpPr/>
              <p:nvPr/>
            </p:nvSpPr>
            <p:spPr>
              <a:xfrm>
                <a:off x="3365280" y="4637520"/>
                <a:ext cx="2400480" cy="157320"/>
              </a:xfrm>
              <a:custGeom>
                <a:avLst/>
                <a:gdLst>
                  <a:gd name="textAreaLeft" fmla="*/ 0 w 2400480"/>
                  <a:gd name="textAreaRight" fmla="*/ 2400840 w 2400480"/>
                  <a:gd name="textAreaTop" fmla="*/ 0 h 157320"/>
                  <a:gd name="textAreaBottom" fmla="*/ 157680 h 157320"/>
                </a:gdLst>
                <a:ahLst/>
                <a:rect l="textAreaLeft" t="textAreaTop" r="textAreaRight" b="textAreaBottom"/>
                <a:pathLst>
                  <a:path w="88167" h="5787">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w="0">
                <a:noFill/>
              </a:ln>
            </p:spPr>
            <p:style>
              <a:lnRef idx="0"/>
              <a:fillRef idx="0"/>
              <a:effectRef idx="0"/>
              <a:fontRef idx="minor"/>
            </p:style>
            <p:txBody>
              <a:bodyPr tIns="78840" bIns="78840" anchor="ctr">
                <a:noAutofit/>
              </a:bodyPr>
              <a:p>
                <a:pPr>
                  <a:lnSpc>
                    <a:spcPct val="100000"/>
                  </a:lnSpc>
                </a:pPr>
                <a:endParaRPr b="0" lang="tr-TR" sz="1800" spc="-1" strike="noStrike">
                  <a:solidFill>
                    <a:schemeClr val="dk1"/>
                  </a:solidFill>
                  <a:latin typeface="Arial"/>
                </a:endParaRPr>
              </a:p>
            </p:txBody>
          </p:sp>
          <p:sp>
            <p:nvSpPr>
              <p:cNvPr id="268" name="Google Shape;136;p16"/>
              <p:cNvSpPr/>
              <p:nvPr/>
            </p:nvSpPr>
            <p:spPr>
              <a:xfrm>
                <a:off x="3506760" y="3355200"/>
                <a:ext cx="2116440" cy="1220400"/>
              </a:xfrm>
              <a:custGeom>
                <a:avLst/>
                <a:gdLst>
                  <a:gd name="textAreaLeft" fmla="*/ 0 w 2116440"/>
                  <a:gd name="textAreaRight" fmla="*/ 2116800 w 2116440"/>
                  <a:gd name="textAreaTop" fmla="*/ 0 h 1220400"/>
                  <a:gd name="textAreaBottom" fmla="*/ 1220760 h 1220400"/>
                </a:gdLst>
                <a:ahLst/>
                <a:rect l="textAreaLeft" t="textAreaTop" r="textAreaRight" b="textAreaBottom"/>
                <a:pathLst>
                  <a:path w="77737" h="44828">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69" name="Google Shape;137;p16"/>
              <p:cNvSpPr/>
              <p:nvPr/>
            </p:nvSpPr>
            <p:spPr>
              <a:xfrm>
                <a:off x="4229280" y="3596400"/>
                <a:ext cx="651960" cy="768600"/>
              </a:xfrm>
              <a:custGeom>
                <a:avLst/>
                <a:gdLst>
                  <a:gd name="textAreaLeft" fmla="*/ 0 w 651960"/>
                  <a:gd name="textAreaRight" fmla="*/ 652320 w 651960"/>
                  <a:gd name="textAreaTop" fmla="*/ 0 h 768600"/>
                  <a:gd name="textAreaBottom" fmla="*/ 768960 h 768600"/>
                </a:gdLst>
                <a:ahLst/>
                <a:rect l="textAreaLeft" t="textAreaTop" r="textAreaRight" b="textAreaBottom"/>
                <a:pathLst>
                  <a:path w="23956" h="28242">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70" name="Google Shape;138;p16"/>
              <p:cNvSpPr/>
              <p:nvPr/>
            </p:nvSpPr>
            <p:spPr>
              <a:xfrm>
                <a:off x="4213080" y="3581640"/>
                <a:ext cx="682200" cy="799560"/>
              </a:xfrm>
              <a:custGeom>
                <a:avLst/>
                <a:gdLst>
                  <a:gd name="textAreaLeft" fmla="*/ 0 w 682200"/>
                  <a:gd name="textAreaRight" fmla="*/ 682560 w 682200"/>
                  <a:gd name="textAreaTop" fmla="*/ 0 h 799560"/>
                  <a:gd name="textAreaBottom" fmla="*/ 799920 h 799560"/>
                </a:gdLst>
                <a:ahLst/>
                <a:rect l="textAreaLeft" t="textAreaTop" r="textAreaRight" b="textAreaBottom"/>
                <a:pathLst>
                  <a:path w="25064" h="29374">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71" name="Google Shape;139;p16"/>
              <p:cNvSpPr/>
              <p:nvPr/>
            </p:nvSpPr>
            <p:spPr>
              <a:xfrm>
                <a:off x="4399200" y="3845160"/>
                <a:ext cx="349920" cy="213480"/>
              </a:xfrm>
              <a:custGeom>
                <a:avLst/>
                <a:gdLst>
                  <a:gd name="textAreaLeft" fmla="*/ 0 w 349920"/>
                  <a:gd name="textAreaRight" fmla="*/ 350280 w 349920"/>
                  <a:gd name="textAreaTop" fmla="*/ 0 h 213480"/>
                  <a:gd name="textAreaBottom" fmla="*/ 213840 h 213480"/>
                </a:gdLst>
                <a:ahLst/>
                <a:rect l="textAreaLeft" t="textAreaTop" r="textAreaRight" b="textAreaBottom"/>
                <a:pathLst>
                  <a:path fill="none" w="12860" h="7847">
                    <a:moveTo>
                      <a:pt x="1" y="2858"/>
                    </a:moveTo>
                    <a:lnTo>
                      <a:pt x="5001" y="7847"/>
                    </a:lnTo>
                    <a:lnTo>
                      <a:pt x="12860" y="0"/>
                    </a:lnTo>
                  </a:path>
                </a:pathLst>
              </a:custGeom>
              <a:noFill/>
              <a:ln cap="rnd" w="27975">
                <a:solidFill>
                  <a:srgbClr val="f79646"/>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grpSp>
        <p:nvGrpSpPr>
          <p:cNvPr id="272" name="Google Shape;140;p16"/>
          <p:cNvGrpSpPr/>
          <p:nvPr/>
        </p:nvGrpSpPr>
        <p:grpSpPr>
          <a:xfrm>
            <a:off x="457200" y="2382480"/>
            <a:ext cx="1266480" cy="666000"/>
            <a:chOff x="457200" y="2382480"/>
            <a:chExt cx="1266480" cy="666000"/>
          </a:xfrm>
        </p:grpSpPr>
        <p:sp>
          <p:nvSpPr>
            <p:cNvPr id="273" name="Google Shape;141;p16"/>
            <p:cNvSpPr/>
            <p:nvPr/>
          </p:nvSpPr>
          <p:spPr>
            <a:xfrm>
              <a:off x="457200" y="2382480"/>
              <a:ext cx="1266480" cy="20016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1" lang="en" sz="1800" spc="-1" strike="noStrike">
                  <a:solidFill>
                    <a:schemeClr val="dk1"/>
                  </a:solidFill>
                  <a:latin typeface="Fira Sans"/>
                  <a:ea typeface="Fira Sans"/>
                </a:rPr>
                <a:t>SIEM</a:t>
              </a:r>
              <a:endParaRPr b="0" lang="en-US" sz="1800" spc="-1" strike="noStrike">
                <a:solidFill>
                  <a:srgbClr val="000000"/>
                </a:solidFill>
                <a:latin typeface="Arial"/>
              </a:endParaRPr>
            </a:p>
          </p:txBody>
        </p:sp>
        <p:sp>
          <p:nvSpPr>
            <p:cNvPr id="274" name="Google Shape;142;p16"/>
            <p:cNvSpPr/>
            <p:nvPr/>
          </p:nvSpPr>
          <p:spPr>
            <a:xfrm>
              <a:off x="457200" y="2606760"/>
              <a:ext cx="1266480" cy="44172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0" lang="en" sz="1200" spc="-1" strike="noStrike">
                  <a:solidFill>
                    <a:schemeClr val="dk1"/>
                  </a:solidFill>
                  <a:latin typeface="Fira Sans"/>
                  <a:ea typeface="Fira Sans"/>
                </a:rPr>
                <a:t>What is SIEM?</a:t>
              </a:r>
              <a:endParaRPr b="0" lang="en-US" sz="1200" spc="-1" strike="noStrike">
                <a:solidFill>
                  <a:srgbClr val="000000"/>
                </a:solidFill>
                <a:latin typeface="Arial"/>
              </a:endParaRPr>
            </a:p>
          </p:txBody>
        </p:sp>
      </p:grpSp>
      <p:grpSp>
        <p:nvGrpSpPr>
          <p:cNvPr id="275" name="Google Shape;143;p16"/>
          <p:cNvGrpSpPr/>
          <p:nvPr/>
        </p:nvGrpSpPr>
        <p:grpSpPr>
          <a:xfrm>
            <a:off x="7425000" y="2382480"/>
            <a:ext cx="1266480" cy="666000"/>
            <a:chOff x="7425000" y="2382480"/>
            <a:chExt cx="1266480" cy="666000"/>
          </a:xfrm>
        </p:grpSpPr>
        <p:sp>
          <p:nvSpPr>
            <p:cNvPr id="276" name="Google Shape;144;p16"/>
            <p:cNvSpPr/>
            <p:nvPr/>
          </p:nvSpPr>
          <p:spPr>
            <a:xfrm>
              <a:off x="7425000" y="2382480"/>
              <a:ext cx="1266480" cy="20016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1" lang="en" sz="1800" spc="-1" strike="noStrike">
                  <a:solidFill>
                    <a:schemeClr val="dk1"/>
                  </a:solidFill>
                  <a:latin typeface="Fira Sans"/>
                  <a:ea typeface="Fira Sans"/>
                </a:rPr>
                <a:t>Working</a:t>
              </a:r>
              <a:endParaRPr b="0" lang="en-US" sz="1800" spc="-1" strike="noStrike">
                <a:solidFill>
                  <a:srgbClr val="000000"/>
                </a:solidFill>
                <a:latin typeface="Arial"/>
              </a:endParaRPr>
            </a:p>
          </p:txBody>
        </p:sp>
        <p:sp>
          <p:nvSpPr>
            <p:cNvPr id="277" name="Google Shape;145;p16"/>
            <p:cNvSpPr/>
            <p:nvPr/>
          </p:nvSpPr>
          <p:spPr>
            <a:xfrm>
              <a:off x="7425000" y="2606760"/>
              <a:ext cx="1266480" cy="44172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0" lang="en" sz="1200" spc="-1" strike="noStrike">
                  <a:solidFill>
                    <a:schemeClr val="dk1"/>
                  </a:solidFill>
                  <a:latin typeface="Fira Sans"/>
                  <a:ea typeface="Fira Sans"/>
                </a:rPr>
                <a:t>How does it work?</a:t>
              </a:r>
              <a:endParaRPr b="0" lang="en-US" sz="1200" spc="-1" strike="noStrike">
                <a:solidFill>
                  <a:srgbClr val="000000"/>
                </a:solidFill>
                <a:latin typeface="Arial"/>
              </a:endParaRPr>
            </a:p>
          </p:txBody>
        </p:sp>
      </p:grpSp>
      <p:grpSp>
        <p:nvGrpSpPr>
          <p:cNvPr id="278" name="Google Shape;146;p16"/>
          <p:cNvGrpSpPr/>
          <p:nvPr/>
        </p:nvGrpSpPr>
        <p:grpSpPr>
          <a:xfrm>
            <a:off x="457200" y="4683240"/>
            <a:ext cx="1266480" cy="665640"/>
            <a:chOff x="457200" y="4683240"/>
            <a:chExt cx="1266480" cy="665640"/>
          </a:xfrm>
        </p:grpSpPr>
        <p:sp>
          <p:nvSpPr>
            <p:cNvPr id="279" name="Google Shape;147;p16"/>
            <p:cNvSpPr/>
            <p:nvPr/>
          </p:nvSpPr>
          <p:spPr>
            <a:xfrm>
              <a:off x="457200" y="4683240"/>
              <a:ext cx="1266480" cy="20016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1" lang="en" sz="1800" spc="-1" strike="noStrike">
                  <a:solidFill>
                    <a:schemeClr val="dk1"/>
                  </a:solidFill>
                  <a:latin typeface="Fira Sans"/>
                  <a:ea typeface="Fira Sans"/>
                </a:rPr>
                <a:t>Capabilities</a:t>
              </a:r>
              <a:endParaRPr b="0" lang="en-US" sz="1800" spc="-1" strike="noStrike">
                <a:solidFill>
                  <a:srgbClr val="000000"/>
                </a:solidFill>
                <a:latin typeface="Arial"/>
              </a:endParaRPr>
            </a:p>
          </p:txBody>
        </p:sp>
        <p:sp>
          <p:nvSpPr>
            <p:cNvPr id="280" name="Google Shape;148;p16"/>
            <p:cNvSpPr/>
            <p:nvPr/>
          </p:nvSpPr>
          <p:spPr>
            <a:xfrm>
              <a:off x="457200" y="4907160"/>
              <a:ext cx="1266480" cy="441720"/>
            </a:xfrm>
            <a:prstGeom prst="rect">
              <a:avLst/>
            </a:prstGeom>
            <a:noFill/>
            <a:ln w="0">
              <a:noFill/>
            </a:ln>
          </p:spPr>
          <p:style>
            <a:lnRef idx="0"/>
            <a:fillRef idx="0"/>
            <a:effectRef idx="0"/>
            <a:fontRef idx="minor"/>
          </p:style>
          <p:txBody>
            <a:bodyPr lIns="0" rIns="0" tIns="91440" bIns="91440" anchor="ctr">
              <a:noAutofit/>
            </a:bodyPr>
            <a:p>
              <a:pPr>
                <a:lnSpc>
                  <a:spcPct val="100000"/>
                </a:lnSpc>
              </a:pPr>
              <a:endParaRPr b="0" lang="tr-TR" sz="1200" spc="-1" strike="noStrike">
                <a:solidFill>
                  <a:schemeClr val="dk1"/>
                </a:solidFill>
                <a:latin typeface="Fira Sans"/>
                <a:ea typeface="Fira Sans"/>
              </a:endParaRPr>
            </a:p>
          </p:txBody>
        </p:sp>
      </p:grpSp>
      <p:grpSp>
        <p:nvGrpSpPr>
          <p:cNvPr id="281" name="Google Shape;149;p16"/>
          <p:cNvGrpSpPr/>
          <p:nvPr/>
        </p:nvGrpSpPr>
        <p:grpSpPr>
          <a:xfrm>
            <a:off x="7425000" y="4683240"/>
            <a:ext cx="1266480" cy="665640"/>
            <a:chOff x="7425000" y="4683240"/>
            <a:chExt cx="1266480" cy="665640"/>
          </a:xfrm>
        </p:grpSpPr>
        <p:sp>
          <p:nvSpPr>
            <p:cNvPr id="282" name="Google Shape;150;p16"/>
            <p:cNvSpPr/>
            <p:nvPr/>
          </p:nvSpPr>
          <p:spPr>
            <a:xfrm>
              <a:off x="7425000" y="4683240"/>
              <a:ext cx="1266480" cy="20016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1" lang="en" sz="1800" spc="-1" strike="noStrike">
                  <a:solidFill>
                    <a:schemeClr val="dk1"/>
                  </a:solidFill>
                  <a:latin typeface="Fira Sans"/>
                  <a:ea typeface="Fira Sans"/>
                </a:rPr>
                <a:t>Alerts</a:t>
              </a:r>
              <a:endParaRPr b="0" lang="en-US" sz="1800" spc="-1" strike="noStrike">
                <a:solidFill>
                  <a:srgbClr val="000000"/>
                </a:solidFill>
                <a:latin typeface="Arial"/>
              </a:endParaRPr>
            </a:p>
          </p:txBody>
        </p:sp>
        <p:sp>
          <p:nvSpPr>
            <p:cNvPr id="283" name="Google Shape;151;p16"/>
            <p:cNvSpPr/>
            <p:nvPr/>
          </p:nvSpPr>
          <p:spPr>
            <a:xfrm>
              <a:off x="7425000" y="4907160"/>
              <a:ext cx="1266480" cy="44172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0" lang="en" sz="1200" spc="-1" strike="noStrike">
                  <a:solidFill>
                    <a:schemeClr val="dk1"/>
                  </a:solidFill>
                  <a:latin typeface="Fira Sans"/>
                  <a:ea typeface="Fira Sans"/>
                </a:rPr>
                <a:t>How alerts are generated?</a:t>
              </a:r>
              <a:endParaRPr b="0" lang="en-US" sz="1200" spc="-1" strike="noStrike">
                <a:solidFill>
                  <a:srgbClr val="000000"/>
                </a:solidFill>
                <a:latin typeface="Arial"/>
              </a:endParaRPr>
            </a:p>
          </p:txBody>
        </p:sp>
      </p:grpSp>
      <p:grpSp>
        <p:nvGrpSpPr>
          <p:cNvPr id="284" name="Google Shape;152;p16"/>
          <p:cNvGrpSpPr/>
          <p:nvPr/>
        </p:nvGrpSpPr>
        <p:grpSpPr>
          <a:xfrm>
            <a:off x="457200" y="3533040"/>
            <a:ext cx="1266480" cy="665640"/>
            <a:chOff x="457200" y="3533040"/>
            <a:chExt cx="1266480" cy="665640"/>
          </a:xfrm>
        </p:grpSpPr>
        <p:sp>
          <p:nvSpPr>
            <p:cNvPr id="285" name="Google Shape;153;p16"/>
            <p:cNvSpPr/>
            <p:nvPr/>
          </p:nvSpPr>
          <p:spPr>
            <a:xfrm>
              <a:off x="457200" y="3533040"/>
              <a:ext cx="1266480" cy="200160"/>
            </a:xfrm>
            <a:prstGeom prst="rect">
              <a:avLst/>
            </a:prstGeom>
            <a:noFill/>
            <a:ln w="0">
              <a:noFill/>
            </a:ln>
          </p:spPr>
          <p:style>
            <a:lnRef idx="0"/>
            <a:fillRef idx="0"/>
            <a:effectRef idx="0"/>
            <a:fontRef idx="minor"/>
          </p:style>
          <p:txBody>
            <a:bodyPr lIns="0" rIns="0" tIns="91440" bIns="91440" anchor="ctr">
              <a:noAutofit/>
            </a:bodyPr>
            <a:p>
              <a:pPr>
                <a:lnSpc>
                  <a:spcPct val="100000"/>
                </a:lnSpc>
              </a:pPr>
              <a:r>
                <a:rPr b="1" lang="en" sz="1800" spc="-1" strike="noStrike">
                  <a:solidFill>
                    <a:schemeClr val="dk1"/>
                  </a:solidFill>
                  <a:latin typeface="Fira Sans"/>
                  <a:ea typeface="Fira Sans"/>
                </a:rPr>
                <a:t>What it does?</a:t>
              </a:r>
              <a:endParaRPr b="0" lang="en-US" sz="1800" spc="-1" strike="noStrike">
                <a:solidFill>
                  <a:srgbClr val="000000"/>
                </a:solidFill>
                <a:latin typeface="Arial"/>
              </a:endParaRPr>
            </a:p>
          </p:txBody>
        </p:sp>
        <p:sp>
          <p:nvSpPr>
            <p:cNvPr id="286" name="Google Shape;154;p16"/>
            <p:cNvSpPr/>
            <p:nvPr/>
          </p:nvSpPr>
          <p:spPr>
            <a:xfrm>
              <a:off x="457200" y="3756960"/>
              <a:ext cx="1266480" cy="441720"/>
            </a:xfrm>
            <a:prstGeom prst="rect">
              <a:avLst/>
            </a:prstGeom>
            <a:noFill/>
            <a:ln w="0">
              <a:noFill/>
            </a:ln>
          </p:spPr>
          <p:style>
            <a:lnRef idx="0"/>
            <a:fillRef idx="0"/>
            <a:effectRef idx="0"/>
            <a:fontRef idx="minor"/>
          </p:style>
          <p:txBody>
            <a:bodyPr lIns="0" rIns="0" tIns="91440" bIns="91440" anchor="ctr">
              <a:noAutofit/>
            </a:bodyPr>
            <a:p>
              <a:pPr>
                <a:lnSpc>
                  <a:spcPct val="100000"/>
                </a:lnSpc>
              </a:pPr>
              <a:endParaRPr b="0" lang="tr-TR" sz="1200" spc="-1" strike="noStrike">
                <a:solidFill>
                  <a:schemeClr val="dk1"/>
                </a:solidFill>
                <a:latin typeface="Fira Sans"/>
                <a:ea typeface="Fira Sans"/>
              </a:endParaRPr>
            </a:p>
          </p:txBody>
        </p:sp>
      </p:grpSp>
      <p:grpSp>
        <p:nvGrpSpPr>
          <p:cNvPr id="287" name="Google Shape;155;p16"/>
          <p:cNvGrpSpPr/>
          <p:nvPr/>
        </p:nvGrpSpPr>
        <p:grpSpPr>
          <a:xfrm>
            <a:off x="7425000" y="3533040"/>
            <a:ext cx="1266480" cy="665640"/>
            <a:chOff x="7425000" y="3533040"/>
            <a:chExt cx="1266480" cy="665640"/>
          </a:xfrm>
        </p:grpSpPr>
        <p:sp>
          <p:nvSpPr>
            <p:cNvPr id="288" name="Google Shape;156;p16"/>
            <p:cNvSpPr/>
            <p:nvPr/>
          </p:nvSpPr>
          <p:spPr>
            <a:xfrm>
              <a:off x="7425000" y="3533040"/>
              <a:ext cx="1266480" cy="20016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1" lang="en" sz="1800" spc="-1" strike="noStrike">
                  <a:solidFill>
                    <a:schemeClr val="dk1"/>
                  </a:solidFill>
                  <a:latin typeface="Fira Sans"/>
                  <a:ea typeface="Fira Sans"/>
                </a:rPr>
                <a:t>Logs</a:t>
              </a:r>
              <a:endParaRPr b="0" lang="en-US" sz="1800" spc="-1" strike="noStrike">
                <a:solidFill>
                  <a:srgbClr val="000000"/>
                </a:solidFill>
                <a:latin typeface="Arial"/>
              </a:endParaRPr>
            </a:p>
          </p:txBody>
        </p:sp>
        <p:sp>
          <p:nvSpPr>
            <p:cNvPr id="289" name="Google Shape;157;p16"/>
            <p:cNvSpPr/>
            <p:nvPr/>
          </p:nvSpPr>
          <p:spPr>
            <a:xfrm>
              <a:off x="7425000" y="3756960"/>
              <a:ext cx="1266480" cy="441720"/>
            </a:xfrm>
            <a:prstGeom prst="rect">
              <a:avLst/>
            </a:prstGeom>
            <a:noFill/>
            <a:ln w="0">
              <a:noFill/>
            </a:ln>
          </p:spPr>
          <p:style>
            <a:lnRef idx="0"/>
            <a:fillRef idx="0"/>
            <a:effectRef idx="0"/>
            <a:fontRef idx="minor"/>
          </p:style>
          <p:txBody>
            <a:bodyPr lIns="0" rIns="0" tIns="91440" bIns="91440" anchor="ctr">
              <a:noAutofit/>
            </a:bodyPr>
            <a:p>
              <a:pPr algn="r">
                <a:lnSpc>
                  <a:spcPct val="100000"/>
                </a:lnSpc>
              </a:pPr>
              <a:r>
                <a:rPr b="0" lang="en" sz="1200" spc="-1" strike="noStrike">
                  <a:solidFill>
                    <a:schemeClr val="dk1"/>
                  </a:solidFill>
                  <a:latin typeface="Fira Sans"/>
                  <a:ea typeface="Fira Sans"/>
                </a:rPr>
                <a:t>How logs reach SIEM?</a:t>
              </a:r>
              <a:endParaRPr b="0" lang="en-US"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4" presetSubtype="10">
                                  <p:stCondLst>
                                    <p:cond delay="0"/>
                                  </p:stCondLst>
                                  <p:childTnLst>
                                    <p:set>
                                      <p:cBhvr>
                                        <p:cTn id="6" dur="1" fill="hold">
                                          <p:stCondLst>
                                            <p:cond delay="0"/>
                                          </p:stCondLst>
                                        </p:cTn>
                                        <p:tgtEl>
                                          <p:spTgt spid="202"/>
                                        </p:tgtEl>
                                        <p:attrNameLst>
                                          <p:attrName>style.visibility</p:attrName>
                                        </p:attrNameLst>
                                      </p:cBhvr>
                                      <p:to>
                                        <p:strVal val="visible"/>
                                      </p:to>
                                    </p:set>
                                    <p:animEffect filter="randombar(horizontal)" transition="in">
                                      <p:cBhvr additive="repl">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6" presetSubtype="16">
                                  <p:stCondLst>
                                    <p:cond delay="0"/>
                                  </p:stCondLst>
                                  <p:childTnLst>
                                    <p:set>
                                      <p:cBhvr>
                                        <p:cTn id="11" dur="1" fill="hold">
                                          <p:stCondLst>
                                            <p:cond delay="0"/>
                                          </p:stCondLst>
                                        </p:cTn>
                                        <p:tgtEl>
                                          <p:spTgt spid="272"/>
                                        </p:tgtEl>
                                        <p:attrNameLst>
                                          <p:attrName>style.visibility</p:attrName>
                                        </p:attrNameLst>
                                      </p:cBhvr>
                                      <p:to>
                                        <p:strVal val="visible"/>
                                      </p:to>
                                    </p:set>
                                    <p:animEffect filter="circle(in)" transition="in">
                                      <p:cBhvr additive="repl">
                                        <p:cTn id="12" dur="2000"/>
                                        <p:tgtEl>
                                          <p:spTgt spid="272"/>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8" presetSubtype="12">
                                  <p:stCondLst>
                                    <p:cond delay="0"/>
                                  </p:stCondLst>
                                  <p:childTnLst>
                                    <p:set>
                                      <p:cBhvr>
                                        <p:cTn id="16" dur="1" fill="hold">
                                          <p:stCondLst>
                                            <p:cond delay="0"/>
                                          </p:stCondLst>
                                        </p:cTn>
                                        <p:tgtEl>
                                          <p:spTgt spid="284"/>
                                        </p:tgtEl>
                                        <p:attrNameLst>
                                          <p:attrName>style.visibility</p:attrName>
                                        </p:attrNameLst>
                                      </p:cBhvr>
                                      <p:to>
                                        <p:strVal val="visible"/>
                                      </p:to>
                                    </p:set>
                                    <p:animEffect filter="strips(downLeft)" transition="in">
                                      <p:cBhvr additive="repl">
                                        <p:cTn id="17" dur="500"/>
                                        <p:tgtEl>
                                          <p:spTgt spid="284"/>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4" presetSubtype="10">
                                  <p:stCondLst>
                                    <p:cond delay="0"/>
                                  </p:stCondLst>
                                  <p:childTnLst>
                                    <p:set>
                                      <p:cBhvr>
                                        <p:cTn id="21" dur="1" fill="hold">
                                          <p:stCondLst>
                                            <p:cond delay="0"/>
                                          </p:stCondLst>
                                        </p:cTn>
                                        <p:tgtEl>
                                          <p:spTgt spid="278"/>
                                        </p:tgtEl>
                                        <p:attrNameLst>
                                          <p:attrName>style.visibility</p:attrName>
                                        </p:attrNameLst>
                                      </p:cBhvr>
                                      <p:to>
                                        <p:strVal val="visible"/>
                                      </p:to>
                                    </p:set>
                                    <p:animEffect filter="randombar(horizontal)" transition="in">
                                      <p:cBhvr additive="repl">
                                        <p:cTn id="22" dur="500"/>
                                        <p:tgtEl>
                                          <p:spTgt spid="278"/>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2" presetSubtype="4">
                                  <p:stCondLst>
                                    <p:cond delay="0"/>
                                  </p:stCondLst>
                                  <p:childTnLst>
                                    <p:set>
                                      <p:cBhvr>
                                        <p:cTn id="26" dur="1" fill="hold">
                                          <p:stCondLst>
                                            <p:cond delay="0"/>
                                          </p:stCondLst>
                                        </p:cTn>
                                        <p:tgtEl>
                                          <p:spTgt spid="275"/>
                                        </p:tgtEl>
                                        <p:attrNameLst>
                                          <p:attrName>style.visibility</p:attrName>
                                        </p:attrNameLst>
                                      </p:cBhvr>
                                      <p:to>
                                        <p:strVal val="visible"/>
                                      </p:to>
                                    </p:set>
                                    <p:anim calcmode="lin" valueType="num">
                                      <p:cBhvr additive="repl">
                                        <p:cTn id="27" dur="500"/>
                                        <p:tgtEl>
                                          <p:spTgt spid="275"/>
                                        </p:tgtEl>
                                        <p:attrNameLst>
                                          <p:attrName>ppt_y</p:attrName>
                                        </p:attrNameLst>
                                      </p:cBhvr>
                                      <p:tavLst>
                                        <p:tav tm="0">
                                          <p:val>
                                            <p:strVal val="#ppt_y+#ppt_h*1.125000"/>
                                          </p:val>
                                        </p:tav>
                                        <p:tav tm="100000">
                                          <p:val>
                                            <p:strVal val="#ppt_y"/>
                                          </p:val>
                                        </p:tav>
                                      </p:tavLst>
                                    </p:anim>
                                    <p:animEffect filter="wipe(up)" transition="in">
                                      <p:cBhvr additive="repl">
                                        <p:cTn id="28" dur="500"/>
                                        <p:tgtEl>
                                          <p:spTgt spid="275"/>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3" presetSubtype="10">
                                  <p:stCondLst>
                                    <p:cond delay="0"/>
                                  </p:stCondLst>
                                  <p:childTnLst>
                                    <p:set>
                                      <p:cBhvr>
                                        <p:cTn id="32" dur="1" fill="hold">
                                          <p:stCondLst>
                                            <p:cond delay="0"/>
                                          </p:stCondLst>
                                        </p:cTn>
                                        <p:tgtEl>
                                          <p:spTgt spid="287"/>
                                        </p:tgtEl>
                                        <p:attrNameLst>
                                          <p:attrName>style.visibility</p:attrName>
                                        </p:attrNameLst>
                                      </p:cBhvr>
                                      <p:to>
                                        <p:strVal val="visible"/>
                                      </p:to>
                                    </p:set>
                                    <p:animEffect filter="blinds(horizontal)" transition="in">
                                      <p:cBhvr additive="repl">
                                        <p:cTn id="33" dur="500"/>
                                        <p:tgtEl>
                                          <p:spTgt spid="287"/>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5" presetSubtype="10">
                                  <p:stCondLst>
                                    <p:cond delay="0"/>
                                  </p:stCondLst>
                                  <p:childTnLst>
                                    <p:set>
                                      <p:cBhvr>
                                        <p:cTn id="37" dur="1" fill="hold">
                                          <p:stCondLst>
                                            <p:cond delay="0"/>
                                          </p:stCondLst>
                                        </p:cTn>
                                        <p:tgtEl>
                                          <p:spTgt spid="281"/>
                                        </p:tgtEl>
                                        <p:attrNameLst>
                                          <p:attrName>style.visibility</p:attrName>
                                        </p:attrNameLst>
                                      </p:cBhvr>
                                      <p:to>
                                        <p:strVal val="visible"/>
                                      </p:to>
                                    </p:set>
                                    <p:animEffect filter="checkerboard(across)" transition="in">
                                      <p:cBhvr additive="repl">
                                        <p:cTn id="38" dur="5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 Linux</a:t>
            </a:r>
            <a:endParaRPr b="0" lang="tr-TR" sz="4000" spc="-1" strike="noStrike">
              <a:solidFill>
                <a:schemeClr val="dk1"/>
              </a:solidFill>
              <a:latin typeface="Arial"/>
            </a:endParaRPr>
          </a:p>
        </p:txBody>
      </p:sp>
      <p:sp>
        <p:nvSpPr>
          <p:cNvPr id="1144" name="PlaceHolder 2"/>
          <p:cNvSpPr>
            <a:spLocks noGrp="1"/>
          </p:cNvSpPr>
          <p:nvPr>
            <p:ph/>
          </p:nvPr>
        </p:nvSpPr>
        <p:spPr>
          <a:xfrm>
            <a:off x="610200" y="1556640"/>
            <a:ext cx="7921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Linux OS stores all the related logs, such as events, errors, warnings, etc. Which are then ingested into SIEM for continuous monitoring. Some of the common locations where Linux store logs are. </a:t>
            </a:r>
            <a:endParaRPr b="0" lang="tr-TR" sz="24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1" lang="en-US" sz="2100" spc="-1" strike="noStrike">
                <a:solidFill>
                  <a:schemeClr val="dk1"/>
                </a:solidFill>
                <a:latin typeface="Tw Cen MT"/>
              </a:rPr>
              <a:t>/var/log/httpd </a:t>
            </a:r>
            <a:r>
              <a:rPr b="0" lang="en-US" sz="2100" spc="-1" strike="noStrike">
                <a:solidFill>
                  <a:schemeClr val="dk1"/>
                </a:solidFill>
                <a:latin typeface="Tw Cen MT"/>
              </a:rPr>
              <a:t>: Contains HTTP Request / Response and error logs.</a:t>
            </a:r>
            <a:endParaRPr b="0" lang="tr-TR" sz="21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1" lang="en-US" sz="2100" spc="-1" strike="noStrike">
                <a:solidFill>
                  <a:schemeClr val="dk1"/>
                </a:solidFill>
                <a:latin typeface="Tw Cen MT"/>
              </a:rPr>
              <a:t>/var/log/cron </a:t>
            </a:r>
            <a:r>
              <a:rPr b="0" lang="en-US" sz="2100" spc="-1" strike="noStrike">
                <a:solidFill>
                  <a:schemeClr val="dk1"/>
                </a:solidFill>
                <a:latin typeface="Tw Cen MT"/>
              </a:rPr>
              <a:t>: Events related to cron jobs are stored in this location.</a:t>
            </a:r>
            <a:endParaRPr b="0" lang="tr-TR" sz="2100" spc="-1" strike="noStrike">
              <a:solidFill>
                <a:schemeClr val="dk1"/>
              </a:solidFill>
              <a:latin typeface="Tw Cen MT"/>
            </a:endParaRPr>
          </a:p>
          <a:p>
            <a:pPr lvl="2" marL="914400" indent="-228600">
              <a:lnSpc>
                <a:spcPct val="100000"/>
              </a:lnSpc>
              <a:spcBef>
                <a:spcPts val="499"/>
              </a:spcBef>
              <a:buClr>
                <a:srgbClr val="c0504d"/>
              </a:buClr>
              <a:buSzPct val="75000"/>
              <a:buFont typeface="Wingdings" charset="2"/>
              <a:buChar char=""/>
            </a:pPr>
            <a:r>
              <a:rPr b="0" lang="en-US" sz="1800" spc="-1" strike="noStrike">
                <a:solidFill>
                  <a:schemeClr val="dk1"/>
                </a:solidFill>
                <a:latin typeface="Tw Cen MT"/>
              </a:rPr>
              <a:t>A cron job is a Linux command used for scheduling tasks to be executed sometime in the future. This is normally used to schedule a job that is executed periodically – for example, to send out a notice every morning.</a:t>
            </a:r>
            <a:endParaRPr b="0" lang="tr-TR" sz="18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1" lang="en-US" sz="2100" spc="-1" strike="noStrike">
                <a:solidFill>
                  <a:schemeClr val="dk1"/>
                </a:solidFill>
                <a:latin typeface="Tw Cen MT"/>
              </a:rPr>
              <a:t>/var/log/auth.log and /var/log/secure </a:t>
            </a:r>
            <a:r>
              <a:rPr b="0" lang="en-US" sz="2100" spc="-1" strike="noStrike">
                <a:solidFill>
                  <a:schemeClr val="dk1"/>
                </a:solidFill>
                <a:latin typeface="Tw Cen MT"/>
              </a:rPr>
              <a:t>: Stores authentication related logs.</a:t>
            </a:r>
            <a:endParaRPr b="0" lang="tr-TR" sz="21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1" lang="en-US" sz="2100" spc="-1" strike="noStrike">
                <a:solidFill>
                  <a:schemeClr val="dk1"/>
                </a:solidFill>
                <a:latin typeface="Tw Cen MT"/>
              </a:rPr>
              <a:t>/var/log/kern</a:t>
            </a:r>
            <a:r>
              <a:rPr b="0" lang="en-US" sz="2100" spc="-1" strike="noStrike">
                <a:solidFill>
                  <a:schemeClr val="dk1"/>
                </a:solidFill>
                <a:latin typeface="Tw Cen MT"/>
              </a:rPr>
              <a:t>: This file stores kernel related events. </a:t>
            </a:r>
            <a:endParaRPr b="0" lang="tr-TR" sz="21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 Linux</a:t>
            </a:r>
            <a:endParaRPr b="0" lang="tr-TR" sz="4000" spc="-1" strike="noStrike">
              <a:solidFill>
                <a:schemeClr val="dk1"/>
              </a:solidFill>
              <a:latin typeface="Arial"/>
            </a:endParaRPr>
          </a:p>
        </p:txBody>
      </p:sp>
      <p:pic>
        <p:nvPicPr>
          <p:cNvPr id="1146" name="Picture 2" descr=""/>
          <p:cNvPicPr/>
          <p:nvPr/>
        </p:nvPicPr>
        <p:blipFill>
          <a:blip r:embed="rId1"/>
          <a:stretch/>
        </p:blipFill>
        <p:spPr>
          <a:xfrm>
            <a:off x="612720" y="2925000"/>
            <a:ext cx="8077680" cy="3148920"/>
          </a:xfrm>
          <a:prstGeom prst="rect">
            <a:avLst/>
          </a:prstGeom>
          <a:ln w="0">
            <a:noFill/>
          </a:ln>
        </p:spPr>
      </p:pic>
      <p:sp>
        <p:nvSpPr>
          <p:cNvPr id="1147" name="Rectangle 3"/>
          <p:cNvSpPr/>
          <p:nvPr/>
        </p:nvSpPr>
        <p:spPr>
          <a:xfrm>
            <a:off x="537480" y="1870920"/>
            <a:ext cx="8152920" cy="1053720"/>
          </a:xfrm>
          <a:prstGeom prst="rect">
            <a:avLst/>
          </a:prstGeom>
          <a:noFill/>
          <a:ln w="0">
            <a:noFill/>
          </a:ln>
        </p:spPr>
        <p:style>
          <a:lnRef idx="0"/>
          <a:fillRef idx="0"/>
          <a:effectRef idx="0"/>
          <a:fontRef idx="minor"/>
        </p:style>
        <p:txBody>
          <a:bodyPr lIns="90000" rIns="90000" tIns="45000" bIns="45000" anchor="t">
            <a:noAutofit/>
          </a:bodyPr>
          <a:p>
            <a:pPr marL="318960" indent="-318960" algn="just">
              <a:lnSpc>
                <a:spcPct val="100000"/>
              </a:lnSpc>
              <a:spcBef>
                <a:spcPts val="700"/>
              </a:spcBef>
              <a:buClr>
                <a:srgbClr val="c0504d"/>
              </a:buClr>
              <a:buSzPct val="60000"/>
              <a:buFont typeface="Wingdings" charset="2"/>
              <a:buChar char=""/>
            </a:pPr>
            <a:r>
              <a:rPr b="0" lang="en-US" sz="2300" spc="-1" strike="noStrike">
                <a:solidFill>
                  <a:schemeClr val="dk1"/>
                </a:solidFill>
                <a:latin typeface="Tw Cen MT"/>
              </a:rPr>
              <a:t>Here is a sample of a cron log:</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Sources and Log Ingestion: Web Server</a:t>
            </a:r>
            <a:endParaRPr b="0" lang="tr-TR" sz="4000" spc="-1" strike="noStrike">
              <a:solidFill>
                <a:schemeClr val="dk1"/>
              </a:solidFill>
              <a:latin typeface="Arial"/>
            </a:endParaRPr>
          </a:p>
        </p:txBody>
      </p:sp>
      <p:sp>
        <p:nvSpPr>
          <p:cNvPr id="1149" name="PlaceHolder 2"/>
          <p:cNvSpPr>
            <a:spLocks noGrp="1"/>
          </p:cNvSpPr>
          <p:nvPr>
            <p:ph/>
          </p:nvPr>
        </p:nvSpPr>
        <p:spPr>
          <a:xfrm>
            <a:off x="610200" y="1556640"/>
            <a:ext cx="7921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It is important to keep an eye on all the requests/responses coming in and out of the webserver for any potential web attack attempt. In Linux, common locations to write all apache related logs are /var/log/apache or /var/log/httpd.</a:t>
            </a:r>
            <a:endParaRPr b="0" lang="tr-TR" sz="24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0" lang="en-US" sz="2400" spc="-1" strike="noStrike">
                <a:solidFill>
                  <a:schemeClr val="dk1"/>
                </a:solidFill>
                <a:latin typeface="Tw Cen MT"/>
              </a:rPr>
              <a:t> </a:t>
            </a:r>
            <a:r>
              <a:rPr b="0" lang="en-US" sz="2400" spc="-1" strike="noStrike">
                <a:solidFill>
                  <a:schemeClr val="dk1"/>
                </a:solidFill>
                <a:latin typeface="Tw Cen MT"/>
              </a:rPr>
              <a:t>Here is an example of Apache Logs:</a:t>
            </a:r>
            <a:endParaRPr b="0" lang="tr-TR" sz="2400" spc="-1" strike="noStrike">
              <a:solidFill>
                <a:schemeClr val="dk1"/>
              </a:solidFill>
              <a:latin typeface="Tw Cen MT"/>
            </a:endParaRPr>
          </a:p>
          <a:p>
            <a:pPr marL="366840" indent="0">
              <a:lnSpc>
                <a:spcPct val="100000"/>
              </a:lnSpc>
              <a:spcBef>
                <a:spcPts val="550"/>
              </a:spcBef>
              <a:buNone/>
              <a:tabLst>
                <a:tab algn="l" pos="0"/>
              </a:tabLst>
            </a:pPr>
            <a:r>
              <a:rPr b="0" lang="en-US" sz="2100" spc="-1" strike="noStrike">
                <a:solidFill>
                  <a:schemeClr val="dk1"/>
                </a:solidFill>
                <a:latin typeface="Tw Cen MT"/>
              </a:rPr>
              <a:t> </a:t>
            </a:r>
            <a:endParaRPr b="0" lang="tr-TR" sz="2100" spc="-1" strike="noStrike">
              <a:solidFill>
                <a:schemeClr val="dk1"/>
              </a:solidFill>
              <a:latin typeface="Tw Cen MT"/>
            </a:endParaRPr>
          </a:p>
        </p:txBody>
      </p:sp>
      <p:pic>
        <p:nvPicPr>
          <p:cNvPr id="1150" name="Picture 1" descr=""/>
          <p:cNvPicPr/>
          <p:nvPr/>
        </p:nvPicPr>
        <p:blipFill>
          <a:blip r:embed="rId1"/>
          <a:stretch/>
        </p:blipFill>
        <p:spPr>
          <a:xfrm>
            <a:off x="385200" y="4437000"/>
            <a:ext cx="8352720" cy="1297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Log Ingestion:</a:t>
            </a:r>
            <a:endParaRPr b="0" lang="tr-TR" sz="4000" spc="-1" strike="noStrike">
              <a:solidFill>
                <a:schemeClr val="dk1"/>
              </a:solidFill>
              <a:latin typeface="Arial"/>
            </a:endParaRPr>
          </a:p>
        </p:txBody>
      </p:sp>
      <p:sp>
        <p:nvSpPr>
          <p:cNvPr id="1152" name="PlaceHolder 2"/>
          <p:cNvSpPr>
            <a:spLocks noGrp="1"/>
          </p:cNvSpPr>
          <p:nvPr>
            <p:ph/>
          </p:nvPr>
        </p:nvSpPr>
        <p:spPr>
          <a:xfrm>
            <a:off x="610200" y="1556640"/>
            <a:ext cx="7921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1" lang="en-US" sz="1800" spc="-1" strike="noStrike">
                <a:solidFill>
                  <a:schemeClr val="dk2"/>
                </a:solidFill>
                <a:latin typeface="Tw Cen MT"/>
              </a:rPr>
              <a:t>Agent / Forwarder: </a:t>
            </a:r>
            <a:r>
              <a:rPr b="0" lang="en-US" sz="1800" spc="-1" strike="noStrike">
                <a:solidFill>
                  <a:schemeClr val="dk1"/>
                </a:solidFill>
                <a:latin typeface="Tw Cen MT"/>
              </a:rPr>
              <a:t>These SIEM solutions provide a lightweight tool called an agent (forwarder by Splunk) that gets installed in the Endpoint. It is configured to capture all the important logs and send them to the SIEM server</a:t>
            </a:r>
            <a:endParaRPr b="0" lang="tr-TR" sz="18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1" lang="en-US" sz="1800" spc="-1" strike="noStrike">
                <a:solidFill>
                  <a:schemeClr val="dk2"/>
                </a:solidFill>
                <a:latin typeface="Tw Cen MT"/>
              </a:rPr>
              <a:t>Syslog: </a:t>
            </a:r>
            <a:r>
              <a:rPr b="0" lang="en-US" sz="1800" spc="-1" strike="noStrike">
                <a:solidFill>
                  <a:schemeClr val="dk1"/>
                </a:solidFill>
                <a:latin typeface="Tw Cen MT"/>
              </a:rPr>
              <a:t>Syslog is a widely used protocol to collect data from various systems like web servers, databases, etc., are sent real-time data to the centralized destination.</a:t>
            </a:r>
            <a:endParaRPr b="0" lang="tr-TR" sz="18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1" lang="en-US" sz="1800" spc="-1" strike="noStrike">
                <a:solidFill>
                  <a:schemeClr val="dk2"/>
                </a:solidFill>
                <a:latin typeface="Tw Cen MT"/>
              </a:rPr>
              <a:t>Manual Upload: </a:t>
            </a:r>
            <a:r>
              <a:rPr b="0" lang="en-US" sz="1800" spc="-1" strike="noStrike">
                <a:solidFill>
                  <a:schemeClr val="dk1"/>
                </a:solidFill>
                <a:latin typeface="Tw Cen MT"/>
              </a:rPr>
              <a:t>Some SIEM solutions, like Splunk, ELK, etc., allow users to ingest offline data for quick analysis. Once the data is ingested, it is normalized and made available for analysis.</a:t>
            </a:r>
            <a:endParaRPr b="0" lang="tr-TR" sz="18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1" lang="en-US" sz="1800" spc="-1" strike="noStrike">
                <a:solidFill>
                  <a:schemeClr val="dk2"/>
                </a:solidFill>
                <a:latin typeface="Tw Cen MT"/>
              </a:rPr>
              <a:t>Port-Forwarding: </a:t>
            </a:r>
            <a:r>
              <a:rPr b="0" lang="en-US" sz="1800" spc="-1" strike="noStrike">
                <a:solidFill>
                  <a:schemeClr val="dk1"/>
                </a:solidFill>
                <a:latin typeface="Tw Cen MT"/>
              </a:rPr>
              <a:t>SIEM solutions can also be configured to listen on a certain port, and then the endpoints forward the data to the SIEM instance on the listening port.</a:t>
            </a:r>
            <a:endParaRPr b="0" lang="tr-TR" sz="1800" spc="-1" strike="noStrike">
              <a:solidFill>
                <a:schemeClr val="dk1"/>
              </a:solidFill>
              <a:latin typeface="Tw Cen MT"/>
            </a:endParaRPr>
          </a:p>
          <a:p>
            <a:pPr marL="366840" indent="0">
              <a:lnSpc>
                <a:spcPct val="100000"/>
              </a:lnSpc>
              <a:spcBef>
                <a:spcPts val="550"/>
              </a:spcBef>
              <a:buNone/>
              <a:tabLst>
                <a:tab algn="l" pos="0"/>
              </a:tabLst>
            </a:pPr>
            <a:r>
              <a:rPr b="0" lang="en-US" sz="2000" spc="-1" strike="noStrike">
                <a:solidFill>
                  <a:schemeClr val="dk1"/>
                </a:solidFill>
                <a:latin typeface="Tw Cen MT"/>
              </a:rPr>
              <a:t> </a:t>
            </a:r>
            <a:endParaRPr b="0" lang="tr-TR" sz="2000" spc="-1" strike="noStrike">
              <a:solidFill>
                <a:schemeClr val="dk1"/>
              </a:solidFill>
              <a:latin typeface="Tw Cen MT"/>
            </a:endParaRPr>
          </a:p>
        </p:txBody>
      </p:sp>
      <p:pic>
        <p:nvPicPr>
          <p:cNvPr id="1153" name="Picture 2" descr=""/>
          <p:cNvPicPr/>
          <p:nvPr/>
        </p:nvPicPr>
        <p:blipFill>
          <a:blip r:embed="rId1"/>
          <a:stretch/>
        </p:blipFill>
        <p:spPr>
          <a:xfrm>
            <a:off x="1259640" y="5262120"/>
            <a:ext cx="5988600" cy="1595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SOC Analyst Responsibilities</a:t>
            </a:r>
            <a:endParaRPr b="0" lang="tr-TR" sz="4000" spc="-1" strike="noStrike">
              <a:solidFill>
                <a:schemeClr val="dk1"/>
              </a:solidFill>
              <a:latin typeface="Arial"/>
            </a:endParaRPr>
          </a:p>
        </p:txBody>
      </p:sp>
      <p:sp>
        <p:nvSpPr>
          <p:cNvPr id="1155" name="PlaceHolder 2"/>
          <p:cNvSpPr>
            <a:spLocks noGrp="1"/>
          </p:cNvSpPr>
          <p:nvPr>
            <p:ph/>
          </p:nvPr>
        </p:nvSpPr>
        <p:spPr>
          <a:xfrm>
            <a:off x="610200" y="1556640"/>
            <a:ext cx="324108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0" lang="en-US" sz="2000" spc="-1" strike="noStrike">
                <a:solidFill>
                  <a:schemeClr val="dk1"/>
                </a:solidFill>
                <a:latin typeface="Tw Cen MT"/>
              </a:rPr>
              <a:t>SOC Analysts utilize SIEM solutions in order to have better visibility of what is happening within the network. Some of their responsibilities include:</a:t>
            </a:r>
            <a:endParaRPr b="0" lang="tr-TR" sz="20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700" spc="-1" strike="noStrike">
                <a:solidFill>
                  <a:schemeClr val="dk1"/>
                </a:solidFill>
                <a:latin typeface="Tw Cen MT"/>
              </a:rPr>
              <a:t>Monitoring and Investigating.</a:t>
            </a:r>
            <a:endParaRPr b="0" lang="tr-TR" sz="17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700" spc="-1" strike="noStrike">
                <a:solidFill>
                  <a:schemeClr val="dk1"/>
                </a:solidFill>
                <a:latin typeface="Tw Cen MT"/>
              </a:rPr>
              <a:t>Identifying False positives.</a:t>
            </a:r>
            <a:endParaRPr b="0" lang="tr-TR" sz="17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700" spc="-1" strike="noStrike">
                <a:solidFill>
                  <a:schemeClr val="dk1"/>
                </a:solidFill>
                <a:latin typeface="Tw Cen MT"/>
              </a:rPr>
              <a:t>Tuning Rules which are causing the noise or False positives.</a:t>
            </a:r>
            <a:endParaRPr b="0" lang="tr-TR" sz="17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700" spc="-1" strike="noStrike">
                <a:solidFill>
                  <a:schemeClr val="dk1"/>
                </a:solidFill>
                <a:latin typeface="Tw Cen MT"/>
              </a:rPr>
              <a:t>Reporting and Compliance.</a:t>
            </a:r>
            <a:endParaRPr b="0" lang="tr-TR" sz="17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700" spc="-1" strike="noStrike">
                <a:solidFill>
                  <a:schemeClr val="dk1"/>
                </a:solidFill>
                <a:latin typeface="Tw Cen MT"/>
              </a:rPr>
              <a:t>Identifying blind spots in the network visibility and covering them.</a:t>
            </a:r>
            <a:endParaRPr b="0" lang="tr-TR" sz="1700" spc="-1" strike="noStrike">
              <a:solidFill>
                <a:schemeClr val="dk1"/>
              </a:solidFill>
              <a:latin typeface="Tw Cen MT"/>
            </a:endParaRPr>
          </a:p>
          <a:p>
            <a:pPr marL="366840" indent="0">
              <a:lnSpc>
                <a:spcPct val="100000"/>
              </a:lnSpc>
              <a:spcBef>
                <a:spcPts val="550"/>
              </a:spcBef>
              <a:buNone/>
              <a:tabLst>
                <a:tab algn="l" pos="0"/>
              </a:tabLst>
            </a:pPr>
            <a:r>
              <a:rPr b="0" lang="en-US" sz="2000" spc="-1" strike="noStrike">
                <a:solidFill>
                  <a:schemeClr val="dk1"/>
                </a:solidFill>
                <a:latin typeface="Tw Cen MT"/>
              </a:rPr>
              <a:t> </a:t>
            </a:r>
            <a:endParaRPr b="0" lang="tr-TR" sz="2000" spc="-1" strike="noStrike">
              <a:solidFill>
                <a:schemeClr val="dk1"/>
              </a:solidFill>
              <a:latin typeface="Tw Cen MT"/>
            </a:endParaRPr>
          </a:p>
        </p:txBody>
      </p:sp>
      <p:pic>
        <p:nvPicPr>
          <p:cNvPr id="1156" name="Picture 1" descr=""/>
          <p:cNvPicPr/>
          <p:nvPr/>
        </p:nvPicPr>
        <p:blipFill>
          <a:blip r:embed="rId1"/>
          <a:stretch/>
        </p:blipFill>
        <p:spPr>
          <a:xfrm>
            <a:off x="3852000" y="1556640"/>
            <a:ext cx="4990680" cy="48574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Analyzing logs and alerts</a:t>
            </a:r>
            <a:endParaRPr b="0" lang="tr-TR" sz="4000" spc="-1" strike="noStrike">
              <a:solidFill>
                <a:schemeClr val="dk1"/>
              </a:solidFill>
              <a:latin typeface="Arial"/>
            </a:endParaRPr>
          </a:p>
        </p:txBody>
      </p:sp>
      <p:sp>
        <p:nvSpPr>
          <p:cNvPr id="1158" name="PlaceHolder 2"/>
          <p:cNvSpPr>
            <a:spLocks noGrp="1"/>
          </p:cNvSpPr>
          <p:nvPr>
            <p:ph/>
          </p:nvPr>
        </p:nvSpPr>
        <p:spPr>
          <a:xfrm>
            <a:off x="610200" y="1556640"/>
            <a:ext cx="7345800" cy="47520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Wingdings" charset="2"/>
              <a:buChar char=""/>
            </a:pPr>
            <a:r>
              <a:rPr b="1" lang="en-US" sz="2400" spc="-1" strike="noStrike">
                <a:solidFill>
                  <a:schemeClr val="dk1"/>
                </a:solidFill>
                <a:latin typeface="Tw Cen MT"/>
              </a:rPr>
              <a:t>Analyzing logs and alerts: </a:t>
            </a:r>
            <a:r>
              <a:rPr b="0" lang="en-US" sz="2400" spc="-1" strike="noStrike">
                <a:solidFill>
                  <a:schemeClr val="dk1"/>
                </a:solidFill>
                <a:latin typeface="Tw Cen MT"/>
              </a:rPr>
              <a:t>SIEM tool gets all the security-related logs ingested through agents, port forwarding, etc. </a:t>
            </a:r>
            <a:endParaRPr b="0" lang="tr-TR" sz="24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800" spc="-1" strike="noStrike">
                <a:solidFill>
                  <a:schemeClr val="dk1"/>
                </a:solidFill>
                <a:latin typeface="Tw Cen MT"/>
              </a:rPr>
              <a:t>Once the logs are ingested, SIEM looks for unwanted behavior or suspicious pattern within the logs with the help of the conditions set in the rules by the analysts. If the condition is met, a rule gets triggered, and the incident is investigated</a:t>
            </a:r>
            <a:endParaRPr b="0" lang="tr-TR" sz="1800" spc="-1" strike="noStrike">
              <a:solidFill>
                <a:schemeClr val="dk1"/>
              </a:solidFill>
              <a:latin typeface="Tw Cen MT"/>
            </a:endParaRPr>
          </a:p>
          <a:p>
            <a:pPr marL="318960" indent="-318960">
              <a:lnSpc>
                <a:spcPct val="100000"/>
              </a:lnSpc>
              <a:spcBef>
                <a:spcPts val="700"/>
              </a:spcBef>
              <a:buClr>
                <a:srgbClr val="c0504d"/>
              </a:buClr>
              <a:buSzPct val="60000"/>
              <a:buFont typeface="Wingdings" charset="2"/>
              <a:buChar char=""/>
            </a:pPr>
            <a:r>
              <a:rPr b="1" lang="en-US" sz="2400" spc="-1" strike="noStrike">
                <a:solidFill>
                  <a:schemeClr val="dk1"/>
                </a:solidFill>
                <a:latin typeface="Tw Cen MT"/>
              </a:rPr>
              <a:t>Dashboard: </a:t>
            </a:r>
            <a:r>
              <a:rPr b="0" lang="en-US" sz="2400" spc="-1" strike="noStrike">
                <a:solidFill>
                  <a:schemeClr val="dk1"/>
                </a:solidFill>
                <a:latin typeface="Tw Cen MT"/>
              </a:rPr>
              <a:t>Dashboards are the most important components of any SIEM. SIEM presents the data for analysis after being normalized and ingested. </a:t>
            </a:r>
            <a:endParaRPr b="0" lang="tr-TR" sz="2400" spc="-1" strike="noStrike">
              <a:solidFill>
                <a:schemeClr val="dk1"/>
              </a:solidFill>
              <a:latin typeface="Tw Cen MT"/>
            </a:endParaRPr>
          </a:p>
          <a:p>
            <a:pPr lvl="1" marL="639720" indent="-272880">
              <a:lnSpc>
                <a:spcPct val="100000"/>
              </a:lnSpc>
              <a:spcBef>
                <a:spcPts val="550"/>
              </a:spcBef>
              <a:buClr>
                <a:srgbClr val="4f81bd"/>
              </a:buClr>
              <a:buSzPct val="70000"/>
              <a:buFont typeface="Wingdings 2" charset="2"/>
              <a:buChar char=""/>
            </a:pPr>
            <a:r>
              <a:rPr b="0" lang="en-US" sz="1800" spc="-1" strike="noStrike">
                <a:solidFill>
                  <a:schemeClr val="dk1"/>
                </a:solidFill>
                <a:latin typeface="Tw Cen MT"/>
              </a:rPr>
              <a:t>The summary of these analyses is presented in the form of actionable insights with the help of multiple dashboards. Each SIEM solution comes with some default dashboards and provides an option for custom Dashboard creation.</a:t>
            </a:r>
            <a:endParaRPr b="0" lang="tr-TR" sz="18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Wazuh: An open source SIEM solution</a:t>
            </a:r>
            <a:endParaRPr b="0" lang="tr-TR" sz="4000" spc="-1" strike="noStrike">
              <a:solidFill>
                <a:schemeClr val="dk1"/>
              </a:solidFill>
              <a:latin typeface="Arial"/>
            </a:endParaRPr>
          </a:p>
        </p:txBody>
      </p:sp>
      <p:pic>
        <p:nvPicPr>
          <p:cNvPr id="1160" name="Picture 2" descr=""/>
          <p:cNvPicPr/>
          <p:nvPr/>
        </p:nvPicPr>
        <p:blipFill>
          <a:blip r:embed="rId1"/>
          <a:stretch/>
        </p:blipFill>
        <p:spPr>
          <a:xfrm>
            <a:off x="251640" y="1679040"/>
            <a:ext cx="6690960" cy="3979800"/>
          </a:xfrm>
          <a:prstGeom prst="rect">
            <a:avLst/>
          </a:prstGeom>
          <a:ln w="0">
            <a:noFill/>
          </a:ln>
        </p:spPr>
      </p:pic>
      <p:sp>
        <p:nvSpPr>
          <p:cNvPr id="1161" name="Rectangle 3"/>
          <p:cNvSpPr/>
          <p:nvPr/>
        </p:nvSpPr>
        <p:spPr>
          <a:xfrm>
            <a:off x="3417840" y="6309360"/>
            <a:ext cx="2086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chemeClr val="dk1"/>
                </a:solidFill>
                <a:latin typeface="Arial"/>
              </a:rPr>
              <a:t>https://wazuh.com/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2"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Wazuh: Adding Agent</a:t>
            </a:r>
            <a:endParaRPr b="0" lang="tr-TR" sz="4000" spc="-1" strike="noStrike">
              <a:solidFill>
                <a:schemeClr val="dk1"/>
              </a:solidFill>
              <a:latin typeface="Arial"/>
            </a:endParaRPr>
          </a:p>
        </p:txBody>
      </p:sp>
      <p:pic>
        <p:nvPicPr>
          <p:cNvPr id="1163" name="Picture 1" descr=""/>
          <p:cNvPicPr/>
          <p:nvPr/>
        </p:nvPicPr>
        <p:blipFill>
          <a:blip r:embed="rId1"/>
          <a:stretch/>
        </p:blipFill>
        <p:spPr>
          <a:xfrm>
            <a:off x="755640" y="1700640"/>
            <a:ext cx="6428880" cy="2390400"/>
          </a:xfrm>
          <a:prstGeom prst="rect">
            <a:avLst/>
          </a:prstGeom>
          <a:ln w="0">
            <a:noFill/>
          </a:ln>
        </p:spPr>
      </p:pic>
      <p:pic>
        <p:nvPicPr>
          <p:cNvPr id="1164" name="Picture 4" descr=""/>
          <p:cNvPicPr/>
          <p:nvPr/>
        </p:nvPicPr>
        <p:blipFill>
          <a:blip r:embed="rId2"/>
          <a:stretch/>
        </p:blipFill>
        <p:spPr>
          <a:xfrm>
            <a:off x="755640" y="4170600"/>
            <a:ext cx="6095520" cy="2123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Wazuh: An open source SIEM solution</a:t>
            </a:r>
            <a:endParaRPr b="0" lang="tr-TR" sz="4000" spc="-1" strike="noStrike">
              <a:solidFill>
                <a:schemeClr val="dk1"/>
              </a:solidFill>
              <a:latin typeface="Arial"/>
            </a:endParaRPr>
          </a:p>
        </p:txBody>
      </p:sp>
      <p:pic>
        <p:nvPicPr>
          <p:cNvPr id="1166" name="Picture 2" descr=""/>
          <p:cNvPicPr/>
          <p:nvPr/>
        </p:nvPicPr>
        <p:blipFill>
          <a:blip r:embed="rId1"/>
          <a:stretch/>
        </p:blipFill>
        <p:spPr>
          <a:xfrm>
            <a:off x="1509840" y="1538280"/>
            <a:ext cx="6124320" cy="37810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67" name="PlaceHolder 1"/>
          <p:cNvSpPr>
            <a:spLocks noGrp="1"/>
          </p:cNvSpPr>
          <p:nvPr>
            <p:ph type="title"/>
          </p:nvPr>
        </p:nvSpPr>
        <p:spPr>
          <a:xfrm>
            <a:off x="684360" y="3141720"/>
            <a:ext cx="7775280" cy="990360"/>
          </a:xfrm>
          <a:prstGeom prst="rect">
            <a:avLst/>
          </a:prstGeom>
          <a:noFill/>
          <a:ln w="0">
            <a:noFill/>
          </a:ln>
        </p:spPr>
        <p:txBody>
          <a:bodyPr numCol="1" spcCol="0" lIns="91440" rIns="91440" tIns="45720" bIns="45720" anchor="ctr">
            <a:noAutofit/>
          </a:bodyPr>
          <a:p>
            <a:pPr indent="0" algn="ctr">
              <a:lnSpc>
                <a:spcPct val="100000"/>
              </a:lnSpc>
              <a:buNone/>
            </a:pPr>
            <a:r>
              <a:rPr b="0" lang="en-US" sz="4400" spc="-1" strike="noStrike">
                <a:solidFill>
                  <a:schemeClr val="dk2"/>
                </a:solidFill>
                <a:latin typeface="Tw Cen MT"/>
              </a:rPr>
              <a:t>Thanks!</a:t>
            </a:r>
            <a:endParaRPr b="0" lang="tr-TR" sz="4400" spc="-1" strike="noStrike">
              <a:solidFill>
                <a:schemeClr val="dk1"/>
              </a:solidFill>
              <a:latin typeface="Arial"/>
            </a:endParaRPr>
          </a:p>
        </p:txBody>
      </p:sp>
    </p:spTree>
  </p:cSld>
  <p:transition spd="slow">
    <p:dissolv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SIEM</a:t>
            </a:r>
            <a:endParaRPr b="0" lang="tr-TR" sz="4000" spc="-1" strike="noStrike">
              <a:solidFill>
                <a:schemeClr val="dk1"/>
              </a:solidFill>
              <a:latin typeface="Arial"/>
            </a:endParaRPr>
          </a:p>
        </p:txBody>
      </p:sp>
      <p:sp>
        <p:nvSpPr>
          <p:cNvPr id="291" name="PlaceHolder 2"/>
          <p:cNvSpPr>
            <a:spLocks noGrp="1"/>
          </p:cNvSpPr>
          <p:nvPr>
            <p:ph/>
          </p:nvPr>
        </p:nvSpPr>
        <p:spPr>
          <a:xfrm>
            <a:off x="305280" y="228600"/>
            <a:ext cx="8381520" cy="594360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Arial"/>
              <a:buChar char="•"/>
            </a:pPr>
            <a:r>
              <a:rPr b="1" lang="en-US" sz="2300" spc="-1" strike="noStrike">
                <a:solidFill>
                  <a:schemeClr val="dk1"/>
                </a:solidFill>
                <a:latin typeface="Tw Cen MT"/>
              </a:rPr>
              <a:t>SIEM: </a:t>
            </a:r>
            <a:r>
              <a:rPr b="0" lang="en-US" sz="2300" spc="-1" strike="noStrike">
                <a:solidFill>
                  <a:schemeClr val="dk1"/>
                </a:solidFill>
                <a:latin typeface="Tw Cen MT"/>
              </a:rPr>
              <a:t>A security software solution that combines </a:t>
            </a:r>
            <a:r>
              <a:rPr b="0" lang="en-US" sz="2300" spc="-1" strike="noStrike">
                <a:solidFill>
                  <a:schemeClr val="dk1"/>
                </a:solidFill>
                <a:latin typeface="Tw Cen MT"/>
              </a:rPr>
              <a:t>Security Information Management (SIM) and </a:t>
            </a:r>
            <a:r>
              <a:rPr b="0" lang="en-US" sz="2300" spc="-1" strike="noStrike">
                <a:solidFill>
                  <a:schemeClr val="dk1"/>
                </a:solidFill>
                <a:latin typeface="Tw Cen MT"/>
              </a:rPr>
              <a:t>Security Event Management (SEM)</a:t>
            </a:r>
            <a:endParaRPr b="0" lang="tr-TR" sz="2300" spc="-1" strike="noStrike">
              <a:solidFill>
                <a:schemeClr val="dk1"/>
              </a:solidFill>
              <a:latin typeface="Tw Cen MT"/>
            </a:endParaRPr>
          </a:p>
          <a:p>
            <a:pPr lvl="1" marL="639720" indent="-272880">
              <a:lnSpc>
                <a:spcPct val="100000"/>
              </a:lnSpc>
              <a:spcBef>
                <a:spcPts val="550"/>
              </a:spcBef>
              <a:buClr>
                <a:srgbClr val="4f81bd"/>
              </a:buClr>
              <a:buSzPct val="70000"/>
              <a:buFont typeface="Arial"/>
              <a:buChar char="•"/>
            </a:pPr>
            <a:r>
              <a:rPr b="0" lang="en-US" sz="2300" spc="-1" strike="noStrike">
                <a:solidFill>
                  <a:schemeClr val="dk1"/>
                </a:solidFill>
                <a:latin typeface="Tw Cen MT"/>
              </a:rPr>
              <a:t>Collects, analyzes, and correlates data from </a:t>
            </a:r>
            <a:r>
              <a:rPr b="0" lang="en-US" sz="2300" spc="-1" strike="noStrike">
                <a:solidFill>
                  <a:schemeClr val="dk1"/>
                </a:solidFill>
                <a:latin typeface="Tw Cen MT"/>
              </a:rPr>
              <a:t>various IT systems</a:t>
            </a:r>
            <a:endParaRPr b="0" lang="tr-TR" sz="2300" spc="-1" strike="noStrike">
              <a:solidFill>
                <a:schemeClr val="dk1"/>
              </a:solidFill>
              <a:latin typeface="Tw Cen MT"/>
            </a:endParaRPr>
          </a:p>
          <a:p>
            <a:pPr lvl="1" marL="639720" indent="-272880">
              <a:lnSpc>
                <a:spcPct val="100000"/>
              </a:lnSpc>
              <a:spcBef>
                <a:spcPts val="550"/>
              </a:spcBef>
              <a:buClr>
                <a:srgbClr val="4f81bd"/>
              </a:buClr>
              <a:buSzPct val="70000"/>
              <a:buFont typeface="Arial"/>
              <a:buChar char="•"/>
            </a:pPr>
            <a:r>
              <a:rPr b="0" lang="en-US" sz="2300" spc="-1" strike="noStrike">
                <a:solidFill>
                  <a:schemeClr val="dk1"/>
                </a:solidFill>
                <a:latin typeface="Tw Cen MT"/>
              </a:rPr>
              <a:t>Provides real-time insights and actionable </a:t>
            </a:r>
            <a:r>
              <a:rPr b="0" lang="en-US" sz="2300" spc="-1" strike="noStrike">
                <a:solidFill>
                  <a:schemeClr val="dk1"/>
                </a:solidFill>
                <a:latin typeface="Tw Cen MT"/>
              </a:rPr>
              <a:t>intelligence for threat detection and incident </a:t>
            </a:r>
            <a:r>
              <a:rPr b="0" lang="en-US" sz="2300" spc="-1" strike="noStrike">
                <a:solidFill>
                  <a:schemeClr val="dk1"/>
                </a:solidFill>
                <a:latin typeface="Tw Cen MT"/>
              </a:rPr>
              <a:t>response</a:t>
            </a:r>
            <a:endParaRPr b="0" lang="tr-TR" sz="2300" spc="-1" strike="noStrike">
              <a:solidFill>
                <a:schemeClr val="dk1"/>
              </a:solidFill>
              <a:latin typeface="Tw Cen MT"/>
            </a:endParaRPr>
          </a:p>
          <a:p>
            <a:pPr marL="318960" indent="-318960" algn="just">
              <a:lnSpc>
                <a:spcPct val="100000"/>
              </a:lnSpc>
              <a:spcBef>
                <a:spcPts val="700"/>
              </a:spcBef>
              <a:buClr>
                <a:srgbClr val="c0504d"/>
              </a:buClr>
              <a:buSzPct val="60000"/>
              <a:buFont typeface="Wingdings" charset="2"/>
              <a:buChar char=""/>
            </a:pPr>
            <a:r>
              <a:rPr b="1" lang="en-US" sz="2300" spc="-1" strike="noStrike">
                <a:solidFill>
                  <a:schemeClr val="dk1"/>
                </a:solidFill>
                <a:latin typeface="Tw Cen MT"/>
              </a:rPr>
              <a:t>SIM: </a:t>
            </a:r>
            <a:r>
              <a:rPr b="0" lang="en-US" sz="2300" spc="-1" strike="noStrike">
                <a:solidFill>
                  <a:schemeClr val="dk1"/>
                </a:solidFill>
                <a:latin typeface="Tw Cen MT"/>
              </a:rPr>
              <a:t>Security Information Management refers to </a:t>
            </a:r>
            <a:r>
              <a:rPr b="0" lang="en-US" sz="2300" spc="-1" strike="noStrike">
                <a:solidFill>
                  <a:schemeClr val="dk1"/>
                </a:solidFill>
                <a:latin typeface="Tw Cen MT"/>
              </a:rPr>
              <a:t>the collection of log files and storage in a central </a:t>
            </a:r>
            <a:r>
              <a:rPr b="0" lang="en-US" sz="2300" spc="-1" strike="noStrike">
                <a:solidFill>
                  <a:schemeClr val="dk1"/>
                </a:solidFill>
                <a:latin typeface="Tw Cen MT"/>
              </a:rPr>
              <a:t>repository for later analysis.</a:t>
            </a:r>
            <a:endParaRPr b="0" lang="tr-TR" sz="2300" spc="-1" strike="noStrike">
              <a:solidFill>
                <a:schemeClr val="dk1"/>
              </a:solidFill>
              <a:latin typeface="Tw Cen MT"/>
            </a:endParaRPr>
          </a:p>
          <a:p>
            <a:pPr lvl="1" marL="639720" indent="-272880" algn="just">
              <a:lnSpc>
                <a:spcPct val="100000"/>
              </a:lnSpc>
              <a:spcBef>
                <a:spcPts val="550"/>
              </a:spcBef>
              <a:buClr>
                <a:srgbClr val="4f81bd"/>
              </a:buClr>
              <a:buSzPct val="70000"/>
              <a:buFont typeface="Wingdings 2" charset="2"/>
              <a:buChar char=""/>
            </a:pPr>
            <a:r>
              <a:rPr b="0" lang="en-US" sz="2300" spc="-1" strike="noStrike">
                <a:solidFill>
                  <a:schemeClr val="dk1"/>
                </a:solidFill>
                <a:latin typeface="Tw Cen MT"/>
              </a:rPr>
              <a:t>SIM is therefore also referred to as log </a:t>
            </a:r>
            <a:r>
              <a:rPr b="0" lang="en-US" sz="2300" spc="-1" strike="noStrike">
                <a:solidFill>
                  <a:schemeClr val="dk1"/>
                </a:solidFill>
                <a:latin typeface="Tw Cen MT"/>
              </a:rPr>
              <a:t>management</a:t>
            </a:r>
            <a:endParaRPr b="0" lang="tr-TR" sz="2300" spc="-1" strike="noStrike">
              <a:solidFill>
                <a:schemeClr val="dk1"/>
              </a:solidFill>
              <a:latin typeface="Tw Cen MT"/>
            </a:endParaRPr>
          </a:p>
          <a:p>
            <a:pPr marL="318960" indent="-318960" algn="just">
              <a:lnSpc>
                <a:spcPct val="100000"/>
              </a:lnSpc>
              <a:spcBef>
                <a:spcPts val="700"/>
              </a:spcBef>
              <a:buClr>
                <a:srgbClr val="c0504d"/>
              </a:buClr>
              <a:buSzPct val="60000"/>
              <a:buFont typeface="Wingdings" charset="2"/>
              <a:buChar char=""/>
            </a:pPr>
            <a:r>
              <a:rPr b="1" lang="en-US" sz="2300" spc="-1" strike="noStrike">
                <a:solidFill>
                  <a:schemeClr val="dk1"/>
                </a:solidFill>
                <a:latin typeface="Tw Cen MT"/>
              </a:rPr>
              <a:t>SEM: </a:t>
            </a:r>
            <a:r>
              <a:rPr b="0" lang="en-US" sz="2300" spc="-1" strike="noStrike">
                <a:solidFill>
                  <a:schemeClr val="dk1"/>
                </a:solidFill>
                <a:latin typeface="Tw Cen MT"/>
              </a:rPr>
              <a:t>Security Event Management is a tool to </a:t>
            </a:r>
            <a:r>
              <a:rPr b="0" lang="en-US" sz="2300" spc="-1" strike="noStrike">
                <a:solidFill>
                  <a:schemeClr val="dk1"/>
                </a:solidFill>
                <a:latin typeface="Tw Cen MT"/>
              </a:rPr>
              <a:t>identify, gather, monitor, evaluate system events </a:t>
            </a:r>
            <a:r>
              <a:rPr b="0" lang="en-US" sz="2300" spc="-1" strike="noStrike">
                <a:solidFill>
                  <a:schemeClr val="dk1"/>
                </a:solidFill>
                <a:latin typeface="Tw Cen MT"/>
              </a:rPr>
              <a:t>and alerts.</a:t>
            </a:r>
            <a:endParaRPr b="0" lang="tr-TR" sz="2300" spc="-1" strike="noStrike">
              <a:solidFill>
                <a:schemeClr val="dk1"/>
              </a:solidFill>
              <a:latin typeface="Tw Cen MT"/>
            </a:endParaRPr>
          </a:p>
          <a:p>
            <a:pPr lvl="1" marL="639720" indent="-272880" algn="just">
              <a:lnSpc>
                <a:spcPct val="100000"/>
              </a:lnSpc>
              <a:spcBef>
                <a:spcPts val="550"/>
              </a:spcBef>
              <a:buClr>
                <a:srgbClr val="4f81bd"/>
              </a:buClr>
              <a:buSzPct val="70000"/>
              <a:buFont typeface="Wingdings 2" charset="2"/>
              <a:buChar char=""/>
            </a:pPr>
            <a:r>
              <a:rPr b="0" lang="en-US" sz="2300" spc="-1" strike="noStrike">
                <a:solidFill>
                  <a:schemeClr val="dk1"/>
                </a:solidFill>
                <a:latin typeface="Tw Cen MT"/>
              </a:rPr>
              <a:t>Both SIM and SEM are distinct areas of security </a:t>
            </a:r>
            <a:r>
              <a:rPr b="0" lang="en-US" sz="2300" spc="-1" strike="noStrike">
                <a:solidFill>
                  <a:schemeClr val="dk1"/>
                </a:solidFill>
                <a:latin typeface="Tw Cen MT"/>
              </a:rPr>
              <a:t>management.</a:t>
            </a:r>
            <a:endParaRPr b="0" lang="tr-TR" sz="2300" spc="-1" strike="noStrike">
              <a:solidFill>
                <a:schemeClr val="dk1"/>
              </a:solidFill>
              <a:latin typeface="Tw Cen MT"/>
            </a:endParaRPr>
          </a:p>
          <a:p>
            <a:pPr indent="0" algn="just">
              <a:lnSpc>
                <a:spcPct val="100000"/>
              </a:lnSpc>
              <a:spcBef>
                <a:spcPts val="700"/>
              </a:spcBef>
              <a:buNone/>
            </a:pPr>
            <a:endParaRPr b="0" lang="tr-TR" sz="23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SIEM</a:t>
            </a:r>
            <a:endParaRPr b="0" lang="tr-TR" sz="4000" spc="-1" strike="noStrike">
              <a:solidFill>
                <a:schemeClr val="dk1"/>
              </a:solidFill>
              <a:latin typeface="Arial"/>
            </a:endParaRPr>
          </a:p>
        </p:txBody>
      </p:sp>
      <p:pic>
        <p:nvPicPr>
          <p:cNvPr id="293" name="Picture 2" descr="A screenshot of a computer&#10;&#10;Description automatically generated"/>
          <p:cNvPicPr/>
          <p:nvPr/>
        </p:nvPicPr>
        <p:blipFill>
          <a:blip r:embed="rId1"/>
          <a:srcRect l="-2" t="32161" r="27648" b="22145"/>
          <a:stretch/>
        </p:blipFill>
        <p:spPr>
          <a:xfrm>
            <a:off x="38520" y="1700640"/>
            <a:ext cx="9105120" cy="3739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18760" y="404640"/>
            <a:ext cx="8229240" cy="869400"/>
          </a:xfrm>
          <a:prstGeom prst="rect">
            <a:avLst/>
          </a:prstGeom>
          <a:noFill/>
          <a:ln w="0">
            <a:noFill/>
          </a:ln>
        </p:spPr>
        <p:txBody>
          <a:bodyPr numCol="1" spcCol="0" lIns="91440" rIns="91440" tIns="91440" bIns="91440" anchor="t">
            <a:noAutofit/>
          </a:bodyPr>
          <a:p>
            <a:pPr indent="0">
              <a:lnSpc>
                <a:spcPct val="100000"/>
              </a:lnSpc>
              <a:buNone/>
            </a:pPr>
            <a:r>
              <a:rPr b="0" lang="en-US" sz="3600" spc="-1" strike="noStrike">
                <a:solidFill>
                  <a:schemeClr val="dk2"/>
                </a:solidFill>
                <a:latin typeface="Tw Cen MT"/>
              </a:rPr>
              <a:t>Threat Detection - The Watchful Guardian</a:t>
            </a:r>
            <a:endParaRPr b="0" lang="tr-TR" sz="3600" spc="-1" strike="noStrike">
              <a:solidFill>
                <a:schemeClr val="dk1"/>
              </a:solidFill>
              <a:latin typeface="Arial"/>
            </a:endParaRPr>
          </a:p>
        </p:txBody>
      </p:sp>
      <p:grpSp>
        <p:nvGrpSpPr>
          <p:cNvPr id="295" name="Google Shape;1074;p24"/>
          <p:cNvGrpSpPr/>
          <p:nvPr/>
        </p:nvGrpSpPr>
        <p:grpSpPr>
          <a:xfrm>
            <a:off x="1332000" y="3859560"/>
            <a:ext cx="2823480" cy="494640"/>
            <a:chOff x="1332000" y="3859560"/>
            <a:chExt cx="2823480" cy="494640"/>
          </a:xfrm>
        </p:grpSpPr>
        <p:sp>
          <p:nvSpPr>
            <p:cNvPr id="296" name="Google Shape;1075;p24"/>
            <p:cNvSpPr/>
            <p:nvPr/>
          </p:nvSpPr>
          <p:spPr>
            <a:xfrm>
              <a:off x="1401120" y="3891600"/>
              <a:ext cx="2689560" cy="414000"/>
            </a:xfrm>
            <a:custGeom>
              <a:avLst/>
              <a:gdLst>
                <a:gd name="textAreaLeft" fmla="*/ 0 w 2689560"/>
                <a:gd name="textAreaRight" fmla="*/ 2689920 w 2689560"/>
                <a:gd name="textAreaTop" fmla="*/ 0 h 414000"/>
                <a:gd name="textAreaBottom" fmla="*/ 414360 h 414000"/>
              </a:gdLst>
              <a:ahLst/>
              <a:rect l="textAreaLeft" t="textAreaTop" r="textAreaRight" b="textAreaBottom"/>
              <a:pathLst>
                <a:path fill="none" w="24111" h="11479">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297" name="Google Shape;1076;p24"/>
            <p:cNvSpPr/>
            <p:nvPr/>
          </p:nvSpPr>
          <p:spPr>
            <a:xfrm>
              <a:off x="1332000" y="4290840"/>
              <a:ext cx="141840" cy="63360"/>
            </a:xfrm>
            <a:custGeom>
              <a:avLst/>
              <a:gdLst>
                <a:gd name="textAreaLeft" fmla="*/ 0 w 141840"/>
                <a:gd name="textAreaRight" fmla="*/ 142200 w 141840"/>
                <a:gd name="textAreaTop" fmla="*/ 0 h 63360"/>
                <a:gd name="textAreaBottom" fmla="*/ 63720 h 63360"/>
              </a:gdLst>
              <a:ahLst/>
              <a:rect l="textAreaLeft" t="textAreaTop" r="textAreaRight" b="textAreaBottom"/>
              <a:pathLst>
                <a:path w="1625" h="1202">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w="0">
              <a:noFill/>
            </a:ln>
          </p:spPr>
          <p:style>
            <a:lnRef idx="0"/>
            <a:fillRef idx="0"/>
            <a:effectRef idx="0"/>
            <a:fontRef idx="minor"/>
          </p:style>
          <p:txBody>
            <a:bodyPr tIns="31680" bIns="31680" anchor="ctr">
              <a:noAutofit/>
            </a:bodyPr>
            <a:p>
              <a:pPr>
                <a:lnSpc>
                  <a:spcPct val="100000"/>
                </a:lnSpc>
              </a:pPr>
              <a:endParaRPr b="0" lang="tr-TR" sz="1800" spc="-1" strike="noStrike">
                <a:solidFill>
                  <a:schemeClr val="dk1"/>
                </a:solidFill>
                <a:latin typeface="Arial"/>
              </a:endParaRPr>
            </a:p>
          </p:txBody>
        </p:sp>
        <p:sp>
          <p:nvSpPr>
            <p:cNvPr id="298" name="Google Shape;1077;p24"/>
            <p:cNvSpPr/>
            <p:nvPr/>
          </p:nvSpPr>
          <p:spPr>
            <a:xfrm>
              <a:off x="4025880" y="3859560"/>
              <a:ext cx="129600" cy="63000"/>
            </a:xfrm>
            <a:custGeom>
              <a:avLst/>
              <a:gdLst>
                <a:gd name="textAreaLeft" fmla="*/ 0 w 129600"/>
                <a:gd name="textAreaRight" fmla="*/ 129960 w 129600"/>
                <a:gd name="textAreaTop" fmla="*/ 0 h 63000"/>
                <a:gd name="textAreaBottom" fmla="*/ 63360 h 63000"/>
              </a:gdLst>
              <a:ahLst/>
              <a:rect l="textAreaLeft" t="textAreaTop" r="textAreaRight" b="textAreaBottom"/>
              <a:pathLst>
                <a:path w="1488" h="1199">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w="0">
              <a:noFill/>
            </a:ln>
          </p:spPr>
          <p:style>
            <a:lnRef idx="0"/>
            <a:fillRef idx="0"/>
            <a:effectRef idx="0"/>
            <a:fontRef idx="minor"/>
          </p:style>
          <p:txBody>
            <a:bodyPr tIns="31680" bIns="31680" anchor="ctr">
              <a:noAutofit/>
            </a:bodyPr>
            <a:p>
              <a:pPr>
                <a:lnSpc>
                  <a:spcPct val="100000"/>
                </a:lnSpc>
              </a:pPr>
              <a:endParaRPr b="0" lang="tr-TR" sz="1800" spc="-1" strike="noStrike">
                <a:solidFill>
                  <a:schemeClr val="dk1"/>
                </a:solidFill>
                <a:latin typeface="Arial"/>
              </a:endParaRPr>
            </a:p>
          </p:txBody>
        </p:sp>
      </p:grpSp>
      <p:grpSp>
        <p:nvGrpSpPr>
          <p:cNvPr id="299" name="Google Shape;1078;p24"/>
          <p:cNvGrpSpPr/>
          <p:nvPr/>
        </p:nvGrpSpPr>
        <p:grpSpPr>
          <a:xfrm>
            <a:off x="4541400" y="3859560"/>
            <a:ext cx="95400" cy="611280"/>
            <a:chOff x="4541400" y="3859560"/>
            <a:chExt cx="95400" cy="611280"/>
          </a:xfrm>
        </p:grpSpPr>
        <p:sp>
          <p:nvSpPr>
            <p:cNvPr id="300" name="Google Shape;1079;p24"/>
            <p:cNvSpPr/>
            <p:nvPr/>
          </p:nvSpPr>
          <p:spPr>
            <a:xfrm>
              <a:off x="4590720" y="3899160"/>
              <a:ext cx="360" cy="512280"/>
            </a:xfrm>
            <a:custGeom>
              <a:avLst/>
              <a:gdLst>
                <a:gd name="textAreaLeft" fmla="*/ 0 w 360"/>
                <a:gd name="textAreaRight" fmla="*/ 720 w 360"/>
                <a:gd name="textAreaTop" fmla="*/ 0 h 512280"/>
                <a:gd name="textAreaBottom" fmla="*/ 512640 h 512280"/>
              </a:gdLst>
              <a:ahLst/>
              <a:rect l="textAreaLeft" t="textAreaTop" r="textAreaRight" b="textAreaBottom"/>
              <a:pathLst>
                <a:path fill="none" w="1" h="11479">
                  <a:moveTo>
                    <a:pt x="0" y="11478"/>
                  </a:moveTo>
                  <a:lnTo>
                    <a:pt x="0"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01" name="Google Shape;1080;p24"/>
            <p:cNvSpPr/>
            <p:nvPr/>
          </p:nvSpPr>
          <p:spPr>
            <a:xfrm>
              <a:off x="4541400" y="4392720"/>
              <a:ext cx="95400" cy="78120"/>
            </a:xfrm>
            <a:custGeom>
              <a:avLst/>
              <a:gdLst>
                <a:gd name="textAreaLeft" fmla="*/ 0 w 95400"/>
                <a:gd name="textAreaRight" fmla="*/ 95760 w 95400"/>
                <a:gd name="textAreaTop" fmla="*/ 0 h 78120"/>
                <a:gd name="textAreaBottom" fmla="*/ 78480 h 78120"/>
              </a:gdLst>
              <a:ahLst/>
              <a:rect l="textAreaLeft" t="textAreaTop" r="textAreaRight" b="textAreaBottom"/>
              <a:pathLst>
                <a:path w="1635" h="1202">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sp>
          <p:nvSpPr>
            <p:cNvPr id="302" name="Google Shape;1081;p24"/>
            <p:cNvSpPr/>
            <p:nvPr/>
          </p:nvSpPr>
          <p:spPr>
            <a:xfrm>
              <a:off x="4543560" y="3859560"/>
              <a:ext cx="87120" cy="78120"/>
            </a:xfrm>
            <a:custGeom>
              <a:avLst/>
              <a:gdLst>
                <a:gd name="textAreaLeft" fmla="*/ 0 w 87120"/>
                <a:gd name="textAreaRight" fmla="*/ 87480 w 87120"/>
                <a:gd name="textAreaTop" fmla="*/ 0 h 78120"/>
                <a:gd name="textAreaBottom" fmla="*/ 78480 h 78120"/>
              </a:gdLst>
              <a:ahLst/>
              <a:rect l="textAreaLeft" t="textAreaTop" r="textAreaRight" b="textAreaBottom"/>
              <a:pathLst>
                <a:path w="1492" h="1199">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grpSp>
      <p:grpSp>
        <p:nvGrpSpPr>
          <p:cNvPr id="303" name="Google Shape;1082;p24"/>
          <p:cNvGrpSpPr/>
          <p:nvPr/>
        </p:nvGrpSpPr>
        <p:grpSpPr>
          <a:xfrm>
            <a:off x="5018400" y="3859560"/>
            <a:ext cx="2689920" cy="544320"/>
            <a:chOff x="5018400" y="3859560"/>
            <a:chExt cx="2689920" cy="544320"/>
          </a:xfrm>
        </p:grpSpPr>
        <p:sp>
          <p:nvSpPr>
            <p:cNvPr id="304" name="Google Shape;1083;p24"/>
            <p:cNvSpPr/>
            <p:nvPr/>
          </p:nvSpPr>
          <p:spPr>
            <a:xfrm>
              <a:off x="5083560" y="3894840"/>
              <a:ext cx="2554560" cy="456120"/>
            </a:xfrm>
            <a:custGeom>
              <a:avLst/>
              <a:gdLst>
                <a:gd name="textAreaLeft" fmla="*/ 0 w 2554560"/>
                <a:gd name="textAreaRight" fmla="*/ 2554920 w 2554560"/>
                <a:gd name="textAreaTop" fmla="*/ 0 h 456120"/>
                <a:gd name="textAreaBottom" fmla="*/ 456480 h 456120"/>
              </a:gdLst>
              <a:ahLst/>
              <a:rect l="textAreaLeft" t="textAreaTop" r="textAreaRight" b="textAreaBottom"/>
              <a:pathLst>
                <a:path fill="none" w="23766" h="11479">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w="95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05" name="Google Shape;1084;p24"/>
            <p:cNvSpPr/>
            <p:nvPr/>
          </p:nvSpPr>
          <p:spPr>
            <a:xfrm>
              <a:off x="7569000" y="4334400"/>
              <a:ext cx="139320" cy="69480"/>
            </a:xfrm>
            <a:custGeom>
              <a:avLst/>
              <a:gdLst>
                <a:gd name="textAreaLeft" fmla="*/ 0 w 139320"/>
                <a:gd name="textAreaRight" fmla="*/ 139680 w 139320"/>
                <a:gd name="textAreaTop" fmla="*/ 0 h 69480"/>
                <a:gd name="textAreaBottom" fmla="*/ 69840 h 69480"/>
              </a:gdLst>
              <a:ahLst/>
              <a:rect l="textAreaLeft" t="textAreaTop" r="textAreaRight" b="textAreaBottom"/>
              <a:pathLst>
                <a:path w="1635" h="1202">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sp>
          <p:nvSpPr>
            <p:cNvPr id="306" name="Google Shape;1085;p24"/>
            <p:cNvSpPr/>
            <p:nvPr/>
          </p:nvSpPr>
          <p:spPr>
            <a:xfrm>
              <a:off x="5018400" y="3859560"/>
              <a:ext cx="127080" cy="69480"/>
            </a:xfrm>
            <a:custGeom>
              <a:avLst/>
              <a:gdLst>
                <a:gd name="textAreaLeft" fmla="*/ 0 w 127080"/>
                <a:gd name="textAreaRight" fmla="*/ 127440 w 127080"/>
                <a:gd name="textAreaTop" fmla="*/ 0 h 69480"/>
                <a:gd name="textAreaBottom" fmla="*/ 69840 h 69480"/>
              </a:gdLst>
              <a:ahLst/>
              <a:rect l="textAreaLeft" t="textAreaTop" r="textAreaRight" b="textAreaBottom"/>
              <a:pathLst>
                <a:path w="1492" h="1199">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w="0">
              <a:noFill/>
            </a:ln>
          </p:spPr>
          <p:style>
            <a:lnRef idx="0"/>
            <a:fillRef idx="0"/>
            <a:effectRef idx="0"/>
            <a:fontRef idx="minor"/>
          </p:style>
          <p:txBody>
            <a:bodyPr tIns="34920" bIns="34920" anchor="ctr">
              <a:noAutofit/>
            </a:bodyPr>
            <a:p>
              <a:pPr>
                <a:lnSpc>
                  <a:spcPct val="100000"/>
                </a:lnSpc>
              </a:pPr>
              <a:endParaRPr b="0" lang="tr-TR" sz="1800" spc="-1" strike="noStrike">
                <a:solidFill>
                  <a:schemeClr val="dk1"/>
                </a:solidFill>
                <a:latin typeface="Arial"/>
              </a:endParaRPr>
            </a:p>
          </p:txBody>
        </p:sp>
      </p:grpSp>
      <p:grpSp>
        <p:nvGrpSpPr>
          <p:cNvPr id="307" name="Google Shape;1090;p24"/>
          <p:cNvGrpSpPr/>
          <p:nvPr/>
        </p:nvGrpSpPr>
        <p:grpSpPr>
          <a:xfrm>
            <a:off x="4331160" y="4503960"/>
            <a:ext cx="482040" cy="568080"/>
            <a:chOff x="4331160" y="4503960"/>
            <a:chExt cx="482040" cy="568080"/>
          </a:xfrm>
        </p:grpSpPr>
        <p:sp>
          <p:nvSpPr>
            <p:cNvPr id="308" name="Google Shape;1091;p24"/>
            <p:cNvSpPr/>
            <p:nvPr/>
          </p:nvSpPr>
          <p:spPr>
            <a:xfrm>
              <a:off x="4331160" y="4503960"/>
              <a:ext cx="482040" cy="568080"/>
            </a:xfrm>
            <a:custGeom>
              <a:avLst/>
              <a:gdLst>
                <a:gd name="textAreaLeft" fmla="*/ 0 w 482040"/>
                <a:gd name="textAreaRight" fmla="*/ 482400 w 482040"/>
                <a:gd name="textAreaTop" fmla="*/ 0 h 568080"/>
                <a:gd name="textAreaBottom" fmla="*/ 568440 h 568080"/>
              </a:gdLst>
              <a:ahLst/>
              <a:rect l="textAreaLeft" t="textAreaTop" r="textAreaRight" b="textAreaBottom"/>
              <a:pathLst>
                <a:path w="12836" h="15122">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09" name="Google Shape;1092;p24"/>
            <p:cNvSpPr/>
            <p:nvPr/>
          </p:nvSpPr>
          <p:spPr>
            <a:xfrm>
              <a:off x="4358880" y="4539240"/>
              <a:ext cx="426240" cy="500040"/>
            </a:xfrm>
            <a:custGeom>
              <a:avLst/>
              <a:gdLst>
                <a:gd name="textAreaLeft" fmla="*/ 0 w 426240"/>
                <a:gd name="textAreaRight" fmla="*/ 426600 w 426240"/>
                <a:gd name="textAreaTop" fmla="*/ 0 h 500040"/>
                <a:gd name="textAreaBottom" fmla="*/ 500400 h 500040"/>
              </a:gdLst>
              <a:ahLst/>
              <a:rect l="textAreaLeft" t="textAreaTop" r="textAreaRight" b="textAreaBottom"/>
              <a:pathLst>
                <a:path w="11348" h="13313">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10" name="Google Shape;1093;p24"/>
            <p:cNvSpPr/>
            <p:nvPr/>
          </p:nvSpPr>
          <p:spPr>
            <a:xfrm>
              <a:off x="4365000" y="4547520"/>
              <a:ext cx="413640" cy="484200"/>
            </a:xfrm>
            <a:custGeom>
              <a:avLst/>
              <a:gdLst>
                <a:gd name="textAreaLeft" fmla="*/ 0 w 413640"/>
                <a:gd name="textAreaRight" fmla="*/ 414000 w 413640"/>
                <a:gd name="textAreaTop" fmla="*/ 0 h 484200"/>
                <a:gd name="textAreaBottom" fmla="*/ 484560 h 484200"/>
              </a:gdLst>
              <a:ahLst/>
              <a:rect l="textAreaLeft" t="textAreaTop" r="textAreaRight" b="textAreaBottom"/>
              <a:pathLst>
                <a:path w="11014" h="12895">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rotWithShape="0">
              <a:gsLst>
                <a:gs pos="0">
                  <a:srgbClr val="a588d1"/>
                </a:gs>
                <a:gs pos="100000">
                  <a:srgbClr val="634393"/>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11" name="Google Shape;1094;p24"/>
            <p:cNvSpPr/>
            <p:nvPr/>
          </p:nvSpPr>
          <p:spPr>
            <a:xfrm>
              <a:off x="4507200" y="4645800"/>
              <a:ext cx="129600" cy="129600"/>
            </a:xfrm>
            <a:custGeom>
              <a:avLst/>
              <a:gdLst>
                <a:gd name="textAreaLeft" fmla="*/ 0 w 129600"/>
                <a:gd name="textAreaRight" fmla="*/ 129960 w 129600"/>
                <a:gd name="textAreaTop" fmla="*/ 0 h 129600"/>
                <a:gd name="textAreaBottom" fmla="*/ 129960 h 129600"/>
              </a:gdLst>
              <a:ahLst/>
              <a:rect l="textAreaLeft" t="textAreaTop" r="textAreaRight" b="textAreaBottom"/>
              <a:pathLst>
                <a:path w="3454" h="3454">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w="0">
              <a:noFill/>
            </a:ln>
          </p:spPr>
          <p:style>
            <a:lnRef idx="0"/>
            <a:fillRef idx="0"/>
            <a:effectRef idx="0"/>
            <a:fontRef idx="minor"/>
          </p:style>
          <p:txBody>
            <a:bodyPr tIns="64800" bIns="64800" anchor="ctr">
              <a:noAutofit/>
            </a:bodyPr>
            <a:p>
              <a:pPr>
                <a:lnSpc>
                  <a:spcPct val="100000"/>
                </a:lnSpc>
              </a:pPr>
              <a:endParaRPr b="0" lang="tr-TR" sz="1800" spc="-1" strike="noStrike">
                <a:solidFill>
                  <a:schemeClr val="dk1"/>
                </a:solidFill>
                <a:latin typeface="Arial"/>
              </a:endParaRPr>
            </a:p>
          </p:txBody>
        </p:sp>
        <p:sp>
          <p:nvSpPr>
            <p:cNvPr id="312" name="Google Shape;1095;p24"/>
            <p:cNvSpPr/>
            <p:nvPr/>
          </p:nvSpPr>
          <p:spPr>
            <a:xfrm>
              <a:off x="4446360" y="4772520"/>
              <a:ext cx="250560" cy="100080"/>
            </a:xfrm>
            <a:custGeom>
              <a:avLst/>
              <a:gdLst>
                <a:gd name="textAreaLeft" fmla="*/ 0 w 250560"/>
                <a:gd name="textAreaRight" fmla="*/ 250920 w 250560"/>
                <a:gd name="textAreaTop" fmla="*/ 0 h 100080"/>
                <a:gd name="textAreaBottom" fmla="*/ 100440 h 100080"/>
              </a:gdLst>
              <a:ahLst/>
              <a:rect l="textAreaLeft" t="textAreaTop" r="textAreaRight" b="textAreaBottom"/>
              <a:pathLst>
                <a:path w="6680" h="2668">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w="0">
              <a:noFill/>
            </a:ln>
          </p:spPr>
          <p:style>
            <a:lnRef idx="0"/>
            <a:fillRef idx="0"/>
            <a:effectRef idx="0"/>
            <a:fontRef idx="minor"/>
          </p:style>
          <p:txBody>
            <a:bodyPr tIns="50040" bIns="50040" anchor="ctr">
              <a:noAutofit/>
            </a:bodyPr>
            <a:p>
              <a:pPr>
                <a:lnSpc>
                  <a:spcPct val="100000"/>
                </a:lnSpc>
              </a:pPr>
              <a:endParaRPr b="0" lang="tr-TR" sz="1800" spc="-1" strike="noStrike">
                <a:solidFill>
                  <a:schemeClr val="dk1"/>
                </a:solidFill>
                <a:latin typeface="Arial"/>
              </a:endParaRPr>
            </a:p>
          </p:txBody>
        </p:sp>
      </p:grpSp>
      <p:grpSp>
        <p:nvGrpSpPr>
          <p:cNvPr id="313" name="Google Shape;1096;p24"/>
          <p:cNvGrpSpPr/>
          <p:nvPr/>
        </p:nvGrpSpPr>
        <p:grpSpPr>
          <a:xfrm>
            <a:off x="1124640" y="4431960"/>
            <a:ext cx="481320" cy="566640"/>
            <a:chOff x="1124640" y="4431960"/>
            <a:chExt cx="481320" cy="566640"/>
          </a:xfrm>
        </p:grpSpPr>
        <p:sp>
          <p:nvSpPr>
            <p:cNvPr id="314" name="Google Shape;1097;p24"/>
            <p:cNvSpPr/>
            <p:nvPr/>
          </p:nvSpPr>
          <p:spPr>
            <a:xfrm>
              <a:off x="1124640" y="4431960"/>
              <a:ext cx="481320" cy="566640"/>
            </a:xfrm>
            <a:custGeom>
              <a:avLst/>
              <a:gdLst>
                <a:gd name="textAreaLeft" fmla="*/ 0 w 481320"/>
                <a:gd name="textAreaRight" fmla="*/ 481680 w 481320"/>
                <a:gd name="textAreaTop" fmla="*/ 0 h 566640"/>
                <a:gd name="textAreaBottom" fmla="*/ 567000 h 566640"/>
              </a:gdLst>
              <a:ahLst/>
              <a:rect l="textAreaLeft" t="textAreaTop" r="textAreaRight" b="textAreaBottom"/>
              <a:pathLst>
                <a:path w="12812" h="15086">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15" name="Google Shape;1098;p24"/>
            <p:cNvSpPr/>
            <p:nvPr/>
          </p:nvSpPr>
          <p:spPr>
            <a:xfrm>
              <a:off x="1152360" y="4467240"/>
              <a:ext cx="425520" cy="498960"/>
            </a:xfrm>
            <a:custGeom>
              <a:avLst/>
              <a:gdLst>
                <a:gd name="textAreaLeft" fmla="*/ 0 w 425520"/>
                <a:gd name="textAreaRight" fmla="*/ 425880 w 425520"/>
                <a:gd name="textAreaTop" fmla="*/ 0 h 498960"/>
                <a:gd name="textAreaBottom" fmla="*/ 499320 h 498960"/>
              </a:gdLst>
              <a:ahLst/>
              <a:rect l="textAreaLeft" t="textAreaTop" r="textAreaRight" b="textAreaBottom"/>
              <a:pathLst>
                <a:path w="11336" h="13289">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16" name="Google Shape;1099;p24"/>
            <p:cNvSpPr/>
            <p:nvPr/>
          </p:nvSpPr>
          <p:spPr>
            <a:xfrm>
              <a:off x="1159200" y="4475160"/>
              <a:ext cx="412200" cy="483840"/>
            </a:xfrm>
            <a:custGeom>
              <a:avLst/>
              <a:gdLst>
                <a:gd name="textAreaLeft" fmla="*/ 0 w 412200"/>
                <a:gd name="textAreaRight" fmla="*/ 412560 w 412200"/>
                <a:gd name="textAreaTop" fmla="*/ 0 h 483840"/>
                <a:gd name="textAreaBottom" fmla="*/ 484200 h 483840"/>
              </a:gdLst>
              <a:ahLst/>
              <a:rect l="textAreaLeft" t="textAreaTop" r="textAreaRight" b="textAreaBottom"/>
              <a:pathLst>
                <a:path w="10978" h="12883">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rotWithShape="0">
              <a:gsLst>
                <a:gs pos="0">
                  <a:srgbClr val="ba8cc4"/>
                </a:gs>
                <a:gs pos="100000">
                  <a:srgbClr val="784d80"/>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17" name="Google Shape;1100;p24"/>
            <p:cNvSpPr/>
            <p:nvPr/>
          </p:nvSpPr>
          <p:spPr>
            <a:xfrm>
              <a:off x="1263960" y="4673520"/>
              <a:ext cx="202680" cy="135360"/>
            </a:xfrm>
            <a:custGeom>
              <a:avLst/>
              <a:gdLst>
                <a:gd name="textAreaLeft" fmla="*/ 0 w 202680"/>
                <a:gd name="textAreaRight" fmla="*/ 203040 w 202680"/>
                <a:gd name="textAreaTop" fmla="*/ 0 h 135360"/>
                <a:gd name="textAreaBottom" fmla="*/ 135720 h 135360"/>
              </a:gdLst>
              <a:ahLst/>
              <a:rect l="textAreaLeft" t="textAreaTop" r="textAreaRight" b="textAreaBottom"/>
              <a:pathLst>
                <a:path w="5406" h="3609">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w="0">
              <a:noFill/>
            </a:ln>
          </p:spPr>
          <p:style>
            <a:lnRef idx="0"/>
            <a:fillRef idx="0"/>
            <a:effectRef idx="0"/>
            <a:fontRef idx="minor"/>
          </p:style>
          <p:txBody>
            <a:bodyPr tIns="67680" bIns="67680" anchor="ctr">
              <a:noAutofit/>
            </a:bodyPr>
            <a:p>
              <a:pPr>
                <a:lnSpc>
                  <a:spcPct val="100000"/>
                </a:lnSpc>
              </a:pPr>
              <a:endParaRPr b="0" lang="tr-TR" sz="1800" spc="-1" strike="noStrike">
                <a:solidFill>
                  <a:schemeClr val="dk1"/>
                </a:solidFill>
                <a:latin typeface="Arial"/>
              </a:endParaRPr>
            </a:p>
          </p:txBody>
        </p:sp>
        <p:sp>
          <p:nvSpPr>
            <p:cNvPr id="318" name="Google Shape;1101;p24"/>
            <p:cNvSpPr/>
            <p:nvPr/>
          </p:nvSpPr>
          <p:spPr>
            <a:xfrm>
              <a:off x="1299600" y="4599000"/>
              <a:ext cx="131040" cy="74520"/>
            </a:xfrm>
            <a:custGeom>
              <a:avLst/>
              <a:gdLst>
                <a:gd name="textAreaLeft" fmla="*/ 0 w 131040"/>
                <a:gd name="textAreaRight" fmla="*/ 131400 w 131040"/>
                <a:gd name="textAreaTop" fmla="*/ 0 h 74520"/>
                <a:gd name="textAreaBottom" fmla="*/ 74880 h 74520"/>
              </a:gdLst>
              <a:ahLst/>
              <a:rect l="textAreaLeft" t="textAreaTop" r="textAreaRight" b="textAreaBottom"/>
              <a:pathLst>
                <a:path w="3501" h="1989">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w="0">
              <a:noFill/>
            </a:ln>
          </p:spPr>
          <p:style>
            <a:lnRef idx="0"/>
            <a:fillRef idx="0"/>
            <a:effectRef idx="0"/>
            <a:fontRef idx="minor"/>
          </p:style>
          <p:txBody>
            <a:bodyPr tIns="37440" bIns="37440" anchor="ctr">
              <a:noAutofit/>
            </a:bodyPr>
            <a:p>
              <a:pPr>
                <a:lnSpc>
                  <a:spcPct val="100000"/>
                </a:lnSpc>
              </a:pPr>
              <a:endParaRPr b="0" lang="tr-TR" sz="1800" spc="-1" strike="noStrike">
                <a:solidFill>
                  <a:schemeClr val="dk1"/>
                </a:solidFill>
                <a:latin typeface="Arial"/>
              </a:endParaRPr>
            </a:p>
          </p:txBody>
        </p:sp>
        <p:sp>
          <p:nvSpPr>
            <p:cNvPr id="319" name="Google Shape;1102;p24"/>
            <p:cNvSpPr/>
            <p:nvPr/>
          </p:nvSpPr>
          <p:spPr>
            <a:xfrm>
              <a:off x="1429920" y="4700160"/>
              <a:ext cx="51120" cy="108720"/>
            </a:xfrm>
            <a:custGeom>
              <a:avLst/>
              <a:gdLst>
                <a:gd name="textAreaLeft" fmla="*/ 0 w 51120"/>
                <a:gd name="textAreaRight" fmla="*/ 51480 w 51120"/>
                <a:gd name="textAreaTop" fmla="*/ 0 h 108720"/>
                <a:gd name="textAreaBottom" fmla="*/ 109080 h 108720"/>
              </a:gdLst>
              <a:ahLst/>
              <a:rect l="textAreaLeft" t="textAreaTop" r="textAreaRight" b="textAreaBottom"/>
              <a:pathLst>
                <a:path w="1370" h="2906">
                  <a:moveTo>
                    <a:pt x="1" y="0"/>
                  </a:moveTo>
                  <a:lnTo>
                    <a:pt x="1" y="2905"/>
                  </a:lnTo>
                  <a:lnTo>
                    <a:pt x="787" y="2905"/>
                  </a:lnTo>
                  <a:cubicBezTo>
                    <a:pt x="1108" y="2905"/>
                    <a:pt x="1370" y="2643"/>
                    <a:pt x="1370" y="2334"/>
                  </a:cubicBezTo>
                  <a:lnTo>
                    <a:pt x="1370" y="0"/>
                  </a:lnTo>
                  <a:close/>
                </a:path>
              </a:pathLst>
            </a:custGeom>
            <a:solidFill>
              <a:schemeClr val="accent6"/>
            </a:solidFill>
            <a:ln w="0">
              <a:noFill/>
            </a:ln>
          </p:spPr>
          <p:style>
            <a:lnRef idx="0"/>
            <a:fillRef idx="0"/>
            <a:effectRef idx="0"/>
            <a:fontRef idx="minor"/>
          </p:style>
          <p:txBody>
            <a:bodyPr tIns="54360" bIns="54360" anchor="ctr">
              <a:noAutofit/>
            </a:bodyPr>
            <a:p>
              <a:pPr>
                <a:lnSpc>
                  <a:spcPct val="100000"/>
                </a:lnSpc>
              </a:pPr>
              <a:endParaRPr b="0" lang="tr-TR" sz="1800" spc="-1" strike="noStrike">
                <a:solidFill>
                  <a:schemeClr val="dk1"/>
                </a:solidFill>
                <a:latin typeface="Arial"/>
              </a:endParaRPr>
            </a:p>
          </p:txBody>
        </p:sp>
        <p:sp>
          <p:nvSpPr>
            <p:cNvPr id="320" name="Google Shape;1103;p24"/>
            <p:cNvSpPr/>
            <p:nvPr/>
          </p:nvSpPr>
          <p:spPr>
            <a:xfrm>
              <a:off x="1401840" y="4643280"/>
              <a:ext cx="107640" cy="69120"/>
            </a:xfrm>
            <a:custGeom>
              <a:avLst/>
              <a:gdLst>
                <a:gd name="textAreaLeft" fmla="*/ 0 w 107640"/>
                <a:gd name="textAreaRight" fmla="*/ 108000 w 107640"/>
                <a:gd name="textAreaTop" fmla="*/ 0 h 69120"/>
                <a:gd name="textAreaBottom" fmla="*/ 69480 h 69120"/>
              </a:gdLst>
              <a:ahLst/>
              <a:rect l="textAreaLeft" t="textAreaTop" r="textAreaRight" b="textAreaBottom"/>
              <a:pathLst>
                <a:path w="2871" h="1846">
                  <a:moveTo>
                    <a:pt x="1441" y="0"/>
                  </a:moveTo>
                  <a:lnTo>
                    <a:pt x="1" y="1846"/>
                  </a:lnTo>
                  <a:lnTo>
                    <a:pt x="2870" y="1846"/>
                  </a:lnTo>
                  <a:lnTo>
                    <a:pt x="1441" y="0"/>
                  </a:lnTo>
                  <a:close/>
                </a:path>
              </a:pathLst>
            </a:custGeom>
            <a:solidFill>
              <a:schemeClr val="accent6"/>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grpSp>
      <p:grpSp>
        <p:nvGrpSpPr>
          <p:cNvPr id="321" name="Google Shape;1104;p24"/>
          <p:cNvGrpSpPr/>
          <p:nvPr/>
        </p:nvGrpSpPr>
        <p:grpSpPr>
          <a:xfrm>
            <a:off x="7402680" y="4503960"/>
            <a:ext cx="480600" cy="566640"/>
            <a:chOff x="7402680" y="4503960"/>
            <a:chExt cx="480600" cy="566640"/>
          </a:xfrm>
        </p:grpSpPr>
        <p:sp>
          <p:nvSpPr>
            <p:cNvPr id="322" name="Google Shape;1105;p24"/>
            <p:cNvSpPr/>
            <p:nvPr/>
          </p:nvSpPr>
          <p:spPr>
            <a:xfrm>
              <a:off x="7402680" y="4503960"/>
              <a:ext cx="480600" cy="566640"/>
            </a:xfrm>
            <a:custGeom>
              <a:avLst/>
              <a:gdLst>
                <a:gd name="textAreaLeft" fmla="*/ 0 w 480600"/>
                <a:gd name="textAreaRight" fmla="*/ 480960 w 480600"/>
                <a:gd name="textAreaTop" fmla="*/ 0 h 566640"/>
                <a:gd name="textAreaBottom" fmla="*/ 567000 h 566640"/>
              </a:gdLst>
              <a:ahLst/>
              <a:rect l="textAreaLeft" t="textAreaTop" r="textAreaRight" b="textAreaBottom"/>
              <a:pathLst>
                <a:path w="12801" h="15086">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23" name="Google Shape;1106;p24"/>
            <p:cNvSpPr/>
            <p:nvPr/>
          </p:nvSpPr>
          <p:spPr>
            <a:xfrm>
              <a:off x="7430400" y="4539240"/>
              <a:ext cx="425160" cy="498960"/>
            </a:xfrm>
            <a:custGeom>
              <a:avLst/>
              <a:gdLst>
                <a:gd name="textAreaLeft" fmla="*/ 0 w 425160"/>
                <a:gd name="textAreaRight" fmla="*/ 425520 w 425160"/>
                <a:gd name="textAreaTop" fmla="*/ 0 h 498960"/>
                <a:gd name="textAreaBottom" fmla="*/ 499320 h 498960"/>
              </a:gdLst>
              <a:ahLst/>
              <a:rect l="textAreaLeft" t="textAreaTop" r="textAreaRight" b="textAreaBottom"/>
              <a:pathLst>
                <a:path w="11323" h="13289">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24" name="Google Shape;1107;p24"/>
            <p:cNvSpPr/>
            <p:nvPr/>
          </p:nvSpPr>
          <p:spPr>
            <a:xfrm>
              <a:off x="7436520" y="4547160"/>
              <a:ext cx="412560" cy="483840"/>
            </a:xfrm>
            <a:custGeom>
              <a:avLst/>
              <a:gdLst>
                <a:gd name="textAreaLeft" fmla="*/ 0 w 412560"/>
                <a:gd name="textAreaRight" fmla="*/ 412920 w 412560"/>
                <a:gd name="textAreaTop" fmla="*/ 0 h 483840"/>
                <a:gd name="textAreaBottom" fmla="*/ 484200 h 483840"/>
              </a:gdLst>
              <a:ahLst/>
              <a:rect l="textAreaLeft" t="textAreaTop" r="textAreaRight" b="textAreaBottom"/>
              <a:pathLst>
                <a:path w="10991" h="12883">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rotWithShape="0">
              <a:gsLst>
                <a:gs pos="0">
                  <a:srgbClr val="5c698e"/>
                </a:gs>
                <a:gs pos="100000">
                  <a:srgbClr val="2c303b"/>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25" name="Google Shape;1108;p24"/>
            <p:cNvSpPr/>
            <p:nvPr/>
          </p:nvSpPr>
          <p:spPr>
            <a:xfrm>
              <a:off x="7497000" y="467172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26" name="Google Shape;1109;p24"/>
            <p:cNvSpPr/>
            <p:nvPr/>
          </p:nvSpPr>
          <p:spPr>
            <a:xfrm>
              <a:off x="7497000" y="4733640"/>
              <a:ext cx="69840" cy="54720"/>
            </a:xfrm>
            <a:custGeom>
              <a:avLst/>
              <a:gdLst>
                <a:gd name="textAreaLeft" fmla="*/ 0 w 69840"/>
                <a:gd name="textAreaRight" fmla="*/ 70200 w 69840"/>
                <a:gd name="textAreaTop" fmla="*/ 0 h 54720"/>
                <a:gd name="textAreaBottom" fmla="*/ 55080 h 54720"/>
              </a:gdLst>
              <a:ahLst/>
              <a:rect l="textAreaLeft" t="textAreaTop" r="textAreaRight" b="textAreaBottom"/>
              <a:pathLst>
                <a:path w="1870" h="1465">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27" name="Google Shape;1110;p24"/>
            <p:cNvSpPr/>
            <p:nvPr/>
          </p:nvSpPr>
          <p:spPr>
            <a:xfrm>
              <a:off x="7718760" y="4733640"/>
              <a:ext cx="69840" cy="54720"/>
            </a:xfrm>
            <a:custGeom>
              <a:avLst/>
              <a:gdLst>
                <a:gd name="textAreaLeft" fmla="*/ 0 w 69840"/>
                <a:gd name="textAreaRight" fmla="*/ 70200 w 69840"/>
                <a:gd name="textAreaTop" fmla="*/ 0 h 54720"/>
                <a:gd name="textAreaBottom" fmla="*/ 55080 h 54720"/>
              </a:gdLst>
              <a:ahLst/>
              <a:rect l="textAreaLeft" t="textAreaTop" r="textAreaRight" b="textAreaBottom"/>
              <a:pathLst>
                <a:path w="1870" h="1465">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28" name="Google Shape;1111;p24"/>
            <p:cNvSpPr/>
            <p:nvPr/>
          </p:nvSpPr>
          <p:spPr>
            <a:xfrm>
              <a:off x="7575120" y="4733640"/>
              <a:ext cx="135000" cy="54720"/>
            </a:xfrm>
            <a:custGeom>
              <a:avLst/>
              <a:gdLst>
                <a:gd name="textAreaLeft" fmla="*/ 0 w 135000"/>
                <a:gd name="textAreaRight" fmla="*/ 135360 w 135000"/>
                <a:gd name="textAreaTop" fmla="*/ 0 h 54720"/>
                <a:gd name="textAreaBottom" fmla="*/ 55080 h 54720"/>
              </a:gdLst>
              <a:ahLst/>
              <a:rect l="textAreaLeft" t="textAreaTop" r="textAreaRight" b="textAreaBottom"/>
              <a:pathLst>
                <a:path w="3597" h="1465">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29" name="Google Shape;1112;p24"/>
            <p:cNvSpPr/>
            <p:nvPr/>
          </p:nvSpPr>
          <p:spPr>
            <a:xfrm>
              <a:off x="7648560" y="467172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30" name="Google Shape;1113;p24"/>
            <p:cNvSpPr/>
            <p:nvPr/>
          </p:nvSpPr>
          <p:spPr>
            <a:xfrm>
              <a:off x="7497000" y="479520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31" name="Google Shape;1114;p24"/>
            <p:cNvSpPr/>
            <p:nvPr/>
          </p:nvSpPr>
          <p:spPr>
            <a:xfrm>
              <a:off x="7648560" y="4795200"/>
              <a:ext cx="140040" cy="54720"/>
            </a:xfrm>
            <a:custGeom>
              <a:avLst/>
              <a:gdLst>
                <a:gd name="textAreaLeft" fmla="*/ 0 w 140040"/>
                <a:gd name="textAreaRight" fmla="*/ 140400 w 140040"/>
                <a:gd name="textAreaTop" fmla="*/ 0 h 54720"/>
                <a:gd name="textAreaBottom" fmla="*/ 55080 h 54720"/>
              </a:gdLst>
              <a:ahLst/>
              <a:rect l="textAreaLeft" t="textAreaTop" r="textAreaRight" b="textAreaBottom"/>
              <a:pathLst>
                <a:path w="3739" h="1465">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32" name="Google Shape;1115;p24"/>
            <p:cNvSpPr/>
            <p:nvPr/>
          </p:nvSpPr>
          <p:spPr>
            <a:xfrm>
              <a:off x="7731720" y="4733640"/>
              <a:ext cx="88200" cy="123480"/>
            </a:xfrm>
            <a:custGeom>
              <a:avLst/>
              <a:gdLst>
                <a:gd name="textAreaLeft" fmla="*/ 0 w 88200"/>
                <a:gd name="textAreaRight" fmla="*/ 88560 w 88200"/>
                <a:gd name="textAreaTop" fmla="*/ 0 h 123480"/>
                <a:gd name="textAreaBottom" fmla="*/ 123840 h 123480"/>
              </a:gdLst>
              <a:ahLst/>
              <a:rect l="textAreaLeft" t="textAreaTop" r="textAreaRight" b="textAreaBottom"/>
              <a:pathLst>
                <a:path w="2359" h="3299">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w="0">
              <a:noFill/>
            </a:ln>
          </p:spPr>
          <p:style>
            <a:lnRef idx="0"/>
            <a:fillRef idx="0"/>
            <a:effectRef idx="0"/>
            <a:fontRef idx="minor"/>
          </p:style>
          <p:txBody>
            <a:bodyPr tIns="61920" bIns="61920" anchor="ctr">
              <a:noAutofit/>
            </a:bodyPr>
            <a:p>
              <a:pPr>
                <a:lnSpc>
                  <a:spcPct val="100000"/>
                </a:lnSpc>
              </a:pPr>
              <a:endParaRPr b="0" lang="tr-TR" sz="1800" spc="-1" strike="noStrike">
                <a:solidFill>
                  <a:schemeClr val="dk1"/>
                </a:solidFill>
                <a:latin typeface="Arial"/>
              </a:endParaRPr>
            </a:p>
          </p:txBody>
        </p:sp>
        <p:sp>
          <p:nvSpPr>
            <p:cNvPr id="333" name="Google Shape;1116;p24"/>
            <p:cNvSpPr/>
            <p:nvPr/>
          </p:nvSpPr>
          <p:spPr>
            <a:xfrm>
              <a:off x="7749720" y="4782240"/>
              <a:ext cx="52560" cy="81000"/>
            </a:xfrm>
            <a:custGeom>
              <a:avLst/>
              <a:gdLst>
                <a:gd name="textAreaLeft" fmla="*/ 0 w 52560"/>
                <a:gd name="textAreaRight" fmla="*/ 52920 w 52560"/>
                <a:gd name="textAreaTop" fmla="*/ 0 h 81000"/>
                <a:gd name="textAreaBottom" fmla="*/ 81360 h 81000"/>
              </a:gdLst>
              <a:ahLst/>
              <a:rect l="textAreaLeft" t="textAreaTop" r="textAreaRight" b="textAreaBottom"/>
              <a:pathLst>
                <a:path w="1405" h="2167">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w="0">
              <a:noFill/>
            </a:ln>
          </p:spPr>
          <p:style>
            <a:lnRef idx="0"/>
            <a:fillRef idx="0"/>
            <a:effectRef idx="0"/>
            <a:fontRef idx="minor"/>
          </p:style>
          <p:txBody>
            <a:bodyPr tIns="40680" bIns="40680" anchor="ctr">
              <a:noAutofit/>
            </a:bodyPr>
            <a:p>
              <a:pPr>
                <a:lnSpc>
                  <a:spcPct val="100000"/>
                </a:lnSpc>
              </a:pPr>
              <a:endParaRPr b="0" lang="tr-TR" sz="1800" spc="-1" strike="noStrike">
                <a:solidFill>
                  <a:schemeClr val="dk1"/>
                </a:solidFill>
                <a:latin typeface="Arial"/>
              </a:endParaRPr>
            </a:p>
          </p:txBody>
        </p:sp>
        <p:sp>
          <p:nvSpPr>
            <p:cNvPr id="334" name="Google Shape;1117;p24"/>
            <p:cNvSpPr/>
            <p:nvPr/>
          </p:nvSpPr>
          <p:spPr>
            <a:xfrm>
              <a:off x="7697160" y="4782240"/>
              <a:ext cx="52560" cy="73800"/>
            </a:xfrm>
            <a:custGeom>
              <a:avLst/>
              <a:gdLst>
                <a:gd name="textAreaLeft" fmla="*/ 0 w 52560"/>
                <a:gd name="textAreaRight" fmla="*/ 52920 w 52560"/>
                <a:gd name="textAreaTop" fmla="*/ 0 h 73800"/>
                <a:gd name="textAreaBottom" fmla="*/ 74160 h 73800"/>
              </a:gdLst>
              <a:ahLst/>
              <a:rect l="textAreaLeft" t="textAreaTop" r="textAreaRight" b="textAreaBottom"/>
              <a:pathLst>
                <a:path w="1406" h="1977">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w="0">
              <a:noFill/>
            </a:ln>
          </p:spPr>
          <p:style>
            <a:lnRef idx="0"/>
            <a:fillRef idx="0"/>
            <a:effectRef idx="0"/>
            <a:fontRef idx="minor"/>
          </p:style>
          <p:txBody>
            <a:bodyPr tIns="37080" bIns="37080" anchor="ctr">
              <a:noAutofit/>
            </a:bodyPr>
            <a:p>
              <a:pPr>
                <a:lnSpc>
                  <a:spcPct val="100000"/>
                </a:lnSpc>
              </a:pPr>
              <a:endParaRPr b="0" lang="tr-TR" sz="1800" spc="-1" strike="noStrike">
                <a:solidFill>
                  <a:schemeClr val="dk1"/>
                </a:solidFill>
                <a:latin typeface="Arial"/>
              </a:endParaRPr>
            </a:p>
          </p:txBody>
        </p:sp>
        <p:sp>
          <p:nvSpPr>
            <p:cNvPr id="335" name="Google Shape;1118;p24"/>
            <p:cNvSpPr/>
            <p:nvPr/>
          </p:nvSpPr>
          <p:spPr>
            <a:xfrm>
              <a:off x="7710120" y="4819680"/>
              <a:ext cx="25920" cy="41400"/>
            </a:xfrm>
            <a:custGeom>
              <a:avLst/>
              <a:gdLst>
                <a:gd name="textAreaLeft" fmla="*/ 0 w 25920"/>
                <a:gd name="textAreaRight" fmla="*/ 26280 w 25920"/>
                <a:gd name="textAreaTop" fmla="*/ 0 h 41400"/>
                <a:gd name="textAreaBottom" fmla="*/ 41760 h 41400"/>
              </a:gdLst>
              <a:ahLst/>
              <a:rect l="textAreaLeft" t="textAreaTop" r="textAreaRight" b="textAreaBottom"/>
              <a:pathLst>
                <a:path w="703" h="1108">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w="0">
              <a:noFill/>
            </a:ln>
          </p:spPr>
          <p:style>
            <a:lnRef idx="0"/>
            <a:fillRef idx="0"/>
            <a:effectRef idx="0"/>
            <a:fontRef idx="minor"/>
          </p:style>
          <p:txBody>
            <a:bodyPr tIns="20880" bIns="20880" anchor="ctr">
              <a:noAutofit/>
            </a:bodyPr>
            <a:p>
              <a:pPr>
                <a:lnSpc>
                  <a:spcPct val="100000"/>
                </a:lnSpc>
              </a:pPr>
              <a:endParaRPr b="0" lang="tr-TR" sz="1800" spc="-1" strike="noStrike">
                <a:solidFill>
                  <a:schemeClr val="dk1"/>
                </a:solidFill>
                <a:latin typeface="Arial"/>
              </a:endParaRPr>
            </a:p>
          </p:txBody>
        </p:sp>
        <p:sp>
          <p:nvSpPr>
            <p:cNvPr id="336" name="Google Shape;1119;p24"/>
            <p:cNvSpPr/>
            <p:nvPr/>
          </p:nvSpPr>
          <p:spPr>
            <a:xfrm>
              <a:off x="7467120" y="4761360"/>
              <a:ext cx="41760" cy="88560"/>
            </a:xfrm>
            <a:custGeom>
              <a:avLst/>
              <a:gdLst>
                <a:gd name="textAreaLeft" fmla="*/ 0 w 41760"/>
                <a:gd name="textAreaRight" fmla="*/ 42120 w 41760"/>
                <a:gd name="textAreaTop" fmla="*/ 0 h 88560"/>
                <a:gd name="textAreaBottom" fmla="*/ 88920 h 88560"/>
              </a:gdLst>
              <a:ahLst/>
              <a:rect l="textAreaLeft" t="textAreaTop" r="textAreaRight" b="textAreaBottom"/>
              <a:pathLst>
                <a:path w="1120" h="2370">
                  <a:moveTo>
                    <a:pt x="0" y="0"/>
                  </a:moveTo>
                  <a:lnTo>
                    <a:pt x="0" y="1251"/>
                  </a:lnTo>
                  <a:cubicBezTo>
                    <a:pt x="0" y="1870"/>
                    <a:pt x="500" y="2370"/>
                    <a:pt x="1120" y="2370"/>
                  </a:cubicBezTo>
                  <a:lnTo>
                    <a:pt x="1120" y="0"/>
                  </a:lnTo>
                  <a:close/>
                </a:path>
              </a:pathLst>
            </a:custGeom>
            <a:solidFill>
              <a:schemeClr val="accent2"/>
            </a:solidFill>
            <a:ln w="0">
              <a:noFill/>
            </a:ln>
          </p:spPr>
          <p:style>
            <a:lnRef idx="0"/>
            <a:fillRef idx="0"/>
            <a:effectRef idx="0"/>
            <a:fontRef idx="minor"/>
          </p:style>
          <p:txBody>
            <a:bodyPr tIns="44280" bIns="44280" anchor="ctr">
              <a:noAutofit/>
            </a:bodyPr>
            <a:p>
              <a:pPr>
                <a:lnSpc>
                  <a:spcPct val="100000"/>
                </a:lnSpc>
              </a:pPr>
              <a:endParaRPr b="0" lang="tr-TR" sz="1800" spc="-1" strike="noStrike">
                <a:solidFill>
                  <a:schemeClr val="dk1"/>
                </a:solidFill>
                <a:latin typeface="Arial"/>
              </a:endParaRPr>
            </a:p>
          </p:txBody>
        </p:sp>
        <p:sp>
          <p:nvSpPr>
            <p:cNvPr id="337" name="Google Shape;1120;p24"/>
            <p:cNvSpPr/>
            <p:nvPr/>
          </p:nvSpPr>
          <p:spPr>
            <a:xfrm>
              <a:off x="7444080" y="4714920"/>
              <a:ext cx="87840" cy="56160"/>
            </a:xfrm>
            <a:custGeom>
              <a:avLst/>
              <a:gdLst>
                <a:gd name="textAreaLeft" fmla="*/ 0 w 87840"/>
                <a:gd name="textAreaRight" fmla="*/ 88200 w 87840"/>
                <a:gd name="textAreaTop" fmla="*/ 0 h 56160"/>
                <a:gd name="textAreaBottom" fmla="*/ 56520 h 56160"/>
              </a:gdLst>
              <a:ahLst/>
              <a:rect l="textAreaLeft" t="textAreaTop" r="textAreaRight" b="textAreaBottom"/>
              <a:pathLst>
                <a:path w="2346" h="1501">
                  <a:moveTo>
                    <a:pt x="1167" y="0"/>
                  </a:moveTo>
                  <a:lnTo>
                    <a:pt x="0" y="1500"/>
                  </a:lnTo>
                  <a:lnTo>
                    <a:pt x="2346" y="1500"/>
                  </a:lnTo>
                  <a:lnTo>
                    <a:pt x="1167" y="0"/>
                  </a:lnTo>
                  <a:close/>
                </a:path>
              </a:pathLst>
            </a:custGeom>
            <a:solidFill>
              <a:schemeClr val="accent2"/>
            </a:solidFill>
            <a:ln w="0">
              <a:noFill/>
            </a:ln>
          </p:spPr>
          <p:style>
            <a:lnRef idx="0"/>
            <a:fillRef idx="0"/>
            <a:effectRef idx="0"/>
            <a:fontRef idx="minor"/>
          </p:style>
          <p:txBody>
            <a:bodyPr tIns="28080" bIns="28080" anchor="ctr">
              <a:noAutofit/>
            </a:bodyPr>
            <a:p>
              <a:pPr>
                <a:lnSpc>
                  <a:spcPct val="100000"/>
                </a:lnSpc>
              </a:pPr>
              <a:endParaRPr b="0" lang="tr-TR" sz="1800" spc="-1" strike="noStrike">
                <a:solidFill>
                  <a:schemeClr val="dk1"/>
                </a:solidFill>
                <a:latin typeface="Arial"/>
              </a:endParaRPr>
            </a:p>
          </p:txBody>
        </p:sp>
      </p:grpSp>
      <p:grpSp>
        <p:nvGrpSpPr>
          <p:cNvPr id="338" name="Google Shape;1131;p24"/>
          <p:cNvGrpSpPr/>
          <p:nvPr/>
        </p:nvGrpSpPr>
        <p:grpSpPr>
          <a:xfrm>
            <a:off x="2656440" y="2418480"/>
            <a:ext cx="3931560" cy="1442160"/>
            <a:chOff x="2656440" y="2418480"/>
            <a:chExt cx="3931560" cy="1442160"/>
          </a:xfrm>
        </p:grpSpPr>
        <p:sp>
          <p:nvSpPr>
            <p:cNvPr id="339" name="Google Shape;1132;p24"/>
            <p:cNvSpPr/>
            <p:nvPr/>
          </p:nvSpPr>
          <p:spPr>
            <a:xfrm>
              <a:off x="3704040" y="2666160"/>
              <a:ext cx="1702440" cy="1127160"/>
            </a:xfrm>
            <a:custGeom>
              <a:avLst/>
              <a:gdLst>
                <a:gd name="textAreaLeft" fmla="*/ 0 w 1702440"/>
                <a:gd name="textAreaRight" fmla="*/ 1702800 w 1702440"/>
                <a:gd name="textAreaTop" fmla="*/ 0 h 1127160"/>
                <a:gd name="textAreaBottom" fmla="*/ 1127520 h 1127160"/>
              </a:gdLst>
              <a:ahLst/>
              <a:rect l="textAreaLeft" t="textAreaTop" r="textAreaRight" b="textAreaBottom"/>
              <a:pathLst>
                <a:path w="50066" h="32457">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40" name="Google Shape;1133;p24"/>
            <p:cNvSpPr/>
            <p:nvPr/>
          </p:nvSpPr>
          <p:spPr>
            <a:xfrm>
              <a:off x="3704400" y="2730600"/>
              <a:ext cx="1702080" cy="1062360"/>
            </a:xfrm>
            <a:custGeom>
              <a:avLst/>
              <a:gdLst>
                <a:gd name="textAreaLeft" fmla="*/ 0 w 1702080"/>
                <a:gd name="textAreaRight" fmla="*/ 1702440 w 1702080"/>
                <a:gd name="textAreaTop" fmla="*/ 0 h 1062360"/>
                <a:gd name="textAreaBottom" fmla="*/ 1062720 h 1062360"/>
              </a:gdLst>
              <a:ahLst/>
              <a:rect l="textAreaLeft" t="textAreaTop" r="textAreaRight" b="textAreaBottom"/>
              <a:pathLst>
                <a:path w="50055" h="3060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41" name="Google Shape;1134;p24"/>
            <p:cNvSpPr/>
            <p:nvPr/>
          </p:nvSpPr>
          <p:spPr>
            <a:xfrm>
              <a:off x="3765960" y="2759760"/>
              <a:ext cx="1578600" cy="872280"/>
            </a:xfrm>
            <a:custGeom>
              <a:avLst/>
              <a:gdLst>
                <a:gd name="textAreaLeft" fmla="*/ 0 w 1578600"/>
                <a:gd name="textAreaRight" fmla="*/ 1578960 w 1578600"/>
                <a:gd name="textAreaTop" fmla="*/ 0 h 872280"/>
                <a:gd name="textAreaBottom" fmla="*/ 872640 h 872280"/>
              </a:gdLst>
              <a:ahLst/>
              <a:rect l="textAreaLeft" t="textAreaTop" r="textAreaRight" b="textAreaBottom"/>
              <a:pathLst>
                <a:path w="46424" h="25123">
                  <a:moveTo>
                    <a:pt x="1" y="0"/>
                  </a:moveTo>
                  <a:lnTo>
                    <a:pt x="46423" y="0"/>
                  </a:lnTo>
                  <a:lnTo>
                    <a:pt x="46423" y="25122"/>
                  </a:lnTo>
                  <a:lnTo>
                    <a:pt x="1" y="25122"/>
                  </a:lnTo>
                  <a:close/>
                </a:path>
              </a:pathLst>
            </a:custGeom>
            <a:gradFill rotWithShape="0">
              <a:gsLst>
                <a:gs pos="0">
                  <a:srgbClr val="c0504d"/>
                </a:gs>
                <a:gs pos="100000">
                  <a:srgbClr val="9bbb59"/>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42" name="Google Shape;1135;p24"/>
            <p:cNvSpPr/>
            <p:nvPr/>
          </p:nvSpPr>
          <p:spPr>
            <a:xfrm>
              <a:off x="4413600" y="3133080"/>
              <a:ext cx="240120" cy="163440"/>
            </a:xfrm>
            <a:custGeom>
              <a:avLst/>
              <a:gdLst>
                <a:gd name="textAreaLeft" fmla="*/ 0 w 240120"/>
                <a:gd name="textAreaRight" fmla="*/ 240480 w 240120"/>
                <a:gd name="textAreaTop" fmla="*/ 0 h 163440"/>
                <a:gd name="textAreaBottom" fmla="*/ 163800 h 163440"/>
              </a:gdLst>
              <a:ahLst/>
              <a:rect l="textAreaLeft" t="textAreaTop" r="textAreaRight" b="textAreaBottom"/>
              <a:pathLst>
                <a:path w="7074" h="4716">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343" name="Google Shape;1136;p24"/>
            <p:cNvSpPr/>
            <p:nvPr/>
          </p:nvSpPr>
          <p:spPr>
            <a:xfrm>
              <a:off x="4456080" y="3043080"/>
              <a:ext cx="155160" cy="89640"/>
            </a:xfrm>
            <a:custGeom>
              <a:avLst/>
              <a:gdLst>
                <a:gd name="textAreaLeft" fmla="*/ 0 w 155160"/>
                <a:gd name="textAreaRight" fmla="*/ 155520 w 155160"/>
                <a:gd name="textAreaTop" fmla="*/ 0 h 89640"/>
                <a:gd name="textAreaBottom" fmla="*/ 90000 h 89640"/>
              </a:gdLst>
              <a:ahLst/>
              <a:rect l="textAreaLeft" t="textAreaTop" r="textAreaRight" b="textAreaBottom"/>
              <a:pathLst>
                <a:path w="4573" h="2596">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w="0">
              <a:noFill/>
            </a:ln>
          </p:spPr>
          <p:style>
            <a:lnRef idx="0"/>
            <a:fillRef idx="0"/>
            <a:effectRef idx="0"/>
            <a:fontRef idx="minor"/>
          </p:style>
          <p:txBody>
            <a:bodyPr tIns="45000" bIns="45000" anchor="ctr">
              <a:noAutofit/>
            </a:bodyPr>
            <a:p>
              <a:pPr>
                <a:lnSpc>
                  <a:spcPct val="100000"/>
                </a:lnSpc>
              </a:pPr>
              <a:endParaRPr b="0" lang="tr-TR" sz="1800" spc="-1" strike="noStrike">
                <a:solidFill>
                  <a:schemeClr val="dk1"/>
                </a:solidFill>
                <a:latin typeface="Arial"/>
              </a:endParaRPr>
            </a:p>
          </p:txBody>
        </p:sp>
        <p:sp>
          <p:nvSpPr>
            <p:cNvPr id="344" name="Google Shape;1137;p24"/>
            <p:cNvSpPr/>
            <p:nvPr/>
          </p:nvSpPr>
          <p:spPr>
            <a:xfrm>
              <a:off x="4292640" y="2887200"/>
              <a:ext cx="481680" cy="614520"/>
            </a:xfrm>
            <a:custGeom>
              <a:avLst/>
              <a:gdLst>
                <a:gd name="textAreaLeft" fmla="*/ 0 w 481680"/>
                <a:gd name="textAreaRight" fmla="*/ 482040 w 481680"/>
                <a:gd name="textAreaTop" fmla="*/ 0 h 614520"/>
                <a:gd name="textAreaBottom" fmla="*/ 614880 h 614520"/>
              </a:gdLst>
              <a:ahLst/>
              <a:rect l="textAreaLeft" t="textAreaTop" r="textAreaRight" b="textAreaBottom"/>
              <a:pathLst>
                <a:path w="14170" h="17699">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45" name="Google Shape;1138;p24"/>
            <p:cNvSpPr/>
            <p:nvPr/>
          </p:nvSpPr>
          <p:spPr>
            <a:xfrm>
              <a:off x="3485160" y="3697200"/>
              <a:ext cx="2105640" cy="163440"/>
            </a:xfrm>
            <a:custGeom>
              <a:avLst/>
              <a:gdLst>
                <a:gd name="textAreaLeft" fmla="*/ 0 w 2105640"/>
                <a:gd name="textAreaRight" fmla="*/ 2106000 w 2105640"/>
                <a:gd name="textAreaTop" fmla="*/ 0 h 163440"/>
                <a:gd name="textAreaBottom" fmla="*/ 163800 h 163440"/>
              </a:gdLst>
              <a:ahLst/>
              <a:rect l="textAreaLeft" t="textAreaTop" r="textAreaRight" b="textAreaBottom"/>
              <a:pathLst>
                <a:path w="61926" h="4716">
                  <a:moveTo>
                    <a:pt x="1" y="1"/>
                  </a:moveTo>
                  <a:cubicBezTo>
                    <a:pt x="1" y="2608"/>
                    <a:pt x="2120" y="4716"/>
                    <a:pt x="4716" y="4716"/>
                  </a:cubicBezTo>
                  <a:lnTo>
                    <a:pt x="57210" y="4716"/>
                  </a:lnTo>
                  <a:cubicBezTo>
                    <a:pt x="59818" y="4716"/>
                    <a:pt x="61925" y="2608"/>
                    <a:pt x="61925" y="1"/>
                  </a:cubicBezTo>
                  <a:close/>
                </a:path>
              </a:pathLst>
            </a:custGeom>
            <a:solidFill>
              <a:srgbClr val="000000"/>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346" name="Google Shape;1139;p24"/>
            <p:cNvSpPr/>
            <p:nvPr/>
          </p:nvSpPr>
          <p:spPr>
            <a:xfrm>
              <a:off x="3502080" y="3697200"/>
              <a:ext cx="2105640" cy="163440"/>
            </a:xfrm>
            <a:custGeom>
              <a:avLst/>
              <a:gdLst>
                <a:gd name="textAreaLeft" fmla="*/ 0 w 2105640"/>
                <a:gd name="textAreaRight" fmla="*/ 2106000 w 2105640"/>
                <a:gd name="textAreaTop" fmla="*/ 0 h 163440"/>
                <a:gd name="textAreaBottom" fmla="*/ 163800 h 163440"/>
              </a:gdLst>
              <a:ahLst/>
              <a:rect l="textAreaLeft" t="textAreaTop" r="textAreaRight" b="textAreaBottom"/>
              <a:pathLst>
                <a:path w="61926" h="4716">
                  <a:moveTo>
                    <a:pt x="61925" y="1"/>
                  </a:moveTo>
                  <a:cubicBezTo>
                    <a:pt x="61925" y="2608"/>
                    <a:pt x="59818" y="4716"/>
                    <a:pt x="57210" y="4716"/>
                  </a:cubicBezTo>
                  <a:lnTo>
                    <a:pt x="4716" y="4716"/>
                  </a:lnTo>
                  <a:cubicBezTo>
                    <a:pt x="2120" y="4716"/>
                    <a:pt x="1" y="2608"/>
                    <a:pt x="1" y="1"/>
                  </a:cubicBezTo>
                  <a:close/>
                </a:path>
              </a:pathLst>
            </a:custGeom>
            <a:solidFill>
              <a:schemeClr val="accent1"/>
            </a:solidFill>
            <a:ln w="0">
              <a:noFill/>
            </a:ln>
          </p:spPr>
          <p:style>
            <a:lnRef idx="0"/>
            <a:fillRef idx="0"/>
            <a:effectRef idx="0"/>
            <a:fontRef idx="minor"/>
          </p:style>
          <p:txBody>
            <a:bodyPr tIns="81720" bIns="81720" anchor="ctr">
              <a:noAutofit/>
            </a:bodyPr>
            <a:p>
              <a:pPr>
                <a:lnSpc>
                  <a:spcPct val="100000"/>
                </a:lnSpc>
              </a:pPr>
              <a:endParaRPr b="0" lang="tr-TR" sz="1800" spc="-1" strike="noStrike">
                <a:solidFill>
                  <a:schemeClr val="dk1"/>
                </a:solidFill>
                <a:latin typeface="Arial"/>
              </a:endParaRPr>
            </a:p>
          </p:txBody>
        </p:sp>
        <p:sp>
          <p:nvSpPr>
            <p:cNvPr id="347" name="Google Shape;1140;p24"/>
            <p:cNvSpPr/>
            <p:nvPr/>
          </p:nvSpPr>
          <p:spPr>
            <a:xfrm>
              <a:off x="3502080" y="3697200"/>
              <a:ext cx="1902600" cy="127080"/>
            </a:xfrm>
            <a:custGeom>
              <a:avLst/>
              <a:gdLst>
                <a:gd name="textAreaLeft" fmla="*/ 0 w 1902600"/>
                <a:gd name="textAreaRight" fmla="*/ 1902960 w 1902600"/>
                <a:gd name="textAreaTop" fmla="*/ 0 h 127080"/>
                <a:gd name="textAreaBottom" fmla="*/ 127440 h 127080"/>
              </a:gdLst>
              <a:ahLst/>
              <a:rect l="textAreaLeft" t="textAreaTop" r="textAreaRight" b="textAreaBottom"/>
              <a:pathLst>
                <a:path w="55949" h="3668">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w="0">
              <a:noFill/>
            </a:ln>
          </p:spPr>
          <p:style>
            <a:lnRef idx="0"/>
            <a:fillRef idx="0"/>
            <a:effectRef idx="0"/>
            <a:fontRef idx="minor"/>
          </p:style>
          <p:txBody>
            <a:bodyPr tIns="63720" bIns="63720" anchor="ctr">
              <a:noAutofit/>
            </a:bodyPr>
            <a:p>
              <a:pPr>
                <a:lnSpc>
                  <a:spcPct val="100000"/>
                </a:lnSpc>
              </a:pPr>
              <a:endParaRPr b="0" lang="tr-TR" sz="1800" spc="-1" strike="noStrike">
                <a:solidFill>
                  <a:schemeClr val="dk1"/>
                </a:solidFill>
                <a:latin typeface="Arial"/>
              </a:endParaRPr>
            </a:p>
          </p:txBody>
        </p:sp>
        <p:sp>
          <p:nvSpPr>
            <p:cNvPr id="348" name="Google Shape;1141;p24"/>
            <p:cNvSpPr/>
            <p:nvPr/>
          </p:nvSpPr>
          <p:spPr>
            <a:xfrm>
              <a:off x="4926240" y="2531160"/>
              <a:ext cx="609480" cy="622440"/>
            </a:xfrm>
            <a:custGeom>
              <a:avLst/>
              <a:gdLst>
                <a:gd name="textAreaLeft" fmla="*/ 0 w 609480"/>
                <a:gd name="textAreaRight" fmla="*/ 609840 w 609480"/>
                <a:gd name="textAreaTop" fmla="*/ 0 h 622440"/>
                <a:gd name="textAreaBottom" fmla="*/ 622800 h 622440"/>
              </a:gdLst>
              <a:ahLst/>
              <a:rect l="textAreaLeft" t="textAreaTop" r="textAreaRight" b="textAreaBottom"/>
              <a:pathLst>
                <a:path w="17931" h="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49" name="Google Shape;1142;p24"/>
            <p:cNvSpPr/>
            <p:nvPr/>
          </p:nvSpPr>
          <p:spPr>
            <a:xfrm>
              <a:off x="4957200" y="2581920"/>
              <a:ext cx="528840" cy="540360"/>
            </a:xfrm>
            <a:custGeom>
              <a:avLst/>
              <a:gdLst>
                <a:gd name="textAreaLeft" fmla="*/ 0 w 528840"/>
                <a:gd name="textAreaRight" fmla="*/ 529200 w 528840"/>
                <a:gd name="textAreaTop" fmla="*/ 0 h 540360"/>
                <a:gd name="textAreaBottom" fmla="*/ 540720 h 540360"/>
              </a:gdLst>
              <a:ahLst/>
              <a:rect l="textAreaLeft" t="textAreaTop" r="textAreaRight" b="textAreaBottom"/>
              <a:pathLst>
                <a:path w="15563" h="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rotWithShape="0">
              <a:gsLst>
                <a:gs pos="0">
                  <a:srgbClr val="9bbb59"/>
                </a:gs>
                <a:gs pos="100000">
                  <a:srgbClr val="8064a2"/>
                </a:gs>
              </a:gsLst>
              <a:lin ang="5400000"/>
            </a:gra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50" name="Google Shape;1143;p24"/>
            <p:cNvSpPr/>
            <p:nvPr/>
          </p:nvSpPr>
          <p:spPr>
            <a:xfrm>
              <a:off x="5082840" y="2676600"/>
              <a:ext cx="259560" cy="226800"/>
            </a:xfrm>
            <a:custGeom>
              <a:avLst/>
              <a:gdLst>
                <a:gd name="textAreaLeft" fmla="*/ 0 w 259560"/>
                <a:gd name="textAreaRight" fmla="*/ 259920 w 259560"/>
                <a:gd name="textAreaTop" fmla="*/ 0 h 226800"/>
                <a:gd name="textAreaBottom" fmla="*/ 227160 h 226800"/>
              </a:gdLst>
              <a:ahLst/>
              <a:rect l="textAreaLeft" t="textAreaTop" r="textAreaRight" b="textAreaBottom"/>
              <a:pathLst>
                <a:path w="7645" h="6536">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51" name="Google Shape;1144;p24"/>
            <p:cNvSpPr/>
            <p:nvPr/>
          </p:nvSpPr>
          <p:spPr>
            <a:xfrm>
              <a:off x="5029560" y="2908440"/>
              <a:ext cx="402480" cy="192960"/>
            </a:xfrm>
            <a:custGeom>
              <a:avLst/>
              <a:gdLst>
                <a:gd name="textAreaLeft" fmla="*/ 0 w 402480"/>
                <a:gd name="textAreaRight" fmla="*/ 402840 w 402480"/>
                <a:gd name="textAreaTop" fmla="*/ 0 h 192960"/>
                <a:gd name="textAreaBottom" fmla="*/ 193320 h 192960"/>
              </a:gdLst>
              <a:ahLst/>
              <a:rect l="textAreaLeft" t="textAreaTop" r="textAreaRight" b="textAreaBottom"/>
              <a:pathLst>
                <a:path w="11847" h="556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52" name="Google Shape;1145;p24"/>
            <p:cNvSpPr/>
            <p:nvPr/>
          </p:nvSpPr>
          <p:spPr>
            <a:xfrm>
              <a:off x="5118480" y="2751120"/>
              <a:ext cx="224280" cy="78120"/>
            </a:xfrm>
            <a:custGeom>
              <a:avLst/>
              <a:gdLst>
                <a:gd name="textAreaLeft" fmla="*/ 0 w 224280"/>
                <a:gd name="textAreaRight" fmla="*/ 224640 w 224280"/>
                <a:gd name="textAreaTop" fmla="*/ 0 h 78120"/>
                <a:gd name="textAreaBottom" fmla="*/ 78480 h 78120"/>
              </a:gdLst>
              <a:ahLst/>
              <a:rect l="textAreaLeft" t="textAreaTop" r="textAreaRight" b="textAreaBottom"/>
              <a:pathLst>
                <a:path w="6609" h="2257">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w="0">
              <a:noFill/>
            </a:ln>
          </p:spPr>
          <p:style>
            <a:lnRef idx="0"/>
            <a:fillRef idx="0"/>
            <a:effectRef idx="0"/>
            <a:fontRef idx="minor"/>
          </p:style>
          <p:txBody>
            <a:bodyPr tIns="39240" bIns="39240" anchor="ctr">
              <a:noAutofit/>
            </a:bodyPr>
            <a:p>
              <a:pPr>
                <a:lnSpc>
                  <a:spcPct val="100000"/>
                </a:lnSpc>
              </a:pPr>
              <a:endParaRPr b="0" lang="tr-TR" sz="1800" spc="-1" strike="noStrike">
                <a:solidFill>
                  <a:schemeClr val="dk1"/>
                </a:solidFill>
                <a:latin typeface="Arial"/>
              </a:endParaRPr>
            </a:p>
          </p:txBody>
        </p:sp>
        <p:sp>
          <p:nvSpPr>
            <p:cNvPr id="353" name="Google Shape;1146;p24"/>
            <p:cNvSpPr/>
            <p:nvPr/>
          </p:nvSpPr>
          <p:spPr>
            <a:xfrm>
              <a:off x="4967280" y="2696040"/>
              <a:ext cx="405720" cy="414720"/>
            </a:xfrm>
            <a:custGeom>
              <a:avLst/>
              <a:gdLst>
                <a:gd name="textAreaLeft" fmla="*/ 0 w 405720"/>
                <a:gd name="textAreaRight" fmla="*/ 406080 w 405720"/>
                <a:gd name="textAreaTop" fmla="*/ 0 h 414720"/>
                <a:gd name="textAreaBottom" fmla="*/ 415080 h 414720"/>
              </a:gdLst>
              <a:ahLst/>
              <a:rect l="textAreaLeft" t="textAreaTop" r="textAreaRight" b="textAreaBottom"/>
              <a:pathLst>
                <a:path w="11943" h="11955">
                  <a:moveTo>
                    <a:pt x="1036" y="1"/>
                  </a:moveTo>
                  <a:lnTo>
                    <a:pt x="1" y="1037"/>
                  </a:lnTo>
                  <a:lnTo>
                    <a:pt x="10907" y="11955"/>
                  </a:lnTo>
                  <a:lnTo>
                    <a:pt x="11943" y="10919"/>
                  </a:lnTo>
                  <a:lnTo>
                    <a:pt x="1036" y="1"/>
                  </a:ln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54" name="Google Shape;1147;p24"/>
            <p:cNvSpPr/>
            <p:nvPr/>
          </p:nvSpPr>
          <p:spPr>
            <a:xfrm>
              <a:off x="4159800" y="255888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55" name="Google Shape;1148;p24"/>
            <p:cNvSpPr/>
            <p:nvPr/>
          </p:nvSpPr>
          <p:spPr>
            <a:xfrm>
              <a:off x="4343400" y="255888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1" h="1195">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56" name="Google Shape;1149;p24"/>
            <p:cNvSpPr/>
            <p:nvPr/>
          </p:nvSpPr>
          <p:spPr>
            <a:xfrm>
              <a:off x="4526280" y="255888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57" name="Google Shape;1150;p24"/>
            <p:cNvSpPr/>
            <p:nvPr/>
          </p:nvSpPr>
          <p:spPr>
            <a:xfrm>
              <a:off x="4709520" y="255888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4" h="1195">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58" name="Google Shape;1151;p24"/>
            <p:cNvSpPr/>
            <p:nvPr/>
          </p:nvSpPr>
          <p:spPr>
            <a:xfrm>
              <a:off x="4187520" y="241848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359" name="Google Shape;1152;p24"/>
            <p:cNvSpPr/>
            <p:nvPr/>
          </p:nvSpPr>
          <p:spPr>
            <a:xfrm>
              <a:off x="4370760" y="241848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1" y="4644"/>
                  </a:moveTo>
                  <a:lnTo>
                    <a:pt x="1"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360" name="Google Shape;1153;p24"/>
            <p:cNvSpPr/>
            <p:nvPr/>
          </p:nvSpPr>
          <p:spPr>
            <a:xfrm>
              <a:off x="4554000" y="241848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361" name="Google Shape;1154;p24"/>
            <p:cNvSpPr/>
            <p:nvPr/>
          </p:nvSpPr>
          <p:spPr>
            <a:xfrm>
              <a:off x="4737240" y="241848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1" y="4644"/>
                  </a:moveTo>
                  <a:lnTo>
                    <a:pt x="1"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362" name="Google Shape;1155;p24"/>
            <p:cNvSpPr/>
            <p:nvPr/>
          </p:nvSpPr>
          <p:spPr>
            <a:xfrm>
              <a:off x="4920480" y="2418480"/>
              <a:ext cx="360" cy="160920"/>
            </a:xfrm>
            <a:custGeom>
              <a:avLst/>
              <a:gdLst>
                <a:gd name="textAreaLeft" fmla="*/ 0 w 360"/>
                <a:gd name="textAreaRight" fmla="*/ 720 w 360"/>
                <a:gd name="textAreaTop" fmla="*/ 0 h 160920"/>
                <a:gd name="textAreaBottom" fmla="*/ 161280 h 160920"/>
              </a:gdLst>
              <a:ahLst/>
              <a:rect l="textAreaLeft" t="textAreaTop" r="textAreaRight" b="textAreaBottom"/>
              <a:pathLst>
                <a:path fill="none" w="1" h="4645">
                  <a:moveTo>
                    <a:pt x="0" y="4644"/>
                  </a:moveTo>
                  <a:lnTo>
                    <a:pt x="0" y="1"/>
                  </a:lnTo>
                </a:path>
              </a:pathLst>
            </a:custGeom>
            <a:noFill/>
            <a:ln cap="rnd" w="9525">
              <a:solidFill>
                <a:srgbClr val="000000"/>
              </a:solidFill>
              <a:miter/>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363" name="Google Shape;1156;p24"/>
            <p:cNvSpPr/>
            <p:nvPr/>
          </p:nvSpPr>
          <p:spPr>
            <a:xfrm>
              <a:off x="4892400" y="2558880"/>
              <a:ext cx="50400" cy="41040"/>
            </a:xfrm>
            <a:custGeom>
              <a:avLst/>
              <a:gdLst>
                <a:gd name="textAreaLeft" fmla="*/ 0 w 50400"/>
                <a:gd name="textAreaRight" fmla="*/ 50760 w 50400"/>
                <a:gd name="textAreaTop" fmla="*/ 0 h 41040"/>
                <a:gd name="textAreaBottom" fmla="*/ 41400 h 41040"/>
              </a:gdLst>
              <a:ahLst/>
              <a:rect l="textAreaLeft" t="textAreaTop" r="textAreaRight" b="textAreaBottom"/>
              <a:pathLst>
                <a:path w="1493" h="1195">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64" name="Google Shape;1157;p24"/>
            <p:cNvSpPr/>
            <p:nvPr/>
          </p:nvSpPr>
          <p:spPr>
            <a:xfrm>
              <a:off x="3404160" y="3402000"/>
              <a:ext cx="67680" cy="69120"/>
            </a:xfrm>
            <a:custGeom>
              <a:avLst/>
              <a:gdLst>
                <a:gd name="textAreaLeft" fmla="*/ 0 w 67680"/>
                <a:gd name="textAreaRight" fmla="*/ 68040 w 67680"/>
                <a:gd name="textAreaTop" fmla="*/ 0 h 69120"/>
                <a:gd name="textAreaBottom" fmla="*/ 69480 h 69120"/>
              </a:gdLst>
              <a:ahLst/>
              <a:rect l="textAreaLeft" t="textAreaTop" r="textAreaRight" b="textAreaBottom"/>
              <a:pathLst>
                <a:path w="2001" h="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sp>
          <p:nvSpPr>
            <p:cNvPr id="365" name="Google Shape;1158;p24"/>
            <p:cNvSpPr/>
            <p:nvPr/>
          </p:nvSpPr>
          <p:spPr>
            <a:xfrm>
              <a:off x="3349080" y="3339720"/>
              <a:ext cx="177840" cy="60480"/>
            </a:xfrm>
            <a:custGeom>
              <a:avLst/>
              <a:gdLst>
                <a:gd name="textAreaLeft" fmla="*/ 0 w 177840"/>
                <a:gd name="textAreaRight" fmla="*/ 178200 w 177840"/>
                <a:gd name="textAreaTop" fmla="*/ 0 h 60480"/>
                <a:gd name="textAreaBottom" fmla="*/ 60840 h 60480"/>
              </a:gdLst>
              <a:ahLst/>
              <a:rect l="textAreaLeft" t="textAreaTop" r="textAreaRight" b="textAreaBottom"/>
              <a:pathLst>
                <a:path w="5239" h="174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w="0">
              <a:noFill/>
            </a:ln>
          </p:spPr>
          <p:style>
            <a:lnRef idx="0"/>
            <a:fillRef idx="0"/>
            <a:effectRef idx="0"/>
            <a:fontRef idx="minor"/>
          </p:style>
          <p:txBody>
            <a:bodyPr tIns="30240" bIns="30240" anchor="ctr">
              <a:noAutofit/>
            </a:bodyPr>
            <a:p>
              <a:pPr>
                <a:lnSpc>
                  <a:spcPct val="100000"/>
                </a:lnSpc>
              </a:pPr>
              <a:endParaRPr b="0" lang="tr-TR" sz="1800" spc="-1" strike="noStrike">
                <a:solidFill>
                  <a:schemeClr val="dk1"/>
                </a:solidFill>
                <a:latin typeface="Arial"/>
              </a:endParaRPr>
            </a:p>
          </p:txBody>
        </p:sp>
        <p:sp>
          <p:nvSpPr>
            <p:cNvPr id="366" name="Google Shape;1159;p24"/>
            <p:cNvSpPr/>
            <p:nvPr/>
          </p:nvSpPr>
          <p:spPr>
            <a:xfrm>
              <a:off x="3312000" y="3278160"/>
              <a:ext cx="252720" cy="76680"/>
            </a:xfrm>
            <a:custGeom>
              <a:avLst/>
              <a:gdLst>
                <a:gd name="textAreaLeft" fmla="*/ 0 w 252720"/>
                <a:gd name="textAreaRight" fmla="*/ 253080 w 252720"/>
                <a:gd name="textAreaTop" fmla="*/ 0 h 76680"/>
                <a:gd name="textAreaBottom" fmla="*/ 77040 h 76680"/>
              </a:gdLst>
              <a:ahLst/>
              <a:rect l="textAreaLeft" t="textAreaTop" r="textAreaRight" b="textAreaBottom"/>
              <a:pathLst>
                <a:path w="7443" h="221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367" name="Google Shape;1160;p24"/>
            <p:cNvSpPr/>
            <p:nvPr/>
          </p:nvSpPr>
          <p:spPr>
            <a:xfrm>
              <a:off x="3274560" y="3214440"/>
              <a:ext cx="326880" cy="92160"/>
            </a:xfrm>
            <a:custGeom>
              <a:avLst/>
              <a:gdLst>
                <a:gd name="textAreaLeft" fmla="*/ 0 w 326880"/>
                <a:gd name="textAreaRight" fmla="*/ 327240 w 326880"/>
                <a:gd name="textAreaTop" fmla="*/ 0 h 92160"/>
                <a:gd name="textAreaBottom" fmla="*/ 92520 h 92160"/>
              </a:gdLst>
              <a:ahLst/>
              <a:rect l="textAreaLeft" t="textAreaTop" r="textAreaRight" b="textAreaBottom"/>
              <a:pathLst>
                <a:path w="9621" h="2659">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w="0">
              <a:noFill/>
            </a:ln>
          </p:spPr>
          <p:style>
            <a:lnRef idx="0"/>
            <a:fillRef idx="0"/>
            <a:effectRef idx="0"/>
            <a:fontRef idx="minor"/>
          </p:style>
          <p:txBody>
            <a:bodyPr tIns="46080" bIns="46080" anchor="ctr">
              <a:noAutofit/>
            </a:bodyPr>
            <a:p>
              <a:pPr>
                <a:lnSpc>
                  <a:spcPct val="100000"/>
                </a:lnSpc>
              </a:pPr>
              <a:endParaRPr b="0" lang="tr-TR" sz="1800" spc="-1" strike="noStrike">
                <a:solidFill>
                  <a:schemeClr val="dk1"/>
                </a:solidFill>
                <a:latin typeface="Arial"/>
              </a:endParaRPr>
            </a:p>
          </p:txBody>
        </p:sp>
        <p:sp>
          <p:nvSpPr>
            <p:cNvPr id="368" name="Google Shape;1161;p24"/>
            <p:cNvSpPr/>
            <p:nvPr/>
          </p:nvSpPr>
          <p:spPr>
            <a:xfrm>
              <a:off x="6031800" y="3494520"/>
              <a:ext cx="39600" cy="40680"/>
            </a:xfrm>
            <a:custGeom>
              <a:avLst/>
              <a:gdLst>
                <a:gd name="textAreaLeft" fmla="*/ 0 w 39600"/>
                <a:gd name="textAreaRight" fmla="*/ 39960 w 39600"/>
                <a:gd name="textAreaTop" fmla="*/ 0 h 40680"/>
                <a:gd name="textAreaBottom" fmla="*/ 41040 h 40680"/>
              </a:gdLst>
              <a:ahLst/>
              <a:rect l="textAreaLeft" t="textAreaTop" r="textAreaRight" b="textAreaBottom"/>
              <a:pathLst>
                <a:path w="1179" h="1180">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w="0">
              <a:noFill/>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369" name="Google Shape;1162;p24"/>
            <p:cNvSpPr/>
            <p:nvPr/>
          </p:nvSpPr>
          <p:spPr>
            <a:xfrm>
              <a:off x="5999400" y="3457800"/>
              <a:ext cx="105120" cy="35640"/>
            </a:xfrm>
            <a:custGeom>
              <a:avLst/>
              <a:gdLst>
                <a:gd name="textAreaLeft" fmla="*/ 0 w 105120"/>
                <a:gd name="textAreaRight" fmla="*/ 105480 w 105120"/>
                <a:gd name="textAreaTop" fmla="*/ 0 h 35640"/>
                <a:gd name="textAreaBottom" fmla="*/ 36000 h 35640"/>
              </a:gdLst>
              <a:ahLst/>
              <a:rect l="textAreaLeft" t="textAreaTop" r="textAreaRight" b="textAreaBottom"/>
              <a:pathLst>
                <a:path w="3097" h="103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370" name="Google Shape;1163;p24"/>
            <p:cNvSpPr/>
            <p:nvPr/>
          </p:nvSpPr>
          <p:spPr>
            <a:xfrm>
              <a:off x="5977080" y="3421440"/>
              <a:ext cx="149040" cy="45000"/>
            </a:xfrm>
            <a:custGeom>
              <a:avLst/>
              <a:gdLst>
                <a:gd name="textAreaLeft" fmla="*/ 0 w 149040"/>
                <a:gd name="textAreaRight" fmla="*/ 149400 w 149040"/>
                <a:gd name="textAreaTop" fmla="*/ 0 h 45000"/>
                <a:gd name="textAreaBottom" fmla="*/ 45360 h 45000"/>
              </a:gdLst>
              <a:ahLst/>
              <a:rect l="textAreaLeft" t="textAreaTop" r="textAreaRight" b="textAreaBottom"/>
              <a:pathLst>
                <a:path w="4395" h="1304">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w="0">
              <a:noFill/>
            </a:ln>
          </p:spPr>
          <p:style>
            <a:lnRef idx="0"/>
            <a:fillRef idx="0"/>
            <a:effectRef idx="0"/>
            <a:fontRef idx="minor"/>
          </p:style>
          <p:txBody>
            <a:bodyPr tIns="22680" bIns="22680" anchor="ctr">
              <a:noAutofit/>
            </a:bodyPr>
            <a:p>
              <a:pPr>
                <a:lnSpc>
                  <a:spcPct val="100000"/>
                </a:lnSpc>
              </a:pPr>
              <a:endParaRPr b="0" lang="tr-TR" sz="1800" spc="-1" strike="noStrike">
                <a:solidFill>
                  <a:schemeClr val="dk1"/>
                </a:solidFill>
                <a:latin typeface="Arial"/>
              </a:endParaRPr>
            </a:p>
          </p:txBody>
        </p:sp>
        <p:sp>
          <p:nvSpPr>
            <p:cNvPr id="371" name="Google Shape;1164;p24"/>
            <p:cNvSpPr/>
            <p:nvPr/>
          </p:nvSpPr>
          <p:spPr>
            <a:xfrm>
              <a:off x="5955120" y="3383640"/>
              <a:ext cx="193320" cy="54360"/>
            </a:xfrm>
            <a:custGeom>
              <a:avLst/>
              <a:gdLst>
                <a:gd name="textAreaLeft" fmla="*/ 0 w 193320"/>
                <a:gd name="textAreaRight" fmla="*/ 193680 w 193320"/>
                <a:gd name="textAreaTop" fmla="*/ 0 h 54360"/>
                <a:gd name="textAreaBottom" fmla="*/ 54720 h 54360"/>
              </a:gdLst>
              <a:ahLst/>
              <a:rect l="textAreaLeft" t="textAreaTop" r="textAreaRight" b="textAreaBottom"/>
              <a:pathLst>
                <a:path w="5692" h="1573">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372" name="Google Shape;1165;p24"/>
            <p:cNvSpPr/>
            <p:nvPr/>
          </p:nvSpPr>
          <p:spPr>
            <a:xfrm>
              <a:off x="3132000" y="2982600"/>
              <a:ext cx="152280" cy="158760"/>
            </a:xfrm>
            <a:custGeom>
              <a:avLst/>
              <a:gdLst>
                <a:gd name="textAreaLeft" fmla="*/ 0 w 152280"/>
                <a:gd name="textAreaRight" fmla="*/ 152640 w 152280"/>
                <a:gd name="textAreaTop" fmla="*/ 0 h 158760"/>
                <a:gd name="textAreaBottom" fmla="*/ 159120 h 158760"/>
              </a:gdLst>
              <a:ahLst/>
              <a:rect l="textAreaLeft" t="textAreaTop" r="textAreaRight" b="textAreaBottom"/>
              <a:pathLst>
                <a:path w="4490" h="4585">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w="0">
              <a:noFill/>
            </a:ln>
          </p:spPr>
          <p:style>
            <a:lnRef idx="0"/>
            <a:fillRef idx="0"/>
            <a:effectRef idx="0"/>
            <a:fontRef idx="minor"/>
          </p:style>
          <p:txBody>
            <a:bodyPr tIns="79560" bIns="79560" anchor="ctr">
              <a:noAutofit/>
            </a:bodyPr>
            <a:p>
              <a:pPr>
                <a:lnSpc>
                  <a:spcPct val="100000"/>
                </a:lnSpc>
              </a:pPr>
              <a:endParaRPr b="0" lang="tr-TR" sz="1800" spc="-1" strike="noStrike">
                <a:solidFill>
                  <a:schemeClr val="dk1"/>
                </a:solidFill>
                <a:latin typeface="Arial"/>
              </a:endParaRPr>
            </a:p>
          </p:txBody>
        </p:sp>
        <p:sp>
          <p:nvSpPr>
            <p:cNvPr id="373" name="Google Shape;1166;p24"/>
            <p:cNvSpPr/>
            <p:nvPr/>
          </p:nvSpPr>
          <p:spPr>
            <a:xfrm>
              <a:off x="5896440" y="2973960"/>
              <a:ext cx="121320" cy="123840"/>
            </a:xfrm>
            <a:custGeom>
              <a:avLst/>
              <a:gdLst>
                <a:gd name="textAreaLeft" fmla="*/ 0 w 121320"/>
                <a:gd name="textAreaRight" fmla="*/ 121680 w 121320"/>
                <a:gd name="textAreaTop" fmla="*/ 0 h 123840"/>
                <a:gd name="textAreaBottom" fmla="*/ 124200 h 123840"/>
              </a:gdLst>
              <a:ahLst/>
              <a:rect l="textAreaLeft" t="textAreaTop" r="textAreaRight" b="textAreaBottom"/>
              <a:pathLst>
                <a:path w="3573" h="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w="0">
              <a:noFill/>
            </a:ln>
          </p:spPr>
          <p:style>
            <a:lnRef idx="0"/>
            <a:fillRef idx="0"/>
            <a:effectRef idx="0"/>
            <a:fontRef idx="minor"/>
          </p:style>
          <p:txBody>
            <a:bodyPr tIns="61920" bIns="61920" anchor="ctr">
              <a:noAutofit/>
            </a:bodyPr>
            <a:p>
              <a:pPr>
                <a:lnSpc>
                  <a:spcPct val="100000"/>
                </a:lnSpc>
              </a:pPr>
              <a:endParaRPr b="0" lang="tr-TR" sz="1800" spc="-1" strike="noStrike">
                <a:solidFill>
                  <a:schemeClr val="dk1"/>
                </a:solidFill>
                <a:latin typeface="Arial"/>
              </a:endParaRPr>
            </a:p>
          </p:txBody>
        </p:sp>
        <p:sp>
          <p:nvSpPr>
            <p:cNvPr id="374" name="Google Shape;1167;p24"/>
            <p:cNvSpPr/>
            <p:nvPr/>
          </p:nvSpPr>
          <p:spPr>
            <a:xfrm>
              <a:off x="5839560" y="3094560"/>
              <a:ext cx="235440" cy="96120"/>
            </a:xfrm>
            <a:custGeom>
              <a:avLst/>
              <a:gdLst>
                <a:gd name="textAreaLeft" fmla="*/ 0 w 235440"/>
                <a:gd name="textAreaRight" fmla="*/ 235800 w 235440"/>
                <a:gd name="textAreaTop" fmla="*/ 0 h 96120"/>
                <a:gd name="textAreaBottom" fmla="*/ 96480 h 96120"/>
              </a:gdLst>
              <a:ahLst/>
              <a:rect l="textAreaLeft" t="textAreaTop" r="textAreaRight" b="textAreaBottom"/>
              <a:pathLst>
                <a:path w="6931" h="2775">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w="0">
              <a:noFill/>
            </a:ln>
          </p:spPr>
          <p:style>
            <a:lnRef idx="0"/>
            <a:fillRef idx="0"/>
            <a:effectRef idx="0"/>
            <a:fontRef idx="minor"/>
          </p:style>
          <p:txBody>
            <a:bodyPr tIns="48240" bIns="48240" anchor="ctr">
              <a:noAutofit/>
            </a:bodyPr>
            <a:p>
              <a:pPr>
                <a:lnSpc>
                  <a:spcPct val="100000"/>
                </a:lnSpc>
              </a:pPr>
              <a:endParaRPr b="0" lang="tr-TR" sz="1800" spc="-1" strike="noStrike">
                <a:solidFill>
                  <a:schemeClr val="dk1"/>
                </a:solidFill>
                <a:latin typeface="Arial"/>
              </a:endParaRPr>
            </a:p>
          </p:txBody>
        </p:sp>
        <p:sp>
          <p:nvSpPr>
            <p:cNvPr id="375" name="Google Shape;1168;p24"/>
            <p:cNvSpPr/>
            <p:nvPr/>
          </p:nvSpPr>
          <p:spPr>
            <a:xfrm>
              <a:off x="5511240" y="3285000"/>
              <a:ext cx="270360" cy="270000"/>
            </a:xfrm>
            <a:custGeom>
              <a:avLst/>
              <a:gdLst>
                <a:gd name="textAreaLeft" fmla="*/ 0 w 270360"/>
                <a:gd name="textAreaRight" fmla="*/ 270720 w 270360"/>
                <a:gd name="textAreaTop" fmla="*/ 0 h 270000"/>
                <a:gd name="textAreaBottom" fmla="*/ 270360 h 270000"/>
              </a:gdLst>
              <a:ahLst/>
              <a:rect l="textAreaLeft" t="textAreaTop" r="textAreaRight" b="textAreaBottom"/>
              <a:pathLst>
                <a:path w="7955" h="778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76" name="Google Shape;1169;p24"/>
            <p:cNvSpPr/>
            <p:nvPr/>
          </p:nvSpPr>
          <p:spPr>
            <a:xfrm>
              <a:off x="3003840" y="3331800"/>
              <a:ext cx="158040" cy="157680"/>
            </a:xfrm>
            <a:custGeom>
              <a:avLst/>
              <a:gdLst>
                <a:gd name="textAreaLeft" fmla="*/ 0 w 158040"/>
                <a:gd name="textAreaRight" fmla="*/ 158400 w 158040"/>
                <a:gd name="textAreaTop" fmla="*/ 0 h 157680"/>
                <a:gd name="textAreaBottom" fmla="*/ 158040 h 157680"/>
              </a:gdLst>
              <a:ahLst/>
              <a:rect l="textAreaLeft" t="textAreaTop" r="textAreaRight" b="textAreaBottom"/>
              <a:pathLst>
                <a:path w="4656" h="4550">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w="0">
              <a:noFill/>
            </a:ln>
          </p:spPr>
          <p:style>
            <a:lnRef idx="0"/>
            <a:fillRef idx="0"/>
            <a:effectRef idx="0"/>
            <a:fontRef idx="minor"/>
          </p:style>
          <p:txBody>
            <a:bodyPr tIns="78840" bIns="78840" anchor="ctr">
              <a:noAutofit/>
            </a:bodyPr>
            <a:p>
              <a:pPr>
                <a:lnSpc>
                  <a:spcPct val="100000"/>
                </a:lnSpc>
              </a:pPr>
              <a:endParaRPr b="0" lang="tr-TR" sz="1800" spc="-1" strike="noStrike">
                <a:solidFill>
                  <a:schemeClr val="dk1"/>
                </a:solidFill>
                <a:latin typeface="Arial"/>
              </a:endParaRPr>
            </a:p>
          </p:txBody>
        </p:sp>
        <p:sp>
          <p:nvSpPr>
            <p:cNvPr id="377" name="Google Shape;1170;p24"/>
            <p:cNvSpPr/>
            <p:nvPr/>
          </p:nvSpPr>
          <p:spPr>
            <a:xfrm>
              <a:off x="5811480" y="3612240"/>
              <a:ext cx="326880" cy="197640"/>
            </a:xfrm>
            <a:custGeom>
              <a:avLst/>
              <a:gdLst>
                <a:gd name="textAreaLeft" fmla="*/ 0 w 326880"/>
                <a:gd name="textAreaRight" fmla="*/ 327240 w 326880"/>
                <a:gd name="textAreaTop" fmla="*/ 0 h 197640"/>
                <a:gd name="textAreaBottom" fmla="*/ 198000 h 197640"/>
              </a:gdLst>
              <a:ahLst/>
              <a:rect l="textAreaLeft" t="textAreaTop" r="textAreaRight" b="textAreaBottom"/>
              <a:pathLst>
                <a:path w="9621" h="5700">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78" name="Google Shape;1171;p24"/>
            <p:cNvSpPr/>
            <p:nvPr/>
          </p:nvSpPr>
          <p:spPr>
            <a:xfrm>
              <a:off x="3306600" y="2793600"/>
              <a:ext cx="231120" cy="141840"/>
            </a:xfrm>
            <a:custGeom>
              <a:avLst/>
              <a:gdLst>
                <a:gd name="textAreaLeft" fmla="*/ 0 w 231120"/>
                <a:gd name="textAreaRight" fmla="*/ 231480 w 231120"/>
                <a:gd name="textAreaTop" fmla="*/ 0 h 141840"/>
                <a:gd name="textAreaBottom" fmla="*/ 142200 h 141840"/>
              </a:gdLst>
              <a:ahLst/>
              <a:rect l="textAreaLeft" t="textAreaTop" r="textAreaRight" b="textAreaBottom"/>
              <a:pathLst>
                <a:path w="6811" h="4096">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w="0">
              <a:noFill/>
            </a:ln>
          </p:spPr>
          <p:style>
            <a:lnRef idx="0"/>
            <a:fillRef idx="0"/>
            <a:effectRef idx="0"/>
            <a:fontRef idx="minor"/>
          </p:style>
          <p:txBody>
            <a:bodyPr tIns="70920" bIns="70920" anchor="ctr">
              <a:noAutofit/>
            </a:bodyPr>
            <a:p>
              <a:pPr>
                <a:lnSpc>
                  <a:spcPct val="100000"/>
                </a:lnSpc>
              </a:pPr>
              <a:endParaRPr b="0" lang="tr-TR" sz="1800" spc="-1" strike="noStrike">
                <a:solidFill>
                  <a:schemeClr val="dk1"/>
                </a:solidFill>
                <a:latin typeface="Arial"/>
              </a:endParaRPr>
            </a:p>
          </p:txBody>
        </p:sp>
        <p:sp>
          <p:nvSpPr>
            <p:cNvPr id="379" name="Google Shape;1172;p24"/>
            <p:cNvSpPr/>
            <p:nvPr/>
          </p:nvSpPr>
          <p:spPr>
            <a:xfrm>
              <a:off x="3053880" y="3677040"/>
              <a:ext cx="154440" cy="134640"/>
            </a:xfrm>
            <a:custGeom>
              <a:avLst/>
              <a:gdLst>
                <a:gd name="textAreaLeft" fmla="*/ 0 w 154440"/>
                <a:gd name="textAreaRight" fmla="*/ 154800 w 154440"/>
                <a:gd name="textAreaTop" fmla="*/ 0 h 134640"/>
                <a:gd name="textAreaBottom" fmla="*/ 135000 h 134640"/>
              </a:gdLst>
              <a:ahLst/>
              <a:rect l="textAreaLeft" t="textAreaTop" r="textAreaRight" b="textAreaBottom"/>
              <a:pathLst>
                <a:path w="4549" h="3885">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w="0">
              <a:noFill/>
            </a:ln>
          </p:spPr>
          <p:style>
            <a:lnRef idx="0"/>
            <a:fillRef idx="0"/>
            <a:effectRef idx="0"/>
            <a:fontRef idx="minor"/>
          </p:style>
          <p:txBody>
            <a:bodyPr tIns="67320" bIns="67320" anchor="ctr">
              <a:noAutofit/>
            </a:bodyPr>
            <a:p>
              <a:pPr>
                <a:lnSpc>
                  <a:spcPct val="100000"/>
                </a:lnSpc>
              </a:pPr>
              <a:endParaRPr b="0" lang="tr-TR" sz="1800" spc="-1" strike="noStrike">
                <a:solidFill>
                  <a:schemeClr val="dk1"/>
                </a:solidFill>
                <a:latin typeface="Arial"/>
              </a:endParaRPr>
            </a:p>
          </p:txBody>
        </p:sp>
        <p:sp>
          <p:nvSpPr>
            <p:cNvPr id="380" name="Google Shape;1173;p24"/>
            <p:cNvSpPr/>
            <p:nvPr/>
          </p:nvSpPr>
          <p:spPr>
            <a:xfrm>
              <a:off x="3181680" y="3723120"/>
              <a:ext cx="295560" cy="81000"/>
            </a:xfrm>
            <a:custGeom>
              <a:avLst/>
              <a:gdLst>
                <a:gd name="textAreaLeft" fmla="*/ 0 w 295560"/>
                <a:gd name="textAreaRight" fmla="*/ 295920 w 295560"/>
                <a:gd name="textAreaTop" fmla="*/ 0 h 81000"/>
                <a:gd name="textAreaBottom" fmla="*/ 81360 h 81000"/>
              </a:gdLst>
              <a:ahLst/>
              <a:rect l="textAreaLeft" t="textAreaTop" r="textAreaRight" b="textAreaBottom"/>
              <a:pathLst>
                <a:path w="8704" h="2340">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w="0">
              <a:noFill/>
            </a:ln>
          </p:spPr>
          <p:style>
            <a:lnRef idx="0"/>
            <a:fillRef idx="0"/>
            <a:effectRef idx="0"/>
            <a:fontRef idx="minor"/>
          </p:style>
          <p:txBody>
            <a:bodyPr tIns="40680" bIns="40680" anchor="ctr">
              <a:noAutofit/>
            </a:bodyPr>
            <a:p>
              <a:pPr>
                <a:lnSpc>
                  <a:spcPct val="100000"/>
                </a:lnSpc>
              </a:pPr>
              <a:endParaRPr b="0" lang="tr-TR" sz="1800" spc="-1" strike="noStrike">
                <a:solidFill>
                  <a:schemeClr val="dk1"/>
                </a:solidFill>
                <a:latin typeface="Arial"/>
              </a:endParaRPr>
            </a:p>
          </p:txBody>
        </p:sp>
        <p:sp>
          <p:nvSpPr>
            <p:cNvPr id="381" name="Google Shape;1174;p24"/>
            <p:cNvSpPr/>
            <p:nvPr/>
          </p:nvSpPr>
          <p:spPr>
            <a:xfrm>
              <a:off x="6274440" y="3670920"/>
              <a:ext cx="313560" cy="104400"/>
            </a:xfrm>
            <a:custGeom>
              <a:avLst/>
              <a:gdLst>
                <a:gd name="textAreaLeft" fmla="*/ 0 w 313560"/>
                <a:gd name="textAreaRight" fmla="*/ 313920 w 313560"/>
                <a:gd name="textAreaTop" fmla="*/ 0 h 104400"/>
                <a:gd name="textAreaBottom" fmla="*/ 104760 h 104400"/>
              </a:gdLst>
              <a:ahLst/>
              <a:rect l="textAreaLeft" t="textAreaTop" r="textAreaRight" b="textAreaBottom"/>
              <a:pathLst>
                <a:path w="9229" h="3014">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sp>
          <p:nvSpPr>
            <p:cNvPr id="382" name="Google Shape;1175;p24"/>
            <p:cNvSpPr/>
            <p:nvPr/>
          </p:nvSpPr>
          <p:spPr>
            <a:xfrm>
              <a:off x="2656440" y="3524760"/>
              <a:ext cx="211680" cy="271800"/>
            </a:xfrm>
            <a:custGeom>
              <a:avLst/>
              <a:gdLst>
                <a:gd name="textAreaLeft" fmla="*/ 0 w 211680"/>
                <a:gd name="textAreaRight" fmla="*/ 212040 w 211680"/>
                <a:gd name="textAreaTop" fmla="*/ 0 h 271800"/>
                <a:gd name="textAreaBottom" fmla="*/ 272160 h 271800"/>
              </a:gdLst>
              <a:ahLst/>
              <a:rect l="textAreaLeft" t="textAreaTop" r="textAreaRight" b="textAreaBottom"/>
              <a:pathLst>
                <a:path w="6240" h="7836">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83" name="Google Shape;1176;p24"/>
            <p:cNvSpPr/>
            <p:nvPr/>
          </p:nvSpPr>
          <p:spPr>
            <a:xfrm>
              <a:off x="2697120" y="3589920"/>
              <a:ext cx="130320" cy="131040"/>
            </a:xfrm>
            <a:custGeom>
              <a:avLst/>
              <a:gdLst>
                <a:gd name="textAreaLeft" fmla="*/ 0 w 130320"/>
                <a:gd name="textAreaRight" fmla="*/ 130680 w 130320"/>
                <a:gd name="textAreaTop" fmla="*/ 0 h 131040"/>
                <a:gd name="textAreaBottom" fmla="*/ 131400 h 131040"/>
              </a:gdLst>
              <a:ahLst/>
              <a:rect l="textAreaLeft" t="textAreaTop" r="textAreaRight" b="textAreaBottom"/>
              <a:pathLst>
                <a:path w="3846" h="3779">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w="0">
              <a:noFill/>
            </a:ln>
          </p:spPr>
          <p:style>
            <a:lnRef idx="0"/>
            <a:fillRef idx="0"/>
            <a:effectRef idx="0"/>
            <a:fontRef idx="minor"/>
          </p:style>
          <p:txBody>
            <a:bodyPr tIns="65520" bIns="65520" anchor="ctr">
              <a:noAutofit/>
            </a:bodyPr>
            <a:p>
              <a:pPr>
                <a:lnSpc>
                  <a:spcPct val="100000"/>
                </a:lnSpc>
              </a:pPr>
              <a:endParaRPr b="0" lang="tr-TR" sz="1800" spc="-1" strike="noStrike">
                <a:solidFill>
                  <a:schemeClr val="dk1"/>
                </a:solidFill>
                <a:latin typeface="Arial"/>
              </a:endParaRPr>
            </a:p>
          </p:txBody>
        </p:sp>
        <p:sp>
          <p:nvSpPr>
            <p:cNvPr id="384" name="Google Shape;1177;p24"/>
            <p:cNvSpPr/>
            <p:nvPr/>
          </p:nvSpPr>
          <p:spPr>
            <a:xfrm>
              <a:off x="5628960" y="2707200"/>
              <a:ext cx="198360" cy="254880"/>
            </a:xfrm>
            <a:custGeom>
              <a:avLst/>
              <a:gdLst>
                <a:gd name="textAreaLeft" fmla="*/ 0 w 198360"/>
                <a:gd name="textAreaRight" fmla="*/ 198720 w 198360"/>
                <a:gd name="textAreaTop" fmla="*/ 0 h 254880"/>
                <a:gd name="textAreaBottom" fmla="*/ 255240 h 254880"/>
              </a:gdLst>
              <a:ahLst/>
              <a:rect l="textAreaLeft" t="textAreaTop" r="textAreaRight" b="textAreaBottom"/>
              <a:pathLst>
                <a:path w="5847" h="73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385" name="Google Shape;1178;p24"/>
            <p:cNvSpPr/>
            <p:nvPr/>
          </p:nvSpPr>
          <p:spPr>
            <a:xfrm>
              <a:off x="5667120" y="2768040"/>
              <a:ext cx="122760" cy="122760"/>
            </a:xfrm>
            <a:custGeom>
              <a:avLst/>
              <a:gdLst>
                <a:gd name="textAreaLeft" fmla="*/ 0 w 122760"/>
                <a:gd name="textAreaRight" fmla="*/ 123120 w 122760"/>
                <a:gd name="textAreaTop" fmla="*/ 0 h 122760"/>
                <a:gd name="textAreaBottom" fmla="*/ 123120 h 122760"/>
              </a:gdLst>
              <a:ahLst/>
              <a:rect l="textAreaLeft" t="textAreaTop" r="textAreaRight" b="textAreaBottom"/>
              <a:pathLst>
                <a:path w="3621" h="3549">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w="0">
              <a:noFill/>
            </a:ln>
          </p:spPr>
          <p:style>
            <a:lnRef idx="0"/>
            <a:fillRef idx="0"/>
            <a:effectRef idx="0"/>
            <a:fontRef idx="minor"/>
          </p:style>
          <p:txBody>
            <a:bodyPr tIns="61560" bIns="61560" anchor="ctr">
              <a:noAutofit/>
            </a:bodyPr>
            <a:p>
              <a:pPr>
                <a:lnSpc>
                  <a:spcPct val="100000"/>
                </a:lnSpc>
              </a:pPr>
              <a:endParaRPr b="0" lang="tr-TR" sz="1800" spc="-1" strike="noStrike">
                <a:solidFill>
                  <a:schemeClr val="dk1"/>
                </a:solidFill>
                <a:latin typeface="Arial"/>
              </a:endParaRPr>
            </a:p>
          </p:txBody>
        </p:sp>
      </p:grpSp>
      <p:grpSp>
        <p:nvGrpSpPr>
          <p:cNvPr id="386" name="Google Shape;1182;p24"/>
          <p:cNvGrpSpPr/>
          <p:nvPr/>
        </p:nvGrpSpPr>
        <p:grpSpPr>
          <a:xfrm>
            <a:off x="0" y="5090760"/>
            <a:ext cx="2997720" cy="1578240"/>
            <a:chOff x="0" y="5090760"/>
            <a:chExt cx="2997720" cy="1578240"/>
          </a:xfrm>
        </p:grpSpPr>
        <p:sp>
          <p:nvSpPr>
            <p:cNvPr id="387" name="Google Shape;1183;p24"/>
            <p:cNvSpPr/>
            <p:nvPr/>
          </p:nvSpPr>
          <p:spPr>
            <a:xfrm>
              <a:off x="539640" y="5090760"/>
              <a:ext cx="1647360" cy="35316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accent3"/>
                  </a:solidFill>
                  <a:latin typeface="Fira Sans"/>
                  <a:ea typeface="Fira Sans"/>
                </a:rPr>
                <a:t>Log Analysis</a:t>
              </a:r>
              <a:endParaRPr b="0" lang="en-US" sz="1800" spc="-1" strike="noStrike">
                <a:solidFill>
                  <a:srgbClr val="000000"/>
                </a:solidFill>
                <a:latin typeface="Arial"/>
              </a:endParaRPr>
            </a:p>
          </p:txBody>
        </p:sp>
        <p:sp>
          <p:nvSpPr>
            <p:cNvPr id="388" name="Google Shape;1184;p24"/>
            <p:cNvSpPr/>
            <p:nvPr/>
          </p:nvSpPr>
          <p:spPr>
            <a:xfrm>
              <a:off x="0" y="5477760"/>
              <a:ext cx="2997720" cy="119124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600" spc="-1" strike="noStrike">
                  <a:solidFill>
                    <a:srgbClr val="1f1f1f"/>
                  </a:solidFill>
                  <a:latin typeface="Google Sans"/>
                </a:rPr>
                <a:t>Scrutinizing system logs for suspicious activities like unauthorized access attempts or malware signatures</a:t>
              </a:r>
              <a:endParaRPr b="0" lang="en-US" sz="1600" spc="-1" strike="noStrike">
                <a:solidFill>
                  <a:srgbClr val="000000"/>
                </a:solidFill>
                <a:latin typeface="Arial"/>
              </a:endParaRPr>
            </a:p>
          </p:txBody>
        </p:sp>
      </p:grpSp>
      <p:grpSp>
        <p:nvGrpSpPr>
          <p:cNvPr id="389" name="Google Shape;1185;p24"/>
          <p:cNvGrpSpPr/>
          <p:nvPr/>
        </p:nvGrpSpPr>
        <p:grpSpPr>
          <a:xfrm>
            <a:off x="3231000" y="5145480"/>
            <a:ext cx="3040200" cy="1667520"/>
            <a:chOff x="3231000" y="5145480"/>
            <a:chExt cx="3040200" cy="1667520"/>
          </a:xfrm>
        </p:grpSpPr>
        <p:sp>
          <p:nvSpPr>
            <p:cNvPr id="390" name="Google Shape;1186;p24"/>
            <p:cNvSpPr/>
            <p:nvPr/>
          </p:nvSpPr>
          <p:spPr>
            <a:xfrm>
              <a:off x="3231000" y="5145480"/>
              <a:ext cx="284328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800" spc="-1" strike="noStrike">
                  <a:solidFill>
                    <a:schemeClr val="accent4"/>
                  </a:solidFill>
                  <a:latin typeface="Fira Sans"/>
                  <a:ea typeface="Fira Sans"/>
                </a:rPr>
                <a:t>Anomaly Detection</a:t>
              </a:r>
              <a:endParaRPr b="0" lang="en-US" sz="1800" spc="-1" strike="noStrike">
                <a:solidFill>
                  <a:srgbClr val="000000"/>
                </a:solidFill>
                <a:latin typeface="Arial"/>
              </a:endParaRPr>
            </a:p>
          </p:txBody>
        </p:sp>
        <p:sp>
          <p:nvSpPr>
            <p:cNvPr id="391" name="Google Shape;1187;p24"/>
            <p:cNvSpPr/>
            <p:nvPr/>
          </p:nvSpPr>
          <p:spPr>
            <a:xfrm flipH="1">
              <a:off x="3466800" y="5607720"/>
              <a:ext cx="2804400" cy="1205280"/>
            </a:xfrm>
            <a:prstGeom prst="rect">
              <a:avLst/>
            </a:prstGeom>
            <a:noFill/>
            <a:ln w="0">
              <a:noFill/>
            </a:ln>
          </p:spPr>
          <p:style>
            <a:lnRef idx="0"/>
            <a:fillRef idx="0"/>
            <a:effectRef idx="0"/>
            <a:fontRef idx="minor"/>
          </p:style>
          <p:txBody>
            <a:bodyPr lIns="182880" rIns="182880" tIns="91440" bIns="91440" anchor="ctr">
              <a:noAutofit/>
            </a:bodyPr>
            <a:p>
              <a:pPr>
                <a:lnSpc>
                  <a:spcPct val="100000"/>
                </a:lnSpc>
              </a:pPr>
              <a:r>
                <a:rPr b="0" lang="en-US" sz="1600" spc="-1" strike="noStrike">
                  <a:solidFill>
                    <a:srgbClr val="1f1f1f"/>
                  </a:solidFill>
                  <a:latin typeface="Google Sans"/>
                </a:rPr>
                <a:t> </a:t>
              </a:r>
              <a:r>
                <a:rPr b="0" lang="en-US" sz="1600" spc="-1" strike="noStrike">
                  <a:solidFill>
                    <a:srgbClr val="1f1f1f"/>
                  </a:solidFill>
                  <a:latin typeface="Google Sans"/>
                </a:rPr>
                <a:t>Identifying deviations from normal system behavior that could indicate a threat.</a:t>
              </a:r>
              <a:endParaRPr b="0" lang="en-US" sz="1600" spc="-1" strike="noStrike">
                <a:solidFill>
                  <a:srgbClr val="000000"/>
                </a:solidFill>
                <a:latin typeface="Arial"/>
              </a:endParaRPr>
            </a:p>
            <a:p>
              <a:pPr>
                <a:lnSpc>
                  <a:spcPct val="100000"/>
                </a:lnSpc>
              </a:pPr>
              <a:br>
                <a:rPr sz="1200"/>
              </a:br>
              <a:endParaRPr b="0" lang="en-US" sz="1200" spc="-1" strike="noStrike">
                <a:solidFill>
                  <a:srgbClr val="000000"/>
                </a:solidFill>
                <a:latin typeface="Arial"/>
              </a:endParaRPr>
            </a:p>
          </p:txBody>
        </p:sp>
      </p:grpSp>
      <p:grpSp>
        <p:nvGrpSpPr>
          <p:cNvPr id="392" name="Google Shape;1188;p24"/>
          <p:cNvGrpSpPr/>
          <p:nvPr/>
        </p:nvGrpSpPr>
        <p:grpSpPr>
          <a:xfrm>
            <a:off x="6271560" y="5145480"/>
            <a:ext cx="2554560" cy="1595520"/>
            <a:chOff x="6271560" y="5145480"/>
            <a:chExt cx="2554560" cy="1595520"/>
          </a:xfrm>
        </p:grpSpPr>
        <p:sp>
          <p:nvSpPr>
            <p:cNvPr id="393" name="Google Shape;1189;p24"/>
            <p:cNvSpPr/>
            <p:nvPr/>
          </p:nvSpPr>
          <p:spPr>
            <a:xfrm>
              <a:off x="6271560" y="5145480"/>
              <a:ext cx="247644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accent5"/>
                  </a:solidFill>
                  <a:latin typeface="Fira Sans"/>
                  <a:ea typeface="Fira Sans"/>
                </a:rPr>
                <a:t>Threat Intelligence</a:t>
              </a:r>
              <a:endParaRPr b="0" lang="en-US" sz="1800" spc="-1" strike="noStrike">
                <a:solidFill>
                  <a:srgbClr val="000000"/>
                </a:solidFill>
                <a:latin typeface="Arial"/>
              </a:endParaRPr>
            </a:p>
          </p:txBody>
        </p:sp>
        <p:sp>
          <p:nvSpPr>
            <p:cNvPr id="394" name="Google Shape;1190;p24"/>
            <p:cNvSpPr/>
            <p:nvPr/>
          </p:nvSpPr>
          <p:spPr>
            <a:xfrm flipH="1">
              <a:off x="6271560" y="5549760"/>
              <a:ext cx="2554560" cy="1191240"/>
            </a:xfrm>
            <a:prstGeom prst="rect">
              <a:avLst/>
            </a:prstGeom>
            <a:noFill/>
            <a:ln w="0">
              <a:noFill/>
            </a:ln>
          </p:spPr>
          <p:style>
            <a:lnRef idx="0"/>
            <a:fillRef idx="0"/>
            <a:effectRef idx="0"/>
            <a:fontRef idx="minor"/>
          </p:style>
          <p:txBody>
            <a:bodyPr lIns="182880" rIns="182880" tIns="91440" bIns="91440" anchor="ctr">
              <a:noAutofit/>
            </a:bodyPr>
            <a:p>
              <a:pPr>
                <a:lnSpc>
                  <a:spcPct val="100000"/>
                </a:lnSpc>
              </a:pPr>
              <a:r>
                <a:rPr b="0" lang="en-US" sz="1600" spc="-1" strike="noStrike">
                  <a:solidFill>
                    <a:srgbClr val="1f1f1f"/>
                  </a:solidFill>
                  <a:latin typeface="Google Sans"/>
                </a:rPr>
                <a:t>Leveraging external threat feeds and insights to stay ahead of emerging cyber threats.</a:t>
              </a:r>
              <a:endParaRPr b="0" lang="en-US" sz="1600" spc="-1" strike="noStrike">
                <a:solidFill>
                  <a:srgbClr val="000000"/>
                </a:solidFill>
                <a:latin typeface="Arial"/>
              </a:endParaRPr>
            </a:p>
          </p:txBody>
        </p:sp>
      </p:grpSp>
      <p:sp>
        <p:nvSpPr>
          <p:cNvPr id="395" name="Rectangle 3"/>
          <p:cNvSpPr/>
          <p:nvPr/>
        </p:nvSpPr>
        <p:spPr>
          <a:xfrm>
            <a:off x="529200" y="1480680"/>
            <a:ext cx="8152920" cy="1053720"/>
          </a:xfrm>
          <a:prstGeom prst="rect">
            <a:avLst/>
          </a:prstGeom>
          <a:noFill/>
          <a:ln w="0">
            <a:noFill/>
          </a:ln>
        </p:spPr>
        <p:style>
          <a:lnRef idx="0"/>
          <a:fillRef idx="0"/>
          <a:effectRef idx="0"/>
          <a:fontRef idx="minor"/>
        </p:style>
        <p:txBody>
          <a:bodyPr lIns="90000" rIns="90000" tIns="45000" bIns="45000" anchor="t">
            <a:noAutofit/>
          </a:bodyPr>
          <a:p>
            <a:pPr marL="318960" indent="-318960" algn="just">
              <a:lnSpc>
                <a:spcPct val="100000"/>
              </a:lnSpc>
              <a:spcBef>
                <a:spcPts val="700"/>
              </a:spcBef>
              <a:buClr>
                <a:srgbClr val="c0504d"/>
              </a:buClr>
              <a:buSzPct val="60000"/>
              <a:buFont typeface="Wingdings" charset="2"/>
              <a:buChar char=""/>
            </a:pPr>
            <a:r>
              <a:rPr b="0" lang="en-US" sz="2300" spc="-1" strike="noStrike">
                <a:solidFill>
                  <a:schemeClr val="dk1"/>
                </a:solidFill>
                <a:latin typeface="Tw Cen MT"/>
              </a:rPr>
              <a:t>The proactive process of identifying potential security threats within your IT infrastructure before they escalate into full-blown incidents</a:t>
            </a:r>
            <a:r>
              <a:rPr b="0" lang="fr-CA" sz="2300" spc="-1" strike="noStrike">
                <a:solidFill>
                  <a:schemeClr val="dk1"/>
                </a:solidFill>
                <a:latin typeface="Tw Cen MT"/>
              </a:rPr>
              <a:t>.</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9">
                                  <p:stCondLst>
                                    <p:cond delay="0"/>
                                  </p:stCondLst>
                                  <p:childTnLst>
                                    <p:set>
                                      <p:cBhvr>
                                        <p:cTn id="44" dur="1" fill="hold">
                                          <p:stCondLst>
                                            <p:cond delay="0"/>
                                          </p:stCondLst>
                                        </p:cTn>
                                        <p:tgtEl>
                                          <p:spTgt spid="338"/>
                                        </p:tgtEl>
                                        <p:attrNameLst>
                                          <p:attrName>style.visibility</p:attrName>
                                        </p:attrNameLst>
                                      </p:cBhvr>
                                      <p:to>
                                        <p:strVal val="visible"/>
                                      </p:to>
                                    </p:set>
                                    <p:animEffect filter="dissolve" transition="in">
                                      <p:cBhvr additive="repl">
                                        <p:cTn id="45" dur="500"/>
                                        <p:tgtEl>
                                          <p:spTgt spid="338"/>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3" presetSubtype="10">
                                  <p:stCondLst>
                                    <p:cond delay="0"/>
                                  </p:stCondLst>
                                  <p:childTnLst>
                                    <p:set>
                                      <p:cBhvr>
                                        <p:cTn id="49" dur="1" fill="hold">
                                          <p:stCondLst>
                                            <p:cond delay="0"/>
                                          </p:stCondLst>
                                        </p:cTn>
                                        <p:tgtEl>
                                          <p:spTgt spid="295"/>
                                        </p:tgtEl>
                                        <p:attrNameLst>
                                          <p:attrName>style.visibility</p:attrName>
                                        </p:attrNameLst>
                                      </p:cBhvr>
                                      <p:to>
                                        <p:strVal val="visible"/>
                                      </p:to>
                                    </p:set>
                                    <p:animEffect filter="blinds(horizontal)" transition="in">
                                      <p:cBhvr additive="repl">
                                        <p:cTn id="50" dur="500"/>
                                        <p:tgtEl>
                                          <p:spTgt spid="295"/>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5" presetSubtype="10">
                                  <p:stCondLst>
                                    <p:cond delay="0"/>
                                  </p:stCondLst>
                                  <p:childTnLst>
                                    <p:set>
                                      <p:cBhvr>
                                        <p:cTn id="54" dur="1" fill="hold">
                                          <p:stCondLst>
                                            <p:cond delay="0"/>
                                          </p:stCondLst>
                                        </p:cTn>
                                        <p:tgtEl>
                                          <p:spTgt spid="313"/>
                                        </p:tgtEl>
                                        <p:attrNameLst>
                                          <p:attrName>style.visibility</p:attrName>
                                        </p:attrNameLst>
                                      </p:cBhvr>
                                      <p:to>
                                        <p:strVal val="visible"/>
                                      </p:to>
                                    </p:set>
                                    <p:animEffect filter="checkerboard(across)" transition="in">
                                      <p:cBhvr additive="repl">
                                        <p:cTn id="55" dur="500"/>
                                        <p:tgtEl>
                                          <p:spTgt spid="313"/>
                                        </p:tgtEl>
                                      </p:cBhvr>
                                    </p:animEffect>
                                  </p:childTnLst>
                                </p:cTn>
                              </p:par>
                              <p:par>
                                <p:cTn id="56" nodeType="withEffect" fill="hold" presetClass="entr" presetID="5" presetSubtype="10">
                                  <p:stCondLst>
                                    <p:cond delay="0"/>
                                  </p:stCondLst>
                                  <p:childTnLst>
                                    <p:set>
                                      <p:cBhvr>
                                        <p:cTn id="57" dur="1" fill="hold">
                                          <p:stCondLst>
                                            <p:cond delay="0"/>
                                          </p:stCondLst>
                                        </p:cTn>
                                        <p:tgtEl>
                                          <p:spTgt spid="386"/>
                                        </p:tgtEl>
                                        <p:attrNameLst>
                                          <p:attrName>style.visibility</p:attrName>
                                        </p:attrNameLst>
                                      </p:cBhvr>
                                      <p:to>
                                        <p:strVal val="visible"/>
                                      </p:to>
                                    </p:set>
                                    <p:animEffect filter="checkerboard(across)" transition="in">
                                      <p:cBhvr additive="repl">
                                        <p:cTn id="58" dur="500"/>
                                        <p:tgtEl>
                                          <p:spTgt spid="386"/>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3" presetSubtype="10">
                                  <p:stCondLst>
                                    <p:cond delay="0"/>
                                  </p:stCondLst>
                                  <p:childTnLst>
                                    <p:set>
                                      <p:cBhvr>
                                        <p:cTn id="62" dur="1" fill="hold">
                                          <p:stCondLst>
                                            <p:cond delay="0"/>
                                          </p:stCondLst>
                                        </p:cTn>
                                        <p:tgtEl>
                                          <p:spTgt spid="299"/>
                                        </p:tgtEl>
                                        <p:attrNameLst>
                                          <p:attrName>style.visibility</p:attrName>
                                        </p:attrNameLst>
                                      </p:cBhvr>
                                      <p:to>
                                        <p:strVal val="visible"/>
                                      </p:to>
                                    </p:set>
                                    <p:animEffect filter="blinds(horizontal)" transition="in">
                                      <p:cBhvr additive="repl">
                                        <p:cTn id="63" dur="500"/>
                                        <p:tgtEl>
                                          <p:spTgt spid="299"/>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9">
                                  <p:stCondLst>
                                    <p:cond delay="0"/>
                                  </p:stCondLst>
                                  <p:childTnLst>
                                    <p:set>
                                      <p:cBhvr>
                                        <p:cTn id="67" dur="1" fill="hold">
                                          <p:stCondLst>
                                            <p:cond delay="0"/>
                                          </p:stCondLst>
                                        </p:cTn>
                                        <p:tgtEl>
                                          <p:spTgt spid="307"/>
                                        </p:tgtEl>
                                        <p:attrNameLst>
                                          <p:attrName>style.visibility</p:attrName>
                                        </p:attrNameLst>
                                      </p:cBhvr>
                                      <p:to>
                                        <p:strVal val="visible"/>
                                      </p:to>
                                    </p:set>
                                    <p:animEffect filter="dissolve" transition="in">
                                      <p:cBhvr additive="repl">
                                        <p:cTn id="68" dur="500"/>
                                        <p:tgtEl>
                                          <p:spTgt spid="307"/>
                                        </p:tgtEl>
                                      </p:cBhvr>
                                    </p:animEffect>
                                  </p:childTnLst>
                                </p:cTn>
                              </p:par>
                              <p:par>
                                <p:cTn id="69" nodeType="withEffect" fill="hold" presetClass="entr" presetID="9">
                                  <p:stCondLst>
                                    <p:cond delay="0"/>
                                  </p:stCondLst>
                                  <p:childTnLst>
                                    <p:set>
                                      <p:cBhvr>
                                        <p:cTn id="70" dur="1" fill="hold">
                                          <p:stCondLst>
                                            <p:cond delay="0"/>
                                          </p:stCondLst>
                                        </p:cTn>
                                        <p:tgtEl>
                                          <p:spTgt spid="389"/>
                                        </p:tgtEl>
                                        <p:attrNameLst>
                                          <p:attrName>style.visibility</p:attrName>
                                        </p:attrNameLst>
                                      </p:cBhvr>
                                      <p:to>
                                        <p:strVal val="visible"/>
                                      </p:to>
                                    </p:set>
                                    <p:animEffect filter="dissolve" transition="in">
                                      <p:cBhvr additive="repl">
                                        <p:cTn id="71" dur="500"/>
                                        <p:tgtEl>
                                          <p:spTgt spid="389"/>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9">
                                  <p:stCondLst>
                                    <p:cond delay="0"/>
                                  </p:stCondLst>
                                  <p:childTnLst>
                                    <p:set>
                                      <p:cBhvr>
                                        <p:cTn id="75" dur="1" fill="hold">
                                          <p:stCondLst>
                                            <p:cond delay="0"/>
                                          </p:stCondLst>
                                        </p:cTn>
                                        <p:tgtEl>
                                          <p:spTgt spid="303"/>
                                        </p:tgtEl>
                                        <p:attrNameLst>
                                          <p:attrName>style.visibility</p:attrName>
                                        </p:attrNameLst>
                                      </p:cBhvr>
                                      <p:to>
                                        <p:strVal val="visible"/>
                                      </p:to>
                                    </p:set>
                                    <p:animEffect filter="dissolve" transition="in">
                                      <p:cBhvr additive="repl">
                                        <p:cTn id="76" dur="500"/>
                                        <p:tgtEl>
                                          <p:spTgt spid="303"/>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3" presetSubtype="10">
                                  <p:stCondLst>
                                    <p:cond delay="0"/>
                                  </p:stCondLst>
                                  <p:childTnLst>
                                    <p:set>
                                      <p:cBhvr>
                                        <p:cTn id="80" dur="1" fill="hold">
                                          <p:stCondLst>
                                            <p:cond delay="0"/>
                                          </p:stCondLst>
                                        </p:cTn>
                                        <p:tgtEl>
                                          <p:spTgt spid="321"/>
                                        </p:tgtEl>
                                        <p:attrNameLst>
                                          <p:attrName>style.visibility</p:attrName>
                                        </p:attrNameLst>
                                      </p:cBhvr>
                                      <p:to>
                                        <p:strVal val="visible"/>
                                      </p:to>
                                    </p:set>
                                    <p:animEffect filter="blinds(horizontal)" transition="in">
                                      <p:cBhvr additive="repl">
                                        <p:cTn id="81" dur="500"/>
                                        <p:tgtEl>
                                          <p:spTgt spid="321"/>
                                        </p:tgtEl>
                                      </p:cBhvr>
                                    </p:animEffect>
                                  </p:childTnLst>
                                </p:cTn>
                              </p:par>
                              <p:par>
                                <p:cTn id="82" nodeType="withEffect" fill="hold" presetClass="entr" presetID="3" presetSubtype="10">
                                  <p:stCondLst>
                                    <p:cond delay="0"/>
                                  </p:stCondLst>
                                  <p:childTnLst>
                                    <p:set>
                                      <p:cBhvr>
                                        <p:cTn id="83" dur="1" fill="hold">
                                          <p:stCondLst>
                                            <p:cond delay="0"/>
                                          </p:stCondLst>
                                        </p:cTn>
                                        <p:tgtEl>
                                          <p:spTgt spid="392"/>
                                        </p:tgtEl>
                                        <p:attrNameLst>
                                          <p:attrName>style.visibility</p:attrName>
                                        </p:attrNameLst>
                                      </p:cBhvr>
                                      <p:to>
                                        <p:strVal val="visible"/>
                                      </p:to>
                                    </p:set>
                                    <p:animEffect filter="blinds(horizontal)" transition="in">
                                      <p:cBhvr additive="repl">
                                        <p:cTn id="84"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12720" y="228600"/>
            <a:ext cx="8152920" cy="990360"/>
          </a:xfrm>
          <a:prstGeom prst="rect">
            <a:avLst/>
          </a:prstGeom>
          <a:noFill/>
          <a:ln w="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Tw Cen MT"/>
              </a:rPr>
              <a:t>Threat intelligence </a:t>
            </a:r>
            <a:endParaRPr b="0" lang="tr-TR" sz="4000" spc="-1" strike="noStrike">
              <a:solidFill>
                <a:schemeClr val="dk1"/>
              </a:solidFill>
              <a:latin typeface="Arial"/>
            </a:endParaRPr>
          </a:p>
        </p:txBody>
      </p:sp>
      <p:sp>
        <p:nvSpPr>
          <p:cNvPr id="397" name="PlaceHolder 2"/>
          <p:cNvSpPr>
            <a:spLocks noGrp="1"/>
          </p:cNvSpPr>
          <p:nvPr>
            <p:ph/>
          </p:nvPr>
        </p:nvSpPr>
        <p:spPr>
          <a:xfrm>
            <a:off x="610200" y="1757160"/>
            <a:ext cx="8152920" cy="4983840"/>
          </a:xfrm>
          <a:prstGeom prst="rect">
            <a:avLst/>
          </a:prstGeom>
          <a:noFill/>
          <a:ln w="0">
            <a:noFill/>
          </a:ln>
        </p:spPr>
        <p:txBody>
          <a:bodyPr numCol="1" spcCol="0" lIns="91440" rIns="91440" tIns="45720" bIns="45720" anchor="t">
            <a:noAutofit/>
          </a:bodyPr>
          <a:p>
            <a:pPr marL="318960" indent="-318960">
              <a:lnSpc>
                <a:spcPct val="100000"/>
              </a:lnSpc>
              <a:spcBef>
                <a:spcPts val="700"/>
              </a:spcBef>
              <a:buClr>
                <a:srgbClr val="c0504d"/>
              </a:buClr>
              <a:buSzPct val="60000"/>
              <a:buFont typeface="Arial"/>
              <a:buChar char="•"/>
            </a:pPr>
            <a:r>
              <a:rPr b="0" lang="en-US" sz="2300" spc="-1" strike="noStrike">
                <a:solidFill>
                  <a:schemeClr val="dk1"/>
                </a:solidFill>
                <a:latin typeface="Tw Cen MT"/>
              </a:rPr>
              <a:t>Threat intelligence refers to information that is collected, analyzed, and disseminated to understand and mitigate cybersecurity threats. </a:t>
            </a:r>
            <a:endParaRPr b="0" lang="tr-TR" sz="2300" spc="-1" strike="noStrike">
              <a:solidFill>
                <a:schemeClr val="dk1"/>
              </a:solidFill>
              <a:latin typeface="Tw Cen MT"/>
            </a:endParaRPr>
          </a:p>
          <a:p>
            <a:pPr marL="318960" indent="-318960">
              <a:lnSpc>
                <a:spcPct val="100000"/>
              </a:lnSpc>
              <a:spcBef>
                <a:spcPts val="700"/>
              </a:spcBef>
              <a:buClr>
                <a:srgbClr val="c0504d"/>
              </a:buClr>
              <a:buSzPct val="60000"/>
              <a:buFont typeface="Arial"/>
              <a:buChar char="•"/>
            </a:pPr>
            <a:r>
              <a:rPr b="0" lang="en-US" sz="2300" spc="-1" strike="noStrike">
                <a:solidFill>
                  <a:schemeClr val="dk1"/>
                </a:solidFill>
                <a:latin typeface="Tw Cen MT"/>
              </a:rPr>
              <a:t>It involves the gathering of data about potential and current cyber threats, including the tactics, techniques, and procedures (TTPs) employed by threat actors. </a:t>
            </a:r>
            <a:endParaRPr b="0" lang="tr-TR" sz="2300" spc="-1" strike="noStrike">
              <a:solidFill>
                <a:schemeClr val="dk1"/>
              </a:solidFill>
              <a:latin typeface="Tw Cen MT"/>
            </a:endParaRPr>
          </a:p>
          <a:p>
            <a:pPr marL="318960" indent="-318960">
              <a:lnSpc>
                <a:spcPct val="100000"/>
              </a:lnSpc>
              <a:spcBef>
                <a:spcPts val="700"/>
              </a:spcBef>
              <a:buClr>
                <a:srgbClr val="c0504d"/>
              </a:buClr>
              <a:buSzPct val="60000"/>
              <a:buFont typeface="Arial"/>
              <a:buChar char="•"/>
            </a:pPr>
            <a:r>
              <a:rPr b="0" lang="en-US" sz="2300" spc="-1" strike="noStrike">
                <a:solidFill>
                  <a:schemeClr val="dk1"/>
                </a:solidFill>
                <a:latin typeface="Tw Cen MT"/>
              </a:rPr>
              <a:t>The primary goal of threat intelligence is to enable organizations to make informed decisions to protect their systems, networks, and data from cyber threats.</a:t>
            </a:r>
            <a:endParaRPr b="0" lang="tr-TR" sz="2300" spc="-1" strike="noStrike">
              <a:solidFill>
                <a:schemeClr val="dk1"/>
              </a:solidFill>
              <a:latin typeface="Tw Cen MT"/>
            </a:endParaRPr>
          </a:p>
          <a:p>
            <a:pPr indent="0" algn="just">
              <a:lnSpc>
                <a:spcPct val="100000"/>
              </a:lnSpc>
              <a:spcBef>
                <a:spcPts val="700"/>
              </a:spcBef>
              <a:buNone/>
            </a:pPr>
            <a:endParaRPr b="0" lang="tr-TR" sz="2300" spc="-1" strike="noStrike">
              <a:solidFill>
                <a:schemeClr val="dk1"/>
              </a:solidFill>
              <a:latin typeface="Tw Cen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8" name="Google Shape;498;p21"/>
          <p:cNvGrpSpPr/>
          <p:nvPr/>
        </p:nvGrpSpPr>
        <p:grpSpPr>
          <a:xfrm>
            <a:off x="473040" y="2565000"/>
            <a:ext cx="3755880" cy="2008800"/>
            <a:chOff x="473040" y="2565000"/>
            <a:chExt cx="3755880" cy="2008800"/>
          </a:xfrm>
        </p:grpSpPr>
        <p:grpSp>
          <p:nvGrpSpPr>
            <p:cNvPr id="399" name="Google Shape;499;p21"/>
            <p:cNvGrpSpPr/>
            <p:nvPr/>
          </p:nvGrpSpPr>
          <p:grpSpPr>
            <a:xfrm>
              <a:off x="473040" y="2565000"/>
              <a:ext cx="2027520" cy="1902240"/>
              <a:chOff x="473040" y="2565000"/>
              <a:chExt cx="2027520" cy="1902240"/>
            </a:xfrm>
          </p:grpSpPr>
          <p:sp>
            <p:nvSpPr>
              <p:cNvPr id="400" name="Google Shape;500;p21"/>
              <p:cNvSpPr/>
              <p:nvPr/>
            </p:nvSpPr>
            <p:spPr>
              <a:xfrm>
                <a:off x="473040" y="3122280"/>
                <a:ext cx="2027520" cy="1344960"/>
              </a:xfrm>
              <a:prstGeom prst="roundRect">
                <a:avLst>
                  <a:gd name="adj" fmla="val 16667"/>
                </a:avLst>
              </a:prstGeom>
              <a:noFill/>
              <a:ln w="952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401" name="Google Shape;501;p21"/>
              <p:cNvGrpSpPr/>
              <p:nvPr/>
            </p:nvGrpSpPr>
            <p:grpSpPr>
              <a:xfrm>
                <a:off x="1086840" y="2565000"/>
                <a:ext cx="904680" cy="649080"/>
                <a:chOff x="1086840" y="2565000"/>
                <a:chExt cx="904680" cy="649080"/>
              </a:xfrm>
            </p:grpSpPr>
            <p:sp>
              <p:nvSpPr>
                <p:cNvPr id="402" name="Google Shape;502;p21"/>
                <p:cNvSpPr/>
                <p:nvPr/>
              </p:nvSpPr>
              <p:spPr>
                <a:xfrm>
                  <a:off x="1134000" y="2565000"/>
                  <a:ext cx="857520" cy="649080"/>
                </a:xfrm>
                <a:custGeom>
                  <a:avLst/>
                  <a:gdLst>
                    <a:gd name="textAreaLeft" fmla="*/ 0 w 857520"/>
                    <a:gd name="textAreaRight" fmla="*/ 857880 w 857520"/>
                    <a:gd name="textAreaTop" fmla="*/ 0 h 649080"/>
                    <a:gd name="textAreaBottom" fmla="*/ 649440 h 649080"/>
                  </a:gdLst>
                  <a:ahLst/>
                  <a:rect l="textAreaLeft" t="textAreaTop" r="textAreaRight" b="textAreaBottom"/>
                  <a:pathLst>
                    <a:path w="27690" h="20965">
                      <a:moveTo>
                        <a:pt x="8717" y="1"/>
                      </a:moveTo>
                      <a:cubicBezTo>
                        <a:pt x="7234" y="1"/>
                        <a:pt x="5786" y="436"/>
                        <a:pt x="4782" y="1369"/>
                      </a:cubicBezTo>
                      <a:cubicBezTo>
                        <a:pt x="2412" y="3536"/>
                        <a:pt x="3103" y="7298"/>
                        <a:pt x="3698" y="9168"/>
                      </a:cubicBezTo>
                      <a:cubicBezTo>
                        <a:pt x="4293" y="11025"/>
                        <a:pt x="2698" y="12573"/>
                        <a:pt x="1281" y="14383"/>
                      </a:cubicBezTo>
                      <a:cubicBezTo>
                        <a:pt x="0" y="16029"/>
                        <a:pt x="4" y="20965"/>
                        <a:pt x="4274" y="20965"/>
                      </a:cubicBezTo>
                      <a:cubicBezTo>
                        <a:pt x="4727" y="20965"/>
                        <a:pt x="5228" y="20909"/>
                        <a:pt x="5782" y="20788"/>
                      </a:cubicBezTo>
                      <a:cubicBezTo>
                        <a:pt x="10213" y="19816"/>
                        <a:pt x="12205" y="18292"/>
                        <a:pt x="14335" y="18292"/>
                      </a:cubicBezTo>
                      <a:cubicBezTo>
                        <a:pt x="14969" y="18292"/>
                        <a:pt x="15616" y="18427"/>
                        <a:pt x="16343" y="18752"/>
                      </a:cubicBezTo>
                      <a:cubicBezTo>
                        <a:pt x="17562" y="19293"/>
                        <a:pt x="19048" y="19626"/>
                        <a:pt x="20497" y="19626"/>
                      </a:cubicBezTo>
                      <a:cubicBezTo>
                        <a:pt x="22810" y="19626"/>
                        <a:pt x="25029" y="18777"/>
                        <a:pt x="25915" y="16573"/>
                      </a:cubicBezTo>
                      <a:cubicBezTo>
                        <a:pt x="27368" y="12990"/>
                        <a:pt x="27689" y="8227"/>
                        <a:pt x="18248" y="5001"/>
                      </a:cubicBezTo>
                      <a:cubicBezTo>
                        <a:pt x="18248" y="5001"/>
                        <a:pt x="15842" y="4643"/>
                        <a:pt x="13878" y="2179"/>
                      </a:cubicBezTo>
                      <a:cubicBezTo>
                        <a:pt x="12741" y="776"/>
                        <a:pt x="10697" y="1"/>
                        <a:pt x="8717"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03" name="Google Shape;503;p21"/>
                <p:cNvSpPr/>
                <p:nvPr/>
              </p:nvSpPr>
              <p:spPr>
                <a:xfrm>
                  <a:off x="1086840" y="3012840"/>
                  <a:ext cx="284040" cy="97560"/>
                </a:xfrm>
                <a:custGeom>
                  <a:avLst/>
                  <a:gdLst>
                    <a:gd name="textAreaLeft" fmla="*/ 0 w 284040"/>
                    <a:gd name="textAreaRight" fmla="*/ 284400 w 284040"/>
                    <a:gd name="textAreaTop" fmla="*/ 0 h 97560"/>
                    <a:gd name="textAreaBottom" fmla="*/ 97920 h 97560"/>
                  </a:gdLst>
                  <a:ahLst/>
                  <a:rect l="textAreaLeft" t="textAreaTop" r="textAreaRight" b="textAreaBottom"/>
                  <a:pathLst>
                    <a:path w="9185" h="3166">
                      <a:moveTo>
                        <a:pt x="1590" y="0"/>
                      </a:moveTo>
                      <a:cubicBezTo>
                        <a:pt x="1" y="0"/>
                        <a:pt x="4247" y="2719"/>
                        <a:pt x="9185" y="3165"/>
                      </a:cubicBezTo>
                      <a:cubicBezTo>
                        <a:pt x="9185" y="3165"/>
                        <a:pt x="5875" y="939"/>
                        <a:pt x="2434" y="129"/>
                      </a:cubicBezTo>
                      <a:cubicBezTo>
                        <a:pt x="2061" y="40"/>
                        <a:pt x="1782" y="0"/>
                        <a:pt x="1590" y="0"/>
                      </a:cubicBezTo>
                      <a:close/>
                    </a:path>
                  </a:pathLst>
                </a:custGeom>
                <a:solidFill>
                  <a:schemeClr val="accent4"/>
                </a:solidFill>
                <a:ln w="0">
                  <a:noFill/>
                </a:ln>
              </p:spPr>
              <p:style>
                <a:lnRef idx="0"/>
                <a:fillRef idx="0"/>
                <a:effectRef idx="0"/>
                <a:fontRef idx="minor"/>
              </p:style>
              <p:txBody>
                <a:bodyPr tIns="48960" bIns="48960" anchor="ctr">
                  <a:noAutofit/>
                </a:bodyPr>
                <a:p>
                  <a:pPr>
                    <a:lnSpc>
                      <a:spcPct val="100000"/>
                    </a:lnSpc>
                  </a:pPr>
                  <a:endParaRPr b="0" lang="tr-TR" sz="1800" spc="-1" strike="noStrike">
                    <a:solidFill>
                      <a:schemeClr val="dk1"/>
                    </a:solidFill>
                    <a:latin typeface="Arial"/>
                  </a:endParaRPr>
                </a:p>
              </p:txBody>
            </p:sp>
            <p:sp>
              <p:nvSpPr>
                <p:cNvPr id="404" name="Google Shape;504;p21"/>
                <p:cNvSpPr/>
                <p:nvPr/>
              </p:nvSpPr>
              <p:spPr>
                <a:xfrm>
                  <a:off x="1183320" y="2913120"/>
                  <a:ext cx="194400" cy="198360"/>
                </a:xfrm>
                <a:custGeom>
                  <a:avLst/>
                  <a:gdLst>
                    <a:gd name="textAreaLeft" fmla="*/ 0 w 194400"/>
                    <a:gd name="textAreaRight" fmla="*/ 194760 w 194400"/>
                    <a:gd name="textAreaTop" fmla="*/ 0 h 198360"/>
                    <a:gd name="textAreaBottom" fmla="*/ 198720 h 198360"/>
                  </a:gdLst>
                  <a:ahLst/>
                  <a:rect l="textAreaLeft" t="textAreaTop" r="textAreaRight" b="textAreaBottom"/>
                  <a:pathLst>
                    <a:path w="6286" h="6419">
                      <a:moveTo>
                        <a:pt x="772" y="0"/>
                      </a:moveTo>
                      <a:cubicBezTo>
                        <a:pt x="0" y="0"/>
                        <a:pt x="2426" y="3934"/>
                        <a:pt x="6285" y="6419"/>
                      </a:cubicBezTo>
                      <a:cubicBezTo>
                        <a:pt x="6285" y="6419"/>
                        <a:pt x="4392" y="2907"/>
                        <a:pt x="1713" y="585"/>
                      </a:cubicBezTo>
                      <a:cubicBezTo>
                        <a:pt x="1244" y="178"/>
                        <a:pt x="935" y="0"/>
                        <a:pt x="772"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05" name="Google Shape;505;p21"/>
                <p:cNvSpPr/>
                <p:nvPr/>
              </p:nvSpPr>
              <p:spPr>
                <a:xfrm>
                  <a:off x="1263240" y="2868120"/>
                  <a:ext cx="120240" cy="242280"/>
                </a:xfrm>
                <a:custGeom>
                  <a:avLst/>
                  <a:gdLst>
                    <a:gd name="textAreaLeft" fmla="*/ 0 w 120240"/>
                    <a:gd name="textAreaRight" fmla="*/ 120600 w 120240"/>
                    <a:gd name="textAreaTop" fmla="*/ 0 h 242280"/>
                    <a:gd name="textAreaBottom" fmla="*/ 242640 h 242280"/>
                  </a:gdLst>
                  <a:ahLst/>
                  <a:rect l="textAreaLeft" t="textAreaTop" r="textAreaRight" b="textAreaBottom"/>
                  <a:pathLst>
                    <a:path w="3895" h="7832">
                      <a:moveTo>
                        <a:pt x="617" y="0"/>
                      </a:moveTo>
                      <a:cubicBezTo>
                        <a:pt x="0" y="0"/>
                        <a:pt x="1103" y="4361"/>
                        <a:pt x="3895" y="7831"/>
                      </a:cubicBezTo>
                      <a:cubicBezTo>
                        <a:pt x="3895" y="7831"/>
                        <a:pt x="3180" y="3902"/>
                        <a:pt x="1382" y="866"/>
                      </a:cubicBezTo>
                      <a:cubicBezTo>
                        <a:pt x="1023" y="263"/>
                        <a:pt x="768" y="0"/>
                        <a:pt x="617"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06" name="Google Shape;506;p21"/>
                <p:cNvSpPr/>
                <p:nvPr/>
              </p:nvSpPr>
              <p:spPr>
                <a:xfrm>
                  <a:off x="1353960" y="2819880"/>
                  <a:ext cx="420120" cy="290160"/>
                </a:xfrm>
                <a:custGeom>
                  <a:avLst/>
                  <a:gdLst>
                    <a:gd name="textAreaLeft" fmla="*/ 0 w 420120"/>
                    <a:gd name="textAreaRight" fmla="*/ 420480 w 420120"/>
                    <a:gd name="textAreaTop" fmla="*/ 0 h 290160"/>
                    <a:gd name="textAreaBottom" fmla="*/ 290520 h 290160"/>
                  </a:gdLst>
                  <a:ahLst/>
                  <a:rect l="textAreaLeft" t="textAreaTop" r="textAreaRight" b="textAreaBottom"/>
                  <a:pathLst>
                    <a:path w="13574" h="9383">
                      <a:moveTo>
                        <a:pt x="0" y="0"/>
                      </a:moveTo>
                      <a:lnTo>
                        <a:pt x="0" y="9382"/>
                      </a:lnTo>
                      <a:lnTo>
                        <a:pt x="13573" y="9382"/>
                      </a:lnTo>
                      <a:lnTo>
                        <a:pt x="13573" y="0"/>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07" name="Google Shape;507;p21"/>
                <p:cNvSpPr/>
                <p:nvPr/>
              </p:nvSpPr>
              <p:spPr>
                <a:xfrm>
                  <a:off x="1353960" y="2819880"/>
                  <a:ext cx="420120" cy="29160"/>
                </a:xfrm>
                <a:custGeom>
                  <a:avLst/>
                  <a:gdLst>
                    <a:gd name="textAreaLeft" fmla="*/ 0 w 420120"/>
                    <a:gd name="textAreaRight" fmla="*/ 420480 w 420120"/>
                    <a:gd name="textAreaTop" fmla="*/ 0 h 29160"/>
                    <a:gd name="textAreaBottom" fmla="*/ 29520 h 29160"/>
                  </a:gdLst>
                  <a:ahLst/>
                  <a:rect l="textAreaLeft" t="textAreaTop" r="textAreaRight" b="textAreaBottom"/>
                  <a:pathLst>
                    <a:path w="13574" h="953">
                      <a:moveTo>
                        <a:pt x="0" y="0"/>
                      </a:moveTo>
                      <a:lnTo>
                        <a:pt x="0" y="953"/>
                      </a:lnTo>
                      <a:lnTo>
                        <a:pt x="13573" y="953"/>
                      </a:lnTo>
                      <a:lnTo>
                        <a:pt x="13573" y="0"/>
                      </a:lnTo>
                      <a:close/>
                    </a:path>
                  </a:pathLst>
                </a:custGeom>
                <a:solidFill>
                  <a:schemeClr val="accent2"/>
                </a:solidFill>
                <a:ln w="0">
                  <a:noFill/>
                </a:ln>
              </p:spPr>
              <p:style>
                <a:lnRef idx="0"/>
                <a:fillRef idx="0"/>
                <a:effectRef idx="0"/>
                <a:fontRef idx="minor"/>
              </p:style>
              <p:txBody>
                <a:bodyPr tIns="14760" bIns="14760" anchor="ctr">
                  <a:noAutofit/>
                </a:bodyPr>
                <a:p>
                  <a:pPr>
                    <a:lnSpc>
                      <a:spcPct val="100000"/>
                    </a:lnSpc>
                  </a:pPr>
                  <a:endParaRPr b="0" lang="tr-TR" sz="1800" spc="-1" strike="noStrike">
                    <a:solidFill>
                      <a:schemeClr val="dk1"/>
                    </a:solidFill>
                    <a:latin typeface="Arial"/>
                  </a:endParaRPr>
                </a:p>
              </p:txBody>
            </p:sp>
            <p:sp>
              <p:nvSpPr>
                <p:cNvPr id="408" name="Google Shape;508;p21"/>
                <p:cNvSpPr/>
                <p:nvPr/>
              </p:nvSpPr>
              <p:spPr>
                <a:xfrm>
                  <a:off x="1364040" y="2827800"/>
                  <a:ext cx="16200" cy="12600"/>
                </a:xfrm>
                <a:custGeom>
                  <a:avLst/>
                  <a:gdLst>
                    <a:gd name="textAreaLeft" fmla="*/ 0 w 16200"/>
                    <a:gd name="textAreaRight" fmla="*/ 16560 w 16200"/>
                    <a:gd name="textAreaTop" fmla="*/ 0 h 12600"/>
                    <a:gd name="textAreaBottom" fmla="*/ 12960 h 12600"/>
                  </a:gdLst>
                  <a:ahLst/>
                  <a:rect l="textAreaLeft" t="textAreaTop" r="textAreaRight" b="textAreaBottom"/>
                  <a:pathLst>
                    <a:path w="537" h="417">
                      <a:moveTo>
                        <a:pt x="275" y="0"/>
                      </a:moveTo>
                      <a:cubicBezTo>
                        <a:pt x="1" y="0"/>
                        <a:pt x="1" y="417"/>
                        <a:pt x="275" y="417"/>
                      </a:cubicBezTo>
                      <a:cubicBezTo>
                        <a:pt x="537" y="417"/>
                        <a:pt x="537" y="0"/>
                        <a:pt x="275" y="0"/>
                      </a:cubicBezTo>
                      <a:close/>
                    </a:path>
                  </a:pathLst>
                </a:custGeom>
                <a:solidFill>
                  <a:schemeClr val="dk1"/>
                </a:solidFill>
                <a:ln w="0">
                  <a:noFill/>
                </a:ln>
              </p:spPr>
              <p:style>
                <a:lnRef idx="0"/>
                <a:fillRef idx="0"/>
                <a:effectRef idx="0"/>
                <a:fontRef idx="minor"/>
              </p:style>
              <p:txBody>
                <a:bodyPr tIns="6480" bIns="6480" anchor="ctr">
                  <a:noAutofit/>
                </a:bodyPr>
                <a:p>
                  <a:pPr>
                    <a:lnSpc>
                      <a:spcPct val="100000"/>
                    </a:lnSpc>
                  </a:pPr>
                  <a:endParaRPr b="0" lang="tr-TR" sz="1800" spc="-1" strike="noStrike">
                    <a:solidFill>
                      <a:schemeClr val="dk1"/>
                    </a:solidFill>
                    <a:latin typeface="Arial"/>
                  </a:endParaRPr>
                </a:p>
              </p:txBody>
            </p:sp>
            <p:sp>
              <p:nvSpPr>
                <p:cNvPr id="409" name="Google Shape;509;p21"/>
                <p:cNvSpPr/>
                <p:nvPr/>
              </p:nvSpPr>
              <p:spPr>
                <a:xfrm>
                  <a:off x="1383120" y="2827800"/>
                  <a:ext cx="16200" cy="12600"/>
                </a:xfrm>
                <a:custGeom>
                  <a:avLst/>
                  <a:gdLst>
                    <a:gd name="textAreaLeft" fmla="*/ 0 w 16200"/>
                    <a:gd name="textAreaRight" fmla="*/ 16560 w 16200"/>
                    <a:gd name="textAreaTop" fmla="*/ 0 h 12600"/>
                    <a:gd name="textAreaBottom" fmla="*/ 12960 h 12600"/>
                  </a:gdLst>
                  <a:ahLst/>
                  <a:rect l="textAreaLeft" t="textAreaTop" r="textAreaRight" b="textAreaBottom"/>
                  <a:pathLst>
                    <a:path w="537" h="417">
                      <a:moveTo>
                        <a:pt x="263" y="0"/>
                      </a:moveTo>
                      <a:cubicBezTo>
                        <a:pt x="1" y="0"/>
                        <a:pt x="1" y="417"/>
                        <a:pt x="263" y="417"/>
                      </a:cubicBezTo>
                      <a:cubicBezTo>
                        <a:pt x="537" y="417"/>
                        <a:pt x="537" y="0"/>
                        <a:pt x="263" y="0"/>
                      </a:cubicBezTo>
                      <a:close/>
                    </a:path>
                  </a:pathLst>
                </a:custGeom>
                <a:solidFill>
                  <a:schemeClr val="dk1"/>
                </a:solidFill>
                <a:ln w="0">
                  <a:noFill/>
                </a:ln>
              </p:spPr>
              <p:style>
                <a:lnRef idx="0"/>
                <a:fillRef idx="0"/>
                <a:effectRef idx="0"/>
                <a:fontRef idx="minor"/>
              </p:style>
              <p:txBody>
                <a:bodyPr tIns="6480" bIns="6480" anchor="ctr">
                  <a:noAutofit/>
                </a:bodyPr>
                <a:p>
                  <a:pPr>
                    <a:lnSpc>
                      <a:spcPct val="100000"/>
                    </a:lnSpc>
                  </a:pPr>
                  <a:endParaRPr b="0" lang="tr-TR" sz="1800" spc="-1" strike="noStrike">
                    <a:solidFill>
                      <a:schemeClr val="dk1"/>
                    </a:solidFill>
                    <a:latin typeface="Arial"/>
                  </a:endParaRPr>
                </a:p>
              </p:txBody>
            </p:sp>
            <p:sp>
              <p:nvSpPr>
                <p:cNvPr id="410" name="Google Shape;510;p21"/>
                <p:cNvSpPr/>
                <p:nvPr/>
              </p:nvSpPr>
              <p:spPr>
                <a:xfrm>
                  <a:off x="1402560" y="2827800"/>
                  <a:ext cx="16200" cy="12600"/>
                </a:xfrm>
                <a:custGeom>
                  <a:avLst/>
                  <a:gdLst>
                    <a:gd name="textAreaLeft" fmla="*/ 0 w 16200"/>
                    <a:gd name="textAreaRight" fmla="*/ 16560 w 16200"/>
                    <a:gd name="textAreaTop" fmla="*/ 0 h 12600"/>
                    <a:gd name="textAreaBottom" fmla="*/ 12960 h 12600"/>
                  </a:gdLst>
                  <a:ahLst/>
                  <a:rect l="textAreaLeft" t="textAreaTop" r="textAreaRight" b="textAreaBottom"/>
                  <a:pathLst>
                    <a:path w="537" h="417">
                      <a:moveTo>
                        <a:pt x="275" y="0"/>
                      </a:moveTo>
                      <a:cubicBezTo>
                        <a:pt x="1" y="0"/>
                        <a:pt x="1" y="417"/>
                        <a:pt x="275" y="417"/>
                      </a:cubicBezTo>
                      <a:cubicBezTo>
                        <a:pt x="537" y="417"/>
                        <a:pt x="537" y="0"/>
                        <a:pt x="275" y="0"/>
                      </a:cubicBezTo>
                      <a:close/>
                    </a:path>
                  </a:pathLst>
                </a:custGeom>
                <a:solidFill>
                  <a:schemeClr val="dk1"/>
                </a:solidFill>
                <a:ln w="0">
                  <a:noFill/>
                </a:ln>
              </p:spPr>
              <p:style>
                <a:lnRef idx="0"/>
                <a:fillRef idx="0"/>
                <a:effectRef idx="0"/>
                <a:fontRef idx="minor"/>
              </p:style>
              <p:txBody>
                <a:bodyPr tIns="6480" bIns="6480" anchor="ctr">
                  <a:noAutofit/>
                </a:bodyPr>
                <a:p>
                  <a:pPr>
                    <a:lnSpc>
                      <a:spcPct val="100000"/>
                    </a:lnSpc>
                  </a:pPr>
                  <a:endParaRPr b="0" lang="tr-TR" sz="1800" spc="-1" strike="noStrike">
                    <a:solidFill>
                      <a:schemeClr val="dk1"/>
                    </a:solidFill>
                    <a:latin typeface="Arial"/>
                  </a:endParaRPr>
                </a:p>
              </p:txBody>
            </p:sp>
            <p:sp>
              <p:nvSpPr>
                <p:cNvPr id="411" name="Google Shape;511;p21"/>
                <p:cNvSpPr/>
                <p:nvPr/>
              </p:nvSpPr>
              <p:spPr>
                <a:xfrm>
                  <a:off x="1425600" y="2914200"/>
                  <a:ext cx="269280" cy="8280"/>
                </a:xfrm>
                <a:custGeom>
                  <a:avLst/>
                  <a:gdLst>
                    <a:gd name="textAreaLeft" fmla="*/ 0 w 269280"/>
                    <a:gd name="textAreaRight" fmla="*/ 269640 w 269280"/>
                    <a:gd name="textAreaTop" fmla="*/ 0 h 8280"/>
                    <a:gd name="textAreaBottom" fmla="*/ 8640 h 8280"/>
                  </a:gdLst>
                  <a:ahLst/>
                  <a:rect l="textAreaLeft" t="textAreaTop" r="textAreaRight" b="textAreaBottom"/>
                  <a:pathLst>
                    <a:path w="8704" h="274">
                      <a:moveTo>
                        <a:pt x="131" y="0"/>
                      </a:moveTo>
                      <a:cubicBezTo>
                        <a:pt x="60" y="0"/>
                        <a:pt x="0" y="60"/>
                        <a:pt x="0" y="131"/>
                      </a:cubicBezTo>
                      <a:cubicBezTo>
                        <a:pt x="0" y="214"/>
                        <a:pt x="60" y="274"/>
                        <a:pt x="131" y="274"/>
                      </a:cubicBezTo>
                      <a:lnTo>
                        <a:pt x="8573" y="274"/>
                      </a:lnTo>
                      <a:cubicBezTo>
                        <a:pt x="8644" y="274"/>
                        <a:pt x="8704" y="214"/>
                        <a:pt x="8704" y="131"/>
                      </a:cubicBezTo>
                      <a:cubicBezTo>
                        <a:pt x="8704" y="60"/>
                        <a:pt x="8644" y="0"/>
                        <a:pt x="8573" y="0"/>
                      </a:cubicBezTo>
                      <a:close/>
                    </a:path>
                  </a:pathLst>
                </a:custGeom>
                <a:solidFill>
                  <a:schemeClr val="accent2"/>
                </a:solidFill>
                <a:ln w="0">
                  <a:noFill/>
                </a:ln>
              </p:spPr>
              <p:style>
                <a:lnRef idx="0"/>
                <a:fillRef idx="0"/>
                <a:effectRef idx="0"/>
                <a:fontRef idx="minor"/>
              </p:style>
              <p:txBody>
                <a:bodyPr tIns="4320" bIns="4320" anchor="ctr">
                  <a:noAutofit/>
                </a:bodyPr>
                <a:p>
                  <a:pPr>
                    <a:lnSpc>
                      <a:spcPct val="100000"/>
                    </a:lnSpc>
                  </a:pPr>
                  <a:endParaRPr b="0" lang="tr-TR" sz="1800" spc="-1" strike="noStrike">
                    <a:solidFill>
                      <a:schemeClr val="dk1"/>
                    </a:solidFill>
                    <a:latin typeface="Arial"/>
                  </a:endParaRPr>
                </a:p>
              </p:txBody>
            </p:sp>
            <p:sp>
              <p:nvSpPr>
                <p:cNvPr id="412" name="Google Shape;512;p21"/>
                <p:cNvSpPr/>
                <p:nvPr/>
              </p:nvSpPr>
              <p:spPr>
                <a:xfrm>
                  <a:off x="1425600" y="2952360"/>
                  <a:ext cx="269280" cy="7920"/>
                </a:xfrm>
                <a:custGeom>
                  <a:avLst/>
                  <a:gdLst>
                    <a:gd name="textAreaLeft" fmla="*/ 0 w 269280"/>
                    <a:gd name="textAreaRight" fmla="*/ 269640 w 269280"/>
                    <a:gd name="textAreaTop" fmla="*/ 0 h 7920"/>
                    <a:gd name="textAreaBottom" fmla="*/ 8280 h 7920"/>
                  </a:gdLst>
                  <a:ahLst/>
                  <a:rect l="textAreaLeft" t="textAreaTop" r="textAreaRight" b="textAreaBottom"/>
                  <a:pathLst>
                    <a:path w="8704" h="263">
                      <a:moveTo>
                        <a:pt x="131" y="0"/>
                      </a:moveTo>
                      <a:cubicBezTo>
                        <a:pt x="60" y="0"/>
                        <a:pt x="0" y="60"/>
                        <a:pt x="0" y="131"/>
                      </a:cubicBezTo>
                      <a:cubicBezTo>
                        <a:pt x="0" y="203"/>
                        <a:pt x="60" y="262"/>
                        <a:pt x="131" y="262"/>
                      </a:cubicBezTo>
                      <a:lnTo>
                        <a:pt x="8573" y="262"/>
                      </a:lnTo>
                      <a:cubicBezTo>
                        <a:pt x="8644" y="262"/>
                        <a:pt x="8704" y="203"/>
                        <a:pt x="8704" y="131"/>
                      </a:cubicBezTo>
                      <a:cubicBezTo>
                        <a:pt x="8704" y="60"/>
                        <a:pt x="8644" y="0"/>
                        <a:pt x="8573" y="0"/>
                      </a:cubicBezTo>
                      <a:close/>
                    </a:path>
                  </a:pathLst>
                </a:custGeom>
                <a:solidFill>
                  <a:schemeClr val="accent2"/>
                </a:solidFill>
                <a:ln w="0">
                  <a:noFill/>
                </a:ln>
              </p:spPr>
              <p:style>
                <a:lnRef idx="0"/>
                <a:fillRef idx="0"/>
                <a:effectRef idx="0"/>
                <a:fontRef idx="minor"/>
              </p:style>
              <p:txBody>
                <a:bodyPr tIns="3960" bIns="3960" anchor="ctr">
                  <a:noAutofit/>
                </a:bodyPr>
                <a:p>
                  <a:pPr>
                    <a:lnSpc>
                      <a:spcPct val="100000"/>
                    </a:lnSpc>
                  </a:pPr>
                  <a:endParaRPr b="0" lang="tr-TR" sz="1800" spc="-1" strike="noStrike">
                    <a:solidFill>
                      <a:schemeClr val="dk1"/>
                    </a:solidFill>
                    <a:latin typeface="Arial"/>
                  </a:endParaRPr>
                </a:p>
              </p:txBody>
            </p:sp>
            <p:sp>
              <p:nvSpPr>
                <p:cNvPr id="413" name="Google Shape;513;p21"/>
                <p:cNvSpPr/>
                <p:nvPr/>
              </p:nvSpPr>
              <p:spPr>
                <a:xfrm>
                  <a:off x="1425600" y="2989800"/>
                  <a:ext cx="269280" cy="8280"/>
                </a:xfrm>
                <a:custGeom>
                  <a:avLst/>
                  <a:gdLst>
                    <a:gd name="textAreaLeft" fmla="*/ 0 w 269280"/>
                    <a:gd name="textAreaRight" fmla="*/ 269640 w 269280"/>
                    <a:gd name="textAreaTop" fmla="*/ 0 h 8280"/>
                    <a:gd name="textAreaBottom" fmla="*/ 8640 h 8280"/>
                  </a:gdLst>
                  <a:ahLst/>
                  <a:rect l="textAreaLeft" t="textAreaTop" r="textAreaRight" b="textAreaBottom"/>
                  <a:pathLst>
                    <a:path w="8704" h="275">
                      <a:moveTo>
                        <a:pt x="131" y="1"/>
                      </a:moveTo>
                      <a:cubicBezTo>
                        <a:pt x="60" y="1"/>
                        <a:pt x="0" y="60"/>
                        <a:pt x="0" y="132"/>
                      </a:cubicBezTo>
                      <a:cubicBezTo>
                        <a:pt x="0" y="215"/>
                        <a:pt x="60" y="275"/>
                        <a:pt x="131" y="275"/>
                      </a:cubicBezTo>
                      <a:lnTo>
                        <a:pt x="8573" y="275"/>
                      </a:lnTo>
                      <a:cubicBezTo>
                        <a:pt x="8644" y="275"/>
                        <a:pt x="8704" y="215"/>
                        <a:pt x="8704" y="132"/>
                      </a:cubicBezTo>
                      <a:cubicBezTo>
                        <a:pt x="8704" y="60"/>
                        <a:pt x="8644" y="1"/>
                        <a:pt x="8573" y="1"/>
                      </a:cubicBezTo>
                      <a:close/>
                    </a:path>
                  </a:pathLst>
                </a:custGeom>
                <a:solidFill>
                  <a:schemeClr val="accent2"/>
                </a:solidFill>
                <a:ln w="0">
                  <a:noFill/>
                </a:ln>
              </p:spPr>
              <p:style>
                <a:lnRef idx="0"/>
                <a:fillRef idx="0"/>
                <a:effectRef idx="0"/>
                <a:fontRef idx="minor"/>
              </p:style>
              <p:txBody>
                <a:bodyPr tIns="4320" bIns="4320" anchor="ctr">
                  <a:noAutofit/>
                </a:bodyPr>
                <a:p>
                  <a:pPr>
                    <a:lnSpc>
                      <a:spcPct val="100000"/>
                    </a:lnSpc>
                  </a:pPr>
                  <a:endParaRPr b="0" lang="tr-TR" sz="1800" spc="-1" strike="noStrike">
                    <a:solidFill>
                      <a:schemeClr val="dk1"/>
                    </a:solidFill>
                    <a:latin typeface="Arial"/>
                  </a:endParaRPr>
                </a:p>
              </p:txBody>
            </p:sp>
            <p:sp>
              <p:nvSpPr>
                <p:cNvPr id="414" name="Google Shape;514;p21"/>
                <p:cNvSpPr/>
                <p:nvPr/>
              </p:nvSpPr>
              <p:spPr>
                <a:xfrm>
                  <a:off x="1429920" y="3030480"/>
                  <a:ext cx="261000" cy="79560"/>
                </a:xfrm>
                <a:custGeom>
                  <a:avLst/>
                  <a:gdLst>
                    <a:gd name="textAreaLeft" fmla="*/ 0 w 261000"/>
                    <a:gd name="textAreaRight" fmla="*/ 261360 w 261000"/>
                    <a:gd name="textAreaTop" fmla="*/ 0 h 79560"/>
                    <a:gd name="textAreaBottom" fmla="*/ 79920 h 79560"/>
                  </a:gdLst>
                  <a:ahLst/>
                  <a:rect l="textAreaLeft" t="textAreaTop" r="textAreaRight" b="textAreaBottom"/>
                  <a:pathLst>
                    <a:path w="8442" h="2585">
                      <a:moveTo>
                        <a:pt x="0" y="1"/>
                      </a:moveTo>
                      <a:lnTo>
                        <a:pt x="0" y="2584"/>
                      </a:lnTo>
                      <a:lnTo>
                        <a:pt x="8442" y="2584"/>
                      </a:lnTo>
                      <a:lnTo>
                        <a:pt x="8442" y="1"/>
                      </a:lnTo>
                      <a:close/>
                    </a:path>
                  </a:pathLst>
                </a:custGeom>
                <a:solidFill>
                  <a:schemeClr val="accent2"/>
                </a:solidFill>
                <a:ln w="0">
                  <a:noFill/>
                </a:ln>
              </p:spPr>
              <p:style>
                <a:lnRef idx="0"/>
                <a:fillRef idx="0"/>
                <a:effectRef idx="0"/>
                <a:fontRef idx="minor"/>
              </p:style>
              <p:txBody>
                <a:bodyPr tIns="39960" bIns="39960" anchor="ctr">
                  <a:noAutofit/>
                </a:bodyPr>
                <a:p>
                  <a:pPr>
                    <a:lnSpc>
                      <a:spcPct val="100000"/>
                    </a:lnSpc>
                  </a:pPr>
                  <a:endParaRPr b="0" lang="tr-TR" sz="1800" spc="-1" strike="noStrike">
                    <a:solidFill>
                      <a:schemeClr val="dk1"/>
                    </a:solidFill>
                    <a:latin typeface="Arial"/>
                  </a:endParaRPr>
                </a:p>
              </p:txBody>
            </p:sp>
            <p:sp>
              <p:nvSpPr>
                <p:cNvPr id="415" name="Google Shape;515;p21"/>
                <p:cNvSpPr/>
                <p:nvPr/>
              </p:nvSpPr>
              <p:spPr>
                <a:xfrm>
                  <a:off x="1699560" y="2667960"/>
                  <a:ext cx="228600" cy="195120"/>
                </a:xfrm>
                <a:custGeom>
                  <a:avLst/>
                  <a:gdLst>
                    <a:gd name="textAreaLeft" fmla="*/ 0 w 228600"/>
                    <a:gd name="textAreaRight" fmla="*/ 228960 w 228600"/>
                    <a:gd name="textAreaTop" fmla="*/ 0 h 195120"/>
                    <a:gd name="textAreaBottom" fmla="*/ 195480 h 195120"/>
                  </a:gdLst>
                  <a:ahLst/>
                  <a:rect l="textAreaLeft" t="textAreaTop" r="textAreaRight" b="textAreaBottom"/>
                  <a:pathLst>
                    <a:path w="7395" h="6312">
                      <a:moveTo>
                        <a:pt x="1" y="1"/>
                      </a:moveTo>
                      <a:lnTo>
                        <a:pt x="1" y="6311"/>
                      </a:lnTo>
                      <a:lnTo>
                        <a:pt x="7394" y="6311"/>
                      </a:lnTo>
                      <a:lnTo>
                        <a:pt x="7394" y="1"/>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16" name="Google Shape;516;p21"/>
                <p:cNvSpPr/>
                <p:nvPr/>
              </p:nvSpPr>
              <p:spPr>
                <a:xfrm>
                  <a:off x="1699560" y="2757960"/>
                  <a:ext cx="176040" cy="104760"/>
                </a:xfrm>
                <a:custGeom>
                  <a:avLst/>
                  <a:gdLst>
                    <a:gd name="textAreaLeft" fmla="*/ 0 w 176040"/>
                    <a:gd name="textAreaRight" fmla="*/ 176400 w 176040"/>
                    <a:gd name="textAreaTop" fmla="*/ 0 h 104760"/>
                    <a:gd name="textAreaBottom" fmla="*/ 105120 h 104760"/>
                  </a:gdLst>
                  <a:ahLst/>
                  <a:rect l="textAreaLeft" t="textAreaTop" r="textAreaRight" b="textAreaBottom"/>
                  <a:pathLst>
                    <a:path w="5692" h="3395">
                      <a:moveTo>
                        <a:pt x="2737" y="1"/>
                      </a:moveTo>
                      <a:cubicBezTo>
                        <a:pt x="2734" y="1"/>
                        <a:pt x="2730" y="1"/>
                        <a:pt x="2727" y="1"/>
                      </a:cubicBezTo>
                      <a:cubicBezTo>
                        <a:pt x="1763" y="37"/>
                        <a:pt x="1" y="3394"/>
                        <a:pt x="1" y="3394"/>
                      </a:cubicBezTo>
                      <a:lnTo>
                        <a:pt x="5692" y="3394"/>
                      </a:lnTo>
                      <a:cubicBezTo>
                        <a:pt x="5692" y="3394"/>
                        <a:pt x="3705" y="1"/>
                        <a:pt x="2737" y="1"/>
                      </a:cubicBezTo>
                      <a:close/>
                    </a:path>
                  </a:pathLst>
                </a:custGeom>
                <a:solidFill>
                  <a:schemeClr val="dk1"/>
                </a:solidFill>
                <a:ln w="0">
                  <a:noFill/>
                </a:ln>
              </p:spPr>
              <p:style>
                <a:lnRef idx="0"/>
                <a:fillRef idx="0"/>
                <a:effectRef idx="0"/>
                <a:fontRef idx="minor"/>
              </p:style>
              <p:txBody>
                <a:bodyPr tIns="52560" bIns="52560" anchor="ctr">
                  <a:noAutofit/>
                </a:bodyPr>
                <a:p>
                  <a:pPr>
                    <a:lnSpc>
                      <a:spcPct val="100000"/>
                    </a:lnSpc>
                  </a:pPr>
                  <a:endParaRPr b="0" lang="tr-TR" sz="1800" spc="-1" strike="noStrike">
                    <a:solidFill>
                      <a:schemeClr val="dk1"/>
                    </a:solidFill>
                    <a:latin typeface="Arial"/>
                  </a:endParaRPr>
                </a:p>
              </p:txBody>
            </p:sp>
            <p:sp>
              <p:nvSpPr>
                <p:cNvPr id="417" name="Google Shape;517;p21"/>
                <p:cNvSpPr/>
                <p:nvPr/>
              </p:nvSpPr>
              <p:spPr>
                <a:xfrm>
                  <a:off x="1805400" y="2685240"/>
                  <a:ext cx="52560" cy="52200"/>
                </a:xfrm>
                <a:custGeom>
                  <a:avLst/>
                  <a:gdLst>
                    <a:gd name="textAreaLeft" fmla="*/ 0 w 52560"/>
                    <a:gd name="textAreaRight" fmla="*/ 52920 w 52560"/>
                    <a:gd name="textAreaTop" fmla="*/ 0 h 52200"/>
                    <a:gd name="textAreaBottom" fmla="*/ 52560 h 52200"/>
                  </a:gdLst>
                  <a:ahLst/>
                  <a:rect l="textAreaLeft" t="textAreaTop" r="textAreaRight" b="textAreaBottom"/>
                  <a:pathLst>
                    <a:path w="1704" h="1692">
                      <a:moveTo>
                        <a:pt x="858" y="0"/>
                      </a:moveTo>
                      <a:cubicBezTo>
                        <a:pt x="382" y="0"/>
                        <a:pt x="1" y="381"/>
                        <a:pt x="1" y="846"/>
                      </a:cubicBezTo>
                      <a:cubicBezTo>
                        <a:pt x="1" y="1310"/>
                        <a:pt x="382" y="1691"/>
                        <a:pt x="858" y="1691"/>
                      </a:cubicBezTo>
                      <a:cubicBezTo>
                        <a:pt x="1322" y="1691"/>
                        <a:pt x="1703" y="1310"/>
                        <a:pt x="1703" y="846"/>
                      </a:cubicBezTo>
                      <a:cubicBezTo>
                        <a:pt x="1703" y="381"/>
                        <a:pt x="1322" y="0"/>
                        <a:pt x="858" y="0"/>
                      </a:cubicBezTo>
                      <a:close/>
                    </a:path>
                  </a:pathLst>
                </a:custGeom>
                <a:solidFill>
                  <a:schemeClr val="dk2"/>
                </a:solidFill>
                <a:ln w="0">
                  <a:noFill/>
                </a:ln>
              </p:spPr>
              <p:style>
                <a:lnRef idx="0"/>
                <a:fillRef idx="0"/>
                <a:effectRef idx="0"/>
                <a:fontRef idx="minor"/>
              </p:style>
              <p:txBody>
                <a:bodyPr tIns="26280" bIns="26280" anchor="ctr">
                  <a:noAutofit/>
                </a:bodyPr>
                <a:p>
                  <a:pPr>
                    <a:lnSpc>
                      <a:spcPct val="100000"/>
                    </a:lnSpc>
                  </a:pPr>
                  <a:endParaRPr b="0" lang="tr-TR" sz="1800" spc="-1" strike="noStrike">
                    <a:solidFill>
                      <a:schemeClr val="dk1"/>
                    </a:solidFill>
                    <a:latin typeface="Arial"/>
                  </a:endParaRPr>
                </a:p>
              </p:txBody>
            </p:sp>
            <p:sp>
              <p:nvSpPr>
                <p:cNvPr id="418" name="Google Shape;518;p21"/>
                <p:cNvSpPr/>
                <p:nvPr/>
              </p:nvSpPr>
              <p:spPr>
                <a:xfrm>
                  <a:off x="1191600" y="2669040"/>
                  <a:ext cx="108360" cy="114840"/>
                </a:xfrm>
                <a:custGeom>
                  <a:avLst/>
                  <a:gdLst>
                    <a:gd name="textAreaLeft" fmla="*/ 0 w 108360"/>
                    <a:gd name="textAreaRight" fmla="*/ 108720 w 108360"/>
                    <a:gd name="textAreaTop" fmla="*/ 0 h 114840"/>
                    <a:gd name="textAreaBottom" fmla="*/ 115200 h 114840"/>
                  </a:gdLst>
                  <a:ahLst/>
                  <a:rect l="textAreaLeft" t="textAreaTop" r="textAreaRight" b="textAreaBottom"/>
                  <a:pathLst>
                    <a:path w="3513" h="3718">
                      <a:moveTo>
                        <a:pt x="2002" y="2078"/>
                      </a:moveTo>
                      <a:cubicBezTo>
                        <a:pt x="2007" y="2078"/>
                        <a:pt x="2012" y="2078"/>
                        <a:pt x="2016" y="2078"/>
                      </a:cubicBezTo>
                      <a:lnTo>
                        <a:pt x="2016" y="2078"/>
                      </a:lnTo>
                      <a:cubicBezTo>
                        <a:pt x="1973" y="2130"/>
                        <a:pt x="1924" y="2173"/>
                        <a:pt x="1870" y="2202"/>
                      </a:cubicBezTo>
                      <a:cubicBezTo>
                        <a:pt x="1835" y="2223"/>
                        <a:pt x="1797" y="2236"/>
                        <a:pt x="1761" y="2236"/>
                      </a:cubicBezTo>
                      <a:cubicBezTo>
                        <a:pt x="1735" y="2236"/>
                        <a:pt x="1711" y="2229"/>
                        <a:pt x="1691" y="2214"/>
                      </a:cubicBezTo>
                      <a:cubicBezTo>
                        <a:pt x="1683" y="2205"/>
                        <a:pt x="1674" y="2177"/>
                        <a:pt x="1660" y="2177"/>
                      </a:cubicBezTo>
                      <a:cubicBezTo>
                        <a:pt x="1655" y="2177"/>
                        <a:pt x="1650" y="2181"/>
                        <a:pt x="1644" y="2190"/>
                      </a:cubicBezTo>
                      <a:cubicBezTo>
                        <a:pt x="1680" y="2100"/>
                        <a:pt x="1867" y="2078"/>
                        <a:pt x="2002" y="2078"/>
                      </a:cubicBezTo>
                      <a:close/>
                      <a:moveTo>
                        <a:pt x="1522" y="0"/>
                      </a:moveTo>
                      <a:cubicBezTo>
                        <a:pt x="1335" y="0"/>
                        <a:pt x="1143" y="26"/>
                        <a:pt x="953" y="59"/>
                      </a:cubicBezTo>
                      <a:cubicBezTo>
                        <a:pt x="477" y="166"/>
                        <a:pt x="13" y="452"/>
                        <a:pt x="1" y="988"/>
                      </a:cubicBezTo>
                      <a:cubicBezTo>
                        <a:pt x="1" y="1175"/>
                        <a:pt x="151" y="1271"/>
                        <a:pt x="303" y="1271"/>
                      </a:cubicBezTo>
                      <a:cubicBezTo>
                        <a:pt x="460" y="1271"/>
                        <a:pt x="620" y="1169"/>
                        <a:pt x="620" y="964"/>
                      </a:cubicBezTo>
                      <a:cubicBezTo>
                        <a:pt x="620" y="773"/>
                        <a:pt x="870" y="702"/>
                        <a:pt x="1036" y="666"/>
                      </a:cubicBezTo>
                      <a:cubicBezTo>
                        <a:pt x="1179" y="631"/>
                        <a:pt x="1338" y="595"/>
                        <a:pt x="1494" y="595"/>
                      </a:cubicBezTo>
                      <a:cubicBezTo>
                        <a:pt x="1599" y="595"/>
                        <a:pt x="1703" y="611"/>
                        <a:pt x="1798" y="654"/>
                      </a:cubicBezTo>
                      <a:cubicBezTo>
                        <a:pt x="2136" y="793"/>
                        <a:pt x="2275" y="1148"/>
                        <a:pt x="2250" y="1483"/>
                      </a:cubicBezTo>
                      <a:lnTo>
                        <a:pt x="2250" y="1483"/>
                      </a:lnTo>
                      <a:cubicBezTo>
                        <a:pt x="2234" y="1480"/>
                        <a:pt x="2219" y="1478"/>
                        <a:pt x="2203" y="1476"/>
                      </a:cubicBezTo>
                      <a:cubicBezTo>
                        <a:pt x="2139" y="1467"/>
                        <a:pt x="2072" y="1462"/>
                        <a:pt x="2004" y="1462"/>
                      </a:cubicBezTo>
                      <a:cubicBezTo>
                        <a:pt x="1705" y="1462"/>
                        <a:pt x="1385" y="1553"/>
                        <a:pt x="1191" y="1785"/>
                      </a:cubicBezTo>
                      <a:cubicBezTo>
                        <a:pt x="917" y="2119"/>
                        <a:pt x="1072" y="2619"/>
                        <a:pt x="1441" y="2797"/>
                      </a:cubicBezTo>
                      <a:cubicBezTo>
                        <a:pt x="1549" y="2847"/>
                        <a:pt x="1658" y="2869"/>
                        <a:pt x="1765" y="2869"/>
                      </a:cubicBezTo>
                      <a:cubicBezTo>
                        <a:pt x="2073" y="2869"/>
                        <a:pt x="2366" y="2685"/>
                        <a:pt x="2560" y="2428"/>
                      </a:cubicBezTo>
                      <a:cubicBezTo>
                        <a:pt x="2570" y="2415"/>
                        <a:pt x="2579" y="2402"/>
                        <a:pt x="2588" y="2389"/>
                      </a:cubicBezTo>
                      <a:lnTo>
                        <a:pt x="2588" y="2389"/>
                      </a:lnTo>
                      <a:cubicBezTo>
                        <a:pt x="2724" y="2647"/>
                        <a:pt x="2610" y="3021"/>
                        <a:pt x="2346" y="3095"/>
                      </a:cubicBezTo>
                      <a:cubicBezTo>
                        <a:pt x="1999" y="3204"/>
                        <a:pt x="2097" y="3718"/>
                        <a:pt x="2414" y="3718"/>
                      </a:cubicBezTo>
                      <a:cubicBezTo>
                        <a:pt x="2445" y="3718"/>
                        <a:pt x="2478" y="3713"/>
                        <a:pt x="2513" y="3702"/>
                      </a:cubicBezTo>
                      <a:cubicBezTo>
                        <a:pt x="3191" y="3488"/>
                        <a:pt x="3513" y="2607"/>
                        <a:pt x="3096" y="2012"/>
                      </a:cubicBezTo>
                      <a:cubicBezTo>
                        <a:pt x="3025" y="1913"/>
                        <a:pt x="2943" y="1827"/>
                        <a:pt x="2852" y="1753"/>
                      </a:cubicBezTo>
                      <a:lnTo>
                        <a:pt x="2852" y="1753"/>
                      </a:lnTo>
                      <a:cubicBezTo>
                        <a:pt x="2957" y="1199"/>
                        <a:pt x="2787" y="603"/>
                        <a:pt x="2322" y="238"/>
                      </a:cubicBezTo>
                      <a:cubicBezTo>
                        <a:pt x="2079" y="59"/>
                        <a:pt x="1805" y="0"/>
                        <a:pt x="1522" y="0"/>
                      </a:cubicBezTo>
                      <a:close/>
                    </a:path>
                  </a:pathLst>
                </a:custGeom>
                <a:solidFill>
                  <a:schemeClr val="dk1"/>
                </a:solidFill>
                <a:ln w="0">
                  <a:noFill/>
                </a:ln>
              </p:spPr>
              <p:style>
                <a:lnRef idx="0"/>
                <a:fillRef idx="0"/>
                <a:effectRef idx="0"/>
                <a:fontRef idx="minor"/>
              </p:style>
              <p:txBody>
                <a:bodyPr tIns="57600" bIns="57600" anchor="ctr">
                  <a:noAutofit/>
                </a:bodyPr>
                <a:p>
                  <a:pPr>
                    <a:lnSpc>
                      <a:spcPct val="100000"/>
                    </a:lnSpc>
                  </a:pPr>
                  <a:endParaRPr b="0" lang="tr-TR" sz="1800" spc="-1" strike="noStrike">
                    <a:solidFill>
                      <a:schemeClr val="dk1"/>
                    </a:solidFill>
                    <a:latin typeface="Arial"/>
                  </a:endParaRPr>
                </a:p>
              </p:txBody>
            </p:sp>
            <p:sp>
              <p:nvSpPr>
                <p:cNvPr id="419" name="Google Shape;519;p21"/>
                <p:cNvSpPr/>
                <p:nvPr/>
              </p:nvSpPr>
              <p:spPr>
                <a:xfrm>
                  <a:off x="1450440" y="2565000"/>
                  <a:ext cx="123480" cy="138600"/>
                </a:xfrm>
                <a:custGeom>
                  <a:avLst/>
                  <a:gdLst>
                    <a:gd name="textAreaLeft" fmla="*/ 0 w 123480"/>
                    <a:gd name="textAreaRight" fmla="*/ 123840 w 123480"/>
                    <a:gd name="textAreaTop" fmla="*/ 0 h 138600"/>
                    <a:gd name="textAreaBottom" fmla="*/ 138960 h 138600"/>
                  </a:gdLst>
                  <a:ahLst/>
                  <a:rect l="textAreaLeft" t="textAreaTop" r="textAreaRight" b="textAreaBottom"/>
                  <a:pathLst>
                    <a:path w="4002" h="4485">
                      <a:moveTo>
                        <a:pt x="1769" y="1734"/>
                      </a:moveTo>
                      <a:cubicBezTo>
                        <a:pt x="1793" y="1734"/>
                        <a:pt x="1791" y="1752"/>
                        <a:pt x="1784" y="1752"/>
                      </a:cubicBezTo>
                      <a:cubicBezTo>
                        <a:pt x="1781" y="1752"/>
                        <a:pt x="1778" y="1749"/>
                        <a:pt x="1775" y="1740"/>
                      </a:cubicBezTo>
                      <a:lnTo>
                        <a:pt x="1775" y="1740"/>
                      </a:lnTo>
                      <a:cubicBezTo>
                        <a:pt x="1787" y="1859"/>
                        <a:pt x="1572" y="1943"/>
                        <a:pt x="1501" y="1978"/>
                      </a:cubicBezTo>
                      <a:cubicBezTo>
                        <a:pt x="1446" y="1999"/>
                        <a:pt x="1379" y="2020"/>
                        <a:pt x="1308" y="2034"/>
                      </a:cubicBezTo>
                      <a:lnTo>
                        <a:pt x="1308" y="2034"/>
                      </a:lnTo>
                      <a:cubicBezTo>
                        <a:pt x="1382" y="1915"/>
                        <a:pt x="1487" y="1815"/>
                        <a:pt x="1620" y="1764"/>
                      </a:cubicBezTo>
                      <a:cubicBezTo>
                        <a:pt x="1668" y="1752"/>
                        <a:pt x="1691" y="1752"/>
                        <a:pt x="1739" y="1740"/>
                      </a:cubicBezTo>
                      <a:cubicBezTo>
                        <a:pt x="1752" y="1736"/>
                        <a:pt x="1761" y="1734"/>
                        <a:pt x="1769" y="1734"/>
                      </a:cubicBezTo>
                      <a:close/>
                      <a:moveTo>
                        <a:pt x="2889" y="2931"/>
                      </a:moveTo>
                      <a:cubicBezTo>
                        <a:pt x="2900" y="2931"/>
                        <a:pt x="2923" y="2961"/>
                        <a:pt x="2914" y="2961"/>
                      </a:cubicBezTo>
                      <a:cubicBezTo>
                        <a:pt x="2910" y="2961"/>
                        <a:pt x="2900" y="2956"/>
                        <a:pt x="2882" y="2941"/>
                      </a:cubicBezTo>
                      <a:lnTo>
                        <a:pt x="2882" y="2941"/>
                      </a:lnTo>
                      <a:cubicBezTo>
                        <a:pt x="2882" y="2934"/>
                        <a:pt x="2885" y="2931"/>
                        <a:pt x="2889" y="2931"/>
                      </a:cubicBezTo>
                      <a:close/>
                      <a:moveTo>
                        <a:pt x="1543" y="0"/>
                      </a:moveTo>
                      <a:cubicBezTo>
                        <a:pt x="1059" y="0"/>
                        <a:pt x="607" y="221"/>
                        <a:pt x="346" y="669"/>
                      </a:cubicBezTo>
                      <a:cubicBezTo>
                        <a:pt x="60" y="1133"/>
                        <a:pt x="1" y="1990"/>
                        <a:pt x="406" y="2407"/>
                      </a:cubicBezTo>
                      <a:cubicBezTo>
                        <a:pt x="459" y="2464"/>
                        <a:pt x="518" y="2511"/>
                        <a:pt x="581" y="2550"/>
                      </a:cubicBezTo>
                      <a:lnTo>
                        <a:pt x="581" y="2550"/>
                      </a:lnTo>
                      <a:cubicBezTo>
                        <a:pt x="602" y="2921"/>
                        <a:pt x="770" y="3279"/>
                        <a:pt x="1037" y="3538"/>
                      </a:cubicBezTo>
                      <a:cubicBezTo>
                        <a:pt x="1328" y="3806"/>
                        <a:pt x="1699" y="3944"/>
                        <a:pt x="2075" y="3944"/>
                      </a:cubicBezTo>
                      <a:cubicBezTo>
                        <a:pt x="2195" y="3944"/>
                        <a:pt x="2315" y="3930"/>
                        <a:pt x="2434" y="3901"/>
                      </a:cubicBezTo>
                      <a:lnTo>
                        <a:pt x="2434" y="3901"/>
                      </a:lnTo>
                      <a:cubicBezTo>
                        <a:pt x="2645" y="4239"/>
                        <a:pt x="2993" y="4484"/>
                        <a:pt x="3388" y="4484"/>
                      </a:cubicBezTo>
                      <a:cubicBezTo>
                        <a:pt x="3502" y="4484"/>
                        <a:pt x="3620" y="4464"/>
                        <a:pt x="3739" y="4419"/>
                      </a:cubicBezTo>
                      <a:cubicBezTo>
                        <a:pt x="3894" y="4360"/>
                        <a:pt x="4001" y="4205"/>
                        <a:pt x="3954" y="4026"/>
                      </a:cubicBezTo>
                      <a:cubicBezTo>
                        <a:pt x="3924" y="3908"/>
                        <a:pt x="3796" y="3797"/>
                        <a:pt x="3658" y="3797"/>
                      </a:cubicBezTo>
                      <a:cubicBezTo>
                        <a:pt x="3630" y="3797"/>
                        <a:pt x="3601" y="3802"/>
                        <a:pt x="3573" y="3812"/>
                      </a:cubicBezTo>
                      <a:cubicBezTo>
                        <a:pt x="3520" y="3830"/>
                        <a:pt x="3468" y="3838"/>
                        <a:pt x="3418" y="3838"/>
                      </a:cubicBezTo>
                      <a:cubicBezTo>
                        <a:pt x="3259" y="3838"/>
                        <a:pt x="3118" y="3755"/>
                        <a:pt x="3016" y="3628"/>
                      </a:cubicBezTo>
                      <a:lnTo>
                        <a:pt x="3016" y="3628"/>
                      </a:lnTo>
                      <a:cubicBezTo>
                        <a:pt x="3403" y="3341"/>
                        <a:pt x="3722" y="2866"/>
                        <a:pt x="3299" y="2478"/>
                      </a:cubicBezTo>
                      <a:cubicBezTo>
                        <a:pt x="3190" y="2380"/>
                        <a:pt x="3048" y="2334"/>
                        <a:pt x="2905" y="2334"/>
                      </a:cubicBezTo>
                      <a:cubicBezTo>
                        <a:pt x="2735" y="2334"/>
                        <a:pt x="2564" y="2398"/>
                        <a:pt x="2442" y="2514"/>
                      </a:cubicBezTo>
                      <a:cubicBezTo>
                        <a:pt x="2233" y="2713"/>
                        <a:pt x="2182" y="3003"/>
                        <a:pt x="2219" y="3287"/>
                      </a:cubicBezTo>
                      <a:lnTo>
                        <a:pt x="2219" y="3287"/>
                      </a:lnTo>
                      <a:cubicBezTo>
                        <a:pt x="2218" y="3288"/>
                        <a:pt x="2217" y="3288"/>
                        <a:pt x="2215" y="3288"/>
                      </a:cubicBezTo>
                      <a:cubicBezTo>
                        <a:pt x="2168" y="3294"/>
                        <a:pt x="2121" y="3297"/>
                        <a:pt x="2075" y="3297"/>
                      </a:cubicBezTo>
                      <a:cubicBezTo>
                        <a:pt x="1841" y="3297"/>
                        <a:pt x="1622" y="3221"/>
                        <a:pt x="1453" y="3062"/>
                      </a:cubicBezTo>
                      <a:cubicBezTo>
                        <a:pt x="1349" y="2958"/>
                        <a:pt x="1265" y="2833"/>
                        <a:pt x="1221" y="2693"/>
                      </a:cubicBezTo>
                      <a:lnTo>
                        <a:pt x="1221" y="2693"/>
                      </a:lnTo>
                      <a:cubicBezTo>
                        <a:pt x="1459" y="2680"/>
                        <a:pt x="1701" y="2607"/>
                        <a:pt x="1906" y="2502"/>
                      </a:cubicBezTo>
                      <a:cubicBezTo>
                        <a:pt x="2180" y="2359"/>
                        <a:pt x="2394" y="2109"/>
                        <a:pt x="2406" y="1788"/>
                      </a:cubicBezTo>
                      <a:cubicBezTo>
                        <a:pt x="2406" y="1490"/>
                        <a:pt x="2215" y="1216"/>
                        <a:pt x="1918" y="1157"/>
                      </a:cubicBezTo>
                      <a:cubicBezTo>
                        <a:pt x="1852" y="1142"/>
                        <a:pt x="1788" y="1135"/>
                        <a:pt x="1726" y="1135"/>
                      </a:cubicBezTo>
                      <a:cubicBezTo>
                        <a:pt x="1313" y="1135"/>
                        <a:pt x="959" y="1434"/>
                        <a:pt x="759" y="1795"/>
                      </a:cubicBezTo>
                      <a:lnTo>
                        <a:pt x="759" y="1795"/>
                      </a:lnTo>
                      <a:cubicBezTo>
                        <a:pt x="739" y="1713"/>
                        <a:pt x="739" y="1623"/>
                        <a:pt x="739" y="1538"/>
                      </a:cubicBezTo>
                      <a:cubicBezTo>
                        <a:pt x="739" y="1359"/>
                        <a:pt x="763" y="1157"/>
                        <a:pt x="846" y="990"/>
                      </a:cubicBezTo>
                      <a:cubicBezTo>
                        <a:pt x="966" y="772"/>
                        <a:pt x="1245" y="605"/>
                        <a:pt x="1501" y="605"/>
                      </a:cubicBezTo>
                      <a:cubicBezTo>
                        <a:pt x="1525" y="605"/>
                        <a:pt x="1549" y="606"/>
                        <a:pt x="1572" y="609"/>
                      </a:cubicBezTo>
                      <a:cubicBezTo>
                        <a:pt x="1593" y="612"/>
                        <a:pt x="1614" y="614"/>
                        <a:pt x="1635" y="614"/>
                      </a:cubicBezTo>
                      <a:cubicBezTo>
                        <a:pt x="1781" y="614"/>
                        <a:pt x="1924" y="539"/>
                        <a:pt x="1965" y="383"/>
                      </a:cubicBezTo>
                      <a:cubicBezTo>
                        <a:pt x="2013" y="252"/>
                        <a:pt x="1918" y="38"/>
                        <a:pt x="1751" y="14"/>
                      </a:cubicBezTo>
                      <a:cubicBezTo>
                        <a:pt x="1681" y="5"/>
                        <a:pt x="1612" y="0"/>
                        <a:pt x="1543" y="0"/>
                      </a:cubicBezTo>
                      <a:close/>
                    </a:path>
                  </a:pathLst>
                </a:custGeom>
                <a:solidFill>
                  <a:schemeClr val="dk1"/>
                </a:solidFill>
                <a:ln w="0">
                  <a:noFill/>
                </a:ln>
              </p:spPr>
              <p:style>
                <a:lnRef idx="0"/>
                <a:fillRef idx="0"/>
                <a:effectRef idx="0"/>
                <a:fontRef idx="minor"/>
              </p:style>
              <p:txBody>
                <a:bodyPr tIns="69480" bIns="69480" anchor="ctr">
                  <a:noAutofit/>
                </a:bodyPr>
                <a:p>
                  <a:pPr>
                    <a:lnSpc>
                      <a:spcPct val="100000"/>
                    </a:lnSpc>
                  </a:pPr>
                  <a:endParaRPr b="0" lang="tr-TR" sz="1800" spc="-1" strike="noStrike">
                    <a:solidFill>
                      <a:schemeClr val="dk1"/>
                    </a:solidFill>
                    <a:latin typeface="Arial"/>
                  </a:endParaRPr>
                </a:p>
              </p:txBody>
            </p:sp>
            <p:sp>
              <p:nvSpPr>
                <p:cNvPr id="420" name="Google Shape;520;p21"/>
                <p:cNvSpPr/>
                <p:nvPr/>
              </p:nvSpPr>
              <p:spPr>
                <a:xfrm>
                  <a:off x="1594440" y="2595960"/>
                  <a:ext cx="32760" cy="25920"/>
                </a:xfrm>
                <a:custGeom>
                  <a:avLst/>
                  <a:gdLst>
                    <a:gd name="textAreaLeft" fmla="*/ 0 w 32760"/>
                    <a:gd name="textAreaRight" fmla="*/ 33120 w 32760"/>
                    <a:gd name="textAreaTop" fmla="*/ 0 h 25920"/>
                    <a:gd name="textAreaBottom" fmla="*/ 26280 h 25920"/>
                  </a:gdLst>
                  <a:ahLst/>
                  <a:rect l="textAreaLeft" t="textAreaTop" r="textAreaRight" b="textAreaBottom"/>
                  <a:pathLst>
                    <a:path w="1072" h="846">
                      <a:moveTo>
                        <a:pt x="536" y="0"/>
                      </a:moveTo>
                      <a:cubicBezTo>
                        <a:pt x="0" y="12"/>
                        <a:pt x="0" y="845"/>
                        <a:pt x="536" y="845"/>
                      </a:cubicBezTo>
                      <a:cubicBezTo>
                        <a:pt x="1072" y="845"/>
                        <a:pt x="1072" y="0"/>
                        <a:pt x="536" y="0"/>
                      </a:cubicBezTo>
                      <a:close/>
                    </a:path>
                  </a:pathLst>
                </a:custGeom>
                <a:solidFill>
                  <a:schemeClr val="dk1"/>
                </a:solidFill>
                <a:ln w="0">
                  <a:noFill/>
                </a:ln>
              </p:spPr>
              <p:style>
                <a:lnRef idx="0"/>
                <a:fillRef idx="0"/>
                <a:effectRef idx="0"/>
                <a:fontRef idx="minor"/>
              </p:style>
              <p:txBody>
                <a:bodyPr tIns="12960" bIns="12960" anchor="ctr">
                  <a:noAutofit/>
                </a:bodyPr>
                <a:p>
                  <a:pPr>
                    <a:lnSpc>
                      <a:spcPct val="100000"/>
                    </a:lnSpc>
                  </a:pPr>
                  <a:endParaRPr b="0" lang="tr-TR" sz="1800" spc="-1" strike="noStrike">
                    <a:solidFill>
                      <a:schemeClr val="dk1"/>
                    </a:solidFill>
                    <a:latin typeface="Arial"/>
                  </a:endParaRPr>
                </a:p>
              </p:txBody>
            </p:sp>
            <p:sp>
              <p:nvSpPr>
                <p:cNvPr id="421" name="Google Shape;521;p21"/>
                <p:cNvSpPr/>
                <p:nvPr/>
              </p:nvSpPr>
              <p:spPr>
                <a:xfrm>
                  <a:off x="1782720" y="2748240"/>
                  <a:ext cx="150120" cy="119160"/>
                </a:xfrm>
                <a:custGeom>
                  <a:avLst/>
                  <a:gdLst>
                    <a:gd name="textAreaLeft" fmla="*/ 0 w 150120"/>
                    <a:gd name="textAreaRight" fmla="*/ 150480 w 150120"/>
                    <a:gd name="textAreaTop" fmla="*/ 0 h 119160"/>
                    <a:gd name="textAreaBottom" fmla="*/ 119520 h 119160"/>
                  </a:gdLst>
                  <a:ahLst/>
                  <a:rect l="textAreaLeft" t="textAreaTop" r="textAreaRight" b="textAreaBottom"/>
                  <a:pathLst>
                    <a:path w="4859" h="3860">
                      <a:moveTo>
                        <a:pt x="3012" y="0"/>
                      </a:moveTo>
                      <a:cubicBezTo>
                        <a:pt x="3000" y="0"/>
                        <a:pt x="2988" y="1"/>
                        <a:pt x="2977" y="2"/>
                      </a:cubicBezTo>
                      <a:cubicBezTo>
                        <a:pt x="2477" y="62"/>
                        <a:pt x="596" y="2800"/>
                        <a:pt x="36" y="3634"/>
                      </a:cubicBezTo>
                      <a:cubicBezTo>
                        <a:pt x="12" y="3681"/>
                        <a:pt x="0" y="3741"/>
                        <a:pt x="36" y="3789"/>
                      </a:cubicBezTo>
                      <a:cubicBezTo>
                        <a:pt x="48" y="3824"/>
                        <a:pt x="107" y="3860"/>
                        <a:pt x="155" y="3860"/>
                      </a:cubicBezTo>
                      <a:lnTo>
                        <a:pt x="4703" y="3860"/>
                      </a:lnTo>
                      <a:cubicBezTo>
                        <a:pt x="4787" y="3860"/>
                        <a:pt x="4846" y="3800"/>
                        <a:pt x="4822" y="3693"/>
                      </a:cubicBezTo>
                      <a:cubicBezTo>
                        <a:pt x="4822" y="3622"/>
                        <a:pt x="4763" y="3562"/>
                        <a:pt x="4691" y="3562"/>
                      </a:cubicBezTo>
                      <a:lnTo>
                        <a:pt x="405" y="3562"/>
                      </a:lnTo>
                      <a:cubicBezTo>
                        <a:pt x="1501" y="1955"/>
                        <a:pt x="2739" y="336"/>
                        <a:pt x="3013" y="276"/>
                      </a:cubicBezTo>
                      <a:cubicBezTo>
                        <a:pt x="3018" y="275"/>
                        <a:pt x="3024" y="275"/>
                        <a:pt x="3030" y="275"/>
                      </a:cubicBezTo>
                      <a:cubicBezTo>
                        <a:pt x="3286" y="275"/>
                        <a:pt x="4037" y="1019"/>
                        <a:pt x="4584" y="1729"/>
                      </a:cubicBezTo>
                      <a:cubicBezTo>
                        <a:pt x="4614" y="1766"/>
                        <a:pt x="4662" y="1785"/>
                        <a:pt x="4709" y="1785"/>
                      </a:cubicBezTo>
                      <a:cubicBezTo>
                        <a:pt x="4737" y="1785"/>
                        <a:pt x="4764" y="1778"/>
                        <a:pt x="4787" y="1764"/>
                      </a:cubicBezTo>
                      <a:cubicBezTo>
                        <a:pt x="4846" y="1717"/>
                        <a:pt x="4858" y="1622"/>
                        <a:pt x="4810" y="1562"/>
                      </a:cubicBezTo>
                      <a:cubicBezTo>
                        <a:pt x="4612" y="1306"/>
                        <a:pt x="3559" y="0"/>
                        <a:pt x="3012" y="0"/>
                      </a:cubicBezTo>
                      <a:close/>
                    </a:path>
                  </a:pathLst>
                </a:custGeom>
                <a:solidFill>
                  <a:schemeClr val="dk1"/>
                </a:solidFill>
                <a:ln w="0">
                  <a:noFill/>
                </a:ln>
              </p:spPr>
              <p:style>
                <a:lnRef idx="0"/>
                <a:fillRef idx="0"/>
                <a:effectRef idx="0"/>
                <a:fontRef idx="minor"/>
              </p:style>
              <p:txBody>
                <a:bodyPr tIns="59760" bIns="59760" anchor="ctr">
                  <a:noAutofit/>
                </a:bodyPr>
                <a:p>
                  <a:pPr>
                    <a:lnSpc>
                      <a:spcPct val="100000"/>
                    </a:lnSpc>
                  </a:pPr>
                  <a:endParaRPr b="0" lang="tr-TR" sz="1800" spc="-1" strike="noStrike">
                    <a:solidFill>
                      <a:schemeClr val="dk1"/>
                    </a:solidFill>
                    <a:latin typeface="Arial"/>
                  </a:endParaRPr>
                </a:p>
              </p:txBody>
            </p:sp>
          </p:grpSp>
        </p:grpSp>
        <p:cxnSp>
          <p:nvCxnSpPr>
            <p:cNvPr id="422" name="Google Shape;522;p21"/>
            <p:cNvCxnSpPr/>
            <p:nvPr/>
          </p:nvCxnSpPr>
          <p:spPr>
            <a:xfrm>
              <a:off x="2502000" y="3621600"/>
              <a:ext cx="1727280" cy="952560"/>
            </a:xfrm>
            <a:prstGeom prst="bentConnector3">
              <a:avLst>
                <a:gd name="adj1" fmla="val 44277"/>
              </a:avLst>
            </a:prstGeom>
            <a:ln w="9525">
              <a:solidFill>
                <a:srgbClr val="000000"/>
              </a:solidFill>
              <a:round/>
              <a:tailEnd len="med" type="oval" w="med"/>
            </a:ln>
          </p:spPr>
        </p:cxnSp>
      </p:grpSp>
      <p:grpSp>
        <p:nvGrpSpPr>
          <p:cNvPr id="423" name="Google Shape;523;p21"/>
          <p:cNvGrpSpPr/>
          <p:nvPr/>
        </p:nvGrpSpPr>
        <p:grpSpPr>
          <a:xfrm>
            <a:off x="539640" y="4583880"/>
            <a:ext cx="3727440" cy="2095560"/>
            <a:chOff x="539640" y="4583880"/>
            <a:chExt cx="3727440" cy="2095560"/>
          </a:xfrm>
        </p:grpSpPr>
        <p:grpSp>
          <p:nvGrpSpPr>
            <p:cNvPr id="424" name="Google Shape;524;p21"/>
            <p:cNvGrpSpPr/>
            <p:nvPr/>
          </p:nvGrpSpPr>
          <p:grpSpPr>
            <a:xfrm>
              <a:off x="539640" y="4583880"/>
              <a:ext cx="1825200" cy="2095560"/>
              <a:chOff x="539640" y="4583880"/>
              <a:chExt cx="1825200" cy="2095560"/>
            </a:xfrm>
          </p:grpSpPr>
          <p:sp>
            <p:nvSpPr>
              <p:cNvPr id="425" name="Google Shape;525;p21"/>
              <p:cNvSpPr/>
              <p:nvPr/>
            </p:nvSpPr>
            <p:spPr>
              <a:xfrm>
                <a:off x="539640" y="5150520"/>
                <a:ext cx="1825200" cy="1528920"/>
              </a:xfrm>
              <a:prstGeom prst="roundRect">
                <a:avLst>
                  <a:gd name="adj" fmla="val 16667"/>
                </a:avLst>
              </a:prstGeom>
              <a:noFill/>
              <a:ln w="952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426" name="Google Shape;526;p21"/>
              <p:cNvGrpSpPr/>
              <p:nvPr/>
            </p:nvGrpSpPr>
            <p:grpSpPr>
              <a:xfrm>
                <a:off x="1049040" y="4583880"/>
                <a:ext cx="980640" cy="672480"/>
                <a:chOff x="1049040" y="4583880"/>
                <a:chExt cx="980640" cy="672480"/>
              </a:xfrm>
            </p:grpSpPr>
            <p:sp>
              <p:nvSpPr>
                <p:cNvPr id="427" name="Google Shape;527;p21"/>
                <p:cNvSpPr/>
                <p:nvPr/>
              </p:nvSpPr>
              <p:spPr>
                <a:xfrm>
                  <a:off x="1085760" y="4583880"/>
                  <a:ext cx="943920" cy="672480"/>
                </a:xfrm>
                <a:custGeom>
                  <a:avLst/>
                  <a:gdLst>
                    <a:gd name="textAreaLeft" fmla="*/ 0 w 943920"/>
                    <a:gd name="textAreaRight" fmla="*/ 944280 w 943920"/>
                    <a:gd name="textAreaTop" fmla="*/ 0 h 672480"/>
                    <a:gd name="textAreaBottom" fmla="*/ 672840 h 672480"/>
                  </a:gdLst>
                  <a:ahLst/>
                  <a:rect l="textAreaLeft" t="textAreaTop" r="textAreaRight" b="textAreaBottom"/>
                  <a:pathLst>
                    <a:path w="30481" h="21720">
                      <a:moveTo>
                        <a:pt x="14556" y="1"/>
                      </a:moveTo>
                      <a:cubicBezTo>
                        <a:pt x="8980" y="1"/>
                        <a:pt x="7897" y="6332"/>
                        <a:pt x="6382" y="7100"/>
                      </a:cubicBezTo>
                      <a:cubicBezTo>
                        <a:pt x="6133" y="7230"/>
                        <a:pt x="5868" y="7278"/>
                        <a:pt x="5595" y="7278"/>
                      </a:cubicBezTo>
                      <a:cubicBezTo>
                        <a:pt x="4790" y="7278"/>
                        <a:pt x="3904" y="6862"/>
                        <a:pt x="3086" y="6862"/>
                      </a:cubicBezTo>
                      <a:cubicBezTo>
                        <a:pt x="2412" y="6862"/>
                        <a:pt x="1784" y="7144"/>
                        <a:pt x="1286" y="8172"/>
                      </a:cubicBezTo>
                      <a:cubicBezTo>
                        <a:pt x="0" y="10887"/>
                        <a:pt x="2774" y="13542"/>
                        <a:pt x="2870" y="16721"/>
                      </a:cubicBezTo>
                      <a:cubicBezTo>
                        <a:pt x="2977" y="19888"/>
                        <a:pt x="7989" y="20364"/>
                        <a:pt x="7989" y="20364"/>
                      </a:cubicBezTo>
                      <a:cubicBezTo>
                        <a:pt x="7989" y="20364"/>
                        <a:pt x="13673" y="21719"/>
                        <a:pt x="18377" y="21719"/>
                      </a:cubicBezTo>
                      <a:cubicBezTo>
                        <a:pt x="19506" y="21719"/>
                        <a:pt x="20579" y="21641"/>
                        <a:pt x="21503" y="21447"/>
                      </a:cubicBezTo>
                      <a:cubicBezTo>
                        <a:pt x="26289" y="20447"/>
                        <a:pt x="30480" y="14411"/>
                        <a:pt x="26765" y="12565"/>
                      </a:cubicBezTo>
                      <a:cubicBezTo>
                        <a:pt x="23075" y="10720"/>
                        <a:pt x="22086" y="8005"/>
                        <a:pt x="22086" y="6088"/>
                      </a:cubicBezTo>
                      <a:cubicBezTo>
                        <a:pt x="22086" y="4171"/>
                        <a:pt x="21348" y="552"/>
                        <a:pt x="15205" y="28"/>
                      </a:cubicBezTo>
                      <a:cubicBezTo>
                        <a:pt x="14982" y="10"/>
                        <a:pt x="14765" y="1"/>
                        <a:pt x="14556"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28" name="Google Shape;528;p21"/>
                <p:cNvSpPr/>
                <p:nvPr/>
              </p:nvSpPr>
              <p:spPr>
                <a:xfrm>
                  <a:off x="1716120" y="4923720"/>
                  <a:ext cx="175680" cy="308880"/>
                </a:xfrm>
                <a:custGeom>
                  <a:avLst/>
                  <a:gdLst>
                    <a:gd name="textAreaLeft" fmla="*/ 0 w 175680"/>
                    <a:gd name="textAreaRight" fmla="*/ 176040 w 175680"/>
                    <a:gd name="textAreaTop" fmla="*/ 0 h 308880"/>
                    <a:gd name="textAreaBottom" fmla="*/ 309240 h 308880"/>
                  </a:gdLst>
                  <a:ahLst/>
                  <a:rect l="textAreaLeft" t="textAreaTop" r="textAreaRight" b="textAreaBottom"/>
                  <a:pathLst>
                    <a:path w="5680" h="9979">
                      <a:moveTo>
                        <a:pt x="3959" y="1"/>
                      </a:moveTo>
                      <a:cubicBezTo>
                        <a:pt x="3323" y="1"/>
                        <a:pt x="2564" y="429"/>
                        <a:pt x="1810" y="1608"/>
                      </a:cubicBezTo>
                      <a:cubicBezTo>
                        <a:pt x="0" y="4418"/>
                        <a:pt x="417" y="9978"/>
                        <a:pt x="417" y="9978"/>
                      </a:cubicBezTo>
                      <a:cubicBezTo>
                        <a:pt x="2298" y="5609"/>
                        <a:pt x="5679" y="2966"/>
                        <a:pt x="5560" y="1608"/>
                      </a:cubicBezTo>
                      <a:cubicBezTo>
                        <a:pt x="5484" y="821"/>
                        <a:pt x="4839" y="1"/>
                        <a:pt x="3959" y="1"/>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29" name="Google Shape;529;p21"/>
                <p:cNvSpPr/>
                <p:nvPr/>
              </p:nvSpPr>
              <p:spPr>
                <a:xfrm>
                  <a:off x="1728720" y="4930200"/>
                  <a:ext cx="132480" cy="302040"/>
                </a:xfrm>
                <a:custGeom>
                  <a:avLst/>
                  <a:gdLst>
                    <a:gd name="textAreaLeft" fmla="*/ 0 w 132480"/>
                    <a:gd name="textAreaRight" fmla="*/ 132840 w 132480"/>
                    <a:gd name="textAreaTop" fmla="*/ 0 h 302040"/>
                    <a:gd name="textAreaBottom" fmla="*/ 302400 h 302040"/>
                  </a:gdLst>
                  <a:ahLst/>
                  <a:rect l="textAreaLeft" t="textAreaTop" r="textAreaRight" b="textAreaBottom"/>
                  <a:pathLst>
                    <a:path fill="none" w="4288" h="9764">
                      <a:moveTo>
                        <a:pt x="4287" y="0"/>
                      </a:moveTo>
                      <a:cubicBezTo>
                        <a:pt x="4287" y="0"/>
                        <a:pt x="834" y="3548"/>
                        <a:pt x="1" y="9763"/>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30" name="Google Shape;530;p21"/>
                <p:cNvSpPr/>
                <p:nvPr/>
              </p:nvSpPr>
              <p:spPr>
                <a:xfrm>
                  <a:off x="1784520" y="4949640"/>
                  <a:ext cx="5760" cy="85320"/>
                </a:xfrm>
                <a:custGeom>
                  <a:avLst/>
                  <a:gdLst>
                    <a:gd name="textAreaLeft" fmla="*/ 0 w 5760"/>
                    <a:gd name="textAreaRight" fmla="*/ 6120 w 5760"/>
                    <a:gd name="textAreaTop" fmla="*/ 0 h 85320"/>
                    <a:gd name="textAreaBottom" fmla="*/ 85680 h 85320"/>
                  </a:gdLst>
                  <a:ahLst/>
                  <a:rect l="textAreaLeft" t="textAreaTop" r="textAreaRight" b="textAreaBottom"/>
                  <a:pathLst>
                    <a:path fill="none" w="203" h="2763">
                      <a:moveTo>
                        <a:pt x="155" y="0"/>
                      </a:moveTo>
                      <a:cubicBezTo>
                        <a:pt x="155" y="0"/>
                        <a:pt x="1" y="1989"/>
                        <a:pt x="203" y="2763"/>
                      </a:cubicBezTo>
                    </a:path>
                  </a:pathLst>
                </a:custGeom>
                <a:noFill/>
                <a:ln cap="rnd" w="3875">
                  <a:solidFill>
                    <a:srgbClr val="ffffff"/>
                  </a:solidFill>
                  <a:round/>
                </a:ln>
              </p:spPr>
              <p:style>
                <a:lnRef idx="0"/>
                <a:fillRef idx="0"/>
                <a:effectRef idx="0"/>
                <a:fontRef idx="minor"/>
              </p:style>
              <p:txBody>
                <a:bodyPr tIns="42840" bIns="42840" anchor="ctr">
                  <a:noAutofit/>
                </a:bodyPr>
                <a:p>
                  <a:pPr>
                    <a:lnSpc>
                      <a:spcPct val="100000"/>
                    </a:lnSpc>
                  </a:pPr>
                  <a:endParaRPr b="0" lang="tr-TR" sz="1800" spc="-1" strike="noStrike">
                    <a:solidFill>
                      <a:schemeClr val="dk1"/>
                    </a:solidFill>
                    <a:latin typeface="Arial"/>
                  </a:endParaRPr>
                </a:p>
              </p:txBody>
            </p:sp>
            <p:sp>
              <p:nvSpPr>
                <p:cNvPr id="431" name="Google Shape;531;p21"/>
                <p:cNvSpPr/>
                <p:nvPr/>
              </p:nvSpPr>
              <p:spPr>
                <a:xfrm>
                  <a:off x="1811520" y="4973400"/>
                  <a:ext cx="76320" cy="24840"/>
                </a:xfrm>
                <a:custGeom>
                  <a:avLst/>
                  <a:gdLst>
                    <a:gd name="textAreaLeft" fmla="*/ 0 w 76320"/>
                    <a:gd name="textAreaRight" fmla="*/ 76680 w 76320"/>
                    <a:gd name="textAreaTop" fmla="*/ 0 h 24840"/>
                    <a:gd name="textAreaBottom" fmla="*/ 25200 h 24840"/>
                  </a:gdLst>
                  <a:ahLst/>
                  <a:rect l="textAreaLeft" t="textAreaTop" r="textAreaRight" b="textAreaBottom"/>
                  <a:pathLst>
                    <a:path fill="none" w="2478" h="810">
                      <a:moveTo>
                        <a:pt x="2477" y="0"/>
                      </a:moveTo>
                      <a:cubicBezTo>
                        <a:pt x="2477" y="0"/>
                        <a:pt x="36" y="762"/>
                        <a:pt x="1" y="810"/>
                      </a:cubicBezTo>
                    </a:path>
                  </a:pathLst>
                </a:custGeom>
                <a:noFill/>
                <a:ln cap="rnd" w="3875">
                  <a:solidFill>
                    <a:srgbClr val="ffffff"/>
                  </a:solidFill>
                  <a:round/>
                </a:ln>
              </p:spPr>
              <p:style>
                <a:lnRef idx="0"/>
                <a:fillRef idx="0"/>
                <a:effectRef idx="0"/>
                <a:fontRef idx="minor"/>
              </p:style>
              <p:txBody>
                <a:bodyPr tIns="12600" bIns="12600" anchor="ctr">
                  <a:noAutofit/>
                </a:bodyPr>
                <a:p>
                  <a:pPr>
                    <a:lnSpc>
                      <a:spcPct val="100000"/>
                    </a:lnSpc>
                  </a:pPr>
                  <a:endParaRPr b="0" lang="tr-TR" sz="1800" spc="-1" strike="noStrike">
                    <a:solidFill>
                      <a:schemeClr val="dk1"/>
                    </a:solidFill>
                    <a:latin typeface="Arial"/>
                  </a:endParaRPr>
                </a:p>
              </p:txBody>
            </p:sp>
            <p:sp>
              <p:nvSpPr>
                <p:cNvPr id="432" name="Google Shape;532;p21"/>
                <p:cNvSpPr/>
                <p:nvPr/>
              </p:nvSpPr>
              <p:spPr>
                <a:xfrm>
                  <a:off x="1737000" y="5072400"/>
                  <a:ext cx="14400" cy="57960"/>
                </a:xfrm>
                <a:custGeom>
                  <a:avLst/>
                  <a:gdLst>
                    <a:gd name="textAreaLeft" fmla="*/ 0 w 14400"/>
                    <a:gd name="textAreaRight" fmla="*/ 14760 w 14400"/>
                    <a:gd name="textAreaTop" fmla="*/ 0 h 57960"/>
                    <a:gd name="textAreaBottom" fmla="*/ 58320 h 57960"/>
                  </a:gdLst>
                  <a:ahLst/>
                  <a:rect l="textAreaLeft" t="textAreaTop" r="textAreaRight" b="textAreaBottom"/>
                  <a:pathLst>
                    <a:path fill="none" w="477" h="1882">
                      <a:moveTo>
                        <a:pt x="1" y="0"/>
                      </a:moveTo>
                      <a:lnTo>
                        <a:pt x="477" y="1881"/>
                      </a:lnTo>
                    </a:path>
                  </a:pathLst>
                </a:custGeom>
                <a:noFill/>
                <a:ln cap="rnd" w="3875">
                  <a:solidFill>
                    <a:srgbClr val="ffffff"/>
                  </a:solidFill>
                  <a:round/>
                </a:ln>
              </p:spPr>
              <p:style>
                <a:lnRef idx="0"/>
                <a:fillRef idx="0"/>
                <a:effectRef idx="0"/>
                <a:fontRef idx="minor"/>
              </p:style>
              <p:txBody>
                <a:bodyPr tIns="29160" bIns="29160" anchor="ctr">
                  <a:noAutofit/>
                </a:bodyPr>
                <a:p>
                  <a:pPr>
                    <a:lnSpc>
                      <a:spcPct val="100000"/>
                    </a:lnSpc>
                  </a:pPr>
                  <a:endParaRPr b="0" lang="tr-TR" sz="1800" spc="-1" strike="noStrike">
                    <a:solidFill>
                      <a:schemeClr val="dk1"/>
                    </a:solidFill>
                    <a:latin typeface="Arial"/>
                  </a:endParaRPr>
                </a:p>
              </p:txBody>
            </p:sp>
            <p:sp>
              <p:nvSpPr>
                <p:cNvPr id="433" name="Google Shape;533;p21"/>
                <p:cNvSpPr/>
                <p:nvPr/>
              </p:nvSpPr>
              <p:spPr>
                <a:xfrm>
                  <a:off x="1049040" y="4966920"/>
                  <a:ext cx="277560" cy="268200"/>
                </a:xfrm>
                <a:custGeom>
                  <a:avLst/>
                  <a:gdLst>
                    <a:gd name="textAreaLeft" fmla="*/ 0 w 277560"/>
                    <a:gd name="textAreaRight" fmla="*/ 277920 w 277560"/>
                    <a:gd name="textAreaTop" fmla="*/ 0 h 268200"/>
                    <a:gd name="textAreaBottom" fmla="*/ 268560 h 268200"/>
                  </a:gdLst>
                  <a:ahLst/>
                  <a:rect l="textAreaLeft" t="textAreaTop" r="textAreaRight" b="textAreaBottom"/>
                  <a:pathLst>
                    <a:path w="8968" h="8667">
                      <a:moveTo>
                        <a:pt x="1308" y="0"/>
                      </a:moveTo>
                      <a:cubicBezTo>
                        <a:pt x="941" y="0"/>
                        <a:pt x="647" y="177"/>
                        <a:pt x="417" y="570"/>
                      </a:cubicBezTo>
                      <a:cubicBezTo>
                        <a:pt x="1" y="1273"/>
                        <a:pt x="572" y="2059"/>
                        <a:pt x="1489" y="2511"/>
                      </a:cubicBezTo>
                      <a:cubicBezTo>
                        <a:pt x="2394" y="2952"/>
                        <a:pt x="2691" y="3523"/>
                        <a:pt x="2501" y="4035"/>
                      </a:cubicBezTo>
                      <a:cubicBezTo>
                        <a:pt x="2322" y="4559"/>
                        <a:pt x="2525" y="5262"/>
                        <a:pt x="3537" y="5369"/>
                      </a:cubicBezTo>
                      <a:cubicBezTo>
                        <a:pt x="4549" y="5464"/>
                        <a:pt x="4763" y="5940"/>
                        <a:pt x="4787" y="6952"/>
                      </a:cubicBezTo>
                      <a:cubicBezTo>
                        <a:pt x="4823" y="7964"/>
                        <a:pt x="7001" y="7655"/>
                        <a:pt x="8037" y="8071"/>
                      </a:cubicBezTo>
                      <a:cubicBezTo>
                        <a:pt x="8702" y="8342"/>
                        <a:pt x="8890" y="8512"/>
                        <a:pt x="8940" y="8598"/>
                      </a:cubicBezTo>
                      <a:lnTo>
                        <a:pt x="8940" y="8598"/>
                      </a:lnTo>
                      <a:cubicBezTo>
                        <a:pt x="8891" y="8362"/>
                        <a:pt x="8718" y="7555"/>
                        <a:pt x="8478" y="6774"/>
                      </a:cubicBezTo>
                      <a:cubicBezTo>
                        <a:pt x="8478" y="6774"/>
                        <a:pt x="7537" y="2964"/>
                        <a:pt x="5489" y="1297"/>
                      </a:cubicBezTo>
                      <a:cubicBezTo>
                        <a:pt x="4540" y="529"/>
                        <a:pt x="3988" y="365"/>
                        <a:pt x="3582" y="365"/>
                      </a:cubicBezTo>
                      <a:cubicBezTo>
                        <a:pt x="3280" y="365"/>
                        <a:pt x="3059" y="456"/>
                        <a:pt x="2816" y="456"/>
                      </a:cubicBezTo>
                      <a:cubicBezTo>
                        <a:pt x="2677" y="456"/>
                        <a:pt x="2531" y="426"/>
                        <a:pt x="2358" y="332"/>
                      </a:cubicBezTo>
                      <a:cubicBezTo>
                        <a:pt x="1957" y="118"/>
                        <a:pt x="1608" y="0"/>
                        <a:pt x="1308" y="0"/>
                      </a:cubicBezTo>
                      <a:close/>
                      <a:moveTo>
                        <a:pt x="8940" y="8598"/>
                      </a:moveTo>
                      <a:cubicBezTo>
                        <a:pt x="8949" y="8642"/>
                        <a:pt x="8954" y="8667"/>
                        <a:pt x="8954" y="8667"/>
                      </a:cubicBezTo>
                      <a:cubicBezTo>
                        <a:pt x="8954" y="8667"/>
                        <a:pt x="8967" y="8645"/>
                        <a:pt x="8940" y="8598"/>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34" name="Google Shape;534;p21"/>
                <p:cNvSpPr/>
                <p:nvPr/>
              </p:nvSpPr>
              <p:spPr>
                <a:xfrm>
                  <a:off x="1060920" y="4984560"/>
                  <a:ext cx="264600" cy="250920"/>
                </a:xfrm>
                <a:custGeom>
                  <a:avLst/>
                  <a:gdLst>
                    <a:gd name="textAreaLeft" fmla="*/ 0 w 264600"/>
                    <a:gd name="textAreaRight" fmla="*/ 264960 w 264600"/>
                    <a:gd name="textAreaTop" fmla="*/ 0 h 250920"/>
                    <a:gd name="textAreaBottom" fmla="*/ 251280 h 250920"/>
                  </a:gdLst>
                  <a:ahLst/>
                  <a:rect l="textAreaLeft" t="textAreaTop" r="textAreaRight" b="textAreaBottom"/>
                  <a:pathLst>
                    <a:path fill="none" w="8550" h="8109">
                      <a:moveTo>
                        <a:pt x="1" y="0"/>
                      </a:moveTo>
                      <a:cubicBezTo>
                        <a:pt x="1" y="0"/>
                        <a:pt x="5025" y="2251"/>
                        <a:pt x="8549" y="8109"/>
                      </a:cubicBezTo>
                    </a:path>
                  </a:pathLst>
                </a:custGeom>
                <a:solidFill>
                  <a:schemeClr val="accent3"/>
                </a:solid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35" name="Google Shape;535;p21"/>
                <p:cNvSpPr/>
                <p:nvPr/>
              </p:nvSpPr>
              <p:spPr>
                <a:xfrm>
                  <a:off x="1125720" y="5086800"/>
                  <a:ext cx="81720" cy="4320"/>
                </a:xfrm>
                <a:custGeom>
                  <a:avLst/>
                  <a:gdLst>
                    <a:gd name="textAreaLeft" fmla="*/ 0 w 81720"/>
                    <a:gd name="textAreaRight" fmla="*/ 82080 w 81720"/>
                    <a:gd name="textAreaTop" fmla="*/ 0 h 4320"/>
                    <a:gd name="textAreaBottom" fmla="*/ 4680 h 4320"/>
                  </a:gdLst>
                  <a:ahLst/>
                  <a:rect l="textAreaLeft" t="textAreaTop" r="textAreaRight" b="textAreaBottom"/>
                  <a:pathLst>
                    <a:path fill="none" w="2644" h="156">
                      <a:moveTo>
                        <a:pt x="0" y="155"/>
                      </a:moveTo>
                      <a:cubicBezTo>
                        <a:pt x="0" y="155"/>
                        <a:pt x="1584" y="0"/>
                        <a:pt x="2643" y="48"/>
                      </a:cubicBezTo>
                    </a:path>
                  </a:pathLst>
                </a:custGeom>
                <a:noFill/>
                <a:ln cap="rnd" w="3875">
                  <a:solidFill>
                    <a:srgbClr val="ffffff"/>
                  </a:solidFill>
                  <a:round/>
                </a:ln>
              </p:spPr>
              <p:style>
                <a:lnRef idx="0"/>
                <a:fillRef idx="0"/>
                <a:effectRef idx="0"/>
                <a:fontRef idx="minor"/>
              </p:style>
              <p:txBody>
                <a:bodyPr tIns="2160" bIns="2160" anchor="ctr">
                  <a:noAutofit/>
                </a:bodyPr>
                <a:p>
                  <a:pPr>
                    <a:lnSpc>
                      <a:spcPct val="100000"/>
                    </a:lnSpc>
                  </a:pPr>
                  <a:endParaRPr b="0" lang="tr-TR" sz="1800" spc="-1" strike="noStrike">
                    <a:solidFill>
                      <a:schemeClr val="dk1"/>
                    </a:solidFill>
                    <a:latin typeface="Arial"/>
                  </a:endParaRPr>
                </a:p>
              </p:txBody>
            </p:sp>
            <p:sp>
              <p:nvSpPr>
                <p:cNvPr id="436" name="Google Shape;536;p21"/>
                <p:cNvSpPr/>
                <p:nvPr/>
              </p:nvSpPr>
              <p:spPr>
                <a:xfrm>
                  <a:off x="1163520" y="4978440"/>
                  <a:ext cx="20880" cy="90000"/>
                </a:xfrm>
                <a:custGeom>
                  <a:avLst/>
                  <a:gdLst>
                    <a:gd name="textAreaLeft" fmla="*/ 0 w 20880"/>
                    <a:gd name="textAreaRight" fmla="*/ 21240 w 20880"/>
                    <a:gd name="textAreaTop" fmla="*/ 0 h 90000"/>
                    <a:gd name="textAreaBottom" fmla="*/ 90360 h 90000"/>
                  </a:gdLst>
                  <a:ahLst/>
                  <a:rect l="textAreaLeft" t="textAreaTop" r="textAreaRight" b="textAreaBottom"/>
                  <a:pathLst>
                    <a:path fill="none" w="691" h="2918">
                      <a:moveTo>
                        <a:pt x="0" y="1"/>
                      </a:moveTo>
                      <a:cubicBezTo>
                        <a:pt x="0" y="1"/>
                        <a:pt x="381" y="882"/>
                        <a:pt x="691" y="2918"/>
                      </a:cubicBezTo>
                    </a:path>
                  </a:pathLst>
                </a:custGeom>
                <a:noFill/>
                <a:ln cap="rnd" w="3875">
                  <a:solidFill>
                    <a:srgbClr val="ffffff"/>
                  </a:solidFill>
                  <a:round/>
                </a:ln>
              </p:spPr>
              <p:style>
                <a:lnRef idx="0"/>
                <a:fillRef idx="0"/>
                <a:effectRef idx="0"/>
                <a:fontRef idx="minor"/>
              </p:style>
              <p:txBody>
                <a:bodyPr tIns="45000" bIns="45000" anchor="ctr">
                  <a:noAutofit/>
                </a:bodyPr>
                <a:p>
                  <a:pPr>
                    <a:lnSpc>
                      <a:spcPct val="100000"/>
                    </a:lnSpc>
                  </a:pPr>
                  <a:endParaRPr b="0" lang="tr-TR" sz="1800" spc="-1" strike="noStrike">
                    <a:solidFill>
                      <a:schemeClr val="dk1"/>
                    </a:solidFill>
                    <a:latin typeface="Arial"/>
                  </a:endParaRPr>
                </a:p>
              </p:txBody>
            </p:sp>
            <p:sp>
              <p:nvSpPr>
                <p:cNvPr id="437" name="Google Shape;537;p21"/>
                <p:cNvSpPr/>
                <p:nvPr/>
              </p:nvSpPr>
              <p:spPr>
                <a:xfrm>
                  <a:off x="1196640" y="5158080"/>
                  <a:ext cx="84600" cy="23760"/>
                </a:xfrm>
                <a:custGeom>
                  <a:avLst/>
                  <a:gdLst>
                    <a:gd name="textAreaLeft" fmla="*/ 0 w 84600"/>
                    <a:gd name="textAreaRight" fmla="*/ 84960 w 84600"/>
                    <a:gd name="textAreaTop" fmla="*/ 0 h 23760"/>
                    <a:gd name="textAreaBottom" fmla="*/ 24120 h 23760"/>
                  </a:gdLst>
                  <a:ahLst/>
                  <a:rect l="textAreaLeft" t="textAreaTop" r="textAreaRight" b="textAreaBottom"/>
                  <a:pathLst>
                    <a:path fill="none" w="2739" h="775">
                      <a:moveTo>
                        <a:pt x="0" y="774"/>
                      </a:moveTo>
                      <a:cubicBezTo>
                        <a:pt x="0" y="774"/>
                        <a:pt x="1095" y="0"/>
                        <a:pt x="2738" y="405"/>
                      </a:cubicBezTo>
                    </a:path>
                  </a:pathLst>
                </a:custGeom>
                <a:noFill/>
                <a:ln cap="rnd" w="3875">
                  <a:solidFill>
                    <a:srgbClr val="ffffff"/>
                  </a:solidFill>
                  <a:round/>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438" name="Google Shape;538;p21"/>
                <p:cNvSpPr/>
                <p:nvPr/>
              </p:nvSpPr>
              <p:spPr>
                <a:xfrm>
                  <a:off x="1397880" y="4649400"/>
                  <a:ext cx="273240" cy="239040"/>
                </a:xfrm>
                <a:custGeom>
                  <a:avLst/>
                  <a:gdLst>
                    <a:gd name="textAreaLeft" fmla="*/ 0 w 273240"/>
                    <a:gd name="textAreaRight" fmla="*/ 273600 w 273240"/>
                    <a:gd name="textAreaTop" fmla="*/ 0 h 239040"/>
                    <a:gd name="textAreaBottom" fmla="*/ 239400 h 239040"/>
                  </a:gdLst>
                  <a:ahLst/>
                  <a:rect l="textAreaLeft" t="textAreaTop" r="textAreaRight" b="textAreaBottom"/>
                  <a:pathLst>
                    <a:path w="8837" h="7730">
                      <a:moveTo>
                        <a:pt x="4757" y="0"/>
                      </a:moveTo>
                      <a:cubicBezTo>
                        <a:pt x="3811" y="0"/>
                        <a:pt x="2855" y="354"/>
                        <a:pt x="2108" y="1134"/>
                      </a:cubicBezTo>
                      <a:cubicBezTo>
                        <a:pt x="1" y="3360"/>
                        <a:pt x="2108" y="5539"/>
                        <a:pt x="2108" y="5539"/>
                      </a:cubicBezTo>
                      <a:lnTo>
                        <a:pt x="60" y="7730"/>
                      </a:lnTo>
                      <a:lnTo>
                        <a:pt x="3013" y="6003"/>
                      </a:lnTo>
                      <a:cubicBezTo>
                        <a:pt x="3573" y="6391"/>
                        <a:pt x="4272" y="6573"/>
                        <a:pt x="4983" y="6573"/>
                      </a:cubicBezTo>
                      <a:cubicBezTo>
                        <a:pt x="6869" y="6573"/>
                        <a:pt x="8836" y="5285"/>
                        <a:pt x="8490" y="3122"/>
                      </a:cubicBezTo>
                      <a:cubicBezTo>
                        <a:pt x="8197" y="1194"/>
                        <a:pt x="6495" y="0"/>
                        <a:pt x="4757"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39" name="Google Shape;539;p21"/>
                <p:cNvSpPr/>
                <p:nvPr/>
              </p:nvSpPr>
              <p:spPr>
                <a:xfrm>
                  <a:off x="1365480" y="4925160"/>
                  <a:ext cx="10800" cy="9360"/>
                </a:xfrm>
                <a:custGeom>
                  <a:avLst/>
                  <a:gdLst>
                    <a:gd name="textAreaLeft" fmla="*/ 0 w 10800"/>
                    <a:gd name="textAreaRight" fmla="*/ 11160 w 10800"/>
                    <a:gd name="textAreaTop" fmla="*/ 0 h 9360"/>
                    <a:gd name="textAreaBottom" fmla="*/ 9720 h 9360"/>
                  </a:gdLst>
                  <a:ahLst/>
                  <a:rect l="textAreaLeft" t="textAreaTop" r="textAreaRight" b="textAreaBottom"/>
                  <a:pathLst>
                    <a:path w="358" h="316">
                      <a:moveTo>
                        <a:pt x="25" y="1"/>
                      </a:moveTo>
                      <a:cubicBezTo>
                        <a:pt x="14" y="1"/>
                        <a:pt x="0" y="14"/>
                        <a:pt x="0" y="41"/>
                      </a:cubicBezTo>
                      <a:lnTo>
                        <a:pt x="0" y="291"/>
                      </a:lnTo>
                      <a:cubicBezTo>
                        <a:pt x="0" y="303"/>
                        <a:pt x="24" y="315"/>
                        <a:pt x="36" y="315"/>
                      </a:cubicBezTo>
                      <a:lnTo>
                        <a:pt x="334" y="315"/>
                      </a:lnTo>
                      <a:cubicBezTo>
                        <a:pt x="345" y="315"/>
                        <a:pt x="357" y="303"/>
                        <a:pt x="357" y="291"/>
                      </a:cubicBezTo>
                      <a:lnTo>
                        <a:pt x="357" y="41"/>
                      </a:lnTo>
                      <a:cubicBezTo>
                        <a:pt x="357" y="17"/>
                        <a:pt x="345" y="5"/>
                        <a:pt x="334" y="5"/>
                      </a:cubicBezTo>
                      <a:lnTo>
                        <a:pt x="36" y="5"/>
                      </a:lnTo>
                      <a:cubicBezTo>
                        <a:pt x="33" y="2"/>
                        <a:pt x="29" y="1"/>
                        <a:pt x="25" y="1"/>
                      </a:cubicBezTo>
                      <a:close/>
                    </a:path>
                  </a:pathLst>
                </a:custGeom>
                <a:solidFill>
                  <a:srgbClr val="000000"/>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440" name="Google Shape;540;p21"/>
                <p:cNvSpPr/>
                <p:nvPr/>
              </p:nvSpPr>
              <p:spPr>
                <a:xfrm>
                  <a:off x="1367280" y="4918320"/>
                  <a:ext cx="7920" cy="6480"/>
                </a:xfrm>
                <a:custGeom>
                  <a:avLst/>
                  <a:gdLst>
                    <a:gd name="textAreaLeft" fmla="*/ 0 w 7920"/>
                    <a:gd name="textAreaRight" fmla="*/ 8280 w 7920"/>
                    <a:gd name="textAreaTop" fmla="*/ 0 h 6480"/>
                    <a:gd name="textAreaBottom" fmla="*/ 6840 h 6480"/>
                  </a:gdLst>
                  <a:ahLst/>
                  <a:rect l="textAreaLeft" t="textAreaTop" r="textAreaRight" b="textAreaBottom"/>
                  <a:pathLst>
                    <a:path w="263" h="215">
                      <a:moveTo>
                        <a:pt x="120" y="0"/>
                      </a:moveTo>
                      <a:cubicBezTo>
                        <a:pt x="25" y="24"/>
                        <a:pt x="1" y="155"/>
                        <a:pt x="1" y="215"/>
                      </a:cubicBezTo>
                      <a:lnTo>
                        <a:pt x="60" y="215"/>
                      </a:lnTo>
                      <a:cubicBezTo>
                        <a:pt x="60" y="167"/>
                        <a:pt x="84" y="60"/>
                        <a:pt x="144" y="60"/>
                      </a:cubicBezTo>
                      <a:cubicBezTo>
                        <a:pt x="155" y="60"/>
                        <a:pt x="167" y="60"/>
                        <a:pt x="167" y="84"/>
                      </a:cubicBezTo>
                      <a:cubicBezTo>
                        <a:pt x="203" y="107"/>
                        <a:pt x="215" y="167"/>
                        <a:pt x="215" y="215"/>
                      </a:cubicBezTo>
                      <a:lnTo>
                        <a:pt x="263" y="215"/>
                      </a:lnTo>
                      <a:cubicBezTo>
                        <a:pt x="263" y="167"/>
                        <a:pt x="239" y="84"/>
                        <a:pt x="203" y="36"/>
                      </a:cubicBezTo>
                      <a:cubicBezTo>
                        <a:pt x="179" y="24"/>
                        <a:pt x="155" y="0"/>
                        <a:pt x="120" y="0"/>
                      </a:cubicBezTo>
                      <a:close/>
                    </a:path>
                  </a:pathLst>
                </a:custGeom>
                <a:solidFill>
                  <a:srgbClr val="000000"/>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441" name="Google Shape;541;p21"/>
                <p:cNvSpPr/>
                <p:nvPr/>
              </p:nvSpPr>
              <p:spPr>
                <a:xfrm>
                  <a:off x="1511640" y="4741560"/>
                  <a:ext cx="68760" cy="61920"/>
                </a:xfrm>
                <a:custGeom>
                  <a:avLst/>
                  <a:gdLst>
                    <a:gd name="textAreaLeft" fmla="*/ 0 w 68760"/>
                    <a:gd name="textAreaRight" fmla="*/ 69120 w 68760"/>
                    <a:gd name="textAreaTop" fmla="*/ 0 h 61920"/>
                    <a:gd name="textAreaBottom" fmla="*/ 62280 h 61920"/>
                  </a:gdLst>
                  <a:ahLst/>
                  <a:rect l="textAreaLeft" t="textAreaTop" r="textAreaRight" b="textAreaBottom"/>
                  <a:pathLst>
                    <a:path w="2228" h="2013">
                      <a:moveTo>
                        <a:pt x="215" y="0"/>
                      </a:moveTo>
                      <a:cubicBezTo>
                        <a:pt x="96" y="0"/>
                        <a:pt x="1" y="107"/>
                        <a:pt x="1" y="226"/>
                      </a:cubicBezTo>
                      <a:lnTo>
                        <a:pt x="1" y="1786"/>
                      </a:lnTo>
                      <a:cubicBezTo>
                        <a:pt x="1" y="1905"/>
                        <a:pt x="96" y="2012"/>
                        <a:pt x="215" y="2012"/>
                      </a:cubicBezTo>
                      <a:lnTo>
                        <a:pt x="2001" y="2012"/>
                      </a:lnTo>
                      <a:cubicBezTo>
                        <a:pt x="2120" y="2012"/>
                        <a:pt x="2227" y="1905"/>
                        <a:pt x="2227" y="1786"/>
                      </a:cubicBezTo>
                      <a:lnTo>
                        <a:pt x="2227" y="226"/>
                      </a:lnTo>
                      <a:cubicBezTo>
                        <a:pt x="2227" y="107"/>
                        <a:pt x="2120" y="0"/>
                        <a:pt x="2001" y="0"/>
                      </a:cubicBezTo>
                      <a:close/>
                    </a:path>
                  </a:pathLst>
                </a:custGeom>
                <a:solidFill>
                  <a:schemeClr val="dk1"/>
                </a:solidFill>
                <a:ln w="0">
                  <a:noFill/>
                </a:ln>
              </p:spPr>
              <p:style>
                <a:lnRef idx="0"/>
                <a:fillRef idx="0"/>
                <a:effectRef idx="0"/>
                <a:fontRef idx="minor"/>
              </p:style>
              <p:txBody>
                <a:bodyPr tIns="30960" bIns="30960" anchor="ctr">
                  <a:noAutofit/>
                </a:bodyPr>
                <a:p>
                  <a:pPr>
                    <a:lnSpc>
                      <a:spcPct val="100000"/>
                    </a:lnSpc>
                  </a:pPr>
                  <a:endParaRPr b="0" lang="tr-TR" sz="1800" spc="-1" strike="noStrike">
                    <a:solidFill>
                      <a:schemeClr val="dk1"/>
                    </a:solidFill>
                    <a:latin typeface="Arial"/>
                  </a:endParaRPr>
                </a:p>
              </p:txBody>
            </p:sp>
            <p:sp>
              <p:nvSpPr>
                <p:cNvPr id="442" name="Google Shape;542;p21"/>
                <p:cNvSpPr/>
                <p:nvPr/>
              </p:nvSpPr>
              <p:spPr>
                <a:xfrm>
                  <a:off x="1522080" y="4702680"/>
                  <a:ext cx="48240" cy="38160"/>
                </a:xfrm>
                <a:custGeom>
                  <a:avLst/>
                  <a:gdLst>
                    <a:gd name="textAreaLeft" fmla="*/ 0 w 48240"/>
                    <a:gd name="textAreaRight" fmla="*/ 48600 w 48240"/>
                    <a:gd name="textAreaTop" fmla="*/ 0 h 38160"/>
                    <a:gd name="textAreaBottom" fmla="*/ 38520 h 38160"/>
                  </a:gdLst>
                  <a:ahLst/>
                  <a:rect l="textAreaLeft" t="textAreaTop" r="textAreaRight" b="textAreaBottom"/>
                  <a:pathLst>
                    <a:path w="1572" h="1245">
                      <a:moveTo>
                        <a:pt x="839" y="0"/>
                      </a:moveTo>
                      <a:cubicBezTo>
                        <a:pt x="810" y="0"/>
                        <a:pt x="780" y="2"/>
                        <a:pt x="750" y="6"/>
                      </a:cubicBezTo>
                      <a:cubicBezTo>
                        <a:pt x="107" y="101"/>
                        <a:pt x="24" y="875"/>
                        <a:pt x="0" y="1244"/>
                      </a:cubicBezTo>
                      <a:lnTo>
                        <a:pt x="334" y="1244"/>
                      </a:lnTo>
                      <a:cubicBezTo>
                        <a:pt x="346" y="947"/>
                        <a:pt x="405" y="375"/>
                        <a:pt x="798" y="327"/>
                      </a:cubicBezTo>
                      <a:cubicBezTo>
                        <a:pt x="816" y="322"/>
                        <a:pt x="833" y="320"/>
                        <a:pt x="850" y="320"/>
                      </a:cubicBezTo>
                      <a:cubicBezTo>
                        <a:pt x="907" y="320"/>
                        <a:pt x="954" y="350"/>
                        <a:pt x="1000" y="387"/>
                      </a:cubicBezTo>
                      <a:cubicBezTo>
                        <a:pt x="1179" y="542"/>
                        <a:pt x="1239" y="982"/>
                        <a:pt x="1250" y="1244"/>
                      </a:cubicBezTo>
                      <a:lnTo>
                        <a:pt x="1572" y="1244"/>
                      </a:lnTo>
                      <a:cubicBezTo>
                        <a:pt x="1548" y="947"/>
                        <a:pt x="1489" y="411"/>
                        <a:pt x="1215" y="149"/>
                      </a:cubicBezTo>
                      <a:cubicBezTo>
                        <a:pt x="1116" y="50"/>
                        <a:pt x="983" y="0"/>
                        <a:pt x="839" y="0"/>
                      </a:cubicBezTo>
                      <a:close/>
                    </a:path>
                  </a:pathLst>
                </a:custGeom>
                <a:solidFill>
                  <a:schemeClr val="dk1"/>
                </a:solidFill>
                <a:ln w="0">
                  <a:noFill/>
                </a:ln>
              </p:spPr>
              <p:style>
                <a:lnRef idx="0"/>
                <a:fillRef idx="0"/>
                <a:effectRef idx="0"/>
                <a:fontRef idx="minor"/>
              </p:style>
              <p:txBody>
                <a:bodyPr tIns="19080" bIns="19080" anchor="ctr">
                  <a:noAutofit/>
                </a:bodyPr>
                <a:p>
                  <a:pPr>
                    <a:lnSpc>
                      <a:spcPct val="100000"/>
                    </a:lnSpc>
                  </a:pPr>
                  <a:endParaRPr b="0" lang="tr-TR" sz="1800" spc="-1" strike="noStrike">
                    <a:solidFill>
                      <a:schemeClr val="dk1"/>
                    </a:solidFill>
                    <a:latin typeface="Arial"/>
                  </a:endParaRPr>
                </a:p>
              </p:txBody>
            </p:sp>
            <p:sp>
              <p:nvSpPr>
                <p:cNvPr id="443" name="Google Shape;543;p21"/>
                <p:cNvSpPr/>
                <p:nvPr/>
              </p:nvSpPr>
              <p:spPr>
                <a:xfrm>
                  <a:off x="1283760" y="4909680"/>
                  <a:ext cx="468360" cy="338400"/>
                </a:xfrm>
                <a:custGeom>
                  <a:avLst/>
                  <a:gdLst>
                    <a:gd name="textAreaLeft" fmla="*/ 0 w 468360"/>
                    <a:gd name="textAreaRight" fmla="*/ 468720 w 468360"/>
                    <a:gd name="textAreaTop" fmla="*/ 0 h 338400"/>
                    <a:gd name="textAreaBottom" fmla="*/ 338760 h 338400"/>
                  </a:gdLst>
                  <a:ahLst/>
                  <a:rect l="textAreaLeft" t="textAreaTop" r="textAreaRight" b="textAreaBottom"/>
                  <a:pathLst>
                    <a:path w="15134" h="10931">
                      <a:moveTo>
                        <a:pt x="1" y="0"/>
                      </a:moveTo>
                      <a:lnTo>
                        <a:pt x="1" y="10930"/>
                      </a:lnTo>
                      <a:lnTo>
                        <a:pt x="15134" y="10930"/>
                      </a:lnTo>
                      <a:lnTo>
                        <a:pt x="15134" y="0"/>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44" name="Google Shape;544;p21"/>
                <p:cNvSpPr/>
                <p:nvPr/>
              </p:nvSpPr>
              <p:spPr>
                <a:xfrm>
                  <a:off x="1283760" y="4909680"/>
                  <a:ext cx="468360" cy="33840"/>
                </a:xfrm>
                <a:custGeom>
                  <a:avLst/>
                  <a:gdLst>
                    <a:gd name="textAreaLeft" fmla="*/ 0 w 468360"/>
                    <a:gd name="textAreaRight" fmla="*/ 468720 w 468360"/>
                    <a:gd name="textAreaTop" fmla="*/ 0 h 33840"/>
                    <a:gd name="textAreaBottom" fmla="*/ 34200 h 33840"/>
                  </a:gdLst>
                  <a:ahLst/>
                  <a:rect l="textAreaLeft" t="textAreaTop" r="textAreaRight" b="textAreaBottom"/>
                  <a:pathLst>
                    <a:path w="15134" h="1108">
                      <a:moveTo>
                        <a:pt x="1" y="0"/>
                      </a:moveTo>
                      <a:lnTo>
                        <a:pt x="1" y="1108"/>
                      </a:lnTo>
                      <a:lnTo>
                        <a:pt x="15134" y="1108"/>
                      </a:lnTo>
                      <a:lnTo>
                        <a:pt x="15134" y="0"/>
                      </a:lnTo>
                      <a:close/>
                    </a:path>
                  </a:pathLst>
                </a:custGeom>
                <a:solidFill>
                  <a:schemeClr val="accent2"/>
                </a:solidFill>
                <a:ln w="0">
                  <a:noFill/>
                </a:ln>
              </p:spPr>
              <p:style>
                <a:lnRef idx="0"/>
                <a:fillRef idx="0"/>
                <a:effectRef idx="0"/>
                <a:fontRef idx="minor"/>
              </p:style>
              <p:txBody>
                <a:bodyPr tIns="16920" bIns="16920" anchor="ctr">
                  <a:noAutofit/>
                </a:bodyPr>
                <a:p>
                  <a:pPr>
                    <a:lnSpc>
                      <a:spcPct val="100000"/>
                    </a:lnSpc>
                  </a:pPr>
                  <a:endParaRPr b="0" lang="tr-TR" sz="1800" spc="-1" strike="noStrike">
                    <a:solidFill>
                      <a:schemeClr val="dk1"/>
                    </a:solidFill>
                    <a:latin typeface="Arial"/>
                  </a:endParaRPr>
                </a:p>
              </p:txBody>
            </p:sp>
            <p:sp>
              <p:nvSpPr>
                <p:cNvPr id="445" name="Google Shape;545;p21"/>
                <p:cNvSpPr/>
                <p:nvPr/>
              </p:nvSpPr>
              <p:spPr>
                <a:xfrm>
                  <a:off x="1295280" y="4919400"/>
                  <a:ext cx="18000" cy="14760"/>
                </a:xfrm>
                <a:custGeom>
                  <a:avLst/>
                  <a:gdLst>
                    <a:gd name="textAreaLeft" fmla="*/ 0 w 18000"/>
                    <a:gd name="textAreaRight" fmla="*/ 18360 w 18000"/>
                    <a:gd name="textAreaTop" fmla="*/ 0 h 14760"/>
                    <a:gd name="textAreaBottom" fmla="*/ 15120 h 14760"/>
                  </a:gdLst>
                  <a:ahLst/>
                  <a:rect l="textAreaLeft" t="textAreaTop" r="textAreaRight" b="textAreaBottom"/>
                  <a:pathLst>
                    <a:path w="597" h="490">
                      <a:moveTo>
                        <a:pt x="299" y="1"/>
                      </a:moveTo>
                      <a:cubicBezTo>
                        <a:pt x="1" y="13"/>
                        <a:pt x="1" y="489"/>
                        <a:pt x="299" y="489"/>
                      </a:cubicBezTo>
                      <a:cubicBezTo>
                        <a:pt x="596" y="489"/>
                        <a:pt x="596" y="1"/>
                        <a:pt x="299" y="1"/>
                      </a:cubicBezTo>
                      <a:close/>
                    </a:path>
                  </a:pathLst>
                </a:custGeom>
                <a:solidFill>
                  <a:schemeClr val="dk1"/>
                </a:solidFill>
                <a:ln w="0">
                  <a:noFill/>
                </a:ln>
              </p:spPr>
              <p:style>
                <a:lnRef idx="0"/>
                <a:fillRef idx="0"/>
                <a:effectRef idx="0"/>
                <a:fontRef idx="minor"/>
              </p:style>
              <p:txBody>
                <a:bodyPr tIns="7560" bIns="7560" anchor="ctr">
                  <a:noAutofit/>
                </a:bodyPr>
                <a:p>
                  <a:pPr>
                    <a:lnSpc>
                      <a:spcPct val="100000"/>
                    </a:lnSpc>
                  </a:pPr>
                  <a:endParaRPr b="0" lang="tr-TR" sz="1800" spc="-1" strike="noStrike">
                    <a:solidFill>
                      <a:schemeClr val="dk1"/>
                    </a:solidFill>
                    <a:latin typeface="Arial"/>
                  </a:endParaRPr>
                </a:p>
              </p:txBody>
            </p:sp>
            <p:sp>
              <p:nvSpPr>
                <p:cNvPr id="446" name="Google Shape;546;p21"/>
                <p:cNvSpPr/>
                <p:nvPr/>
              </p:nvSpPr>
              <p:spPr>
                <a:xfrm>
                  <a:off x="1316520" y="4919400"/>
                  <a:ext cx="18000" cy="14760"/>
                </a:xfrm>
                <a:custGeom>
                  <a:avLst/>
                  <a:gdLst>
                    <a:gd name="textAreaLeft" fmla="*/ 0 w 18000"/>
                    <a:gd name="textAreaRight" fmla="*/ 18360 w 18000"/>
                    <a:gd name="textAreaTop" fmla="*/ 0 h 14760"/>
                    <a:gd name="textAreaBottom" fmla="*/ 15120 h 14760"/>
                  </a:gdLst>
                  <a:ahLst/>
                  <a:rect l="textAreaLeft" t="textAreaTop" r="textAreaRight" b="textAreaBottom"/>
                  <a:pathLst>
                    <a:path w="596" h="490">
                      <a:moveTo>
                        <a:pt x="298" y="1"/>
                      </a:moveTo>
                      <a:cubicBezTo>
                        <a:pt x="1" y="13"/>
                        <a:pt x="1" y="489"/>
                        <a:pt x="298" y="489"/>
                      </a:cubicBezTo>
                      <a:cubicBezTo>
                        <a:pt x="596" y="489"/>
                        <a:pt x="596" y="1"/>
                        <a:pt x="298" y="1"/>
                      </a:cubicBezTo>
                      <a:close/>
                    </a:path>
                  </a:pathLst>
                </a:custGeom>
                <a:solidFill>
                  <a:schemeClr val="dk1"/>
                </a:solidFill>
                <a:ln w="0">
                  <a:noFill/>
                </a:ln>
              </p:spPr>
              <p:style>
                <a:lnRef idx="0"/>
                <a:fillRef idx="0"/>
                <a:effectRef idx="0"/>
                <a:fontRef idx="minor"/>
              </p:style>
              <p:txBody>
                <a:bodyPr tIns="7560" bIns="7560" anchor="ctr">
                  <a:noAutofit/>
                </a:bodyPr>
                <a:p>
                  <a:pPr>
                    <a:lnSpc>
                      <a:spcPct val="100000"/>
                    </a:lnSpc>
                  </a:pPr>
                  <a:endParaRPr b="0" lang="tr-TR" sz="1800" spc="-1" strike="noStrike">
                    <a:solidFill>
                      <a:schemeClr val="dk1"/>
                    </a:solidFill>
                    <a:latin typeface="Arial"/>
                  </a:endParaRPr>
                </a:p>
              </p:txBody>
            </p:sp>
            <p:sp>
              <p:nvSpPr>
                <p:cNvPr id="447" name="Google Shape;547;p21"/>
                <p:cNvSpPr/>
                <p:nvPr/>
              </p:nvSpPr>
              <p:spPr>
                <a:xfrm>
                  <a:off x="1338480" y="4919400"/>
                  <a:ext cx="18000" cy="14760"/>
                </a:xfrm>
                <a:custGeom>
                  <a:avLst/>
                  <a:gdLst>
                    <a:gd name="textAreaLeft" fmla="*/ 0 w 18000"/>
                    <a:gd name="textAreaRight" fmla="*/ 18360 w 18000"/>
                    <a:gd name="textAreaTop" fmla="*/ 0 h 14760"/>
                    <a:gd name="textAreaBottom" fmla="*/ 15120 h 14760"/>
                  </a:gdLst>
                  <a:ahLst/>
                  <a:rect l="textAreaLeft" t="textAreaTop" r="textAreaRight" b="textAreaBottom"/>
                  <a:pathLst>
                    <a:path w="596" h="490">
                      <a:moveTo>
                        <a:pt x="298" y="1"/>
                      </a:moveTo>
                      <a:cubicBezTo>
                        <a:pt x="0" y="13"/>
                        <a:pt x="0" y="489"/>
                        <a:pt x="298" y="489"/>
                      </a:cubicBezTo>
                      <a:cubicBezTo>
                        <a:pt x="595" y="489"/>
                        <a:pt x="595" y="1"/>
                        <a:pt x="298" y="1"/>
                      </a:cubicBezTo>
                      <a:close/>
                    </a:path>
                  </a:pathLst>
                </a:custGeom>
                <a:solidFill>
                  <a:schemeClr val="dk1"/>
                </a:solidFill>
                <a:ln w="0">
                  <a:noFill/>
                </a:ln>
              </p:spPr>
              <p:style>
                <a:lnRef idx="0"/>
                <a:fillRef idx="0"/>
                <a:effectRef idx="0"/>
                <a:fontRef idx="minor"/>
              </p:style>
              <p:txBody>
                <a:bodyPr tIns="7560" bIns="7560" anchor="ctr">
                  <a:noAutofit/>
                </a:bodyPr>
                <a:p>
                  <a:pPr>
                    <a:lnSpc>
                      <a:spcPct val="100000"/>
                    </a:lnSpc>
                  </a:pPr>
                  <a:endParaRPr b="0" lang="tr-TR" sz="1800" spc="-1" strike="noStrike">
                    <a:solidFill>
                      <a:schemeClr val="dk1"/>
                    </a:solidFill>
                    <a:latin typeface="Arial"/>
                  </a:endParaRPr>
                </a:p>
              </p:txBody>
            </p:sp>
            <p:sp>
              <p:nvSpPr>
                <p:cNvPr id="448" name="Google Shape;548;p21"/>
                <p:cNvSpPr/>
                <p:nvPr/>
              </p:nvSpPr>
              <p:spPr>
                <a:xfrm>
                  <a:off x="1252440" y="4745880"/>
                  <a:ext cx="96840" cy="129600"/>
                </a:xfrm>
                <a:custGeom>
                  <a:avLst/>
                  <a:gdLst>
                    <a:gd name="textAreaLeft" fmla="*/ 0 w 96840"/>
                    <a:gd name="textAreaRight" fmla="*/ 97200 w 96840"/>
                    <a:gd name="textAreaTop" fmla="*/ 0 h 129600"/>
                    <a:gd name="textAreaBottom" fmla="*/ 129960 h 129600"/>
                  </a:gdLst>
                  <a:ahLst/>
                  <a:rect l="textAreaLeft" t="textAreaTop" r="textAreaRight" b="textAreaBottom"/>
                  <a:pathLst>
                    <a:path w="3133" h="4192">
                      <a:moveTo>
                        <a:pt x="525" y="0"/>
                      </a:moveTo>
                      <a:lnTo>
                        <a:pt x="1" y="417"/>
                      </a:lnTo>
                      <a:lnTo>
                        <a:pt x="1465" y="2774"/>
                      </a:lnTo>
                      <a:lnTo>
                        <a:pt x="525" y="3536"/>
                      </a:lnTo>
                      <a:lnTo>
                        <a:pt x="2846" y="4191"/>
                      </a:lnTo>
                      <a:lnTo>
                        <a:pt x="3132" y="1691"/>
                      </a:lnTo>
                      <a:lnTo>
                        <a:pt x="2144" y="2417"/>
                      </a:lnTo>
                      <a:lnTo>
                        <a:pt x="525" y="0"/>
                      </a:lnTo>
                      <a:close/>
                    </a:path>
                  </a:pathLst>
                </a:custGeom>
                <a:solidFill>
                  <a:schemeClr val="accent3"/>
                </a:solidFill>
                <a:ln w="0">
                  <a:noFill/>
                </a:ln>
              </p:spPr>
              <p:style>
                <a:lnRef idx="0"/>
                <a:fillRef idx="0"/>
                <a:effectRef idx="0"/>
                <a:fontRef idx="minor"/>
              </p:style>
              <p:txBody>
                <a:bodyPr tIns="64800" bIns="64800" anchor="ctr">
                  <a:noAutofit/>
                </a:bodyPr>
                <a:p>
                  <a:pPr>
                    <a:lnSpc>
                      <a:spcPct val="100000"/>
                    </a:lnSpc>
                  </a:pPr>
                  <a:endParaRPr b="0" lang="tr-TR" sz="1800" spc="-1" strike="noStrike">
                    <a:solidFill>
                      <a:schemeClr val="dk1"/>
                    </a:solidFill>
                    <a:latin typeface="Arial"/>
                  </a:endParaRPr>
                </a:p>
              </p:txBody>
            </p:sp>
            <p:sp>
              <p:nvSpPr>
                <p:cNvPr id="449" name="Google Shape;549;p21"/>
                <p:cNvSpPr/>
                <p:nvPr/>
              </p:nvSpPr>
              <p:spPr>
                <a:xfrm>
                  <a:off x="1326240" y="4978440"/>
                  <a:ext cx="384480" cy="227160"/>
                </a:xfrm>
                <a:custGeom>
                  <a:avLst/>
                  <a:gdLst>
                    <a:gd name="textAreaLeft" fmla="*/ 0 w 384480"/>
                    <a:gd name="textAreaRight" fmla="*/ 384840 w 384480"/>
                    <a:gd name="textAreaTop" fmla="*/ 0 h 227160"/>
                    <a:gd name="textAreaBottom" fmla="*/ 227520 h 227160"/>
                  </a:gdLst>
                  <a:ahLst/>
                  <a:rect l="textAreaLeft" t="textAreaTop" r="textAreaRight" b="textAreaBottom"/>
                  <a:pathLst>
                    <a:path w="12419" h="7348">
                      <a:moveTo>
                        <a:pt x="0" y="1"/>
                      </a:moveTo>
                      <a:lnTo>
                        <a:pt x="0" y="7347"/>
                      </a:lnTo>
                      <a:lnTo>
                        <a:pt x="12418" y="7347"/>
                      </a:lnTo>
                      <a:lnTo>
                        <a:pt x="12418" y="1"/>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cxnSp>
          <p:nvCxnSpPr>
            <p:cNvPr id="450" name="Google Shape;550;p21"/>
            <p:cNvCxnSpPr/>
            <p:nvPr/>
          </p:nvCxnSpPr>
          <p:spPr>
            <a:xfrm flipV="1">
              <a:off x="2374200" y="5254200"/>
              <a:ext cx="1893240" cy="403920"/>
            </a:xfrm>
            <a:prstGeom prst="bentConnector3">
              <a:avLst>
                <a:gd name="adj1" fmla="val 50000"/>
              </a:avLst>
            </a:prstGeom>
            <a:ln w="9525">
              <a:solidFill>
                <a:srgbClr val="000000"/>
              </a:solidFill>
              <a:round/>
              <a:tailEnd len="med" type="oval" w="med"/>
            </a:ln>
          </p:spPr>
        </p:cxnSp>
      </p:grpSp>
      <p:grpSp>
        <p:nvGrpSpPr>
          <p:cNvPr id="451" name="Google Shape;551;p21"/>
          <p:cNvGrpSpPr/>
          <p:nvPr/>
        </p:nvGrpSpPr>
        <p:grpSpPr>
          <a:xfrm>
            <a:off x="4952880" y="2753280"/>
            <a:ext cx="3507120" cy="1672560"/>
            <a:chOff x="4952880" y="2753280"/>
            <a:chExt cx="3507120" cy="1672560"/>
          </a:xfrm>
        </p:grpSpPr>
        <p:grpSp>
          <p:nvGrpSpPr>
            <p:cNvPr id="452" name="Google Shape;552;p21"/>
            <p:cNvGrpSpPr/>
            <p:nvPr/>
          </p:nvGrpSpPr>
          <p:grpSpPr>
            <a:xfrm>
              <a:off x="6585480" y="2753280"/>
              <a:ext cx="1874520" cy="1672560"/>
              <a:chOff x="6585480" y="2753280"/>
              <a:chExt cx="1874520" cy="1672560"/>
            </a:xfrm>
          </p:grpSpPr>
          <p:sp>
            <p:nvSpPr>
              <p:cNvPr id="453" name="Google Shape;553;p21"/>
              <p:cNvSpPr/>
              <p:nvPr/>
            </p:nvSpPr>
            <p:spPr>
              <a:xfrm>
                <a:off x="6585480" y="3288600"/>
                <a:ext cx="1874520" cy="1137240"/>
              </a:xfrm>
              <a:prstGeom prst="roundRect">
                <a:avLst>
                  <a:gd name="adj" fmla="val 16667"/>
                </a:avLst>
              </a:prstGeom>
              <a:noFill/>
              <a:ln w="952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454" name="Google Shape;554;p21"/>
              <p:cNvGrpSpPr/>
              <p:nvPr/>
            </p:nvGrpSpPr>
            <p:grpSpPr>
              <a:xfrm>
                <a:off x="7164000" y="2753280"/>
                <a:ext cx="880560" cy="591840"/>
                <a:chOff x="7164000" y="2753280"/>
                <a:chExt cx="880560" cy="591840"/>
              </a:xfrm>
            </p:grpSpPr>
            <p:sp>
              <p:nvSpPr>
                <p:cNvPr id="455" name="Google Shape;555;p21"/>
                <p:cNvSpPr/>
                <p:nvPr/>
              </p:nvSpPr>
              <p:spPr>
                <a:xfrm>
                  <a:off x="7181280" y="2773800"/>
                  <a:ext cx="863280" cy="551520"/>
                </a:xfrm>
                <a:custGeom>
                  <a:avLst/>
                  <a:gdLst>
                    <a:gd name="textAreaLeft" fmla="*/ 0 w 863280"/>
                    <a:gd name="textAreaRight" fmla="*/ 863640 w 863280"/>
                    <a:gd name="textAreaTop" fmla="*/ 0 h 551520"/>
                    <a:gd name="textAreaBottom" fmla="*/ 551880 h 551520"/>
                  </a:gdLst>
                  <a:ahLst/>
                  <a:rect l="textAreaLeft" t="textAreaTop" r="textAreaRight" b="textAreaBottom"/>
                  <a:pathLst>
                    <a:path w="27874" h="17812">
                      <a:moveTo>
                        <a:pt x="11996" y="1"/>
                      </a:moveTo>
                      <a:cubicBezTo>
                        <a:pt x="11959" y="1"/>
                        <a:pt x="11921" y="1"/>
                        <a:pt x="11883" y="2"/>
                      </a:cubicBezTo>
                      <a:cubicBezTo>
                        <a:pt x="8192" y="62"/>
                        <a:pt x="6847" y="5110"/>
                        <a:pt x="3418" y="7324"/>
                      </a:cubicBezTo>
                      <a:cubicBezTo>
                        <a:pt x="1" y="9539"/>
                        <a:pt x="1810" y="14242"/>
                        <a:pt x="4561" y="15123"/>
                      </a:cubicBezTo>
                      <a:cubicBezTo>
                        <a:pt x="7323" y="16004"/>
                        <a:pt x="10085" y="17290"/>
                        <a:pt x="10085" y="17290"/>
                      </a:cubicBezTo>
                      <a:cubicBezTo>
                        <a:pt x="12150" y="17657"/>
                        <a:pt x="13775" y="17811"/>
                        <a:pt x="15080" y="17811"/>
                      </a:cubicBezTo>
                      <a:cubicBezTo>
                        <a:pt x="20330" y="17811"/>
                        <a:pt x="20398" y="15317"/>
                        <a:pt x="23039" y="14182"/>
                      </a:cubicBezTo>
                      <a:cubicBezTo>
                        <a:pt x="26337" y="12801"/>
                        <a:pt x="27873" y="9134"/>
                        <a:pt x="26135" y="5908"/>
                      </a:cubicBezTo>
                      <a:cubicBezTo>
                        <a:pt x="24921" y="3686"/>
                        <a:pt x="22895" y="3383"/>
                        <a:pt x="20914" y="3383"/>
                      </a:cubicBezTo>
                      <a:cubicBezTo>
                        <a:pt x="20174" y="3383"/>
                        <a:pt x="19441" y="3426"/>
                        <a:pt x="18759" y="3426"/>
                      </a:cubicBezTo>
                      <a:cubicBezTo>
                        <a:pt x="18616" y="3426"/>
                        <a:pt x="18475" y="3424"/>
                        <a:pt x="18336" y="3419"/>
                      </a:cubicBezTo>
                      <a:cubicBezTo>
                        <a:pt x="15815" y="3360"/>
                        <a:pt x="15579" y="1"/>
                        <a:pt x="11996"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56" name="Google Shape;556;p21"/>
                <p:cNvSpPr/>
                <p:nvPr/>
              </p:nvSpPr>
              <p:spPr>
                <a:xfrm>
                  <a:off x="7164000" y="2801160"/>
                  <a:ext cx="405000" cy="513000"/>
                </a:xfrm>
                <a:custGeom>
                  <a:avLst/>
                  <a:gdLst>
                    <a:gd name="textAreaLeft" fmla="*/ 0 w 405000"/>
                    <a:gd name="textAreaRight" fmla="*/ 405360 w 405000"/>
                    <a:gd name="textAreaTop" fmla="*/ 0 h 513000"/>
                    <a:gd name="textAreaBottom" fmla="*/ 513360 h 513000"/>
                  </a:gdLst>
                  <a:ahLst/>
                  <a:rect l="textAreaLeft" t="textAreaTop" r="textAreaRight" b="textAreaBottom"/>
                  <a:pathLst>
                    <a:path w="13090" h="16569">
                      <a:moveTo>
                        <a:pt x="4972" y="0"/>
                      </a:moveTo>
                      <a:cubicBezTo>
                        <a:pt x="4644" y="0"/>
                        <a:pt x="4326" y="32"/>
                        <a:pt x="4024" y="90"/>
                      </a:cubicBezTo>
                      <a:cubicBezTo>
                        <a:pt x="536" y="769"/>
                        <a:pt x="0" y="7472"/>
                        <a:pt x="4370" y="10175"/>
                      </a:cubicBezTo>
                      <a:cubicBezTo>
                        <a:pt x="8739" y="12854"/>
                        <a:pt x="11240" y="16569"/>
                        <a:pt x="11240" y="16569"/>
                      </a:cubicBezTo>
                      <a:cubicBezTo>
                        <a:pt x="13089" y="3566"/>
                        <a:pt x="8456" y="0"/>
                        <a:pt x="4972"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57" name="Google Shape;557;p21"/>
                <p:cNvSpPr/>
                <p:nvPr/>
              </p:nvSpPr>
              <p:spPr>
                <a:xfrm>
                  <a:off x="7242480" y="2819160"/>
                  <a:ext cx="274680" cy="500040"/>
                </a:xfrm>
                <a:custGeom>
                  <a:avLst/>
                  <a:gdLst>
                    <a:gd name="textAreaLeft" fmla="*/ 0 w 274680"/>
                    <a:gd name="textAreaRight" fmla="*/ 275040 w 274680"/>
                    <a:gd name="textAreaTop" fmla="*/ 0 h 500040"/>
                    <a:gd name="textAreaBottom" fmla="*/ 500400 h 500040"/>
                  </a:gdLst>
                  <a:ahLst/>
                  <a:rect l="textAreaLeft" t="textAreaTop" r="textAreaRight" b="textAreaBottom"/>
                  <a:pathLst>
                    <a:path w="8883" h="16148">
                      <a:moveTo>
                        <a:pt x="177" y="0"/>
                      </a:moveTo>
                      <a:cubicBezTo>
                        <a:pt x="119" y="0"/>
                        <a:pt x="59" y="34"/>
                        <a:pt x="24" y="86"/>
                      </a:cubicBezTo>
                      <a:cubicBezTo>
                        <a:pt x="0" y="157"/>
                        <a:pt x="24" y="253"/>
                        <a:pt x="107" y="288"/>
                      </a:cubicBezTo>
                      <a:cubicBezTo>
                        <a:pt x="155" y="324"/>
                        <a:pt x="6596" y="3646"/>
                        <a:pt x="8561" y="16004"/>
                      </a:cubicBezTo>
                      <a:cubicBezTo>
                        <a:pt x="8573" y="16088"/>
                        <a:pt x="8632" y="16147"/>
                        <a:pt x="8704" y="16147"/>
                      </a:cubicBezTo>
                      <a:lnTo>
                        <a:pt x="8739" y="16147"/>
                      </a:lnTo>
                      <a:cubicBezTo>
                        <a:pt x="8823" y="16124"/>
                        <a:pt x="8882" y="16052"/>
                        <a:pt x="8870" y="15969"/>
                      </a:cubicBezTo>
                      <a:cubicBezTo>
                        <a:pt x="6870" y="3420"/>
                        <a:pt x="298" y="38"/>
                        <a:pt x="238" y="14"/>
                      </a:cubicBezTo>
                      <a:cubicBezTo>
                        <a:pt x="219" y="5"/>
                        <a:pt x="198" y="0"/>
                        <a:pt x="177"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58" name="Google Shape;558;p21"/>
                <p:cNvSpPr/>
                <p:nvPr/>
              </p:nvSpPr>
              <p:spPr>
                <a:xfrm>
                  <a:off x="7197120" y="2938680"/>
                  <a:ext cx="222120" cy="76680"/>
                </a:xfrm>
                <a:custGeom>
                  <a:avLst/>
                  <a:gdLst>
                    <a:gd name="textAreaLeft" fmla="*/ 0 w 222120"/>
                    <a:gd name="textAreaRight" fmla="*/ 222480 w 222120"/>
                    <a:gd name="textAreaTop" fmla="*/ 0 h 76680"/>
                    <a:gd name="textAreaBottom" fmla="*/ 77040 h 76680"/>
                  </a:gdLst>
                  <a:ahLst/>
                  <a:rect l="textAreaLeft" t="textAreaTop" r="textAreaRight" b="textAreaBottom"/>
                  <a:pathLst>
                    <a:path w="7181" h="2491">
                      <a:moveTo>
                        <a:pt x="161" y="1"/>
                      </a:moveTo>
                      <a:cubicBezTo>
                        <a:pt x="96" y="1"/>
                        <a:pt x="35" y="57"/>
                        <a:pt x="24" y="133"/>
                      </a:cubicBezTo>
                      <a:cubicBezTo>
                        <a:pt x="1" y="216"/>
                        <a:pt x="60" y="288"/>
                        <a:pt x="155" y="300"/>
                      </a:cubicBezTo>
                      <a:cubicBezTo>
                        <a:pt x="179" y="300"/>
                        <a:pt x="3537" y="657"/>
                        <a:pt x="6930" y="2479"/>
                      </a:cubicBezTo>
                      <a:cubicBezTo>
                        <a:pt x="6954" y="2491"/>
                        <a:pt x="6966" y="2491"/>
                        <a:pt x="7001" y="2491"/>
                      </a:cubicBezTo>
                      <a:cubicBezTo>
                        <a:pt x="7061" y="2491"/>
                        <a:pt x="7121" y="2467"/>
                        <a:pt x="7132" y="2419"/>
                      </a:cubicBezTo>
                      <a:cubicBezTo>
                        <a:pt x="7180" y="2336"/>
                        <a:pt x="7144" y="2252"/>
                        <a:pt x="7073" y="2205"/>
                      </a:cubicBezTo>
                      <a:cubicBezTo>
                        <a:pt x="3620" y="359"/>
                        <a:pt x="215" y="2"/>
                        <a:pt x="179" y="2"/>
                      </a:cubicBezTo>
                      <a:cubicBezTo>
                        <a:pt x="173" y="1"/>
                        <a:pt x="167" y="1"/>
                        <a:pt x="161" y="1"/>
                      </a:cubicBezTo>
                      <a:close/>
                    </a:path>
                  </a:pathLst>
                </a:custGeom>
                <a:solidFill>
                  <a:srgbClr val="ffffff"/>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459" name="Google Shape;559;p21"/>
                <p:cNvSpPr/>
                <p:nvPr/>
              </p:nvSpPr>
              <p:spPr>
                <a:xfrm>
                  <a:off x="7430400" y="2846520"/>
                  <a:ext cx="54000" cy="227520"/>
                </a:xfrm>
                <a:custGeom>
                  <a:avLst/>
                  <a:gdLst>
                    <a:gd name="textAreaLeft" fmla="*/ 0 w 54000"/>
                    <a:gd name="textAreaRight" fmla="*/ 54360 w 54000"/>
                    <a:gd name="textAreaTop" fmla="*/ 0 h 227520"/>
                    <a:gd name="textAreaBottom" fmla="*/ 227880 h 227520"/>
                  </a:gdLst>
                  <a:ahLst/>
                  <a:rect l="textAreaLeft" t="textAreaTop" r="textAreaRight" b="textAreaBottom"/>
                  <a:pathLst>
                    <a:path w="1751" h="7352">
                      <a:moveTo>
                        <a:pt x="168" y="0"/>
                      </a:moveTo>
                      <a:cubicBezTo>
                        <a:pt x="136" y="0"/>
                        <a:pt x="102" y="10"/>
                        <a:pt x="72" y="29"/>
                      </a:cubicBezTo>
                      <a:cubicBezTo>
                        <a:pt x="12" y="65"/>
                        <a:pt x="0" y="160"/>
                        <a:pt x="36" y="232"/>
                      </a:cubicBezTo>
                      <a:cubicBezTo>
                        <a:pt x="48" y="244"/>
                        <a:pt x="1441" y="2268"/>
                        <a:pt x="262" y="7149"/>
                      </a:cubicBezTo>
                      <a:cubicBezTo>
                        <a:pt x="250" y="7245"/>
                        <a:pt x="298" y="7328"/>
                        <a:pt x="381" y="7352"/>
                      </a:cubicBezTo>
                      <a:lnTo>
                        <a:pt x="417" y="7352"/>
                      </a:lnTo>
                      <a:cubicBezTo>
                        <a:pt x="477" y="7352"/>
                        <a:pt x="548" y="7304"/>
                        <a:pt x="548" y="7233"/>
                      </a:cubicBezTo>
                      <a:cubicBezTo>
                        <a:pt x="1751" y="2208"/>
                        <a:pt x="334" y="148"/>
                        <a:pt x="274" y="53"/>
                      </a:cubicBezTo>
                      <a:cubicBezTo>
                        <a:pt x="253" y="19"/>
                        <a:pt x="212" y="0"/>
                        <a:pt x="168"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60" name="Google Shape;560;p21"/>
                <p:cNvSpPr/>
                <p:nvPr/>
              </p:nvSpPr>
              <p:spPr>
                <a:xfrm>
                  <a:off x="7313400" y="3123720"/>
                  <a:ext cx="168840" cy="43920"/>
                </a:xfrm>
                <a:custGeom>
                  <a:avLst/>
                  <a:gdLst>
                    <a:gd name="textAreaLeft" fmla="*/ 0 w 168840"/>
                    <a:gd name="textAreaRight" fmla="*/ 169200 w 168840"/>
                    <a:gd name="textAreaTop" fmla="*/ 0 h 43920"/>
                    <a:gd name="textAreaBottom" fmla="*/ 44280 h 43920"/>
                  </a:gdLst>
                  <a:ahLst/>
                  <a:rect l="textAreaLeft" t="textAreaTop" r="textAreaRight" b="textAreaBottom"/>
                  <a:pathLst>
                    <a:path w="5466" h="1432">
                      <a:moveTo>
                        <a:pt x="521" y="0"/>
                      </a:moveTo>
                      <a:cubicBezTo>
                        <a:pt x="300" y="0"/>
                        <a:pt x="174" y="12"/>
                        <a:pt x="155" y="15"/>
                      </a:cubicBezTo>
                      <a:cubicBezTo>
                        <a:pt x="83" y="15"/>
                        <a:pt x="0" y="86"/>
                        <a:pt x="24" y="182"/>
                      </a:cubicBezTo>
                      <a:cubicBezTo>
                        <a:pt x="24" y="253"/>
                        <a:pt x="95" y="313"/>
                        <a:pt x="179" y="313"/>
                      </a:cubicBezTo>
                      <a:cubicBezTo>
                        <a:pt x="184" y="313"/>
                        <a:pt x="286" y="304"/>
                        <a:pt x="474" y="304"/>
                      </a:cubicBezTo>
                      <a:cubicBezTo>
                        <a:pt x="1144" y="304"/>
                        <a:pt x="2902" y="413"/>
                        <a:pt x="5227" y="1408"/>
                      </a:cubicBezTo>
                      <a:cubicBezTo>
                        <a:pt x="5239" y="1432"/>
                        <a:pt x="5275" y="1432"/>
                        <a:pt x="5286" y="1432"/>
                      </a:cubicBezTo>
                      <a:cubicBezTo>
                        <a:pt x="5358" y="1432"/>
                        <a:pt x="5406" y="1384"/>
                        <a:pt x="5417" y="1337"/>
                      </a:cubicBezTo>
                      <a:cubicBezTo>
                        <a:pt x="5465" y="1253"/>
                        <a:pt x="5417" y="1158"/>
                        <a:pt x="5346" y="1134"/>
                      </a:cubicBezTo>
                      <a:cubicBezTo>
                        <a:pt x="3006" y="129"/>
                        <a:pt x="1249" y="0"/>
                        <a:pt x="521" y="0"/>
                      </a:cubicBezTo>
                      <a:close/>
                    </a:path>
                  </a:pathLst>
                </a:custGeom>
                <a:solidFill>
                  <a:srgbClr val="ffffff"/>
                </a:solidFill>
                <a:ln w="0">
                  <a:noFill/>
                </a:ln>
              </p:spPr>
              <p:style>
                <a:lnRef idx="0"/>
                <a:fillRef idx="0"/>
                <a:effectRef idx="0"/>
                <a:fontRef idx="minor"/>
              </p:style>
              <p:txBody>
                <a:bodyPr tIns="21960" bIns="21960" anchor="ctr">
                  <a:noAutofit/>
                </a:bodyPr>
                <a:p>
                  <a:pPr>
                    <a:lnSpc>
                      <a:spcPct val="100000"/>
                    </a:lnSpc>
                  </a:pPr>
                  <a:endParaRPr b="0" lang="tr-TR" sz="1800" spc="-1" strike="noStrike">
                    <a:solidFill>
                      <a:schemeClr val="dk1"/>
                    </a:solidFill>
                    <a:latin typeface="Arial"/>
                  </a:endParaRPr>
                </a:p>
              </p:txBody>
            </p:sp>
            <p:sp>
              <p:nvSpPr>
                <p:cNvPr id="461" name="Google Shape;561;p21"/>
                <p:cNvSpPr/>
                <p:nvPr/>
              </p:nvSpPr>
              <p:spPr>
                <a:xfrm>
                  <a:off x="7488360" y="3088080"/>
                  <a:ext cx="284760" cy="257040"/>
                </a:xfrm>
                <a:custGeom>
                  <a:avLst/>
                  <a:gdLst>
                    <a:gd name="textAreaLeft" fmla="*/ 0 w 284760"/>
                    <a:gd name="textAreaRight" fmla="*/ 285120 w 284760"/>
                    <a:gd name="textAreaTop" fmla="*/ 0 h 257040"/>
                    <a:gd name="textAreaBottom" fmla="*/ 257400 h 257040"/>
                  </a:gdLst>
                  <a:ahLst/>
                  <a:rect l="textAreaLeft" t="textAreaTop" r="textAreaRight" b="textAreaBottom"/>
                  <a:pathLst>
                    <a:path w="9205" h="8311">
                      <a:moveTo>
                        <a:pt x="929" y="0"/>
                      </a:moveTo>
                      <a:cubicBezTo>
                        <a:pt x="405" y="24"/>
                        <a:pt x="1" y="417"/>
                        <a:pt x="1" y="929"/>
                      </a:cubicBezTo>
                      <a:lnTo>
                        <a:pt x="1" y="7382"/>
                      </a:lnTo>
                      <a:cubicBezTo>
                        <a:pt x="1" y="7894"/>
                        <a:pt x="417" y="8311"/>
                        <a:pt x="929" y="8311"/>
                      </a:cubicBezTo>
                      <a:lnTo>
                        <a:pt x="8275" y="8311"/>
                      </a:lnTo>
                      <a:cubicBezTo>
                        <a:pt x="8787" y="8311"/>
                        <a:pt x="9204" y="7894"/>
                        <a:pt x="9204" y="7382"/>
                      </a:cubicBezTo>
                      <a:lnTo>
                        <a:pt x="9204" y="929"/>
                      </a:lnTo>
                      <a:cubicBezTo>
                        <a:pt x="9204" y="417"/>
                        <a:pt x="8787" y="0"/>
                        <a:pt x="8275"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62" name="Google Shape;562;p21"/>
                <p:cNvSpPr/>
                <p:nvPr/>
              </p:nvSpPr>
              <p:spPr>
                <a:xfrm>
                  <a:off x="7532640" y="2929320"/>
                  <a:ext cx="199080" cy="159120"/>
                </a:xfrm>
                <a:custGeom>
                  <a:avLst/>
                  <a:gdLst>
                    <a:gd name="textAreaLeft" fmla="*/ 0 w 199080"/>
                    <a:gd name="textAreaRight" fmla="*/ 199440 w 199080"/>
                    <a:gd name="textAreaTop" fmla="*/ 0 h 159120"/>
                    <a:gd name="textAreaBottom" fmla="*/ 159480 h 159120"/>
                  </a:gdLst>
                  <a:ahLst/>
                  <a:rect l="textAreaLeft" t="textAreaTop" r="textAreaRight" b="textAreaBottom"/>
                  <a:pathLst>
                    <a:path w="6442" h="5144">
                      <a:moveTo>
                        <a:pt x="3424" y="0"/>
                      </a:moveTo>
                      <a:cubicBezTo>
                        <a:pt x="3309" y="0"/>
                        <a:pt x="3191" y="8"/>
                        <a:pt x="3072" y="24"/>
                      </a:cubicBezTo>
                      <a:cubicBezTo>
                        <a:pt x="453" y="358"/>
                        <a:pt x="48" y="3608"/>
                        <a:pt x="0" y="5120"/>
                      </a:cubicBezTo>
                      <a:lnTo>
                        <a:pt x="1310" y="5120"/>
                      </a:lnTo>
                      <a:lnTo>
                        <a:pt x="1310" y="5144"/>
                      </a:lnTo>
                      <a:cubicBezTo>
                        <a:pt x="1358" y="3918"/>
                        <a:pt x="1643" y="1524"/>
                        <a:pt x="3251" y="1310"/>
                      </a:cubicBezTo>
                      <a:cubicBezTo>
                        <a:pt x="3304" y="1304"/>
                        <a:pt x="3357" y="1301"/>
                        <a:pt x="3407" y="1301"/>
                      </a:cubicBezTo>
                      <a:cubicBezTo>
                        <a:pt x="3671" y="1301"/>
                        <a:pt x="3896" y="1382"/>
                        <a:pt x="4096" y="1572"/>
                      </a:cubicBezTo>
                      <a:cubicBezTo>
                        <a:pt x="4858" y="2251"/>
                        <a:pt x="5096" y="4013"/>
                        <a:pt x="5156" y="5144"/>
                      </a:cubicBezTo>
                      <a:lnTo>
                        <a:pt x="6442" y="5144"/>
                      </a:lnTo>
                      <a:cubicBezTo>
                        <a:pt x="6406" y="3930"/>
                        <a:pt x="6144" y="1667"/>
                        <a:pt x="4953" y="596"/>
                      </a:cubicBezTo>
                      <a:cubicBezTo>
                        <a:pt x="4527" y="199"/>
                        <a:pt x="4001" y="0"/>
                        <a:pt x="3424" y="0"/>
                      </a:cubicBezTo>
                      <a:close/>
                    </a:path>
                  </a:pathLst>
                </a:custGeom>
                <a:solidFill>
                  <a:schemeClr val="dk1"/>
                </a:solidFill>
                <a:ln w="0">
                  <a:noFill/>
                </a:ln>
              </p:spPr>
              <p:style>
                <a:lnRef idx="0"/>
                <a:fillRef idx="0"/>
                <a:effectRef idx="0"/>
                <a:fontRef idx="minor"/>
              </p:style>
              <p:txBody>
                <a:bodyPr tIns="79560" bIns="79560" anchor="ctr">
                  <a:noAutofit/>
                </a:bodyPr>
                <a:p>
                  <a:pPr>
                    <a:lnSpc>
                      <a:spcPct val="100000"/>
                    </a:lnSpc>
                  </a:pPr>
                  <a:endParaRPr b="0" lang="tr-TR" sz="1800" spc="-1" strike="noStrike">
                    <a:solidFill>
                      <a:schemeClr val="dk1"/>
                    </a:solidFill>
                    <a:latin typeface="Arial"/>
                  </a:endParaRPr>
                </a:p>
              </p:txBody>
            </p:sp>
            <p:sp>
              <p:nvSpPr>
                <p:cNvPr id="463" name="Google Shape;563;p21"/>
                <p:cNvSpPr/>
                <p:nvPr/>
              </p:nvSpPr>
              <p:spPr>
                <a:xfrm>
                  <a:off x="7587720" y="3150360"/>
                  <a:ext cx="89280" cy="149040"/>
                </a:xfrm>
                <a:custGeom>
                  <a:avLst/>
                  <a:gdLst>
                    <a:gd name="textAreaLeft" fmla="*/ 0 w 89280"/>
                    <a:gd name="textAreaRight" fmla="*/ 89640 w 89280"/>
                    <a:gd name="textAreaTop" fmla="*/ 0 h 149040"/>
                    <a:gd name="textAreaBottom" fmla="*/ 149400 h 149040"/>
                  </a:gdLst>
                  <a:ahLst/>
                  <a:rect l="textAreaLeft" t="textAreaTop" r="textAreaRight" b="textAreaBottom"/>
                  <a:pathLst>
                    <a:path w="2894" h="4823">
                      <a:moveTo>
                        <a:pt x="1441" y="0"/>
                      </a:moveTo>
                      <a:cubicBezTo>
                        <a:pt x="655" y="0"/>
                        <a:pt x="0" y="655"/>
                        <a:pt x="0" y="1441"/>
                      </a:cubicBezTo>
                      <a:cubicBezTo>
                        <a:pt x="0" y="2060"/>
                        <a:pt x="381" y="2572"/>
                        <a:pt x="917" y="2786"/>
                      </a:cubicBezTo>
                      <a:lnTo>
                        <a:pt x="917" y="4287"/>
                      </a:lnTo>
                      <a:cubicBezTo>
                        <a:pt x="917" y="4584"/>
                        <a:pt x="1155" y="4822"/>
                        <a:pt x="1453" y="4822"/>
                      </a:cubicBezTo>
                      <a:cubicBezTo>
                        <a:pt x="1751" y="4822"/>
                        <a:pt x="1989" y="4584"/>
                        <a:pt x="1989" y="4287"/>
                      </a:cubicBezTo>
                      <a:lnTo>
                        <a:pt x="1989" y="2774"/>
                      </a:lnTo>
                      <a:cubicBezTo>
                        <a:pt x="2536" y="2548"/>
                        <a:pt x="2894" y="2036"/>
                        <a:pt x="2894" y="1441"/>
                      </a:cubicBezTo>
                      <a:cubicBezTo>
                        <a:pt x="2894" y="643"/>
                        <a:pt x="2227" y="0"/>
                        <a:pt x="1441" y="0"/>
                      </a:cubicBezTo>
                      <a:close/>
                    </a:path>
                  </a:pathLst>
                </a:custGeom>
                <a:solidFill>
                  <a:schemeClr val="dk1"/>
                </a:solidFill>
                <a:ln w="0">
                  <a:noFill/>
                </a:ln>
              </p:spPr>
              <p:style>
                <a:lnRef idx="0"/>
                <a:fillRef idx="0"/>
                <a:effectRef idx="0"/>
                <a:fontRef idx="minor"/>
              </p:style>
              <p:txBody>
                <a:bodyPr tIns="74520" bIns="74520" anchor="ctr">
                  <a:noAutofit/>
                </a:bodyPr>
                <a:p>
                  <a:pPr>
                    <a:lnSpc>
                      <a:spcPct val="100000"/>
                    </a:lnSpc>
                  </a:pPr>
                  <a:endParaRPr b="0" lang="tr-TR" sz="1800" spc="-1" strike="noStrike">
                    <a:solidFill>
                      <a:schemeClr val="dk1"/>
                    </a:solidFill>
                    <a:latin typeface="Arial"/>
                  </a:endParaRPr>
                </a:p>
              </p:txBody>
            </p:sp>
            <p:sp>
              <p:nvSpPr>
                <p:cNvPr id="464" name="Google Shape;564;p21"/>
                <p:cNvSpPr/>
                <p:nvPr/>
              </p:nvSpPr>
              <p:spPr>
                <a:xfrm>
                  <a:off x="7757640" y="2753640"/>
                  <a:ext cx="162000" cy="162000"/>
                </a:xfrm>
                <a:custGeom>
                  <a:avLst/>
                  <a:gdLst>
                    <a:gd name="textAreaLeft" fmla="*/ 0 w 162000"/>
                    <a:gd name="textAreaRight" fmla="*/ 162360 w 162000"/>
                    <a:gd name="textAreaTop" fmla="*/ 0 h 162000"/>
                    <a:gd name="textAreaBottom" fmla="*/ 162360 h 162000"/>
                  </a:gdLst>
                  <a:ahLst/>
                  <a:rect l="textAreaLeft" t="textAreaTop" r="textAreaRight" b="textAreaBottom"/>
                  <a:pathLst>
                    <a:path w="5239" h="5239">
                      <a:moveTo>
                        <a:pt x="2620" y="0"/>
                      </a:moveTo>
                      <a:cubicBezTo>
                        <a:pt x="1167" y="0"/>
                        <a:pt x="0" y="1167"/>
                        <a:pt x="0" y="2620"/>
                      </a:cubicBezTo>
                      <a:cubicBezTo>
                        <a:pt x="0" y="4060"/>
                        <a:pt x="1167" y="5239"/>
                        <a:pt x="2620" y="5239"/>
                      </a:cubicBezTo>
                      <a:cubicBezTo>
                        <a:pt x="4072" y="5239"/>
                        <a:pt x="5239" y="4060"/>
                        <a:pt x="5239" y="2620"/>
                      </a:cubicBezTo>
                      <a:cubicBezTo>
                        <a:pt x="5239" y="1167"/>
                        <a:pt x="4072" y="0"/>
                        <a:pt x="2620" y="0"/>
                      </a:cubicBezTo>
                      <a:close/>
                    </a:path>
                  </a:pathLst>
                </a:custGeom>
                <a:solidFill>
                  <a:schemeClr val="accent2"/>
                </a:solidFill>
                <a:ln w="0">
                  <a:noFill/>
                </a:ln>
              </p:spPr>
              <p:style>
                <a:lnRef idx="0"/>
                <a:fillRef idx="0"/>
                <a:effectRef idx="0"/>
                <a:fontRef idx="minor"/>
              </p:style>
              <p:txBody>
                <a:bodyPr tIns="81000" bIns="81000" anchor="ctr">
                  <a:noAutofit/>
                </a:bodyPr>
                <a:p>
                  <a:pPr>
                    <a:lnSpc>
                      <a:spcPct val="100000"/>
                    </a:lnSpc>
                  </a:pPr>
                  <a:endParaRPr b="0" lang="tr-TR" sz="1800" spc="-1" strike="noStrike">
                    <a:solidFill>
                      <a:schemeClr val="dk1"/>
                    </a:solidFill>
                    <a:latin typeface="Arial"/>
                  </a:endParaRPr>
                </a:p>
              </p:txBody>
            </p:sp>
            <p:sp>
              <p:nvSpPr>
                <p:cNvPr id="465" name="Google Shape;565;p21"/>
                <p:cNvSpPr/>
                <p:nvPr/>
              </p:nvSpPr>
              <p:spPr>
                <a:xfrm>
                  <a:off x="7255440" y="3245040"/>
                  <a:ext cx="49680" cy="71280"/>
                </a:xfrm>
                <a:custGeom>
                  <a:avLst/>
                  <a:gdLst>
                    <a:gd name="textAreaLeft" fmla="*/ 0 w 49680"/>
                    <a:gd name="textAreaRight" fmla="*/ 50040 w 49680"/>
                    <a:gd name="textAreaTop" fmla="*/ 0 h 71280"/>
                    <a:gd name="textAreaBottom" fmla="*/ 71640 h 71280"/>
                  </a:gdLst>
                  <a:ahLst/>
                  <a:rect l="textAreaLeft" t="textAreaTop" r="textAreaRight" b="textAreaBottom"/>
                  <a:pathLst>
                    <a:path w="1621" h="2314">
                      <a:moveTo>
                        <a:pt x="1132" y="1"/>
                      </a:moveTo>
                      <a:cubicBezTo>
                        <a:pt x="931" y="1"/>
                        <a:pt x="759" y="125"/>
                        <a:pt x="679" y="325"/>
                      </a:cubicBezTo>
                      <a:cubicBezTo>
                        <a:pt x="619" y="497"/>
                        <a:pt x="558" y="678"/>
                        <a:pt x="482" y="846"/>
                      </a:cubicBezTo>
                      <a:lnTo>
                        <a:pt x="482" y="846"/>
                      </a:lnTo>
                      <a:cubicBezTo>
                        <a:pt x="485" y="838"/>
                        <a:pt x="487" y="831"/>
                        <a:pt x="489" y="825"/>
                      </a:cubicBezTo>
                      <a:lnTo>
                        <a:pt x="489" y="825"/>
                      </a:lnTo>
                      <a:cubicBezTo>
                        <a:pt x="475" y="856"/>
                        <a:pt x="462" y="887"/>
                        <a:pt x="448" y="918"/>
                      </a:cubicBezTo>
                      <a:lnTo>
                        <a:pt x="448" y="918"/>
                      </a:lnTo>
                      <a:cubicBezTo>
                        <a:pt x="446" y="923"/>
                        <a:pt x="444" y="927"/>
                        <a:pt x="441" y="932"/>
                      </a:cubicBezTo>
                      <a:cubicBezTo>
                        <a:pt x="442" y="931"/>
                        <a:pt x="442" y="931"/>
                        <a:pt x="443" y="930"/>
                      </a:cubicBezTo>
                      <a:lnTo>
                        <a:pt x="443" y="930"/>
                      </a:lnTo>
                      <a:cubicBezTo>
                        <a:pt x="339" y="1166"/>
                        <a:pt x="234" y="1394"/>
                        <a:pt x="120" y="1622"/>
                      </a:cubicBezTo>
                      <a:cubicBezTo>
                        <a:pt x="1" y="1825"/>
                        <a:pt x="60" y="2134"/>
                        <a:pt x="287" y="2253"/>
                      </a:cubicBezTo>
                      <a:cubicBezTo>
                        <a:pt x="356" y="2294"/>
                        <a:pt x="437" y="2314"/>
                        <a:pt x="519" y="2314"/>
                      </a:cubicBezTo>
                      <a:cubicBezTo>
                        <a:pt x="678" y="2314"/>
                        <a:pt x="839" y="2240"/>
                        <a:pt x="918" y="2099"/>
                      </a:cubicBezTo>
                      <a:cubicBezTo>
                        <a:pt x="1180" y="1599"/>
                        <a:pt x="1394" y="1099"/>
                        <a:pt x="1572" y="575"/>
                      </a:cubicBezTo>
                      <a:cubicBezTo>
                        <a:pt x="1620" y="468"/>
                        <a:pt x="1596" y="313"/>
                        <a:pt x="1537" y="218"/>
                      </a:cubicBezTo>
                      <a:cubicBezTo>
                        <a:pt x="1477" y="134"/>
                        <a:pt x="1370" y="27"/>
                        <a:pt x="1251" y="15"/>
                      </a:cubicBezTo>
                      <a:cubicBezTo>
                        <a:pt x="1210" y="5"/>
                        <a:pt x="1171" y="1"/>
                        <a:pt x="1132" y="1"/>
                      </a:cubicBezTo>
                      <a:close/>
                    </a:path>
                  </a:pathLst>
                </a:custGeom>
                <a:solidFill>
                  <a:schemeClr val="dk1"/>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466" name="Google Shape;566;p21"/>
                <p:cNvSpPr/>
                <p:nvPr/>
              </p:nvSpPr>
              <p:spPr>
                <a:xfrm>
                  <a:off x="7231320" y="3250080"/>
                  <a:ext cx="92880" cy="54360"/>
                </a:xfrm>
                <a:custGeom>
                  <a:avLst/>
                  <a:gdLst>
                    <a:gd name="textAreaLeft" fmla="*/ 0 w 92880"/>
                    <a:gd name="textAreaRight" fmla="*/ 93240 w 92880"/>
                    <a:gd name="textAreaTop" fmla="*/ 0 h 54360"/>
                    <a:gd name="textAreaBottom" fmla="*/ 54720 h 54360"/>
                  </a:gdLst>
                  <a:ahLst/>
                  <a:rect l="textAreaLeft" t="textAreaTop" r="textAreaRight" b="textAreaBottom"/>
                  <a:pathLst>
                    <a:path w="3014" h="1763">
                      <a:moveTo>
                        <a:pt x="477" y="0"/>
                      </a:moveTo>
                      <a:cubicBezTo>
                        <a:pt x="320" y="0"/>
                        <a:pt x="170" y="69"/>
                        <a:pt x="84" y="224"/>
                      </a:cubicBezTo>
                      <a:cubicBezTo>
                        <a:pt x="1" y="450"/>
                        <a:pt x="25" y="760"/>
                        <a:pt x="263" y="867"/>
                      </a:cubicBezTo>
                      <a:cubicBezTo>
                        <a:pt x="965" y="1189"/>
                        <a:pt x="1668" y="1486"/>
                        <a:pt x="2394" y="1736"/>
                      </a:cubicBezTo>
                      <a:cubicBezTo>
                        <a:pt x="2434" y="1754"/>
                        <a:pt x="2478" y="1762"/>
                        <a:pt x="2521" y="1762"/>
                      </a:cubicBezTo>
                      <a:cubicBezTo>
                        <a:pt x="2711" y="1762"/>
                        <a:pt x="2915" y="1608"/>
                        <a:pt x="2954" y="1415"/>
                      </a:cubicBezTo>
                      <a:cubicBezTo>
                        <a:pt x="3013" y="1141"/>
                        <a:pt x="2882" y="939"/>
                        <a:pt x="2632" y="843"/>
                      </a:cubicBezTo>
                      <a:cubicBezTo>
                        <a:pt x="2287" y="724"/>
                        <a:pt x="1954" y="593"/>
                        <a:pt x="1632" y="462"/>
                      </a:cubicBezTo>
                      <a:cubicBezTo>
                        <a:pt x="1596" y="439"/>
                        <a:pt x="1561" y="427"/>
                        <a:pt x="1525" y="415"/>
                      </a:cubicBezTo>
                      <a:lnTo>
                        <a:pt x="1525" y="415"/>
                      </a:lnTo>
                      <a:cubicBezTo>
                        <a:pt x="1554" y="428"/>
                        <a:pt x="1564" y="433"/>
                        <a:pt x="1562" y="433"/>
                      </a:cubicBezTo>
                      <a:cubicBezTo>
                        <a:pt x="1559" y="433"/>
                        <a:pt x="1474" y="396"/>
                        <a:pt x="1465" y="379"/>
                      </a:cubicBezTo>
                      <a:cubicBezTo>
                        <a:pt x="1382" y="355"/>
                        <a:pt x="1299" y="308"/>
                        <a:pt x="1215" y="284"/>
                      </a:cubicBezTo>
                      <a:lnTo>
                        <a:pt x="727" y="58"/>
                      </a:lnTo>
                      <a:cubicBezTo>
                        <a:pt x="648" y="20"/>
                        <a:pt x="562" y="0"/>
                        <a:pt x="477" y="0"/>
                      </a:cubicBezTo>
                      <a:close/>
                    </a:path>
                  </a:pathLst>
                </a:custGeom>
                <a:solidFill>
                  <a:schemeClr val="dk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467" name="Google Shape;567;p21"/>
                <p:cNvSpPr/>
                <p:nvPr/>
              </p:nvSpPr>
              <p:spPr>
                <a:xfrm>
                  <a:off x="7862040" y="3015720"/>
                  <a:ext cx="49680" cy="71640"/>
                </a:xfrm>
                <a:custGeom>
                  <a:avLst/>
                  <a:gdLst>
                    <a:gd name="textAreaLeft" fmla="*/ 0 w 49680"/>
                    <a:gd name="textAreaRight" fmla="*/ 50040 w 49680"/>
                    <a:gd name="textAreaTop" fmla="*/ 0 h 71640"/>
                    <a:gd name="textAreaBottom" fmla="*/ 72000 h 71640"/>
                  </a:gdLst>
                  <a:ahLst/>
                  <a:rect l="textAreaLeft" t="textAreaTop" r="textAreaRight" b="textAreaBottom"/>
                  <a:pathLst>
                    <a:path w="1620" h="2330">
                      <a:moveTo>
                        <a:pt x="489" y="841"/>
                      </a:moveTo>
                      <a:cubicBezTo>
                        <a:pt x="482" y="856"/>
                        <a:pt x="475" y="872"/>
                        <a:pt x="469" y="887"/>
                      </a:cubicBezTo>
                      <a:lnTo>
                        <a:pt x="469" y="887"/>
                      </a:lnTo>
                      <a:cubicBezTo>
                        <a:pt x="476" y="872"/>
                        <a:pt x="484" y="856"/>
                        <a:pt x="489" y="841"/>
                      </a:cubicBezTo>
                      <a:close/>
                      <a:moveTo>
                        <a:pt x="1113" y="0"/>
                      </a:moveTo>
                      <a:cubicBezTo>
                        <a:pt x="915" y="0"/>
                        <a:pt x="757" y="127"/>
                        <a:pt x="679" y="341"/>
                      </a:cubicBezTo>
                      <a:cubicBezTo>
                        <a:pt x="610" y="539"/>
                        <a:pt x="540" y="748"/>
                        <a:pt x="448" y="935"/>
                      </a:cubicBezTo>
                      <a:lnTo>
                        <a:pt x="448" y="935"/>
                      </a:lnTo>
                      <a:cubicBezTo>
                        <a:pt x="455" y="919"/>
                        <a:pt x="462" y="903"/>
                        <a:pt x="469" y="887"/>
                      </a:cubicBezTo>
                      <a:lnTo>
                        <a:pt x="469" y="887"/>
                      </a:lnTo>
                      <a:cubicBezTo>
                        <a:pt x="459" y="908"/>
                        <a:pt x="448" y="928"/>
                        <a:pt x="441" y="948"/>
                      </a:cubicBezTo>
                      <a:cubicBezTo>
                        <a:pt x="443" y="944"/>
                        <a:pt x="446" y="939"/>
                        <a:pt x="448" y="935"/>
                      </a:cubicBezTo>
                      <a:lnTo>
                        <a:pt x="448" y="935"/>
                      </a:lnTo>
                      <a:cubicBezTo>
                        <a:pt x="342" y="1175"/>
                        <a:pt x="236" y="1405"/>
                        <a:pt x="120" y="1627"/>
                      </a:cubicBezTo>
                      <a:cubicBezTo>
                        <a:pt x="1" y="1841"/>
                        <a:pt x="60" y="2151"/>
                        <a:pt x="275" y="2270"/>
                      </a:cubicBezTo>
                      <a:cubicBezTo>
                        <a:pt x="347" y="2310"/>
                        <a:pt x="430" y="2330"/>
                        <a:pt x="513" y="2330"/>
                      </a:cubicBezTo>
                      <a:cubicBezTo>
                        <a:pt x="676" y="2330"/>
                        <a:pt x="839" y="2253"/>
                        <a:pt x="917" y="2103"/>
                      </a:cubicBezTo>
                      <a:cubicBezTo>
                        <a:pt x="1167" y="1615"/>
                        <a:pt x="1394" y="1115"/>
                        <a:pt x="1572" y="591"/>
                      </a:cubicBezTo>
                      <a:cubicBezTo>
                        <a:pt x="1620" y="484"/>
                        <a:pt x="1584" y="317"/>
                        <a:pt x="1525" y="234"/>
                      </a:cubicBezTo>
                      <a:cubicBezTo>
                        <a:pt x="1465" y="139"/>
                        <a:pt x="1370" y="43"/>
                        <a:pt x="1251" y="19"/>
                      </a:cubicBezTo>
                      <a:cubicBezTo>
                        <a:pt x="1203" y="6"/>
                        <a:pt x="1157" y="0"/>
                        <a:pt x="1113" y="0"/>
                      </a:cubicBezTo>
                      <a:close/>
                    </a:path>
                  </a:pathLst>
                </a:custGeom>
                <a:solidFill>
                  <a:schemeClr val="dk1"/>
                </a:solidFill>
                <a:ln w="0">
                  <a:noFill/>
                </a:ln>
              </p:spPr>
              <p:style>
                <a:lnRef idx="0"/>
                <a:fillRef idx="0"/>
                <a:effectRef idx="0"/>
                <a:fontRef idx="minor"/>
              </p:style>
              <p:txBody>
                <a:bodyPr tIns="36000" bIns="36000" anchor="ctr">
                  <a:noAutofit/>
                </a:bodyPr>
                <a:p>
                  <a:pPr>
                    <a:lnSpc>
                      <a:spcPct val="100000"/>
                    </a:lnSpc>
                  </a:pPr>
                  <a:endParaRPr b="0" lang="tr-TR" sz="1800" spc="-1" strike="noStrike">
                    <a:solidFill>
                      <a:schemeClr val="dk1"/>
                    </a:solidFill>
                    <a:latin typeface="Arial"/>
                  </a:endParaRPr>
                </a:p>
              </p:txBody>
            </p:sp>
            <p:sp>
              <p:nvSpPr>
                <p:cNvPr id="468" name="Google Shape;568;p21"/>
                <p:cNvSpPr/>
                <p:nvPr/>
              </p:nvSpPr>
              <p:spPr>
                <a:xfrm>
                  <a:off x="7837200" y="3021120"/>
                  <a:ext cx="93600" cy="54360"/>
                </a:xfrm>
                <a:custGeom>
                  <a:avLst/>
                  <a:gdLst>
                    <a:gd name="textAreaLeft" fmla="*/ 0 w 93600"/>
                    <a:gd name="textAreaRight" fmla="*/ 93960 w 93600"/>
                    <a:gd name="textAreaTop" fmla="*/ 0 h 54360"/>
                    <a:gd name="textAreaBottom" fmla="*/ 54720 h 54360"/>
                  </a:gdLst>
                  <a:ahLst/>
                  <a:rect l="textAreaLeft" t="textAreaTop" r="textAreaRight" b="textAreaBottom"/>
                  <a:pathLst>
                    <a:path w="3038" h="1765">
                      <a:moveTo>
                        <a:pt x="492" y="0"/>
                      </a:moveTo>
                      <a:cubicBezTo>
                        <a:pt x="338" y="0"/>
                        <a:pt x="192" y="68"/>
                        <a:pt x="108" y="227"/>
                      </a:cubicBezTo>
                      <a:cubicBezTo>
                        <a:pt x="1" y="430"/>
                        <a:pt x="49" y="739"/>
                        <a:pt x="287" y="858"/>
                      </a:cubicBezTo>
                      <a:cubicBezTo>
                        <a:pt x="989" y="1192"/>
                        <a:pt x="1692" y="1489"/>
                        <a:pt x="2418" y="1740"/>
                      </a:cubicBezTo>
                      <a:cubicBezTo>
                        <a:pt x="2459" y="1757"/>
                        <a:pt x="2502" y="1765"/>
                        <a:pt x="2546" y="1765"/>
                      </a:cubicBezTo>
                      <a:cubicBezTo>
                        <a:pt x="2743" y="1765"/>
                        <a:pt x="2948" y="1603"/>
                        <a:pt x="2978" y="1418"/>
                      </a:cubicBezTo>
                      <a:cubicBezTo>
                        <a:pt x="3037" y="1144"/>
                        <a:pt x="2906" y="942"/>
                        <a:pt x="2656" y="847"/>
                      </a:cubicBezTo>
                      <a:cubicBezTo>
                        <a:pt x="2311" y="728"/>
                        <a:pt x="1989" y="597"/>
                        <a:pt x="1656" y="454"/>
                      </a:cubicBezTo>
                      <a:cubicBezTo>
                        <a:pt x="1620" y="442"/>
                        <a:pt x="1585" y="430"/>
                        <a:pt x="1549" y="418"/>
                      </a:cubicBezTo>
                      <a:lnTo>
                        <a:pt x="1549" y="418"/>
                      </a:lnTo>
                      <a:cubicBezTo>
                        <a:pt x="1573" y="426"/>
                        <a:pt x="1584" y="429"/>
                        <a:pt x="1586" y="429"/>
                      </a:cubicBezTo>
                      <a:cubicBezTo>
                        <a:pt x="1593" y="429"/>
                        <a:pt x="1498" y="391"/>
                        <a:pt x="1489" y="382"/>
                      </a:cubicBezTo>
                      <a:cubicBezTo>
                        <a:pt x="1406" y="358"/>
                        <a:pt x="1323" y="311"/>
                        <a:pt x="1239" y="275"/>
                      </a:cubicBezTo>
                      <a:lnTo>
                        <a:pt x="751" y="61"/>
                      </a:lnTo>
                      <a:cubicBezTo>
                        <a:pt x="669" y="22"/>
                        <a:pt x="580" y="0"/>
                        <a:pt x="492" y="0"/>
                      </a:cubicBezTo>
                      <a:close/>
                    </a:path>
                  </a:pathLst>
                </a:custGeom>
                <a:solidFill>
                  <a:schemeClr val="dk1"/>
                </a:solidFill>
                <a:ln w="0">
                  <a:noFill/>
                </a:ln>
              </p:spPr>
              <p:style>
                <a:lnRef idx="0"/>
                <a:fillRef idx="0"/>
                <a:effectRef idx="0"/>
                <a:fontRef idx="minor"/>
              </p:style>
              <p:txBody>
                <a:bodyPr tIns="27360" bIns="27360" anchor="ctr">
                  <a:noAutofit/>
                </a:bodyPr>
                <a:p>
                  <a:pPr>
                    <a:lnSpc>
                      <a:spcPct val="100000"/>
                    </a:lnSpc>
                  </a:pPr>
                  <a:endParaRPr b="0" lang="tr-TR" sz="1800" spc="-1" strike="noStrike">
                    <a:solidFill>
                      <a:schemeClr val="dk1"/>
                    </a:solidFill>
                    <a:latin typeface="Arial"/>
                  </a:endParaRPr>
                </a:p>
              </p:txBody>
            </p:sp>
            <p:sp>
              <p:nvSpPr>
                <p:cNvPr id="469" name="Google Shape;569;p21"/>
                <p:cNvSpPr/>
                <p:nvPr/>
              </p:nvSpPr>
              <p:spPr>
                <a:xfrm>
                  <a:off x="7630200" y="2753280"/>
                  <a:ext cx="65880" cy="65520"/>
                </a:xfrm>
                <a:custGeom>
                  <a:avLst/>
                  <a:gdLst>
                    <a:gd name="textAreaLeft" fmla="*/ 0 w 65880"/>
                    <a:gd name="textAreaRight" fmla="*/ 66240 w 65880"/>
                    <a:gd name="textAreaTop" fmla="*/ 0 h 65520"/>
                    <a:gd name="textAreaBottom" fmla="*/ 65880 h 65520"/>
                  </a:gdLst>
                  <a:ahLst/>
                  <a:rect l="textAreaLeft" t="textAreaTop" r="textAreaRight" b="textAreaBottom"/>
                  <a:pathLst>
                    <a:path w="2144" h="2132">
                      <a:moveTo>
                        <a:pt x="1072" y="0"/>
                      </a:moveTo>
                      <a:cubicBezTo>
                        <a:pt x="477" y="0"/>
                        <a:pt x="1" y="477"/>
                        <a:pt x="1" y="1072"/>
                      </a:cubicBezTo>
                      <a:cubicBezTo>
                        <a:pt x="1" y="1655"/>
                        <a:pt x="477" y="2132"/>
                        <a:pt x="1072" y="2132"/>
                      </a:cubicBezTo>
                      <a:cubicBezTo>
                        <a:pt x="1667" y="2132"/>
                        <a:pt x="2144" y="1655"/>
                        <a:pt x="2144" y="1072"/>
                      </a:cubicBezTo>
                      <a:cubicBezTo>
                        <a:pt x="2144" y="477"/>
                        <a:pt x="1667" y="0"/>
                        <a:pt x="1072" y="0"/>
                      </a:cubicBezTo>
                      <a:close/>
                    </a:path>
                  </a:pathLst>
                </a:custGeom>
                <a:solidFill>
                  <a:schemeClr val="accent2"/>
                </a:solidFill>
                <a:ln w="0">
                  <a:noFill/>
                </a:ln>
              </p:spPr>
              <p:style>
                <a:lnRef idx="0"/>
                <a:fillRef idx="0"/>
                <a:effectRef idx="0"/>
                <a:fontRef idx="minor"/>
              </p:style>
              <p:txBody>
                <a:bodyPr tIns="32760" bIns="32760" anchor="ctr">
                  <a:noAutofit/>
                </a:bodyPr>
                <a:p>
                  <a:pPr>
                    <a:lnSpc>
                      <a:spcPct val="100000"/>
                    </a:lnSpc>
                  </a:pPr>
                  <a:endParaRPr b="0" lang="tr-TR" sz="1800" spc="-1" strike="noStrike">
                    <a:solidFill>
                      <a:schemeClr val="dk1"/>
                    </a:solidFill>
                    <a:latin typeface="Arial"/>
                  </a:endParaRPr>
                </a:p>
              </p:txBody>
            </p:sp>
          </p:grpSp>
        </p:grpSp>
        <p:cxnSp>
          <p:nvCxnSpPr>
            <p:cNvPr id="470" name="Google Shape;570;p21"/>
            <p:cNvCxnSpPr/>
            <p:nvPr/>
          </p:nvCxnSpPr>
          <p:spPr>
            <a:xfrm flipV="1" rot="10800000">
              <a:off x="4952880" y="3794040"/>
              <a:ext cx="1632600" cy="266040"/>
            </a:xfrm>
            <a:prstGeom prst="bentConnector3">
              <a:avLst>
                <a:gd name="adj1" fmla="val 50000"/>
              </a:avLst>
            </a:prstGeom>
            <a:ln w="9525">
              <a:solidFill>
                <a:srgbClr val="000000"/>
              </a:solidFill>
              <a:round/>
              <a:tailEnd len="med" type="oval" w="med"/>
            </a:ln>
          </p:spPr>
        </p:cxnSp>
      </p:grpSp>
      <p:grpSp>
        <p:nvGrpSpPr>
          <p:cNvPr id="471" name="Google Shape;571;p21"/>
          <p:cNvGrpSpPr/>
          <p:nvPr/>
        </p:nvGrpSpPr>
        <p:grpSpPr>
          <a:xfrm>
            <a:off x="4924080" y="4531680"/>
            <a:ext cx="3608280" cy="2147760"/>
            <a:chOff x="4924080" y="4531680"/>
            <a:chExt cx="3608280" cy="2147760"/>
          </a:xfrm>
        </p:grpSpPr>
        <p:grpSp>
          <p:nvGrpSpPr>
            <p:cNvPr id="472" name="Google Shape;572;p21"/>
            <p:cNvGrpSpPr/>
            <p:nvPr/>
          </p:nvGrpSpPr>
          <p:grpSpPr>
            <a:xfrm>
              <a:off x="6582960" y="4531680"/>
              <a:ext cx="1949400" cy="2147760"/>
              <a:chOff x="6582960" y="4531680"/>
              <a:chExt cx="1949400" cy="2147760"/>
            </a:xfrm>
          </p:grpSpPr>
          <p:sp>
            <p:nvSpPr>
              <p:cNvPr id="473" name="Google Shape;573;p21"/>
              <p:cNvSpPr/>
              <p:nvPr/>
            </p:nvSpPr>
            <p:spPr>
              <a:xfrm>
                <a:off x="6582960" y="5150520"/>
                <a:ext cx="1949400" cy="1528920"/>
              </a:xfrm>
              <a:prstGeom prst="roundRect">
                <a:avLst>
                  <a:gd name="adj" fmla="val 16667"/>
                </a:avLst>
              </a:prstGeom>
              <a:noFill/>
              <a:ln w="952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474" name="Google Shape;574;p21"/>
              <p:cNvGrpSpPr/>
              <p:nvPr/>
            </p:nvGrpSpPr>
            <p:grpSpPr>
              <a:xfrm>
                <a:off x="7092000" y="4531680"/>
                <a:ext cx="1024200" cy="752760"/>
                <a:chOff x="7092000" y="4531680"/>
                <a:chExt cx="1024200" cy="752760"/>
              </a:xfrm>
            </p:grpSpPr>
            <p:sp>
              <p:nvSpPr>
                <p:cNvPr id="475" name="Google Shape;575;p21"/>
                <p:cNvSpPr/>
                <p:nvPr/>
              </p:nvSpPr>
              <p:spPr>
                <a:xfrm>
                  <a:off x="7092000" y="4531680"/>
                  <a:ext cx="1024200" cy="646920"/>
                </a:xfrm>
                <a:custGeom>
                  <a:avLst/>
                  <a:gdLst>
                    <a:gd name="textAreaLeft" fmla="*/ 0 w 1024200"/>
                    <a:gd name="textAreaRight" fmla="*/ 1024560 w 1024200"/>
                    <a:gd name="textAreaTop" fmla="*/ 0 h 646920"/>
                    <a:gd name="textAreaBottom" fmla="*/ 647280 h 646920"/>
                  </a:gdLst>
                  <a:ahLst/>
                  <a:rect l="textAreaLeft" t="textAreaTop" r="textAreaRight" b="textAreaBottom"/>
                  <a:pathLst>
                    <a:path w="33077" h="20895">
                      <a:moveTo>
                        <a:pt x="17006" y="1"/>
                      </a:moveTo>
                      <a:cubicBezTo>
                        <a:pt x="16424" y="1"/>
                        <a:pt x="15889" y="143"/>
                        <a:pt x="15455" y="427"/>
                      </a:cubicBezTo>
                      <a:cubicBezTo>
                        <a:pt x="13931" y="1404"/>
                        <a:pt x="13729" y="3940"/>
                        <a:pt x="8466" y="4428"/>
                      </a:cubicBezTo>
                      <a:cubicBezTo>
                        <a:pt x="3215" y="4916"/>
                        <a:pt x="1" y="10881"/>
                        <a:pt x="1477" y="14953"/>
                      </a:cubicBezTo>
                      <a:cubicBezTo>
                        <a:pt x="2953" y="19013"/>
                        <a:pt x="6251" y="19715"/>
                        <a:pt x="6251" y="19715"/>
                      </a:cubicBezTo>
                      <a:cubicBezTo>
                        <a:pt x="10210" y="20368"/>
                        <a:pt x="13320" y="20895"/>
                        <a:pt x="15709" y="20895"/>
                      </a:cubicBezTo>
                      <a:cubicBezTo>
                        <a:pt x="16065" y="20895"/>
                        <a:pt x="16405" y="20883"/>
                        <a:pt x="16729" y="20858"/>
                      </a:cubicBezTo>
                      <a:cubicBezTo>
                        <a:pt x="16976" y="20841"/>
                        <a:pt x="17250" y="20835"/>
                        <a:pt x="17548" y="20835"/>
                      </a:cubicBezTo>
                      <a:cubicBezTo>
                        <a:pt x="18109" y="20835"/>
                        <a:pt x="18752" y="20855"/>
                        <a:pt x="19455" y="20855"/>
                      </a:cubicBezTo>
                      <a:cubicBezTo>
                        <a:pt x="22137" y="20855"/>
                        <a:pt x="25676" y="20555"/>
                        <a:pt x="28754" y="17656"/>
                      </a:cubicBezTo>
                      <a:cubicBezTo>
                        <a:pt x="33076" y="13596"/>
                        <a:pt x="31195" y="7690"/>
                        <a:pt x="28195" y="6821"/>
                      </a:cubicBezTo>
                      <a:cubicBezTo>
                        <a:pt x="25182" y="5964"/>
                        <a:pt x="23087" y="5094"/>
                        <a:pt x="21384" y="2642"/>
                      </a:cubicBezTo>
                      <a:cubicBezTo>
                        <a:pt x="20179" y="877"/>
                        <a:pt x="18448" y="1"/>
                        <a:pt x="17006"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76" name="Google Shape;576;p21"/>
                <p:cNvSpPr/>
                <p:nvPr/>
              </p:nvSpPr>
              <p:spPr>
                <a:xfrm>
                  <a:off x="7765560" y="4665960"/>
                  <a:ext cx="167400" cy="186840"/>
                </a:xfrm>
                <a:custGeom>
                  <a:avLst/>
                  <a:gdLst>
                    <a:gd name="textAreaLeft" fmla="*/ 0 w 167400"/>
                    <a:gd name="textAreaRight" fmla="*/ 167760 w 167400"/>
                    <a:gd name="textAreaTop" fmla="*/ 0 h 186840"/>
                    <a:gd name="textAreaBottom" fmla="*/ 187200 h 186840"/>
                  </a:gdLst>
                  <a:ahLst/>
                  <a:rect l="textAreaLeft" t="textAreaTop" r="textAreaRight" b="textAreaBottom"/>
                  <a:pathLst>
                    <a:path w="5418" h="6039">
                      <a:moveTo>
                        <a:pt x="2378" y="2318"/>
                      </a:moveTo>
                      <a:cubicBezTo>
                        <a:pt x="2425" y="2318"/>
                        <a:pt x="2426" y="2343"/>
                        <a:pt x="2414" y="2343"/>
                      </a:cubicBezTo>
                      <a:cubicBezTo>
                        <a:pt x="2409" y="2343"/>
                        <a:pt x="2401" y="2337"/>
                        <a:pt x="2394" y="2319"/>
                      </a:cubicBezTo>
                      <a:lnTo>
                        <a:pt x="2394" y="2319"/>
                      </a:lnTo>
                      <a:cubicBezTo>
                        <a:pt x="2429" y="2474"/>
                        <a:pt x="2132" y="2593"/>
                        <a:pt x="2024" y="2629"/>
                      </a:cubicBezTo>
                      <a:cubicBezTo>
                        <a:pt x="1955" y="2658"/>
                        <a:pt x="1871" y="2688"/>
                        <a:pt x="1780" y="2710"/>
                      </a:cubicBezTo>
                      <a:lnTo>
                        <a:pt x="1780" y="2710"/>
                      </a:lnTo>
                      <a:cubicBezTo>
                        <a:pt x="1879" y="2550"/>
                        <a:pt x="2018" y="2417"/>
                        <a:pt x="2191" y="2355"/>
                      </a:cubicBezTo>
                      <a:cubicBezTo>
                        <a:pt x="2251" y="2331"/>
                        <a:pt x="2298" y="2319"/>
                        <a:pt x="2358" y="2319"/>
                      </a:cubicBezTo>
                      <a:cubicBezTo>
                        <a:pt x="2365" y="2318"/>
                        <a:pt x="2372" y="2318"/>
                        <a:pt x="2378" y="2318"/>
                      </a:cubicBezTo>
                      <a:close/>
                      <a:moveTo>
                        <a:pt x="3916" y="3948"/>
                      </a:moveTo>
                      <a:cubicBezTo>
                        <a:pt x="3929" y="3948"/>
                        <a:pt x="3947" y="3981"/>
                        <a:pt x="3938" y="3981"/>
                      </a:cubicBezTo>
                      <a:cubicBezTo>
                        <a:pt x="3934" y="3981"/>
                        <a:pt x="3924" y="3974"/>
                        <a:pt x="3907" y="3956"/>
                      </a:cubicBezTo>
                      <a:lnTo>
                        <a:pt x="3907" y="3956"/>
                      </a:lnTo>
                      <a:cubicBezTo>
                        <a:pt x="3910" y="3950"/>
                        <a:pt x="3913" y="3948"/>
                        <a:pt x="3916" y="3948"/>
                      </a:cubicBezTo>
                      <a:close/>
                      <a:moveTo>
                        <a:pt x="2090" y="0"/>
                      </a:moveTo>
                      <a:cubicBezTo>
                        <a:pt x="1440" y="0"/>
                        <a:pt x="817" y="310"/>
                        <a:pt x="465" y="890"/>
                      </a:cubicBezTo>
                      <a:cubicBezTo>
                        <a:pt x="96" y="1521"/>
                        <a:pt x="0" y="2676"/>
                        <a:pt x="548" y="3248"/>
                      </a:cubicBezTo>
                      <a:cubicBezTo>
                        <a:pt x="624" y="3326"/>
                        <a:pt x="708" y="3391"/>
                        <a:pt x="796" y="3443"/>
                      </a:cubicBezTo>
                      <a:lnTo>
                        <a:pt x="796" y="3443"/>
                      </a:lnTo>
                      <a:cubicBezTo>
                        <a:pt x="829" y="3941"/>
                        <a:pt x="1055" y="4425"/>
                        <a:pt x="1429" y="4760"/>
                      </a:cubicBezTo>
                      <a:cubicBezTo>
                        <a:pt x="1819" y="5118"/>
                        <a:pt x="2326" y="5311"/>
                        <a:pt x="2843" y="5311"/>
                      </a:cubicBezTo>
                      <a:cubicBezTo>
                        <a:pt x="2999" y="5311"/>
                        <a:pt x="3155" y="5294"/>
                        <a:pt x="3310" y="5258"/>
                      </a:cubicBezTo>
                      <a:lnTo>
                        <a:pt x="3310" y="5258"/>
                      </a:lnTo>
                      <a:cubicBezTo>
                        <a:pt x="3599" y="5709"/>
                        <a:pt x="4066" y="6039"/>
                        <a:pt x="4592" y="6039"/>
                      </a:cubicBezTo>
                      <a:cubicBezTo>
                        <a:pt x="4744" y="6039"/>
                        <a:pt x="4901" y="6011"/>
                        <a:pt x="5061" y="5951"/>
                      </a:cubicBezTo>
                      <a:cubicBezTo>
                        <a:pt x="5275" y="5867"/>
                        <a:pt x="5418" y="5665"/>
                        <a:pt x="5358" y="5427"/>
                      </a:cubicBezTo>
                      <a:cubicBezTo>
                        <a:pt x="5308" y="5257"/>
                        <a:pt x="5124" y="5112"/>
                        <a:pt x="4940" y="5112"/>
                      </a:cubicBezTo>
                      <a:cubicBezTo>
                        <a:pt x="4904" y="5112"/>
                        <a:pt x="4869" y="5118"/>
                        <a:pt x="4834" y="5129"/>
                      </a:cubicBezTo>
                      <a:cubicBezTo>
                        <a:pt x="4754" y="5162"/>
                        <a:pt x="4674" y="5177"/>
                        <a:pt x="4598" y="5177"/>
                      </a:cubicBezTo>
                      <a:cubicBezTo>
                        <a:pt x="4394" y="5177"/>
                        <a:pt x="4212" y="5068"/>
                        <a:pt x="4076" y="4899"/>
                      </a:cubicBezTo>
                      <a:lnTo>
                        <a:pt x="4076" y="4899"/>
                      </a:lnTo>
                      <a:cubicBezTo>
                        <a:pt x="4604" y="4513"/>
                        <a:pt x="5060" y="3860"/>
                        <a:pt x="4501" y="3319"/>
                      </a:cubicBezTo>
                      <a:cubicBezTo>
                        <a:pt x="4353" y="3182"/>
                        <a:pt x="4157" y="3118"/>
                        <a:pt x="3959" y="3118"/>
                      </a:cubicBezTo>
                      <a:cubicBezTo>
                        <a:pt x="3726" y="3118"/>
                        <a:pt x="3489" y="3206"/>
                        <a:pt x="3322" y="3367"/>
                      </a:cubicBezTo>
                      <a:cubicBezTo>
                        <a:pt x="3035" y="3634"/>
                        <a:pt x="2978" y="4034"/>
                        <a:pt x="3016" y="4414"/>
                      </a:cubicBezTo>
                      <a:lnTo>
                        <a:pt x="3016" y="4414"/>
                      </a:lnTo>
                      <a:cubicBezTo>
                        <a:pt x="3015" y="4414"/>
                        <a:pt x="3014" y="4415"/>
                        <a:pt x="3013" y="4415"/>
                      </a:cubicBezTo>
                      <a:cubicBezTo>
                        <a:pt x="2940" y="4426"/>
                        <a:pt x="2868" y="4432"/>
                        <a:pt x="2797" y="4432"/>
                      </a:cubicBezTo>
                      <a:cubicBezTo>
                        <a:pt x="2491" y="4432"/>
                        <a:pt x="2197" y="4327"/>
                        <a:pt x="1965" y="4105"/>
                      </a:cubicBezTo>
                      <a:cubicBezTo>
                        <a:pt x="1824" y="3971"/>
                        <a:pt x="1713" y="3809"/>
                        <a:pt x="1652" y="3630"/>
                      </a:cubicBezTo>
                      <a:lnTo>
                        <a:pt x="1652" y="3630"/>
                      </a:lnTo>
                      <a:cubicBezTo>
                        <a:pt x="1981" y="3612"/>
                        <a:pt x="2314" y="3511"/>
                        <a:pt x="2596" y="3367"/>
                      </a:cubicBezTo>
                      <a:cubicBezTo>
                        <a:pt x="2965" y="3176"/>
                        <a:pt x="3263" y="2831"/>
                        <a:pt x="3275" y="2391"/>
                      </a:cubicBezTo>
                      <a:cubicBezTo>
                        <a:pt x="3287" y="1986"/>
                        <a:pt x="3013" y="1617"/>
                        <a:pt x="2608" y="1533"/>
                      </a:cubicBezTo>
                      <a:cubicBezTo>
                        <a:pt x="2520" y="1513"/>
                        <a:pt x="2434" y="1504"/>
                        <a:pt x="2349" y="1504"/>
                      </a:cubicBezTo>
                      <a:cubicBezTo>
                        <a:pt x="1787" y="1504"/>
                        <a:pt x="1299" y="1916"/>
                        <a:pt x="1029" y="2408"/>
                      </a:cubicBezTo>
                      <a:lnTo>
                        <a:pt x="1029" y="2408"/>
                      </a:lnTo>
                      <a:cubicBezTo>
                        <a:pt x="1001" y="2292"/>
                        <a:pt x="1001" y="2168"/>
                        <a:pt x="1001" y="2057"/>
                      </a:cubicBezTo>
                      <a:cubicBezTo>
                        <a:pt x="1001" y="1795"/>
                        <a:pt x="1012" y="1533"/>
                        <a:pt x="1143" y="1307"/>
                      </a:cubicBezTo>
                      <a:cubicBezTo>
                        <a:pt x="1305" y="1017"/>
                        <a:pt x="1661" y="775"/>
                        <a:pt x="2018" y="775"/>
                      </a:cubicBezTo>
                      <a:cubicBezTo>
                        <a:pt x="2056" y="775"/>
                        <a:pt x="2094" y="778"/>
                        <a:pt x="2132" y="783"/>
                      </a:cubicBezTo>
                      <a:cubicBezTo>
                        <a:pt x="2162" y="788"/>
                        <a:pt x="2193" y="791"/>
                        <a:pt x="2224" y="791"/>
                      </a:cubicBezTo>
                      <a:cubicBezTo>
                        <a:pt x="2419" y="791"/>
                        <a:pt x="2604" y="691"/>
                        <a:pt x="2656" y="486"/>
                      </a:cubicBezTo>
                      <a:cubicBezTo>
                        <a:pt x="2739" y="343"/>
                        <a:pt x="2620" y="45"/>
                        <a:pt x="2382" y="21"/>
                      </a:cubicBezTo>
                      <a:cubicBezTo>
                        <a:pt x="2284" y="7"/>
                        <a:pt x="2187" y="0"/>
                        <a:pt x="2090"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77" name="Google Shape;577;p21"/>
                <p:cNvSpPr/>
                <p:nvPr/>
              </p:nvSpPr>
              <p:spPr>
                <a:xfrm>
                  <a:off x="7516800" y="4880520"/>
                  <a:ext cx="69480" cy="86400"/>
                </a:xfrm>
                <a:custGeom>
                  <a:avLst/>
                  <a:gdLst>
                    <a:gd name="textAreaLeft" fmla="*/ 0 w 69480"/>
                    <a:gd name="textAreaRight" fmla="*/ 69840 w 69480"/>
                    <a:gd name="textAreaTop" fmla="*/ 0 h 86400"/>
                    <a:gd name="textAreaBottom" fmla="*/ 86760 h 86400"/>
                  </a:gdLst>
                  <a:ahLst/>
                  <a:rect l="textAreaLeft" t="textAreaTop" r="textAreaRight" b="textAreaBottom"/>
                  <a:pathLst>
                    <a:path w="2251" h="2801">
                      <a:moveTo>
                        <a:pt x="587" y="1"/>
                      </a:moveTo>
                      <a:cubicBezTo>
                        <a:pt x="1" y="1"/>
                        <a:pt x="829" y="2074"/>
                        <a:pt x="2251" y="2801"/>
                      </a:cubicBezTo>
                      <a:cubicBezTo>
                        <a:pt x="2251" y="2801"/>
                        <a:pt x="1727" y="515"/>
                        <a:pt x="798" y="62"/>
                      </a:cubicBezTo>
                      <a:cubicBezTo>
                        <a:pt x="714" y="20"/>
                        <a:pt x="644" y="1"/>
                        <a:pt x="587" y="1"/>
                      </a:cubicBezTo>
                      <a:close/>
                    </a:path>
                  </a:pathLst>
                </a:custGeom>
                <a:solidFill>
                  <a:srgbClr val="765eff"/>
                </a:solidFill>
                <a:ln w="0">
                  <a:noFill/>
                </a:ln>
              </p:spPr>
              <p:style>
                <a:lnRef idx="0"/>
                <a:fillRef idx="0"/>
                <a:effectRef idx="0"/>
                <a:fontRef idx="minor"/>
              </p:style>
              <p:txBody>
                <a:bodyPr tIns="43200" bIns="43200" anchor="ctr">
                  <a:noAutofit/>
                </a:bodyPr>
                <a:p>
                  <a:pPr>
                    <a:lnSpc>
                      <a:spcPct val="100000"/>
                    </a:lnSpc>
                  </a:pPr>
                  <a:endParaRPr b="0" lang="tr-TR" sz="1800" spc="-1" strike="noStrike">
                    <a:solidFill>
                      <a:schemeClr val="dk1"/>
                    </a:solidFill>
                    <a:latin typeface="Arial"/>
                  </a:endParaRPr>
                </a:p>
              </p:txBody>
            </p:sp>
            <p:sp>
              <p:nvSpPr>
                <p:cNvPr id="478" name="Google Shape;578;p21"/>
                <p:cNvSpPr/>
                <p:nvPr/>
              </p:nvSpPr>
              <p:spPr>
                <a:xfrm>
                  <a:off x="7506000" y="4808520"/>
                  <a:ext cx="97200" cy="83520"/>
                </a:xfrm>
                <a:custGeom>
                  <a:avLst/>
                  <a:gdLst>
                    <a:gd name="textAreaLeft" fmla="*/ 0 w 97200"/>
                    <a:gd name="textAreaRight" fmla="*/ 97560 w 97200"/>
                    <a:gd name="textAreaTop" fmla="*/ 0 h 83520"/>
                    <a:gd name="textAreaBottom" fmla="*/ 83880 h 83520"/>
                  </a:gdLst>
                  <a:ahLst/>
                  <a:rect l="textAreaLeft" t="textAreaTop" r="textAreaRight" b="textAreaBottom"/>
                  <a:pathLst>
                    <a:path w="3144" h="2709">
                      <a:moveTo>
                        <a:pt x="807" y="1"/>
                      </a:moveTo>
                      <a:cubicBezTo>
                        <a:pt x="0" y="1"/>
                        <a:pt x="1550" y="2209"/>
                        <a:pt x="3003" y="2708"/>
                      </a:cubicBezTo>
                      <a:cubicBezTo>
                        <a:pt x="3005" y="2709"/>
                        <a:pt x="3006" y="2709"/>
                        <a:pt x="3008" y="2709"/>
                      </a:cubicBezTo>
                      <a:cubicBezTo>
                        <a:pt x="3143" y="2709"/>
                        <a:pt x="2026" y="241"/>
                        <a:pt x="943" y="17"/>
                      </a:cubicBezTo>
                      <a:cubicBezTo>
                        <a:pt x="892" y="6"/>
                        <a:pt x="846" y="1"/>
                        <a:pt x="807" y="1"/>
                      </a:cubicBezTo>
                      <a:close/>
                    </a:path>
                  </a:pathLst>
                </a:custGeom>
                <a:solidFill>
                  <a:schemeClr val="accent4"/>
                </a:solidFill>
                <a:ln w="0">
                  <a:noFill/>
                </a:ln>
              </p:spPr>
              <p:style>
                <a:lnRef idx="0"/>
                <a:fillRef idx="0"/>
                <a:effectRef idx="0"/>
                <a:fontRef idx="minor"/>
              </p:style>
              <p:txBody>
                <a:bodyPr tIns="41760" bIns="41760" anchor="ctr">
                  <a:noAutofit/>
                </a:bodyPr>
                <a:p>
                  <a:pPr>
                    <a:lnSpc>
                      <a:spcPct val="100000"/>
                    </a:lnSpc>
                  </a:pPr>
                  <a:endParaRPr b="0" lang="tr-TR" sz="1800" spc="-1" strike="noStrike">
                    <a:solidFill>
                      <a:schemeClr val="dk1"/>
                    </a:solidFill>
                    <a:latin typeface="Arial"/>
                  </a:endParaRPr>
                </a:p>
              </p:txBody>
            </p:sp>
            <p:sp>
              <p:nvSpPr>
                <p:cNvPr id="479" name="Google Shape;579;p21"/>
                <p:cNvSpPr/>
                <p:nvPr/>
              </p:nvSpPr>
              <p:spPr>
                <a:xfrm>
                  <a:off x="7512480" y="4729680"/>
                  <a:ext cx="92160" cy="99360"/>
                </a:xfrm>
                <a:custGeom>
                  <a:avLst/>
                  <a:gdLst>
                    <a:gd name="textAreaLeft" fmla="*/ 0 w 92160"/>
                    <a:gd name="textAreaRight" fmla="*/ 92520 w 92160"/>
                    <a:gd name="textAreaTop" fmla="*/ 0 h 99360"/>
                    <a:gd name="textAreaBottom" fmla="*/ 99720 h 99360"/>
                  </a:gdLst>
                  <a:ahLst/>
                  <a:rect l="textAreaLeft" t="textAreaTop" r="textAreaRight" b="textAreaBottom"/>
                  <a:pathLst>
                    <a:path w="2990" h="3215">
                      <a:moveTo>
                        <a:pt x="918" y="0"/>
                      </a:moveTo>
                      <a:cubicBezTo>
                        <a:pt x="1" y="24"/>
                        <a:pt x="2989" y="3215"/>
                        <a:pt x="2989" y="3215"/>
                      </a:cubicBezTo>
                      <a:cubicBezTo>
                        <a:pt x="2989" y="3215"/>
                        <a:pt x="1858" y="0"/>
                        <a:pt x="918" y="0"/>
                      </a:cubicBezTo>
                      <a:close/>
                    </a:path>
                  </a:pathLst>
                </a:custGeom>
                <a:solidFill>
                  <a:schemeClr val="accent4"/>
                </a:solidFill>
                <a:ln w="0">
                  <a:noFill/>
                </a:ln>
              </p:spPr>
              <p:style>
                <a:lnRef idx="0"/>
                <a:fillRef idx="0"/>
                <a:effectRef idx="0"/>
                <a:fontRef idx="minor"/>
              </p:style>
              <p:txBody>
                <a:bodyPr tIns="49680" bIns="49680" anchor="ctr">
                  <a:noAutofit/>
                </a:bodyPr>
                <a:p>
                  <a:pPr>
                    <a:lnSpc>
                      <a:spcPct val="100000"/>
                    </a:lnSpc>
                  </a:pPr>
                  <a:endParaRPr b="0" lang="tr-TR" sz="1800" spc="-1" strike="noStrike">
                    <a:solidFill>
                      <a:schemeClr val="dk1"/>
                    </a:solidFill>
                    <a:latin typeface="Arial"/>
                  </a:endParaRPr>
                </a:p>
              </p:txBody>
            </p:sp>
            <p:sp>
              <p:nvSpPr>
                <p:cNvPr id="480" name="Google Shape;580;p21"/>
                <p:cNvSpPr/>
                <p:nvPr/>
              </p:nvSpPr>
              <p:spPr>
                <a:xfrm>
                  <a:off x="7577640" y="4665600"/>
                  <a:ext cx="47520" cy="117000"/>
                </a:xfrm>
                <a:custGeom>
                  <a:avLst/>
                  <a:gdLst>
                    <a:gd name="textAreaLeft" fmla="*/ 0 w 47520"/>
                    <a:gd name="textAreaRight" fmla="*/ 47880 w 47520"/>
                    <a:gd name="textAreaTop" fmla="*/ 0 h 117000"/>
                    <a:gd name="textAreaBottom" fmla="*/ 117360 h 117000"/>
                  </a:gdLst>
                  <a:ahLst/>
                  <a:rect l="textAreaLeft" t="textAreaTop" r="textAreaRight" b="textAreaBottom"/>
                  <a:pathLst>
                    <a:path w="1540" h="3792">
                      <a:moveTo>
                        <a:pt x="624" y="0"/>
                      </a:moveTo>
                      <a:cubicBezTo>
                        <a:pt x="1" y="0"/>
                        <a:pt x="908" y="3792"/>
                        <a:pt x="908" y="3792"/>
                      </a:cubicBezTo>
                      <a:cubicBezTo>
                        <a:pt x="1003" y="3303"/>
                        <a:pt x="1539" y="422"/>
                        <a:pt x="729" y="29"/>
                      </a:cubicBezTo>
                      <a:cubicBezTo>
                        <a:pt x="690" y="9"/>
                        <a:pt x="655" y="0"/>
                        <a:pt x="624" y="0"/>
                      </a:cubicBezTo>
                      <a:close/>
                    </a:path>
                  </a:pathLst>
                </a:custGeom>
                <a:solidFill>
                  <a:schemeClr val="accent4"/>
                </a:solidFill>
                <a:ln w="0">
                  <a:noFill/>
                </a:ln>
              </p:spPr>
              <p:style>
                <a:lnRef idx="0"/>
                <a:fillRef idx="0"/>
                <a:effectRef idx="0"/>
                <a:fontRef idx="minor"/>
              </p:style>
              <p:txBody>
                <a:bodyPr tIns="58680" bIns="58680" anchor="ctr">
                  <a:noAutofit/>
                </a:bodyPr>
                <a:p>
                  <a:pPr>
                    <a:lnSpc>
                      <a:spcPct val="100000"/>
                    </a:lnSpc>
                  </a:pPr>
                  <a:endParaRPr b="0" lang="tr-TR" sz="1800" spc="-1" strike="noStrike">
                    <a:solidFill>
                      <a:schemeClr val="dk1"/>
                    </a:solidFill>
                    <a:latin typeface="Arial"/>
                  </a:endParaRPr>
                </a:p>
              </p:txBody>
            </p:sp>
            <p:sp>
              <p:nvSpPr>
                <p:cNvPr id="481" name="Google Shape;581;p21"/>
                <p:cNvSpPr/>
                <p:nvPr/>
              </p:nvSpPr>
              <p:spPr>
                <a:xfrm>
                  <a:off x="7605360" y="4751640"/>
                  <a:ext cx="76680" cy="77400"/>
                </a:xfrm>
                <a:custGeom>
                  <a:avLst/>
                  <a:gdLst>
                    <a:gd name="textAreaLeft" fmla="*/ 0 w 76680"/>
                    <a:gd name="textAreaRight" fmla="*/ 77040 w 76680"/>
                    <a:gd name="textAreaTop" fmla="*/ 0 h 77400"/>
                    <a:gd name="textAreaBottom" fmla="*/ 77760 h 77400"/>
                  </a:gdLst>
                  <a:ahLst/>
                  <a:rect l="textAreaLeft" t="textAreaTop" r="textAreaRight" b="textAreaBottom"/>
                  <a:pathLst>
                    <a:path w="2489" h="2505">
                      <a:moveTo>
                        <a:pt x="1620" y="1"/>
                      </a:moveTo>
                      <a:cubicBezTo>
                        <a:pt x="881" y="1"/>
                        <a:pt x="0" y="2505"/>
                        <a:pt x="0" y="2505"/>
                      </a:cubicBezTo>
                      <a:cubicBezTo>
                        <a:pt x="0" y="2505"/>
                        <a:pt x="2489" y="386"/>
                        <a:pt x="1750" y="28"/>
                      </a:cubicBezTo>
                      <a:cubicBezTo>
                        <a:pt x="1708" y="10"/>
                        <a:pt x="1664" y="1"/>
                        <a:pt x="1620" y="1"/>
                      </a:cubicBezTo>
                      <a:close/>
                    </a:path>
                  </a:pathLst>
                </a:custGeom>
                <a:solidFill>
                  <a:schemeClr val="accent4"/>
                </a:solidFill>
                <a:ln w="0">
                  <a:noFill/>
                </a:ln>
              </p:spPr>
              <p:style>
                <a:lnRef idx="0"/>
                <a:fillRef idx="0"/>
                <a:effectRef idx="0"/>
                <a:fontRef idx="minor"/>
              </p:style>
              <p:txBody>
                <a:bodyPr tIns="38880" bIns="38880" anchor="ctr">
                  <a:noAutofit/>
                </a:bodyPr>
                <a:p>
                  <a:pPr>
                    <a:lnSpc>
                      <a:spcPct val="100000"/>
                    </a:lnSpc>
                  </a:pPr>
                  <a:endParaRPr b="0" lang="tr-TR" sz="1800" spc="-1" strike="noStrike">
                    <a:solidFill>
                      <a:schemeClr val="dk1"/>
                    </a:solidFill>
                    <a:latin typeface="Arial"/>
                  </a:endParaRPr>
                </a:p>
              </p:txBody>
            </p:sp>
            <p:sp>
              <p:nvSpPr>
                <p:cNvPr id="482" name="Google Shape;582;p21"/>
                <p:cNvSpPr/>
                <p:nvPr/>
              </p:nvSpPr>
              <p:spPr>
                <a:xfrm>
                  <a:off x="7598880" y="4823640"/>
                  <a:ext cx="77760" cy="68040"/>
                </a:xfrm>
                <a:custGeom>
                  <a:avLst/>
                  <a:gdLst>
                    <a:gd name="textAreaLeft" fmla="*/ 0 w 77760"/>
                    <a:gd name="textAreaRight" fmla="*/ 78120 w 77760"/>
                    <a:gd name="textAreaTop" fmla="*/ 0 h 68040"/>
                    <a:gd name="textAreaBottom" fmla="*/ 68400 h 68040"/>
                  </a:gdLst>
                  <a:ahLst/>
                  <a:rect l="textAreaLeft" t="textAreaTop" r="textAreaRight" b="textAreaBottom"/>
                  <a:pathLst>
                    <a:path w="2525" h="2213">
                      <a:moveTo>
                        <a:pt x="1853" y="0"/>
                      </a:moveTo>
                      <a:cubicBezTo>
                        <a:pt x="1234" y="0"/>
                        <a:pt x="1" y="2213"/>
                        <a:pt x="1" y="2213"/>
                      </a:cubicBezTo>
                      <a:cubicBezTo>
                        <a:pt x="1" y="2213"/>
                        <a:pt x="2525" y="463"/>
                        <a:pt x="1989" y="46"/>
                      </a:cubicBezTo>
                      <a:cubicBezTo>
                        <a:pt x="1948" y="15"/>
                        <a:pt x="1902" y="0"/>
                        <a:pt x="1853" y="0"/>
                      </a:cubicBezTo>
                      <a:close/>
                    </a:path>
                  </a:pathLst>
                </a:custGeom>
                <a:solidFill>
                  <a:schemeClr val="accent4"/>
                </a:solidFill>
                <a:ln w="0">
                  <a:noFill/>
                </a:ln>
              </p:spPr>
              <p:style>
                <a:lnRef idx="0"/>
                <a:fillRef idx="0"/>
                <a:effectRef idx="0"/>
                <a:fontRef idx="minor"/>
              </p:style>
              <p:txBody>
                <a:bodyPr tIns="34200" bIns="34200" anchor="ctr">
                  <a:noAutofit/>
                </a:bodyPr>
                <a:p>
                  <a:pPr>
                    <a:lnSpc>
                      <a:spcPct val="100000"/>
                    </a:lnSpc>
                  </a:pPr>
                  <a:endParaRPr b="0" lang="tr-TR" sz="1800" spc="-1" strike="noStrike">
                    <a:solidFill>
                      <a:schemeClr val="dk1"/>
                    </a:solidFill>
                    <a:latin typeface="Arial"/>
                  </a:endParaRPr>
                </a:p>
              </p:txBody>
            </p:sp>
            <p:sp>
              <p:nvSpPr>
                <p:cNvPr id="483" name="Google Shape;583;p21"/>
                <p:cNvSpPr/>
                <p:nvPr/>
              </p:nvSpPr>
              <p:spPr>
                <a:xfrm>
                  <a:off x="7586280" y="4899240"/>
                  <a:ext cx="101520" cy="67320"/>
                </a:xfrm>
                <a:custGeom>
                  <a:avLst/>
                  <a:gdLst>
                    <a:gd name="textAreaLeft" fmla="*/ 0 w 101520"/>
                    <a:gd name="textAreaRight" fmla="*/ 101880 w 101520"/>
                    <a:gd name="textAreaTop" fmla="*/ 0 h 67320"/>
                    <a:gd name="textAreaBottom" fmla="*/ 67680 h 67320"/>
                  </a:gdLst>
                  <a:ahLst/>
                  <a:rect l="textAreaLeft" t="textAreaTop" r="textAreaRight" b="textAreaBottom"/>
                  <a:pathLst>
                    <a:path w="3288" h="2187">
                      <a:moveTo>
                        <a:pt x="1852" y="0"/>
                      </a:moveTo>
                      <a:cubicBezTo>
                        <a:pt x="730" y="0"/>
                        <a:pt x="1" y="2187"/>
                        <a:pt x="1" y="2187"/>
                      </a:cubicBezTo>
                      <a:cubicBezTo>
                        <a:pt x="1" y="2187"/>
                        <a:pt x="3287" y="306"/>
                        <a:pt x="2037" y="20"/>
                      </a:cubicBezTo>
                      <a:cubicBezTo>
                        <a:pt x="1974" y="7"/>
                        <a:pt x="1913" y="0"/>
                        <a:pt x="1852" y="0"/>
                      </a:cubicBezTo>
                      <a:close/>
                    </a:path>
                  </a:pathLst>
                </a:custGeom>
                <a:solidFill>
                  <a:schemeClr val="accent4"/>
                </a:solidFill>
                <a:ln w="0">
                  <a:noFill/>
                </a:ln>
              </p:spPr>
              <p:style>
                <a:lnRef idx="0"/>
                <a:fillRef idx="0"/>
                <a:effectRef idx="0"/>
                <a:fontRef idx="minor"/>
              </p:style>
              <p:txBody>
                <a:bodyPr tIns="33840" bIns="33840" anchor="ctr">
                  <a:noAutofit/>
                </a:bodyPr>
                <a:p>
                  <a:pPr>
                    <a:lnSpc>
                      <a:spcPct val="100000"/>
                    </a:lnSpc>
                  </a:pPr>
                  <a:endParaRPr b="0" lang="tr-TR" sz="1800" spc="-1" strike="noStrike">
                    <a:solidFill>
                      <a:schemeClr val="dk1"/>
                    </a:solidFill>
                    <a:latin typeface="Arial"/>
                  </a:endParaRPr>
                </a:p>
              </p:txBody>
            </p:sp>
            <p:sp>
              <p:nvSpPr>
                <p:cNvPr id="484" name="Google Shape;584;p21"/>
                <p:cNvSpPr/>
                <p:nvPr/>
              </p:nvSpPr>
              <p:spPr>
                <a:xfrm>
                  <a:off x="7580160" y="4755960"/>
                  <a:ext cx="31680" cy="216360"/>
                </a:xfrm>
                <a:custGeom>
                  <a:avLst/>
                  <a:gdLst>
                    <a:gd name="textAreaLeft" fmla="*/ 0 w 31680"/>
                    <a:gd name="textAreaRight" fmla="*/ 32040 w 31680"/>
                    <a:gd name="textAreaTop" fmla="*/ 0 h 216360"/>
                    <a:gd name="textAreaBottom" fmla="*/ 216720 h 216360"/>
                  </a:gdLst>
                  <a:ahLst/>
                  <a:rect l="textAreaLeft" t="textAreaTop" r="textAreaRight" b="textAreaBottom"/>
                  <a:pathLst>
                    <a:path w="1037" h="6996">
                      <a:moveTo>
                        <a:pt x="828" y="0"/>
                      </a:moveTo>
                      <a:cubicBezTo>
                        <a:pt x="728" y="0"/>
                        <a:pt x="644" y="90"/>
                        <a:pt x="644" y="180"/>
                      </a:cubicBezTo>
                      <a:cubicBezTo>
                        <a:pt x="644" y="228"/>
                        <a:pt x="560" y="3561"/>
                        <a:pt x="12" y="6776"/>
                      </a:cubicBezTo>
                      <a:cubicBezTo>
                        <a:pt x="1" y="6871"/>
                        <a:pt x="60" y="6955"/>
                        <a:pt x="143" y="6990"/>
                      </a:cubicBezTo>
                      <a:lnTo>
                        <a:pt x="155" y="6990"/>
                      </a:lnTo>
                      <a:cubicBezTo>
                        <a:pt x="169" y="6994"/>
                        <a:pt x="183" y="6995"/>
                        <a:pt x="197" y="6995"/>
                      </a:cubicBezTo>
                      <a:cubicBezTo>
                        <a:pt x="289" y="6995"/>
                        <a:pt x="371" y="6929"/>
                        <a:pt x="382" y="6836"/>
                      </a:cubicBezTo>
                      <a:cubicBezTo>
                        <a:pt x="929" y="3585"/>
                        <a:pt x="1025" y="228"/>
                        <a:pt x="1025" y="204"/>
                      </a:cubicBezTo>
                      <a:cubicBezTo>
                        <a:pt x="1036" y="97"/>
                        <a:pt x="941" y="1"/>
                        <a:pt x="846" y="1"/>
                      </a:cubicBezTo>
                      <a:cubicBezTo>
                        <a:pt x="840" y="1"/>
                        <a:pt x="834" y="0"/>
                        <a:pt x="828"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85" name="Google Shape;585;p21"/>
                <p:cNvSpPr/>
                <p:nvPr/>
              </p:nvSpPr>
              <p:spPr>
                <a:xfrm>
                  <a:off x="7299000" y="4937760"/>
                  <a:ext cx="209160" cy="346680"/>
                </a:xfrm>
                <a:custGeom>
                  <a:avLst/>
                  <a:gdLst>
                    <a:gd name="textAreaLeft" fmla="*/ 0 w 209160"/>
                    <a:gd name="textAreaRight" fmla="*/ 209520 w 209160"/>
                    <a:gd name="textAreaTop" fmla="*/ 0 h 346680"/>
                    <a:gd name="textAreaBottom" fmla="*/ 347040 h 346680"/>
                  </a:gdLst>
                  <a:ahLst/>
                  <a:rect l="textAreaLeft" t="textAreaTop" r="textAreaRight" b="textAreaBottom"/>
                  <a:pathLst>
                    <a:path w="6763" h="11201">
                      <a:moveTo>
                        <a:pt x="2536" y="0"/>
                      </a:moveTo>
                      <a:cubicBezTo>
                        <a:pt x="2536" y="0"/>
                        <a:pt x="1429" y="1512"/>
                        <a:pt x="1131" y="1929"/>
                      </a:cubicBezTo>
                      <a:cubicBezTo>
                        <a:pt x="869" y="2346"/>
                        <a:pt x="0" y="10180"/>
                        <a:pt x="0" y="10180"/>
                      </a:cubicBezTo>
                      <a:cubicBezTo>
                        <a:pt x="0" y="10180"/>
                        <a:pt x="1544" y="11200"/>
                        <a:pt x="3332" y="11200"/>
                      </a:cubicBezTo>
                      <a:cubicBezTo>
                        <a:pt x="3893" y="11200"/>
                        <a:pt x="4479" y="11100"/>
                        <a:pt x="5048" y="10835"/>
                      </a:cubicBezTo>
                      <a:cubicBezTo>
                        <a:pt x="5048" y="10835"/>
                        <a:pt x="5298" y="7513"/>
                        <a:pt x="5703" y="6977"/>
                      </a:cubicBezTo>
                      <a:cubicBezTo>
                        <a:pt x="6120" y="6442"/>
                        <a:pt x="6453" y="5787"/>
                        <a:pt x="6572" y="4918"/>
                      </a:cubicBezTo>
                      <a:lnTo>
                        <a:pt x="6572" y="4918"/>
                      </a:lnTo>
                      <a:lnTo>
                        <a:pt x="4798" y="5299"/>
                      </a:lnTo>
                      <a:cubicBezTo>
                        <a:pt x="4798" y="5299"/>
                        <a:pt x="4965" y="4144"/>
                        <a:pt x="4917" y="3239"/>
                      </a:cubicBezTo>
                      <a:cubicBezTo>
                        <a:pt x="4917" y="3239"/>
                        <a:pt x="6763" y="2143"/>
                        <a:pt x="6548" y="1072"/>
                      </a:cubicBezTo>
                      <a:cubicBezTo>
                        <a:pt x="6467" y="641"/>
                        <a:pt x="6233" y="489"/>
                        <a:pt x="5948" y="489"/>
                      </a:cubicBezTo>
                      <a:cubicBezTo>
                        <a:pt x="5524" y="489"/>
                        <a:pt x="4987" y="823"/>
                        <a:pt x="4667" y="1072"/>
                      </a:cubicBezTo>
                      <a:cubicBezTo>
                        <a:pt x="4131" y="1489"/>
                        <a:pt x="3024" y="2215"/>
                        <a:pt x="3024" y="2215"/>
                      </a:cubicBezTo>
                      <a:lnTo>
                        <a:pt x="2536" y="0"/>
                      </a:lnTo>
                      <a:close/>
                    </a:path>
                  </a:pathLst>
                </a:custGeom>
                <a:solidFill>
                  <a:srgbClr val="f2cac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86" name="Google Shape;586;p21"/>
                <p:cNvSpPr/>
                <p:nvPr/>
              </p:nvSpPr>
              <p:spPr>
                <a:xfrm>
                  <a:off x="7346160" y="4743360"/>
                  <a:ext cx="261360" cy="358200"/>
                </a:xfrm>
                <a:custGeom>
                  <a:avLst/>
                  <a:gdLst>
                    <a:gd name="textAreaLeft" fmla="*/ 0 w 261360"/>
                    <a:gd name="textAreaRight" fmla="*/ 261720 w 261360"/>
                    <a:gd name="textAreaTop" fmla="*/ 0 h 358200"/>
                    <a:gd name="textAreaBottom" fmla="*/ 358560 h 358200"/>
                  </a:gdLst>
                  <a:ahLst/>
                  <a:rect l="textAreaLeft" t="textAreaTop" r="textAreaRight" b="textAreaBottom"/>
                  <a:pathLst>
                    <a:path w="8454" h="11574">
                      <a:moveTo>
                        <a:pt x="6275" y="1"/>
                      </a:moveTo>
                      <a:lnTo>
                        <a:pt x="0" y="1608"/>
                      </a:lnTo>
                      <a:lnTo>
                        <a:pt x="1024" y="6287"/>
                      </a:lnTo>
                      <a:lnTo>
                        <a:pt x="1512" y="8490"/>
                      </a:lnTo>
                      <a:cubicBezTo>
                        <a:pt x="1512" y="8490"/>
                        <a:pt x="2619" y="7740"/>
                        <a:pt x="3155" y="7347"/>
                      </a:cubicBezTo>
                      <a:cubicBezTo>
                        <a:pt x="3475" y="7098"/>
                        <a:pt x="4012" y="6764"/>
                        <a:pt x="4438" y="6764"/>
                      </a:cubicBezTo>
                      <a:cubicBezTo>
                        <a:pt x="4725" y="6764"/>
                        <a:pt x="4962" y="6916"/>
                        <a:pt x="5048" y="7347"/>
                      </a:cubicBezTo>
                      <a:cubicBezTo>
                        <a:pt x="5251" y="8418"/>
                        <a:pt x="3405" y="9514"/>
                        <a:pt x="3405" y="9514"/>
                      </a:cubicBezTo>
                      <a:cubicBezTo>
                        <a:pt x="3453" y="10419"/>
                        <a:pt x="3286" y="11574"/>
                        <a:pt x="3286" y="11574"/>
                      </a:cubicBezTo>
                      <a:lnTo>
                        <a:pt x="8453" y="10264"/>
                      </a:lnTo>
                      <a:lnTo>
                        <a:pt x="6275" y="1"/>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487" name="Google Shape;587;p21"/>
                <p:cNvSpPr/>
                <p:nvPr/>
              </p:nvSpPr>
              <p:spPr>
                <a:xfrm>
                  <a:off x="7354080" y="5006160"/>
                  <a:ext cx="38880" cy="40680"/>
                </a:xfrm>
                <a:custGeom>
                  <a:avLst/>
                  <a:gdLst>
                    <a:gd name="textAreaLeft" fmla="*/ 0 w 38880"/>
                    <a:gd name="textAreaRight" fmla="*/ 39240 w 38880"/>
                    <a:gd name="textAreaTop" fmla="*/ 0 h 40680"/>
                    <a:gd name="textAreaBottom" fmla="*/ 41040 h 40680"/>
                  </a:gdLst>
                  <a:ahLst/>
                  <a:rect l="textAreaLeft" t="textAreaTop" r="textAreaRight" b="textAreaBottom"/>
                  <a:pathLst>
                    <a:path fill="none" w="1263" h="1323">
                      <a:moveTo>
                        <a:pt x="1262" y="1"/>
                      </a:moveTo>
                      <a:lnTo>
                        <a:pt x="0" y="1323"/>
                      </a:lnTo>
                    </a:path>
                  </a:pathLst>
                </a:custGeom>
                <a:noFill/>
                <a:ln cap="rnd" w="3875">
                  <a:solidFill>
                    <a:srgbClr val="000000"/>
                  </a:solidFill>
                  <a:round/>
                </a:ln>
              </p:spPr>
              <p:style>
                <a:lnRef idx="0"/>
                <a:fillRef idx="0"/>
                <a:effectRef idx="0"/>
                <a:fontRef idx="minor"/>
              </p:style>
              <p:txBody>
                <a:bodyPr tIns="20520" bIns="20520" anchor="ctr">
                  <a:noAutofit/>
                </a:bodyPr>
                <a:p>
                  <a:pPr>
                    <a:lnSpc>
                      <a:spcPct val="100000"/>
                    </a:lnSpc>
                  </a:pPr>
                  <a:endParaRPr b="0" lang="tr-TR" sz="1800" spc="-1" strike="noStrike">
                    <a:solidFill>
                      <a:schemeClr val="dk1"/>
                    </a:solidFill>
                    <a:latin typeface="Arial"/>
                  </a:endParaRPr>
                </a:p>
              </p:txBody>
            </p:sp>
            <p:sp>
              <p:nvSpPr>
                <p:cNvPr id="488" name="Google Shape;588;p21"/>
                <p:cNvSpPr/>
                <p:nvPr/>
              </p:nvSpPr>
              <p:spPr>
                <a:xfrm>
                  <a:off x="7426440" y="5101560"/>
                  <a:ext cx="21600" cy="40320"/>
                </a:xfrm>
                <a:custGeom>
                  <a:avLst/>
                  <a:gdLst>
                    <a:gd name="textAreaLeft" fmla="*/ 0 w 21600"/>
                    <a:gd name="textAreaRight" fmla="*/ 21960 w 21600"/>
                    <a:gd name="textAreaTop" fmla="*/ 0 h 40320"/>
                    <a:gd name="textAreaBottom" fmla="*/ 40680 h 40320"/>
                  </a:gdLst>
                  <a:ahLst/>
                  <a:rect l="textAreaLeft" t="textAreaTop" r="textAreaRight" b="textAreaBottom"/>
                  <a:pathLst>
                    <a:path fill="none" w="704" h="1311">
                      <a:moveTo>
                        <a:pt x="703" y="1"/>
                      </a:moveTo>
                      <a:cubicBezTo>
                        <a:pt x="703" y="1"/>
                        <a:pt x="453" y="810"/>
                        <a:pt x="1" y="1310"/>
                      </a:cubicBezTo>
                    </a:path>
                  </a:pathLst>
                </a:custGeom>
                <a:noFill/>
                <a:ln cap="rnd" w="3875">
                  <a:solidFill>
                    <a:srgbClr val="000000"/>
                  </a:solidFill>
                  <a:round/>
                </a:ln>
              </p:spPr>
              <p:style>
                <a:lnRef idx="0"/>
                <a:fillRef idx="0"/>
                <a:effectRef idx="0"/>
                <a:fontRef idx="minor"/>
              </p:style>
              <p:txBody>
                <a:bodyPr tIns="20160" bIns="20160" anchor="ctr">
                  <a:noAutofit/>
                </a:bodyPr>
                <a:p>
                  <a:pPr>
                    <a:lnSpc>
                      <a:spcPct val="100000"/>
                    </a:lnSpc>
                  </a:pPr>
                  <a:endParaRPr b="0" lang="tr-TR" sz="1800" spc="-1" strike="noStrike">
                    <a:solidFill>
                      <a:schemeClr val="dk1"/>
                    </a:solidFill>
                    <a:latin typeface="Arial"/>
                  </a:endParaRPr>
                </a:p>
              </p:txBody>
            </p:sp>
            <p:sp>
              <p:nvSpPr>
                <p:cNvPr id="489" name="Google Shape;589;p21"/>
                <p:cNvSpPr/>
                <p:nvPr/>
              </p:nvSpPr>
              <p:spPr>
                <a:xfrm>
                  <a:off x="7346160" y="4743360"/>
                  <a:ext cx="200880" cy="84240"/>
                </a:xfrm>
                <a:custGeom>
                  <a:avLst/>
                  <a:gdLst>
                    <a:gd name="textAreaLeft" fmla="*/ 0 w 200880"/>
                    <a:gd name="textAreaRight" fmla="*/ 201240 w 200880"/>
                    <a:gd name="textAreaTop" fmla="*/ 0 h 84240"/>
                    <a:gd name="textAreaBottom" fmla="*/ 84600 h 84240"/>
                  </a:gdLst>
                  <a:ahLst/>
                  <a:rect l="textAreaLeft" t="textAreaTop" r="textAreaRight" b="textAreaBottom"/>
                  <a:pathLst>
                    <a:path w="6501" h="2728">
                      <a:moveTo>
                        <a:pt x="6275" y="1"/>
                      </a:moveTo>
                      <a:lnTo>
                        <a:pt x="0" y="1596"/>
                      </a:lnTo>
                      <a:lnTo>
                        <a:pt x="250" y="2727"/>
                      </a:lnTo>
                      <a:lnTo>
                        <a:pt x="6501" y="1072"/>
                      </a:lnTo>
                      <a:lnTo>
                        <a:pt x="6275" y="1"/>
                      </a:lnTo>
                      <a:close/>
                    </a:path>
                  </a:pathLst>
                </a:custGeom>
                <a:solidFill>
                  <a:schemeClr val="accent2"/>
                </a:solidFill>
                <a:ln w="0">
                  <a:noFill/>
                </a:ln>
              </p:spPr>
              <p:style>
                <a:lnRef idx="0"/>
                <a:fillRef idx="0"/>
                <a:effectRef idx="0"/>
                <a:fontRef idx="minor"/>
              </p:style>
              <p:txBody>
                <a:bodyPr tIns="42120" bIns="42120" anchor="ctr">
                  <a:noAutofit/>
                </a:bodyPr>
                <a:p>
                  <a:pPr>
                    <a:lnSpc>
                      <a:spcPct val="100000"/>
                    </a:lnSpc>
                  </a:pPr>
                  <a:endParaRPr b="0" lang="tr-TR" sz="1800" spc="-1" strike="noStrike">
                    <a:solidFill>
                      <a:schemeClr val="dk1"/>
                    </a:solidFill>
                    <a:latin typeface="Arial"/>
                  </a:endParaRPr>
                </a:p>
              </p:txBody>
            </p:sp>
            <p:sp>
              <p:nvSpPr>
                <p:cNvPr id="490" name="Google Shape;590;p21"/>
                <p:cNvSpPr/>
                <p:nvPr/>
              </p:nvSpPr>
              <p:spPr>
                <a:xfrm>
                  <a:off x="7378920" y="4826880"/>
                  <a:ext cx="171000" cy="66600"/>
                </a:xfrm>
                <a:custGeom>
                  <a:avLst/>
                  <a:gdLst>
                    <a:gd name="textAreaLeft" fmla="*/ 0 w 171000"/>
                    <a:gd name="textAreaRight" fmla="*/ 171360 w 171000"/>
                    <a:gd name="textAreaTop" fmla="*/ 0 h 66600"/>
                    <a:gd name="textAreaBottom" fmla="*/ 66960 h 66600"/>
                  </a:gdLst>
                  <a:ahLst/>
                  <a:rect l="textAreaLeft" t="textAreaTop" r="textAreaRight" b="textAreaBottom"/>
                  <a:pathLst>
                    <a:path w="5526" h="2159">
                      <a:moveTo>
                        <a:pt x="4906" y="0"/>
                      </a:moveTo>
                      <a:cubicBezTo>
                        <a:pt x="4863" y="0"/>
                        <a:pt x="4819" y="5"/>
                        <a:pt x="4775" y="15"/>
                      </a:cubicBezTo>
                      <a:lnTo>
                        <a:pt x="489" y="1039"/>
                      </a:lnTo>
                      <a:cubicBezTo>
                        <a:pt x="191" y="1111"/>
                        <a:pt x="1" y="1432"/>
                        <a:pt x="72" y="1730"/>
                      </a:cubicBezTo>
                      <a:cubicBezTo>
                        <a:pt x="132" y="1980"/>
                        <a:pt x="370" y="2159"/>
                        <a:pt x="620" y="2159"/>
                      </a:cubicBezTo>
                      <a:cubicBezTo>
                        <a:pt x="644" y="2159"/>
                        <a:pt x="691" y="2159"/>
                        <a:pt x="751" y="2147"/>
                      </a:cubicBezTo>
                      <a:lnTo>
                        <a:pt x="5037" y="1111"/>
                      </a:lnTo>
                      <a:cubicBezTo>
                        <a:pt x="5335" y="1039"/>
                        <a:pt x="5525" y="730"/>
                        <a:pt x="5454" y="432"/>
                      </a:cubicBezTo>
                      <a:cubicBezTo>
                        <a:pt x="5392" y="177"/>
                        <a:pt x="5165" y="0"/>
                        <a:pt x="4906" y="0"/>
                      </a:cubicBezTo>
                      <a:close/>
                    </a:path>
                  </a:pathLst>
                </a:custGeom>
                <a:solidFill>
                  <a:schemeClr val="accent2"/>
                </a:solidFill>
                <a:ln w="0">
                  <a:noFill/>
                </a:ln>
              </p:spPr>
              <p:style>
                <a:lnRef idx="0"/>
                <a:fillRef idx="0"/>
                <a:effectRef idx="0"/>
                <a:fontRef idx="minor"/>
              </p:style>
              <p:txBody>
                <a:bodyPr tIns="33480" bIns="33480" anchor="ctr">
                  <a:noAutofit/>
                </a:bodyPr>
                <a:p>
                  <a:pPr>
                    <a:lnSpc>
                      <a:spcPct val="100000"/>
                    </a:lnSpc>
                  </a:pPr>
                  <a:endParaRPr b="0" lang="tr-TR" sz="1800" spc="-1" strike="noStrike">
                    <a:solidFill>
                      <a:schemeClr val="dk1"/>
                    </a:solidFill>
                    <a:latin typeface="Arial"/>
                  </a:endParaRPr>
                </a:p>
              </p:txBody>
            </p:sp>
            <p:sp>
              <p:nvSpPr>
                <p:cNvPr id="491" name="Google Shape;591;p21"/>
                <p:cNvSpPr/>
                <p:nvPr/>
              </p:nvSpPr>
              <p:spPr>
                <a:xfrm>
                  <a:off x="7608240" y="4937760"/>
                  <a:ext cx="353880" cy="77760"/>
                </a:xfrm>
                <a:custGeom>
                  <a:avLst/>
                  <a:gdLst>
                    <a:gd name="textAreaLeft" fmla="*/ 0 w 353880"/>
                    <a:gd name="textAreaRight" fmla="*/ 354240 w 353880"/>
                    <a:gd name="textAreaTop" fmla="*/ 0 h 77760"/>
                    <a:gd name="textAreaBottom" fmla="*/ 78120 h 77760"/>
                  </a:gdLst>
                  <a:ahLst/>
                  <a:rect l="textAreaLeft" t="textAreaTop" r="textAreaRight" b="textAreaBottom"/>
                  <a:pathLst>
                    <a:path w="11431" h="2525">
                      <a:moveTo>
                        <a:pt x="465" y="0"/>
                      </a:moveTo>
                      <a:cubicBezTo>
                        <a:pt x="203" y="0"/>
                        <a:pt x="0" y="203"/>
                        <a:pt x="0" y="453"/>
                      </a:cubicBezTo>
                      <a:lnTo>
                        <a:pt x="0" y="2060"/>
                      </a:lnTo>
                      <a:cubicBezTo>
                        <a:pt x="0" y="2322"/>
                        <a:pt x="203" y="2524"/>
                        <a:pt x="465" y="2524"/>
                      </a:cubicBezTo>
                      <a:lnTo>
                        <a:pt x="10966" y="2524"/>
                      </a:lnTo>
                      <a:cubicBezTo>
                        <a:pt x="11216" y="2524"/>
                        <a:pt x="11430" y="2322"/>
                        <a:pt x="11430" y="2060"/>
                      </a:cubicBezTo>
                      <a:lnTo>
                        <a:pt x="11430" y="453"/>
                      </a:lnTo>
                      <a:cubicBezTo>
                        <a:pt x="11430" y="203"/>
                        <a:pt x="11216" y="0"/>
                        <a:pt x="10966" y="0"/>
                      </a:cubicBezTo>
                      <a:close/>
                    </a:path>
                  </a:pathLst>
                </a:custGeom>
                <a:solidFill>
                  <a:srgbClr val="ffffff"/>
                </a:solidFill>
                <a:ln w="0">
                  <a:noFill/>
                </a:ln>
              </p:spPr>
              <p:style>
                <a:lnRef idx="0"/>
                <a:fillRef idx="0"/>
                <a:effectRef idx="0"/>
                <a:fontRef idx="minor"/>
              </p:style>
              <p:txBody>
                <a:bodyPr tIns="38880" bIns="38880" anchor="ctr">
                  <a:noAutofit/>
                </a:bodyPr>
                <a:p>
                  <a:pPr>
                    <a:lnSpc>
                      <a:spcPct val="100000"/>
                    </a:lnSpc>
                  </a:pPr>
                  <a:endParaRPr b="0" lang="tr-TR" sz="1800" spc="-1" strike="noStrike">
                    <a:solidFill>
                      <a:schemeClr val="dk1"/>
                    </a:solidFill>
                    <a:latin typeface="Arial"/>
                  </a:endParaRPr>
                </a:p>
              </p:txBody>
            </p:sp>
            <p:sp>
              <p:nvSpPr>
                <p:cNvPr id="492" name="Google Shape;592;p21"/>
                <p:cNvSpPr/>
                <p:nvPr/>
              </p:nvSpPr>
              <p:spPr>
                <a:xfrm>
                  <a:off x="7654320" y="4964040"/>
                  <a:ext cx="24480" cy="24480"/>
                </a:xfrm>
                <a:custGeom>
                  <a:avLst/>
                  <a:gdLst>
                    <a:gd name="textAreaLeft" fmla="*/ 0 w 24480"/>
                    <a:gd name="textAreaRight" fmla="*/ 24840 w 24480"/>
                    <a:gd name="textAreaTop" fmla="*/ 0 h 24480"/>
                    <a:gd name="textAreaBottom" fmla="*/ 24840 h 24480"/>
                  </a:gdLst>
                  <a:ahLst/>
                  <a:rect l="textAreaLeft" t="textAreaTop" r="textAreaRight" b="textAreaBottom"/>
                  <a:pathLst>
                    <a:path w="799" h="799">
                      <a:moveTo>
                        <a:pt x="394" y="1"/>
                      </a:moveTo>
                      <a:cubicBezTo>
                        <a:pt x="179" y="1"/>
                        <a:pt x="1" y="179"/>
                        <a:pt x="1" y="405"/>
                      </a:cubicBezTo>
                      <a:cubicBezTo>
                        <a:pt x="1" y="620"/>
                        <a:pt x="179" y="798"/>
                        <a:pt x="394" y="798"/>
                      </a:cubicBezTo>
                      <a:cubicBezTo>
                        <a:pt x="620" y="798"/>
                        <a:pt x="798" y="620"/>
                        <a:pt x="798" y="405"/>
                      </a:cubicBezTo>
                      <a:cubicBezTo>
                        <a:pt x="798" y="179"/>
                        <a:pt x="620" y="1"/>
                        <a:pt x="394" y="1"/>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493" name="Google Shape;593;p21"/>
                <p:cNvSpPr/>
                <p:nvPr/>
              </p:nvSpPr>
              <p:spPr>
                <a:xfrm>
                  <a:off x="7713000" y="4964040"/>
                  <a:ext cx="24480" cy="24480"/>
                </a:xfrm>
                <a:custGeom>
                  <a:avLst/>
                  <a:gdLst>
                    <a:gd name="textAreaLeft" fmla="*/ 0 w 24480"/>
                    <a:gd name="textAreaRight" fmla="*/ 24840 w 24480"/>
                    <a:gd name="textAreaTop" fmla="*/ 0 h 24480"/>
                    <a:gd name="textAreaBottom" fmla="*/ 24840 h 24480"/>
                  </a:gdLst>
                  <a:ahLst/>
                  <a:rect l="textAreaLeft" t="textAreaTop" r="textAreaRight" b="textAreaBottom"/>
                  <a:pathLst>
                    <a:path w="799" h="799">
                      <a:moveTo>
                        <a:pt x="394" y="1"/>
                      </a:moveTo>
                      <a:cubicBezTo>
                        <a:pt x="179" y="1"/>
                        <a:pt x="1" y="179"/>
                        <a:pt x="1" y="405"/>
                      </a:cubicBezTo>
                      <a:cubicBezTo>
                        <a:pt x="1" y="620"/>
                        <a:pt x="179" y="798"/>
                        <a:pt x="394" y="798"/>
                      </a:cubicBezTo>
                      <a:cubicBezTo>
                        <a:pt x="620" y="798"/>
                        <a:pt x="799" y="620"/>
                        <a:pt x="799" y="405"/>
                      </a:cubicBezTo>
                      <a:cubicBezTo>
                        <a:pt x="799" y="179"/>
                        <a:pt x="620" y="1"/>
                        <a:pt x="394" y="1"/>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494" name="Google Shape;594;p21"/>
                <p:cNvSpPr/>
                <p:nvPr/>
              </p:nvSpPr>
              <p:spPr>
                <a:xfrm>
                  <a:off x="7770960" y="4964040"/>
                  <a:ext cx="24840" cy="24480"/>
                </a:xfrm>
                <a:custGeom>
                  <a:avLst/>
                  <a:gdLst>
                    <a:gd name="textAreaLeft" fmla="*/ 0 w 24840"/>
                    <a:gd name="textAreaRight" fmla="*/ 25200 w 24840"/>
                    <a:gd name="textAreaTop" fmla="*/ 0 h 24480"/>
                    <a:gd name="textAreaBottom" fmla="*/ 24840 h 24480"/>
                  </a:gdLst>
                  <a:ahLst/>
                  <a:rect l="textAreaLeft" t="textAreaTop" r="textAreaRight" b="textAreaBottom"/>
                  <a:pathLst>
                    <a:path w="810" h="799">
                      <a:moveTo>
                        <a:pt x="405" y="1"/>
                      </a:moveTo>
                      <a:cubicBezTo>
                        <a:pt x="179" y="1"/>
                        <a:pt x="0" y="179"/>
                        <a:pt x="0" y="405"/>
                      </a:cubicBezTo>
                      <a:cubicBezTo>
                        <a:pt x="0" y="620"/>
                        <a:pt x="179" y="798"/>
                        <a:pt x="405" y="798"/>
                      </a:cubicBezTo>
                      <a:cubicBezTo>
                        <a:pt x="619" y="798"/>
                        <a:pt x="810" y="620"/>
                        <a:pt x="810" y="405"/>
                      </a:cubicBezTo>
                      <a:cubicBezTo>
                        <a:pt x="810" y="179"/>
                        <a:pt x="619" y="1"/>
                        <a:pt x="405" y="1"/>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495" name="Google Shape;595;p21"/>
                <p:cNvSpPr/>
                <p:nvPr/>
              </p:nvSpPr>
              <p:spPr>
                <a:xfrm>
                  <a:off x="7828560" y="4964040"/>
                  <a:ext cx="24840" cy="24480"/>
                </a:xfrm>
                <a:custGeom>
                  <a:avLst/>
                  <a:gdLst>
                    <a:gd name="textAreaLeft" fmla="*/ 0 w 24840"/>
                    <a:gd name="textAreaRight" fmla="*/ 25200 w 24840"/>
                    <a:gd name="textAreaTop" fmla="*/ 0 h 24480"/>
                    <a:gd name="textAreaBottom" fmla="*/ 24840 h 24480"/>
                  </a:gdLst>
                  <a:ahLst/>
                  <a:rect l="textAreaLeft" t="textAreaTop" r="textAreaRight" b="textAreaBottom"/>
                  <a:pathLst>
                    <a:path w="810" h="799">
                      <a:moveTo>
                        <a:pt x="405" y="1"/>
                      </a:moveTo>
                      <a:cubicBezTo>
                        <a:pt x="191" y="1"/>
                        <a:pt x="0" y="179"/>
                        <a:pt x="0" y="405"/>
                      </a:cubicBezTo>
                      <a:cubicBezTo>
                        <a:pt x="0" y="620"/>
                        <a:pt x="191" y="798"/>
                        <a:pt x="405" y="798"/>
                      </a:cubicBezTo>
                      <a:cubicBezTo>
                        <a:pt x="631" y="798"/>
                        <a:pt x="810" y="620"/>
                        <a:pt x="810" y="405"/>
                      </a:cubicBezTo>
                      <a:cubicBezTo>
                        <a:pt x="810" y="179"/>
                        <a:pt x="631" y="1"/>
                        <a:pt x="405" y="1"/>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496" name="Google Shape;596;p21"/>
                <p:cNvSpPr/>
                <p:nvPr/>
              </p:nvSpPr>
              <p:spPr>
                <a:xfrm>
                  <a:off x="7887240" y="4964040"/>
                  <a:ext cx="24840" cy="24480"/>
                </a:xfrm>
                <a:custGeom>
                  <a:avLst/>
                  <a:gdLst>
                    <a:gd name="textAreaLeft" fmla="*/ 0 w 24840"/>
                    <a:gd name="textAreaRight" fmla="*/ 25200 w 24840"/>
                    <a:gd name="textAreaTop" fmla="*/ 0 h 24480"/>
                    <a:gd name="textAreaBottom" fmla="*/ 24840 h 24480"/>
                  </a:gdLst>
                  <a:ahLst/>
                  <a:rect l="textAreaLeft" t="textAreaTop" r="textAreaRight" b="textAreaBottom"/>
                  <a:pathLst>
                    <a:path w="811" h="799">
                      <a:moveTo>
                        <a:pt x="405" y="1"/>
                      </a:moveTo>
                      <a:cubicBezTo>
                        <a:pt x="179" y="1"/>
                        <a:pt x="0" y="179"/>
                        <a:pt x="0" y="405"/>
                      </a:cubicBezTo>
                      <a:cubicBezTo>
                        <a:pt x="0" y="620"/>
                        <a:pt x="179" y="798"/>
                        <a:pt x="405" y="798"/>
                      </a:cubicBezTo>
                      <a:cubicBezTo>
                        <a:pt x="632" y="798"/>
                        <a:pt x="810" y="620"/>
                        <a:pt x="810" y="405"/>
                      </a:cubicBezTo>
                      <a:cubicBezTo>
                        <a:pt x="810" y="179"/>
                        <a:pt x="632" y="1"/>
                        <a:pt x="405" y="1"/>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497" name="Google Shape;597;p21"/>
                <p:cNvSpPr/>
                <p:nvPr/>
              </p:nvSpPr>
              <p:spPr>
                <a:xfrm>
                  <a:off x="7311600" y="4879800"/>
                  <a:ext cx="35640" cy="69120"/>
                </a:xfrm>
                <a:custGeom>
                  <a:avLst/>
                  <a:gdLst>
                    <a:gd name="textAreaLeft" fmla="*/ 0 w 35640"/>
                    <a:gd name="textAreaRight" fmla="*/ 36000 w 35640"/>
                    <a:gd name="textAreaTop" fmla="*/ 0 h 69120"/>
                    <a:gd name="textAreaBottom" fmla="*/ 69480 h 69120"/>
                  </a:gdLst>
                  <a:ahLst/>
                  <a:rect l="textAreaLeft" t="textAreaTop" r="textAreaRight" b="textAreaBottom"/>
                  <a:pathLst>
                    <a:path w="1167" h="2248">
                      <a:moveTo>
                        <a:pt x="766" y="1"/>
                      </a:moveTo>
                      <a:cubicBezTo>
                        <a:pt x="716" y="1"/>
                        <a:pt x="660" y="26"/>
                        <a:pt x="596" y="80"/>
                      </a:cubicBezTo>
                      <a:cubicBezTo>
                        <a:pt x="1" y="580"/>
                        <a:pt x="1084" y="2247"/>
                        <a:pt x="1084" y="2247"/>
                      </a:cubicBezTo>
                      <a:cubicBezTo>
                        <a:pt x="1116" y="1643"/>
                        <a:pt x="1167" y="1"/>
                        <a:pt x="766" y="1"/>
                      </a:cubicBezTo>
                      <a:close/>
                    </a:path>
                  </a:pathLst>
                </a:custGeom>
                <a:solidFill>
                  <a:schemeClr val="accent3"/>
                </a:solidFill>
                <a:ln w="0">
                  <a:noFill/>
                </a:ln>
              </p:spPr>
              <p:style>
                <a:lnRef idx="0"/>
                <a:fillRef idx="0"/>
                <a:effectRef idx="0"/>
                <a:fontRef idx="minor"/>
              </p:style>
              <p:txBody>
                <a:bodyPr tIns="34560" bIns="34560" anchor="ctr">
                  <a:noAutofit/>
                </a:bodyPr>
                <a:p>
                  <a:pPr>
                    <a:lnSpc>
                      <a:spcPct val="100000"/>
                    </a:lnSpc>
                  </a:pPr>
                  <a:endParaRPr b="0" lang="tr-TR" sz="1800" spc="-1" strike="noStrike">
                    <a:solidFill>
                      <a:schemeClr val="dk1"/>
                    </a:solidFill>
                    <a:latin typeface="Arial"/>
                  </a:endParaRPr>
                </a:p>
              </p:txBody>
            </p:sp>
            <p:sp>
              <p:nvSpPr>
                <p:cNvPr id="498" name="Google Shape;598;p21"/>
                <p:cNvSpPr/>
                <p:nvPr/>
              </p:nvSpPr>
              <p:spPr>
                <a:xfrm>
                  <a:off x="7239240" y="4926240"/>
                  <a:ext cx="75600" cy="27720"/>
                </a:xfrm>
                <a:custGeom>
                  <a:avLst/>
                  <a:gdLst>
                    <a:gd name="textAreaLeft" fmla="*/ 0 w 75600"/>
                    <a:gd name="textAreaRight" fmla="*/ 75960 w 75600"/>
                    <a:gd name="textAreaTop" fmla="*/ 0 h 27720"/>
                    <a:gd name="textAreaBottom" fmla="*/ 28080 h 27720"/>
                  </a:gdLst>
                  <a:ahLst/>
                  <a:rect l="textAreaLeft" t="textAreaTop" r="textAreaRight" b="textAreaBottom"/>
                  <a:pathLst>
                    <a:path w="2447" h="902">
                      <a:moveTo>
                        <a:pt x="967" y="0"/>
                      </a:moveTo>
                      <a:cubicBezTo>
                        <a:pt x="843" y="0"/>
                        <a:pt x="723" y="30"/>
                        <a:pt x="613" y="100"/>
                      </a:cubicBezTo>
                      <a:cubicBezTo>
                        <a:pt x="1" y="505"/>
                        <a:pt x="1099" y="901"/>
                        <a:pt x="2046" y="901"/>
                      </a:cubicBezTo>
                      <a:cubicBezTo>
                        <a:pt x="2185" y="901"/>
                        <a:pt x="2320" y="893"/>
                        <a:pt x="2447" y="874"/>
                      </a:cubicBezTo>
                      <a:cubicBezTo>
                        <a:pt x="2447" y="874"/>
                        <a:pt x="1641" y="0"/>
                        <a:pt x="967" y="0"/>
                      </a:cubicBezTo>
                      <a:close/>
                    </a:path>
                  </a:pathLst>
                </a:custGeom>
                <a:solidFill>
                  <a:schemeClr val="accent3"/>
                </a:solidFill>
                <a:ln w="0">
                  <a:noFill/>
                </a:ln>
              </p:spPr>
              <p:style>
                <a:lnRef idx="0"/>
                <a:fillRef idx="0"/>
                <a:effectRef idx="0"/>
                <a:fontRef idx="minor"/>
              </p:style>
              <p:txBody>
                <a:bodyPr tIns="14040" bIns="14040" anchor="ctr">
                  <a:noAutofit/>
                </a:bodyPr>
                <a:p>
                  <a:pPr>
                    <a:lnSpc>
                      <a:spcPct val="100000"/>
                    </a:lnSpc>
                  </a:pPr>
                  <a:endParaRPr b="0" lang="tr-TR" sz="1800" spc="-1" strike="noStrike">
                    <a:solidFill>
                      <a:schemeClr val="dk1"/>
                    </a:solidFill>
                    <a:latin typeface="Arial"/>
                  </a:endParaRPr>
                </a:p>
              </p:txBody>
            </p:sp>
            <p:sp>
              <p:nvSpPr>
                <p:cNvPr id="499" name="Google Shape;599;p21"/>
                <p:cNvSpPr/>
                <p:nvPr/>
              </p:nvSpPr>
              <p:spPr>
                <a:xfrm>
                  <a:off x="7266960" y="4833360"/>
                  <a:ext cx="34200" cy="29880"/>
                </a:xfrm>
                <a:custGeom>
                  <a:avLst/>
                  <a:gdLst>
                    <a:gd name="textAreaLeft" fmla="*/ 0 w 34200"/>
                    <a:gd name="textAreaRight" fmla="*/ 34560 w 34200"/>
                    <a:gd name="textAreaTop" fmla="*/ 0 h 29880"/>
                    <a:gd name="textAreaBottom" fmla="*/ 30240 h 29880"/>
                  </a:gdLst>
                  <a:ahLst/>
                  <a:rect l="textAreaLeft" t="textAreaTop" r="textAreaRight" b="textAreaBottom"/>
                  <a:pathLst>
                    <a:path w="1120" h="981">
                      <a:moveTo>
                        <a:pt x="557" y="0"/>
                      </a:moveTo>
                      <a:cubicBezTo>
                        <a:pt x="491" y="0"/>
                        <a:pt x="423" y="14"/>
                        <a:pt x="357" y="42"/>
                      </a:cubicBezTo>
                      <a:cubicBezTo>
                        <a:pt x="107" y="149"/>
                        <a:pt x="0" y="446"/>
                        <a:pt x="107" y="684"/>
                      </a:cubicBezTo>
                      <a:cubicBezTo>
                        <a:pt x="195" y="868"/>
                        <a:pt x="372" y="981"/>
                        <a:pt x="559" y="981"/>
                      </a:cubicBezTo>
                      <a:cubicBezTo>
                        <a:pt x="627" y="981"/>
                        <a:pt x="696" y="966"/>
                        <a:pt x="762" y="934"/>
                      </a:cubicBezTo>
                      <a:cubicBezTo>
                        <a:pt x="1012" y="827"/>
                        <a:pt x="1119" y="542"/>
                        <a:pt x="1012" y="292"/>
                      </a:cubicBezTo>
                      <a:cubicBezTo>
                        <a:pt x="924" y="107"/>
                        <a:pt x="745" y="0"/>
                        <a:pt x="557" y="0"/>
                      </a:cubicBezTo>
                      <a:close/>
                    </a:path>
                  </a:pathLst>
                </a:custGeom>
                <a:solidFill>
                  <a:schemeClr val="accent3"/>
                </a:solidFill>
                <a:ln w="0">
                  <a:noFill/>
                </a:ln>
              </p:spPr>
              <p:style>
                <a:lnRef idx="0"/>
                <a:fillRef idx="0"/>
                <a:effectRef idx="0"/>
                <a:fontRef idx="minor"/>
              </p:style>
              <p:txBody>
                <a:bodyPr tIns="15120" bIns="15120" anchor="ctr">
                  <a:noAutofit/>
                </a:bodyPr>
                <a:p>
                  <a:pPr>
                    <a:lnSpc>
                      <a:spcPct val="100000"/>
                    </a:lnSpc>
                  </a:pPr>
                  <a:endParaRPr b="0" lang="tr-TR" sz="1800" spc="-1" strike="noStrike">
                    <a:solidFill>
                      <a:schemeClr val="dk1"/>
                    </a:solidFill>
                    <a:latin typeface="Arial"/>
                  </a:endParaRPr>
                </a:p>
              </p:txBody>
            </p:sp>
            <p:sp>
              <p:nvSpPr>
                <p:cNvPr id="500" name="Google Shape;600;p21"/>
                <p:cNvSpPr/>
                <p:nvPr/>
              </p:nvSpPr>
              <p:spPr>
                <a:xfrm>
                  <a:off x="7346160" y="4743360"/>
                  <a:ext cx="261360" cy="358200"/>
                </a:xfrm>
                <a:custGeom>
                  <a:avLst/>
                  <a:gdLst>
                    <a:gd name="textAreaLeft" fmla="*/ 0 w 261360"/>
                    <a:gd name="textAreaRight" fmla="*/ 261720 w 261360"/>
                    <a:gd name="textAreaTop" fmla="*/ 0 h 358200"/>
                    <a:gd name="textAreaBottom" fmla="*/ 358560 h 358200"/>
                  </a:gdLst>
                  <a:ahLst/>
                  <a:rect l="textAreaLeft" t="textAreaTop" r="textAreaRight" b="textAreaBottom"/>
                  <a:pathLst>
                    <a:path fill="none" w="8454" h="11574">
                      <a:moveTo>
                        <a:pt x="1512" y="8490"/>
                      </a:moveTo>
                      <a:cubicBezTo>
                        <a:pt x="1512" y="8490"/>
                        <a:pt x="2619" y="7740"/>
                        <a:pt x="3155" y="7347"/>
                      </a:cubicBezTo>
                      <a:cubicBezTo>
                        <a:pt x="3691" y="6930"/>
                        <a:pt x="4834" y="6275"/>
                        <a:pt x="5048" y="7347"/>
                      </a:cubicBezTo>
                      <a:cubicBezTo>
                        <a:pt x="5251" y="8418"/>
                        <a:pt x="3405" y="9514"/>
                        <a:pt x="3405" y="9514"/>
                      </a:cubicBezTo>
                      <a:cubicBezTo>
                        <a:pt x="3453" y="10419"/>
                        <a:pt x="3286" y="11574"/>
                        <a:pt x="3286" y="11574"/>
                      </a:cubicBezTo>
                      <a:lnTo>
                        <a:pt x="8453" y="10264"/>
                      </a:lnTo>
                      <a:lnTo>
                        <a:pt x="6275" y="1"/>
                      </a:lnTo>
                      <a:lnTo>
                        <a:pt x="0" y="1608"/>
                      </a:lnTo>
                      <a:lnTo>
                        <a:pt x="1024" y="6287"/>
                      </a:lnTo>
                      <a:close/>
                    </a:path>
                  </a:pathLst>
                </a:custGeom>
                <a:noFill/>
                <a:ln w="387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cxnSp>
          <p:nvCxnSpPr>
            <p:cNvPr id="501" name="Google Shape;601;p21"/>
            <p:cNvCxnSpPr/>
            <p:nvPr/>
          </p:nvCxnSpPr>
          <p:spPr>
            <a:xfrm rot="10800000">
              <a:off x="4923720" y="5507280"/>
              <a:ext cx="1658880" cy="141840"/>
            </a:xfrm>
            <a:prstGeom prst="bentConnector3">
              <a:avLst>
                <a:gd name="adj1" fmla="val 49989"/>
              </a:avLst>
            </a:prstGeom>
            <a:ln w="9525">
              <a:solidFill>
                <a:srgbClr val="000000"/>
              </a:solidFill>
              <a:round/>
              <a:tailEnd len="med" type="oval" w="med"/>
            </a:ln>
          </p:spPr>
        </p:cxnSp>
      </p:grpSp>
      <p:grpSp>
        <p:nvGrpSpPr>
          <p:cNvPr id="502" name="Google Shape;602;p21"/>
          <p:cNvGrpSpPr/>
          <p:nvPr/>
        </p:nvGrpSpPr>
        <p:grpSpPr>
          <a:xfrm>
            <a:off x="3209400" y="3225600"/>
            <a:ext cx="2557080" cy="2445120"/>
            <a:chOff x="3209400" y="3225600"/>
            <a:chExt cx="2557080" cy="2445120"/>
          </a:xfrm>
        </p:grpSpPr>
        <p:sp>
          <p:nvSpPr>
            <p:cNvPr id="503" name="Google Shape;603;p21"/>
            <p:cNvSpPr/>
            <p:nvPr/>
          </p:nvSpPr>
          <p:spPr>
            <a:xfrm>
              <a:off x="3321000" y="3225600"/>
              <a:ext cx="2445480" cy="2445120"/>
            </a:xfrm>
            <a:custGeom>
              <a:avLst/>
              <a:gdLst>
                <a:gd name="textAreaLeft" fmla="*/ 0 w 2445480"/>
                <a:gd name="textAreaRight" fmla="*/ 2445840 w 2445480"/>
                <a:gd name="textAreaTop" fmla="*/ 0 h 2445120"/>
                <a:gd name="textAreaBottom" fmla="*/ 2445480 h 2445120"/>
              </a:gdLst>
              <a:ahLst/>
              <a:rect l="textAreaLeft" t="textAreaTop" r="textAreaRight" b="textAreaBottom"/>
              <a:pathLst>
                <a:path w="78952" h="78939">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04" name="Google Shape;604;p21"/>
            <p:cNvSpPr/>
            <p:nvPr/>
          </p:nvSpPr>
          <p:spPr>
            <a:xfrm>
              <a:off x="4005720" y="3426480"/>
              <a:ext cx="1100880" cy="1309680"/>
            </a:xfrm>
            <a:custGeom>
              <a:avLst/>
              <a:gdLst>
                <a:gd name="textAreaLeft" fmla="*/ 0 w 1100880"/>
                <a:gd name="textAreaRight" fmla="*/ 1101240 w 1100880"/>
                <a:gd name="textAreaTop" fmla="*/ 0 h 1309680"/>
                <a:gd name="textAreaBottom" fmla="*/ 1310040 h 1309680"/>
              </a:gdLst>
              <a:ahLst/>
              <a:rect l="textAreaLeft" t="textAreaTop" r="textAreaRight" b="textAreaBottom"/>
              <a:pathLst>
                <a:path w="35553" h="42292">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05" name="Google Shape;605;p21"/>
            <p:cNvSpPr/>
            <p:nvPr/>
          </p:nvSpPr>
          <p:spPr>
            <a:xfrm>
              <a:off x="5155200" y="4160880"/>
              <a:ext cx="470880" cy="1014480"/>
            </a:xfrm>
            <a:custGeom>
              <a:avLst/>
              <a:gdLst>
                <a:gd name="textAreaLeft" fmla="*/ 0 w 470880"/>
                <a:gd name="textAreaRight" fmla="*/ 471240 w 470880"/>
                <a:gd name="textAreaTop" fmla="*/ 0 h 1014480"/>
                <a:gd name="textAreaBottom" fmla="*/ 1014840 h 1014480"/>
              </a:gdLst>
              <a:ahLst/>
              <a:rect l="textAreaLeft" t="textAreaTop" r="textAreaRight" b="textAreaBottom"/>
              <a:pathLst>
                <a:path w="15217" h="32762">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06" name="Google Shape;606;p21"/>
            <p:cNvSpPr/>
            <p:nvPr/>
          </p:nvSpPr>
          <p:spPr>
            <a:xfrm>
              <a:off x="5180400" y="4167000"/>
              <a:ext cx="311760" cy="1008360"/>
            </a:xfrm>
            <a:custGeom>
              <a:avLst/>
              <a:gdLst>
                <a:gd name="textAreaLeft" fmla="*/ 0 w 311760"/>
                <a:gd name="textAreaRight" fmla="*/ 312120 w 311760"/>
                <a:gd name="textAreaTop" fmla="*/ 0 h 1008360"/>
                <a:gd name="textAreaBottom" fmla="*/ 1008720 h 1008360"/>
              </a:gdLst>
              <a:ahLst/>
              <a:rect l="textAreaLeft" t="textAreaTop" r="textAreaRight" b="textAreaBottom"/>
              <a:pathLst>
                <a:path fill="none" w="10073" h="32564">
                  <a:moveTo>
                    <a:pt x="10073" y="0"/>
                  </a:moveTo>
                  <a:lnTo>
                    <a:pt x="0" y="32564"/>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07" name="Google Shape;607;p21"/>
            <p:cNvSpPr/>
            <p:nvPr/>
          </p:nvSpPr>
          <p:spPr>
            <a:xfrm>
              <a:off x="5305680" y="4281480"/>
              <a:ext cx="85320" cy="212400"/>
            </a:xfrm>
            <a:custGeom>
              <a:avLst/>
              <a:gdLst>
                <a:gd name="textAreaLeft" fmla="*/ 0 w 85320"/>
                <a:gd name="textAreaRight" fmla="*/ 85680 w 85320"/>
                <a:gd name="textAreaTop" fmla="*/ 0 h 212400"/>
                <a:gd name="textAreaBottom" fmla="*/ 212760 h 212400"/>
              </a:gdLst>
              <a:ahLst/>
              <a:rect l="textAreaLeft" t="textAreaTop" r="textAreaRight" b="textAreaBottom"/>
              <a:pathLst>
                <a:path fill="none" w="2763" h="6871">
                  <a:moveTo>
                    <a:pt x="1" y="1"/>
                  </a:moveTo>
                  <a:lnTo>
                    <a:pt x="2763" y="6871"/>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08" name="Google Shape;608;p21"/>
            <p:cNvSpPr/>
            <p:nvPr/>
          </p:nvSpPr>
          <p:spPr>
            <a:xfrm>
              <a:off x="5348520" y="4523400"/>
              <a:ext cx="190800" cy="109800"/>
            </a:xfrm>
            <a:custGeom>
              <a:avLst/>
              <a:gdLst>
                <a:gd name="textAreaLeft" fmla="*/ 0 w 190800"/>
                <a:gd name="textAreaRight" fmla="*/ 191160 w 190800"/>
                <a:gd name="textAreaTop" fmla="*/ 0 h 109800"/>
                <a:gd name="textAreaBottom" fmla="*/ 110160 h 109800"/>
              </a:gdLst>
              <a:ahLst/>
              <a:rect l="textAreaLeft" t="textAreaTop" r="textAreaRight" b="textAreaBottom"/>
              <a:pathLst>
                <a:path fill="none" w="6169" h="3561">
                  <a:moveTo>
                    <a:pt x="1" y="3560"/>
                  </a:moveTo>
                  <a:lnTo>
                    <a:pt x="6168" y="0"/>
                  </a:lnTo>
                </a:path>
              </a:pathLst>
            </a:custGeom>
            <a:noFill/>
            <a:ln cap="rnd" w="3875">
              <a:solidFill>
                <a:srgbClr val="ffffff"/>
              </a:solidFill>
              <a:round/>
            </a:ln>
          </p:spPr>
          <p:style>
            <a:lnRef idx="0"/>
            <a:fillRef idx="0"/>
            <a:effectRef idx="0"/>
            <a:fontRef idx="minor"/>
          </p:style>
          <p:txBody>
            <a:bodyPr tIns="55080" bIns="55080" anchor="ctr">
              <a:noAutofit/>
            </a:bodyPr>
            <a:p>
              <a:pPr>
                <a:lnSpc>
                  <a:spcPct val="100000"/>
                </a:lnSpc>
              </a:pPr>
              <a:endParaRPr b="0" lang="tr-TR" sz="1800" spc="-1" strike="noStrike">
                <a:solidFill>
                  <a:schemeClr val="dk1"/>
                </a:solidFill>
                <a:latin typeface="Arial"/>
              </a:endParaRPr>
            </a:p>
          </p:txBody>
        </p:sp>
        <p:sp>
          <p:nvSpPr>
            <p:cNvPr id="509" name="Google Shape;609;p21"/>
            <p:cNvSpPr/>
            <p:nvPr/>
          </p:nvSpPr>
          <p:spPr>
            <a:xfrm>
              <a:off x="5214240" y="4596480"/>
              <a:ext cx="82800" cy="201600"/>
            </a:xfrm>
            <a:custGeom>
              <a:avLst/>
              <a:gdLst>
                <a:gd name="textAreaLeft" fmla="*/ 0 w 82800"/>
                <a:gd name="textAreaRight" fmla="*/ 83160 w 82800"/>
                <a:gd name="textAreaTop" fmla="*/ 0 h 201600"/>
                <a:gd name="textAreaBottom" fmla="*/ 201960 h 201600"/>
              </a:gdLst>
              <a:ahLst/>
              <a:rect l="textAreaLeft" t="textAreaTop" r="textAreaRight" b="textAreaBottom"/>
              <a:pathLst>
                <a:path fill="none" w="2680" h="6514">
                  <a:moveTo>
                    <a:pt x="1" y="1"/>
                  </a:moveTo>
                  <a:lnTo>
                    <a:pt x="2680" y="6514"/>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0" name="Google Shape;610;p21"/>
            <p:cNvSpPr/>
            <p:nvPr/>
          </p:nvSpPr>
          <p:spPr>
            <a:xfrm>
              <a:off x="5176440" y="4311360"/>
              <a:ext cx="531000" cy="1038240"/>
            </a:xfrm>
            <a:custGeom>
              <a:avLst/>
              <a:gdLst>
                <a:gd name="textAreaLeft" fmla="*/ 0 w 531000"/>
                <a:gd name="textAreaRight" fmla="*/ 531360 w 531000"/>
                <a:gd name="textAreaTop" fmla="*/ 0 h 1038240"/>
                <a:gd name="textAreaBottom" fmla="*/ 1038600 h 1038240"/>
              </a:gdLst>
              <a:ahLst/>
              <a:rect l="textAreaLeft" t="textAreaTop" r="textAreaRight" b="textAreaBottom"/>
              <a:pathLst>
                <a:path w="17158" h="33529">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1" name="Google Shape;611;p21"/>
            <p:cNvSpPr/>
            <p:nvPr/>
          </p:nvSpPr>
          <p:spPr>
            <a:xfrm>
              <a:off x="5275440" y="4311720"/>
              <a:ext cx="388440" cy="1037880"/>
            </a:xfrm>
            <a:custGeom>
              <a:avLst/>
              <a:gdLst>
                <a:gd name="textAreaLeft" fmla="*/ 0 w 388440"/>
                <a:gd name="textAreaRight" fmla="*/ 388800 w 388440"/>
                <a:gd name="textAreaTop" fmla="*/ 0 h 1037880"/>
                <a:gd name="textAreaBottom" fmla="*/ 1038240 h 1037880"/>
              </a:gdLst>
              <a:ahLst/>
              <a:rect l="textAreaLeft" t="textAreaTop" r="textAreaRight" b="textAreaBottom"/>
              <a:pathLst>
                <a:path fill="none" w="12550" h="33517">
                  <a:moveTo>
                    <a:pt x="0" y="33516"/>
                  </a:moveTo>
                  <a:cubicBezTo>
                    <a:pt x="0" y="33516"/>
                    <a:pt x="4322" y="19050"/>
                    <a:pt x="12549" y="0"/>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2" name="Google Shape;612;p21"/>
            <p:cNvSpPr/>
            <p:nvPr/>
          </p:nvSpPr>
          <p:spPr>
            <a:xfrm>
              <a:off x="5266080" y="4930560"/>
              <a:ext cx="77760" cy="207000"/>
            </a:xfrm>
            <a:custGeom>
              <a:avLst/>
              <a:gdLst>
                <a:gd name="textAreaLeft" fmla="*/ 0 w 77760"/>
                <a:gd name="textAreaRight" fmla="*/ 78120 w 77760"/>
                <a:gd name="textAreaTop" fmla="*/ 0 h 207000"/>
                <a:gd name="textAreaBottom" fmla="*/ 207360 h 207000"/>
              </a:gdLst>
              <a:ahLst/>
              <a:rect l="textAreaLeft" t="textAreaTop" r="textAreaRight" b="textAreaBottom"/>
              <a:pathLst>
                <a:path fill="none" w="2525" h="6693">
                  <a:moveTo>
                    <a:pt x="1" y="1"/>
                  </a:moveTo>
                  <a:lnTo>
                    <a:pt x="2525" y="6692"/>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3" name="Google Shape;613;p21"/>
            <p:cNvSpPr/>
            <p:nvPr/>
          </p:nvSpPr>
          <p:spPr>
            <a:xfrm>
              <a:off x="5400000" y="4916160"/>
              <a:ext cx="185040" cy="63360"/>
            </a:xfrm>
            <a:custGeom>
              <a:avLst/>
              <a:gdLst>
                <a:gd name="textAreaLeft" fmla="*/ 0 w 185040"/>
                <a:gd name="textAreaRight" fmla="*/ 185400 w 185040"/>
                <a:gd name="textAreaTop" fmla="*/ 0 h 63360"/>
                <a:gd name="textAreaBottom" fmla="*/ 63720 h 63360"/>
              </a:gdLst>
              <a:ahLst/>
              <a:rect l="textAreaLeft" t="textAreaTop" r="textAreaRight" b="textAreaBottom"/>
              <a:pathLst>
                <a:path fill="none" w="5990" h="2061">
                  <a:moveTo>
                    <a:pt x="1" y="2060"/>
                  </a:moveTo>
                  <a:lnTo>
                    <a:pt x="5989" y="1"/>
                  </a:lnTo>
                </a:path>
              </a:pathLst>
            </a:custGeom>
            <a:noFill/>
            <a:ln cap="rnd" w="3875">
              <a:solidFill>
                <a:srgbClr val="ffffff"/>
              </a:solidFill>
              <a:round/>
            </a:ln>
          </p:spPr>
          <p:style>
            <a:lnRef idx="0"/>
            <a:fillRef idx="0"/>
            <a:effectRef idx="0"/>
            <a:fontRef idx="minor"/>
          </p:style>
          <p:txBody>
            <a:bodyPr tIns="31680" bIns="31680" anchor="ctr">
              <a:noAutofit/>
            </a:bodyPr>
            <a:p>
              <a:pPr>
                <a:lnSpc>
                  <a:spcPct val="100000"/>
                </a:lnSpc>
              </a:pPr>
              <a:endParaRPr b="0" lang="tr-TR" sz="1800" spc="-1" strike="noStrike">
                <a:solidFill>
                  <a:schemeClr val="dk1"/>
                </a:solidFill>
                <a:latin typeface="Arial"/>
              </a:endParaRPr>
            </a:p>
          </p:txBody>
        </p:sp>
        <p:sp>
          <p:nvSpPr>
            <p:cNvPr id="514" name="Google Shape;614;p21"/>
            <p:cNvSpPr/>
            <p:nvPr/>
          </p:nvSpPr>
          <p:spPr>
            <a:xfrm>
              <a:off x="5406120" y="4581000"/>
              <a:ext cx="53640" cy="234360"/>
            </a:xfrm>
            <a:custGeom>
              <a:avLst/>
              <a:gdLst>
                <a:gd name="textAreaLeft" fmla="*/ 0 w 53640"/>
                <a:gd name="textAreaRight" fmla="*/ 54000 w 53640"/>
                <a:gd name="textAreaTop" fmla="*/ 0 h 234360"/>
                <a:gd name="textAreaBottom" fmla="*/ 234720 h 234360"/>
              </a:gdLst>
              <a:ahLst/>
              <a:rect l="textAreaLeft" t="textAreaTop" r="textAreaRight" b="textAreaBottom"/>
              <a:pathLst>
                <a:path fill="none" w="1740" h="7574">
                  <a:moveTo>
                    <a:pt x="1" y="1"/>
                  </a:moveTo>
                  <a:lnTo>
                    <a:pt x="1739" y="7573"/>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5" name="Google Shape;615;p21"/>
            <p:cNvSpPr/>
            <p:nvPr/>
          </p:nvSpPr>
          <p:spPr>
            <a:xfrm>
              <a:off x="5545800" y="4509000"/>
              <a:ext cx="118080" cy="87120"/>
            </a:xfrm>
            <a:custGeom>
              <a:avLst/>
              <a:gdLst>
                <a:gd name="textAreaLeft" fmla="*/ 0 w 118080"/>
                <a:gd name="textAreaRight" fmla="*/ 118440 w 118080"/>
                <a:gd name="textAreaTop" fmla="*/ 0 h 87120"/>
                <a:gd name="textAreaBottom" fmla="*/ 87480 h 87120"/>
              </a:gdLst>
              <a:ahLst/>
              <a:rect l="textAreaLeft" t="textAreaTop" r="textAreaRight" b="textAreaBottom"/>
              <a:pathLst>
                <a:path fill="none" w="3823" h="2822">
                  <a:moveTo>
                    <a:pt x="0" y="2822"/>
                  </a:moveTo>
                  <a:lnTo>
                    <a:pt x="3822" y="0"/>
                  </a:lnTo>
                </a:path>
              </a:pathLst>
            </a:custGeom>
            <a:noFill/>
            <a:ln cap="rnd" w="3875">
              <a:solidFill>
                <a:srgbClr val="ffffff"/>
              </a:solidFill>
              <a:round/>
            </a:ln>
          </p:spPr>
          <p:style>
            <a:lnRef idx="0"/>
            <a:fillRef idx="0"/>
            <a:effectRef idx="0"/>
            <a:fontRef idx="minor"/>
          </p:style>
          <p:txBody>
            <a:bodyPr tIns="43560" bIns="43560" anchor="ctr">
              <a:noAutofit/>
            </a:bodyPr>
            <a:p>
              <a:pPr>
                <a:lnSpc>
                  <a:spcPct val="100000"/>
                </a:lnSpc>
              </a:pPr>
              <a:endParaRPr b="0" lang="tr-TR" sz="1800" spc="-1" strike="noStrike">
                <a:solidFill>
                  <a:schemeClr val="dk1"/>
                </a:solidFill>
                <a:latin typeface="Arial"/>
              </a:endParaRPr>
            </a:p>
          </p:txBody>
        </p:sp>
        <p:sp>
          <p:nvSpPr>
            <p:cNvPr id="516" name="Google Shape;616;p21"/>
            <p:cNvSpPr/>
            <p:nvPr/>
          </p:nvSpPr>
          <p:spPr>
            <a:xfrm>
              <a:off x="3209400" y="4464360"/>
              <a:ext cx="531360" cy="962280"/>
            </a:xfrm>
            <a:custGeom>
              <a:avLst/>
              <a:gdLst>
                <a:gd name="textAreaLeft" fmla="*/ 0 w 531360"/>
                <a:gd name="textAreaRight" fmla="*/ 531720 w 531360"/>
                <a:gd name="textAreaTop" fmla="*/ 0 h 962280"/>
                <a:gd name="textAreaBottom" fmla="*/ 962640 h 962280"/>
              </a:gdLst>
              <a:ahLst/>
              <a:rect l="textAreaLeft" t="textAreaTop" r="textAreaRight" b="textAreaBottom"/>
              <a:pathLst>
                <a:path w="17170" h="31076">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7" name="Google Shape;617;p21"/>
            <p:cNvSpPr/>
            <p:nvPr/>
          </p:nvSpPr>
          <p:spPr>
            <a:xfrm>
              <a:off x="3314880" y="4464360"/>
              <a:ext cx="334440" cy="962280"/>
            </a:xfrm>
            <a:custGeom>
              <a:avLst/>
              <a:gdLst>
                <a:gd name="textAreaLeft" fmla="*/ 0 w 334440"/>
                <a:gd name="textAreaRight" fmla="*/ 334800 w 334440"/>
                <a:gd name="textAreaTop" fmla="*/ 0 h 962280"/>
                <a:gd name="textAreaBottom" fmla="*/ 962640 h 962280"/>
              </a:gdLst>
              <a:ahLst/>
              <a:rect l="textAreaLeft" t="textAreaTop" r="textAreaRight" b="textAreaBottom"/>
              <a:pathLst>
                <a:path fill="none" w="10812" h="31076">
                  <a:moveTo>
                    <a:pt x="0" y="0"/>
                  </a:moveTo>
                  <a:cubicBezTo>
                    <a:pt x="0" y="0"/>
                    <a:pt x="6287" y="20955"/>
                    <a:pt x="10811" y="31076"/>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18" name="Google Shape;618;p21"/>
            <p:cNvSpPr/>
            <p:nvPr/>
          </p:nvSpPr>
          <p:spPr>
            <a:xfrm>
              <a:off x="3238560" y="4817880"/>
              <a:ext cx="226080" cy="116280"/>
            </a:xfrm>
            <a:custGeom>
              <a:avLst/>
              <a:gdLst>
                <a:gd name="textAreaLeft" fmla="*/ 0 w 226080"/>
                <a:gd name="textAreaRight" fmla="*/ 226440 w 226080"/>
                <a:gd name="textAreaTop" fmla="*/ 0 h 116280"/>
                <a:gd name="textAreaBottom" fmla="*/ 116640 h 116280"/>
              </a:gdLst>
              <a:ahLst/>
              <a:rect l="textAreaLeft" t="textAreaTop" r="textAreaRight" b="textAreaBottom"/>
              <a:pathLst>
                <a:path fill="none" w="7312" h="3763">
                  <a:moveTo>
                    <a:pt x="1" y="1"/>
                  </a:moveTo>
                  <a:cubicBezTo>
                    <a:pt x="1" y="1"/>
                    <a:pt x="3692" y="2584"/>
                    <a:pt x="7311" y="3763"/>
                  </a:cubicBezTo>
                </a:path>
              </a:pathLst>
            </a:custGeom>
            <a:noFill/>
            <a:ln cap="rnd" w="3875">
              <a:solidFill>
                <a:srgbClr val="ffffff"/>
              </a:solidFill>
              <a:round/>
            </a:ln>
          </p:spPr>
          <p:style>
            <a:lnRef idx="0"/>
            <a:fillRef idx="0"/>
            <a:effectRef idx="0"/>
            <a:fontRef idx="minor"/>
          </p:style>
          <p:txBody>
            <a:bodyPr tIns="58320" bIns="58320" anchor="ctr">
              <a:noAutofit/>
            </a:bodyPr>
            <a:p>
              <a:pPr>
                <a:lnSpc>
                  <a:spcPct val="100000"/>
                </a:lnSpc>
              </a:pPr>
              <a:endParaRPr b="0" lang="tr-TR" sz="1800" spc="-1" strike="noStrike">
                <a:solidFill>
                  <a:schemeClr val="dk1"/>
                </a:solidFill>
                <a:latin typeface="Arial"/>
              </a:endParaRPr>
            </a:p>
          </p:txBody>
        </p:sp>
        <p:sp>
          <p:nvSpPr>
            <p:cNvPr id="519" name="Google Shape;619;p21"/>
            <p:cNvSpPr/>
            <p:nvPr/>
          </p:nvSpPr>
          <p:spPr>
            <a:xfrm>
              <a:off x="3435480" y="4634280"/>
              <a:ext cx="65520" cy="211320"/>
            </a:xfrm>
            <a:custGeom>
              <a:avLst/>
              <a:gdLst>
                <a:gd name="textAreaLeft" fmla="*/ 0 w 65520"/>
                <a:gd name="textAreaRight" fmla="*/ 65880 w 65520"/>
                <a:gd name="textAreaTop" fmla="*/ 0 h 211320"/>
                <a:gd name="textAreaBottom" fmla="*/ 211680 h 211320"/>
              </a:gdLst>
              <a:ahLst/>
              <a:rect l="textAreaLeft" t="textAreaTop" r="textAreaRight" b="textAreaBottom"/>
              <a:pathLst>
                <a:path fill="none" w="2121" h="6835">
                  <a:moveTo>
                    <a:pt x="1" y="6834"/>
                  </a:moveTo>
                  <a:cubicBezTo>
                    <a:pt x="1" y="6834"/>
                    <a:pt x="989" y="3191"/>
                    <a:pt x="2120" y="0"/>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20" name="Google Shape;620;p21"/>
            <p:cNvSpPr/>
            <p:nvPr/>
          </p:nvSpPr>
          <p:spPr>
            <a:xfrm>
              <a:off x="3358800" y="5121000"/>
              <a:ext cx="200160" cy="81000"/>
            </a:xfrm>
            <a:custGeom>
              <a:avLst/>
              <a:gdLst>
                <a:gd name="textAreaLeft" fmla="*/ 0 w 200160"/>
                <a:gd name="textAreaRight" fmla="*/ 200520 w 200160"/>
                <a:gd name="textAreaTop" fmla="*/ 0 h 81000"/>
                <a:gd name="textAreaBottom" fmla="*/ 81360 h 81000"/>
              </a:gdLst>
              <a:ahLst/>
              <a:rect l="textAreaLeft" t="textAreaTop" r="textAreaRight" b="textAreaBottom"/>
              <a:pathLst>
                <a:path fill="none" w="6478" h="2632">
                  <a:moveTo>
                    <a:pt x="0" y="0"/>
                  </a:moveTo>
                  <a:cubicBezTo>
                    <a:pt x="0" y="0"/>
                    <a:pt x="4775" y="2537"/>
                    <a:pt x="6477" y="2632"/>
                  </a:cubicBezTo>
                </a:path>
              </a:pathLst>
            </a:custGeom>
            <a:noFill/>
            <a:ln cap="rnd" w="3875">
              <a:solidFill>
                <a:srgbClr val="ffffff"/>
              </a:solidFill>
              <a:round/>
            </a:ln>
          </p:spPr>
          <p:style>
            <a:lnRef idx="0"/>
            <a:fillRef idx="0"/>
            <a:effectRef idx="0"/>
            <a:fontRef idx="minor"/>
          </p:style>
          <p:txBody>
            <a:bodyPr tIns="40680" bIns="40680" anchor="ctr">
              <a:noAutofit/>
            </a:bodyPr>
            <a:p>
              <a:pPr>
                <a:lnSpc>
                  <a:spcPct val="100000"/>
                </a:lnSpc>
              </a:pPr>
              <a:endParaRPr b="0" lang="tr-TR" sz="1800" spc="-1" strike="noStrike">
                <a:solidFill>
                  <a:schemeClr val="dk1"/>
                </a:solidFill>
                <a:latin typeface="Arial"/>
              </a:endParaRPr>
            </a:p>
          </p:txBody>
        </p:sp>
        <p:sp>
          <p:nvSpPr>
            <p:cNvPr id="521" name="Google Shape;621;p21"/>
            <p:cNvSpPr/>
            <p:nvPr/>
          </p:nvSpPr>
          <p:spPr>
            <a:xfrm>
              <a:off x="3530160" y="4885920"/>
              <a:ext cx="119880" cy="234720"/>
            </a:xfrm>
            <a:custGeom>
              <a:avLst/>
              <a:gdLst>
                <a:gd name="textAreaLeft" fmla="*/ 0 w 119880"/>
                <a:gd name="textAreaRight" fmla="*/ 120240 w 119880"/>
                <a:gd name="textAreaTop" fmla="*/ 0 h 234720"/>
                <a:gd name="textAreaBottom" fmla="*/ 235080 h 234720"/>
              </a:gdLst>
              <a:ahLst/>
              <a:rect l="textAreaLeft" t="textAreaTop" r="textAreaRight" b="textAreaBottom"/>
              <a:pathLst>
                <a:path fill="none" w="3883" h="7585">
                  <a:moveTo>
                    <a:pt x="1" y="7584"/>
                  </a:moveTo>
                  <a:cubicBezTo>
                    <a:pt x="1" y="7584"/>
                    <a:pt x="2656" y="3429"/>
                    <a:pt x="3882" y="0"/>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22" name="Google Shape;622;p21"/>
            <p:cNvSpPr/>
            <p:nvPr/>
          </p:nvSpPr>
          <p:spPr>
            <a:xfrm>
              <a:off x="4275000" y="3556800"/>
              <a:ext cx="505800" cy="711000"/>
            </a:xfrm>
            <a:custGeom>
              <a:avLst/>
              <a:gdLst>
                <a:gd name="textAreaLeft" fmla="*/ 0 w 505800"/>
                <a:gd name="textAreaRight" fmla="*/ 506160 w 505800"/>
                <a:gd name="textAreaTop" fmla="*/ 0 h 711000"/>
                <a:gd name="textAreaBottom" fmla="*/ 711360 h 711000"/>
              </a:gdLst>
              <a:ahLst/>
              <a:rect l="textAreaLeft" t="textAreaTop" r="textAreaRight" b="textAreaBottom"/>
              <a:pathLst>
                <a:path w="16336" h="22962">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23" name="Google Shape;623;p21"/>
            <p:cNvSpPr/>
            <p:nvPr/>
          </p:nvSpPr>
          <p:spPr>
            <a:xfrm>
              <a:off x="4205160" y="3878640"/>
              <a:ext cx="90360" cy="165240"/>
            </a:xfrm>
            <a:custGeom>
              <a:avLst/>
              <a:gdLst>
                <a:gd name="textAreaLeft" fmla="*/ 0 w 90360"/>
                <a:gd name="textAreaRight" fmla="*/ 90720 w 90360"/>
                <a:gd name="textAreaTop" fmla="*/ 0 h 165240"/>
                <a:gd name="textAreaBottom" fmla="*/ 165600 h 165240"/>
              </a:gdLst>
              <a:ahLst/>
              <a:rect l="textAreaLeft" t="textAreaTop" r="textAreaRight" b="textAreaBottom"/>
              <a:pathLst>
                <a:path w="2930" h="5344">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w="0">
              <a:noFill/>
            </a:ln>
          </p:spPr>
          <p:style>
            <a:lnRef idx="0"/>
            <a:fillRef idx="0"/>
            <a:effectRef idx="0"/>
            <a:fontRef idx="minor"/>
          </p:style>
          <p:txBody>
            <a:bodyPr tIns="82800" bIns="82800" anchor="ctr">
              <a:noAutofit/>
            </a:bodyPr>
            <a:p>
              <a:pPr>
                <a:lnSpc>
                  <a:spcPct val="100000"/>
                </a:lnSpc>
              </a:pPr>
              <a:endParaRPr b="0" lang="tr-TR" sz="1800" spc="-1" strike="noStrike">
                <a:solidFill>
                  <a:schemeClr val="dk1"/>
                </a:solidFill>
                <a:latin typeface="Arial"/>
              </a:endParaRPr>
            </a:p>
          </p:txBody>
        </p:sp>
        <p:sp>
          <p:nvSpPr>
            <p:cNvPr id="524" name="Google Shape;624;p21"/>
            <p:cNvSpPr/>
            <p:nvPr/>
          </p:nvSpPr>
          <p:spPr>
            <a:xfrm>
              <a:off x="4377240" y="3849840"/>
              <a:ext cx="70920" cy="95400"/>
            </a:xfrm>
            <a:custGeom>
              <a:avLst/>
              <a:gdLst>
                <a:gd name="textAreaLeft" fmla="*/ 0 w 70920"/>
                <a:gd name="textAreaRight" fmla="*/ 71280 w 70920"/>
                <a:gd name="textAreaTop" fmla="*/ 0 h 95400"/>
                <a:gd name="textAreaBottom" fmla="*/ 95760 h 95400"/>
              </a:gdLst>
              <a:ahLst/>
              <a:rect l="textAreaLeft" t="textAreaTop" r="textAreaRight" b="textAreaBottom"/>
              <a:pathLst>
                <a:path w="2299" h="3097">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w="0">
              <a:noFill/>
            </a:ln>
          </p:spPr>
          <p:style>
            <a:lnRef idx="0"/>
            <a:fillRef idx="0"/>
            <a:effectRef idx="0"/>
            <a:fontRef idx="minor"/>
          </p:style>
          <p:txBody>
            <a:bodyPr tIns="47880" bIns="47880" anchor="ctr">
              <a:noAutofit/>
            </a:bodyPr>
            <a:p>
              <a:pPr>
                <a:lnSpc>
                  <a:spcPct val="100000"/>
                </a:lnSpc>
              </a:pPr>
              <a:endParaRPr b="0" lang="tr-TR" sz="1800" spc="-1" strike="noStrike">
                <a:solidFill>
                  <a:schemeClr val="dk1"/>
                </a:solidFill>
                <a:latin typeface="Arial"/>
              </a:endParaRPr>
            </a:p>
          </p:txBody>
        </p:sp>
        <p:sp>
          <p:nvSpPr>
            <p:cNvPr id="525" name="Google Shape;625;p21"/>
            <p:cNvSpPr/>
            <p:nvPr/>
          </p:nvSpPr>
          <p:spPr>
            <a:xfrm>
              <a:off x="4611960" y="3849840"/>
              <a:ext cx="70920" cy="95400"/>
            </a:xfrm>
            <a:custGeom>
              <a:avLst/>
              <a:gdLst>
                <a:gd name="textAreaLeft" fmla="*/ 0 w 70920"/>
                <a:gd name="textAreaRight" fmla="*/ 71280 w 70920"/>
                <a:gd name="textAreaTop" fmla="*/ 0 h 95400"/>
                <a:gd name="textAreaBottom" fmla="*/ 95760 h 95400"/>
              </a:gdLst>
              <a:ahLst/>
              <a:rect l="textAreaLeft" t="textAreaTop" r="textAreaRight" b="textAreaBottom"/>
              <a:pathLst>
                <a:path w="2299" h="3097">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w="0">
              <a:noFill/>
            </a:ln>
          </p:spPr>
          <p:style>
            <a:lnRef idx="0"/>
            <a:fillRef idx="0"/>
            <a:effectRef idx="0"/>
            <a:fontRef idx="minor"/>
          </p:style>
          <p:txBody>
            <a:bodyPr tIns="47880" bIns="47880" anchor="ctr">
              <a:noAutofit/>
            </a:bodyPr>
            <a:p>
              <a:pPr>
                <a:lnSpc>
                  <a:spcPct val="100000"/>
                </a:lnSpc>
              </a:pPr>
              <a:endParaRPr b="0" lang="tr-TR" sz="1800" spc="-1" strike="noStrike">
                <a:solidFill>
                  <a:schemeClr val="dk1"/>
                </a:solidFill>
                <a:latin typeface="Arial"/>
              </a:endParaRPr>
            </a:p>
          </p:txBody>
        </p:sp>
        <p:sp>
          <p:nvSpPr>
            <p:cNvPr id="526" name="Google Shape;626;p21"/>
            <p:cNvSpPr/>
            <p:nvPr/>
          </p:nvSpPr>
          <p:spPr>
            <a:xfrm>
              <a:off x="4480560" y="3813120"/>
              <a:ext cx="46800" cy="200520"/>
            </a:xfrm>
            <a:custGeom>
              <a:avLst/>
              <a:gdLst>
                <a:gd name="textAreaLeft" fmla="*/ 0 w 46800"/>
                <a:gd name="textAreaRight" fmla="*/ 47160 w 46800"/>
                <a:gd name="textAreaTop" fmla="*/ 0 h 200520"/>
                <a:gd name="textAreaBottom" fmla="*/ 200880 h 200520"/>
              </a:gdLst>
              <a:ahLst/>
              <a:rect l="textAreaLeft" t="textAreaTop" r="textAreaRight" b="textAreaBottom"/>
              <a:pathLst>
                <a:path w="1525" h="6489">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27" name="Google Shape;627;p21"/>
            <p:cNvSpPr/>
            <p:nvPr/>
          </p:nvSpPr>
          <p:spPr>
            <a:xfrm>
              <a:off x="4417200" y="4065120"/>
              <a:ext cx="30960" cy="18360"/>
            </a:xfrm>
            <a:custGeom>
              <a:avLst/>
              <a:gdLst>
                <a:gd name="textAreaLeft" fmla="*/ 0 w 30960"/>
                <a:gd name="textAreaRight" fmla="*/ 31320 w 30960"/>
                <a:gd name="textAreaTop" fmla="*/ 0 h 18360"/>
                <a:gd name="textAreaBottom" fmla="*/ 18720 h 18360"/>
              </a:gdLst>
              <a:ahLst/>
              <a:rect l="textAreaLeft" t="textAreaTop" r="textAreaRight" b="textAreaBottom"/>
              <a:pathLst>
                <a:path w="1013" h="601">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w="0">
              <a:noFill/>
            </a:ln>
          </p:spPr>
          <p:style>
            <a:lnRef idx="0"/>
            <a:fillRef idx="0"/>
            <a:effectRef idx="0"/>
            <a:fontRef idx="minor"/>
          </p:style>
          <p:txBody>
            <a:bodyPr tIns="9360" bIns="9360" anchor="ctr">
              <a:noAutofit/>
            </a:bodyPr>
            <a:p>
              <a:pPr>
                <a:lnSpc>
                  <a:spcPct val="100000"/>
                </a:lnSpc>
              </a:pPr>
              <a:endParaRPr b="0" lang="tr-TR" sz="1800" spc="-1" strike="noStrike">
                <a:solidFill>
                  <a:schemeClr val="dk1"/>
                </a:solidFill>
                <a:latin typeface="Arial"/>
              </a:endParaRPr>
            </a:p>
          </p:txBody>
        </p:sp>
        <p:sp>
          <p:nvSpPr>
            <p:cNvPr id="528" name="Google Shape;628;p21"/>
            <p:cNvSpPr/>
            <p:nvPr/>
          </p:nvSpPr>
          <p:spPr>
            <a:xfrm>
              <a:off x="4452480" y="4064760"/>
              <a:ext cx="174600" cy="26640"/>
            </a:xfrm>
            <a:custGeom>
              <a:avLst/>
              <a:gdLst>
                <a:gd name="textAreaLeft" fmla="*/ 0 w 174600"/>
                <a:gd name="textAreaRight" fmla="*/ 174960 w 174600"/>
                <a:gd name="textAreaTop" fmla="*/ 0 h 26640"/>
                <a:gd name="textAreaBottom" fmla="*/ 27000 h 26640"/>
              </a:gdLst>
              <a:ahLst/>
              <a:rect l="textAreaLeft" t="textAreaTop" r="textAreaRight" b="textAreaBottom"/>
              <a:pathLst>
                <a:path w="5644" h="877">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w="0">
              <a:noFill/>
            </a:ln>
          </p:spPr>
          <p:style>
            <a:lnRef idx="0"/>
            <a:fillRef idx="0"/>
            <a:effectRef idx="0"/>
            <a:fontRef idx="minor"/>
          </p:style>
          <p:txBody>
            <a:bodyPr tIns="13320" bIns="13320" anchor="ctr">
              <a:noAutofit/>
            </a:bodyPr>
            <a:p>
              <a:pPr>
                <a:lnSpc>
                  <a:spcPct val="100000"/>
                </a:lnSpc>
              </a:pPr>
              <a:endParaRPr b="0" lang="tr-TR" sz="1800" spc="-1" strike="noStrike">
                <a:solidFill>
                  <a:schemeClr val="dk1"/>
                </a:solidFill>
                <a:latin typeface="Arial"/>
              </a:endParaRPr>
            </a:p>
          </p:txBody>
        </p:sp>
        <p:sp>
          <p:nvSpPr>
            <p:cNvPr id="529" name="Google Shape;629;p21"/>
            <p:cNvSpPr/>
            <p:nvPr/>
          </p:nvSpPr>
          <p:spPr>
            <a:xfrm>
              <a:off x="4341600" y="3761280"/>
              <a:ext cx="124560" cy="26280"/>
            </a:xfrm>
            <a:custGeom>
              <a:avLst/>
              <a:gdLst>
                <a:gd name="textAreaLeft" fmla="*/ 0 w 124560"/>
                <a:gd name="textAreaRight" fmla="*/ 124920 w 124560"/>
                <a:gd name="textAreaTop" fmla="*/ 0 h 26280"/>
                <a:gd name="textAreaBottom" fmla="*/ 26640 h 26280"/>
              </a:gdLst>
              <a:ahLst/>
              <a:rect l="textAreaLeft" t="textAreaTop" r="textAreaRight" b="textAreaBottom"/>
              <a:pathLst>
                <a:path w="4037" h="86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w="0">
              <a:noFill/>
            </a:ln>
          </p:spPr>
          <p:style>
            <a:lnRef idx="0"/>
            <a:fillRef idx="0"/>
            <a:effectRef idx="0"/>
            <a:fontRef idx="minor"/>
          </p:style>
          <p:txBody>
            <a:bodyPr tIns="13320" bIns="13320" anchor="ctr">
              <a:noAutofit/>
            </a:bodyPr>
            <a:p>
              <a:pPr>
                <a:lnSpc>
                  <a:spcPct val="100000"/>
                </a:lnSpc>
              </a:pPr>
              <a:endParaRPr b="0" lang="tr-TR" sz="1800" spc="-1" strike="noStrike">
                <a:solidFill>
                  <a:schemeClr val="dk1"/>
                </a:solidFill>
                <a:latin typeface="Arial"/>
              </a:endParaRPr>
            </a:p>
          </p:txBody>
        </p:sp>
        <p:sp>
          <p:nvSpPr>
            <p:cNvPr id="530" name="Google Shape;630;p21"/>
            <p:cNvSpPr/>
            <p:nvPr/>
          </p:nvSpPr>
          <p:spPr>
            <a:xfrm>
              <a:off x="4593600" y="3757320"/>
              <a:ext cx="140400" cy="23040"/>
            </a:xfrm>
            <a:custGeom>
              <a:avLst/>
              <a:gdLst>
                <a:gd name="textAreaLeft" fmla="*/ 0 w 140400"/>
                <a:gd name="textAreaRight" fmla="*/ 140760 w 140400"/>
                <a:gd name="textAreaTop" fmla="*/ 0 h 23040"/>
                <a:gd name="textAreaBottom" fmla="*/ 23400 h 23040"/>
              </a:gdLst>
              <a:ahLst/>
              <a:rect l="textAreaLeft" t="textAreaTop" r="textAreaRight" b="textAreaBottom"/>
              <a:pathLst>
                <a:path w="4549" h="754">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w="0">
              <a:noFill/>
            </a:ln>
          </p:spPr>
          <p:style>
            <a:lnRef idx="0"/>
            <a:fillRef idx="0"/>
            <a:effectRef idx="0"/>
            <a:fontRef idx="minor"/>
          </p:style>
          <p:txBody>
            <a:bodyPr tIns="11520" bIns="11520" anchor="ctr">
              <a:noAutofit/>
            </a:bodyPr>
            <a:p>
              <a:pPr>
                <a:lnSpc>
                  <a:spcPct val="100000"/>
                </a:lnSpc>
              </a:pPr>
              <a:endParaRPr b="0" lang="tr-TR" sz="1800" spc="-1" strike="noStrike">
                <a:solidFill>
                  <a:schemeClr val="dk1"/>
                </a:solidFill>
                <a:latin typeface="Arial"/>
              </a:endParaRPr>
            </a:p>
          </p:txBody>
        </p:sp>
        <p:sp>
          <p:nvSpPr>
            <p:cNvPr id="531" name="Google Shape;631;p21"/>
            <p:cNvSpPr/>
            <p:nvPr/>
          </p:nvSpPr>
          <p:spPr>
            <a:xfrm>
              <a:off x="4045320" y="3899160"/>
              <a:ext cx="77760" cy="494640"/>
            </a:xfrm>
            <a:custGeom>
              <a:avLst/>
              <a:gdLst>
                <a:gd name="textAreaLeft" fmla="*/ 0 w 77760"/>
                <a:gd name="textAreaRight" fmla="*/ 78120 w 77760"/>
                <a:gd name="textAreaTop" fmla="*/ 0 h 494640"/>
                <a:gd name="textAreaBottom" fmla="*/ 495000 h 494640"/>
              </a:gdLst>
              <a:ahLst/>
              <a:rect l="textAreaLeft" t="textAreaTop" r="textAreaRight" b="textAreaBottom"/>
              <a:pathLst>
                <a:path w="2525" h="15978">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2" name="Google Shape;632;p21"/>
            <p:cNvSpPr/>
            <p:nvPr/>
          </p:nvSpPr>
          <p:spPr>
            <a:xfrm>
              <a:off x="5020560" y="4086360"/>
              <a:ext cx="73440" cy="384120"/>
            </a:xfrm>
            <a:custGeom>
              <a:avLst/>
              <a:gdLst>
                <a:gd name="textAreaLeft" fmla="*/ 0 w 73440"/>
                <a:gd name="textAreaRight" fmla="*/ 73800 w 73440"/>
                <a:gd name="textAreaTop" fmla="*/ 0 h 384120"/>
                <a:gd name="textAreaBottom" fmla="*/ 384480 h 384120"/>
              </a:gdLst>
              <a:ahLst/>
              <a:rect l="textAreaLeft" t="textAreaTop" r="textAreaRight" b="textAreaBottom"/>
              <a:pathLst>
                <a:path w="2383" h="12416">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3" name="Google Shape;633;p21"/>
            <p:cNvSpPr/>
            <p:nvPr/>
          </p:nvSpPr>
          <p:spPr>
            <a:xfrm>
              <a:off x="4516560" y="3549960"/>
              <a:ext cx="240120" cy="248760"/>
            </a:xfrm>
            <a:custGeom>
              <a:avLst/>
              <a:gdLst>
                <a:gd name="textAreaLeft" fmla="*/ 0 w 240120"/>
                <a:gd name="textAreaRight" fmla="*/ 240480 w 240120"/>
                <a:gd name="textAreaTop" fmla="*/ 0 h 248760"/>
                <a:gd name="textAreaBottom" fmla="*/ 249120 h 248760"/>
              </a:gdLst>
              <a:ahLst/>
              <a:rect l="textAreaLeft" t="textAreaTop" r="textAreaRight" b="textAreaBottom"/>
              <a:pathLst>
                <a:path w="7763" h="8043">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4" name="Google Shape;634;p21"/>
            <p:cNvSpPr/>
            <p:nvPr/>
          </p:nvSpPr>
          <p:spPr>
            <a:xfrm>
              <a:off x="4125240" y="4163040"/>
              <a:ext cx="812160" cy="570240"/>
            </a:xfrm>
            <a:custGeom>
              <a:avLst/>
              <a:gdLst>
                <a:gd name="textAreaLeft" fmla="*/ 0 w 812160"/>
                <a:gd name="textAreaRight" fmla="*/ 812520 w 812160"/>
                <a:gd name="textAreaTop" fmla="*/ 0 h 570240"/>
                <a:gd name="textAreaBottom" fmla="*/ 570600 h 570240"/>
              </a:gdLst>
              <a:ahLst/>
              <a:rect l="textAreaLeft" t="textAreaTop" r="textAreaRight" b="textAreaBottom"/>
              <a:pathLst>
                <a:path w="26230" h="18421">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5" name="Google Shape;635;p21"/>
            <p:cNvSpPr/>
            <p:nvPr/>
          </p:nvSpPr>
          <p:spPr>
            <a:xfrm>
              <a:off x="3445200" y="4276080"/>
              <a:ext cx="436680" cy="912600"/>
            </a:xfrm>
            <a:custGeom>
              <a:avLst/>
              <a:gdLst>
                <a:gd name="textAreaLeft" fmla="*/ 0 w 436680"/>
                <a:gd name="textAreaRight" fmla="*/ 437040 w 436680"/>
                <a:gd name="textAreaTop" fmla="*/ 0 h 912600"/>
                <a:gd name="textAreaBottom" fmla="*/ 912960 h 912600"/>
              </a:gdLst>
              <a:ahLst/>
              <a:rect l="textAreaLeft" t="textAreaTop" r="textAreaRight" b="textAreaBottom"/>
              <a:pathLst>
                <a:path w="14110" h="29471">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6" name="Google Shape;636;p21"/>
            <p:cNvSpPr/>
            <p:nvPr/>
          </p:nvSpPr>
          <p:spPr>
            <a:xfrm>
              <a:off x="3534120" y="4279320"/>
              <a:ext cx="347760" cy="910080"/>
            </a:xfrm>
            <a:custGeom>
              <a:avLst/>
              <a:gdLst>
                <a:gd name="textAreaLeft" fmla="*/ 0 w 347760"/>
                <a:gd name="textAreaRight" fmla="*/ 348120 w 347760"/>
                <a:gd name="textAreaTop" fmla="*/ 0 h 910080"/>
                <a:gd name="textAreaBottom" fmla="*/ 910440 h 910080"/>
              </a:gdLst>
              <a:ahLst/>
              <a:rect l="textAreaLeft" t="textAreaTop" r="textAreaRight" b="textAreaBottom"/>
              <a:pathLst>
                <a:path fill="none" w="11241" h="29386">
                  <a:moveTo>
                    <a:pt x="2787" y="0"/>
                  </a:moveTo>
                  <a:cubicBezTo>
                    <a:pt x="2787" y="0"/>
                    <a:pt x="1" y="19717"/>
                    <a:pt x="11240" y="29385"/>
                  </a:cubicBez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7" name="Google Shape;637;p21"/>
            <p:cNvSpPr/>
            <p:nvPr/>
          </p:nvSpPr>
          <p:spPr>
            <a:xfrm>
              <a:off x="3494880" y="4476600"/>
              <a:ext cx="129600" cy="177840"/>
            </a:xfrm>
            <a:custGeom>
              <a:avLst/>
              <a:gdLst>
                <a:gd name="textAreaLeft" fmla="*/ 0 w 129600"/>
                <a:gd name="textAreaRight" fmla="*/ 129960 w 129600"/>
                <a:gd name="textAreaTop" fmla="*/ 0 h 177840"/>
                <a:gd name="textAreaBottom" fmla="*/ 178200 h 177840"/>
              </a:gdLst>
              <a:ahLst/>
              <a:rect l="textAreaLeft" t="textAreaTop" r="textAreaRight" b="textAreaBottom"/>
              <a:pathLst>
                <a:path fill="none" w="4192" h="5752">
                  <a:moveTo>
                    <a:pt x="1" y="0"/>
                  </a:moveTo>
                  <a:lnTo>
                    <a:pt x="4192" y="5751"/>
                  </a:lnTo>
                </a:path>
              </a:pathLst>
            </a:custGeom>
            <a:noFill/>
            <a:ln cap="rnd" w="3875">
              <a:solidFill>
                <a:srgbClr val="ffffff"/>
              </a:solidFill>
              <a:round/>
            </a:ln>
          </p:spPr>
          <p:style>
            <a:lnRef idx="0"/>
            <a:fillRef idx="0"/>
            <a:effectRef idx="0"/>
            <a:fontRef idx="minor"/>
          </p:style>
          <p:txBody>
            <a:bodyPr tIns="88920" bIns="88920" anchor="ctr">
              <a:noAutofit/>
            </a:bodyPr>
            <a:p>
              <a:pPr>
                <a:lnSpc>
                  <a:spcPct val="100000"/>
                </a:lnSpc>
              </a:pPr>
              <a:endParaRPr b="0" lang="tr-TR" sz="1800" spc="-1" strike="noStrike">
                <a:solidFill>
                  <a:schemeClr val="dk1"/>
                </a:solidFill>
                <a:latin typeface="Arial"/>
              </a:endParaRPr>
            </a:p>
          </p:txBody>
        </p:sp>
        <p:sp>
          <p:nvSpPr>
            <p:cNvPr id="538" name="Google Shape;638;p21"/>
            <p:cNvSpPr/>
            <p:nvPr/>
          </p:nvSpPr>
          <p:spPr>
            <a:xfrm>
              <a:off x="3650040" y="4552560"/>
              <a:ext cx="118440" cy="231840"/>
            </a:xfrm>
            <a:custGeom>
              <a:avLst/>
              <a:gdLst>
                <a:gd name="textAreaLeft" fmla="*/ 0 w 118440"/>
                <a:gd name="textAreaRight" fmla="*/ 118800 w 118440"/>
                <a:gd name="textAreaTop" fmla="*/ 0 h 231840"/>
                <a:gd name="textAreaBottom" fmla="*/ 232200 h 231840"/>
              </a:gdLst>
              <a:ahLst/>
              <a:rect l="textAreaLeft" t="textAreaTop" r="textAreaRight" b="textAreaBottom"/>
              <a:pathLst>
                <a:path fill="none" w="3835" h="7501">
                  <a:moveTo>
                    <a:pt x="0" y="7501"/>
                  </a:moveTo>
                  <a:lnTo>
                    <a:pt x="3834" y="0"/>
                  </a:lnTo>
                </a:path>
              </a:pathLst>
            </a:custGeom>
            <a:noFill/>
            <a:ln cap="rnd" w="3875">
              <a:solidFill>
                <a:srgbClr val="ffffff"/>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39" name="Google Shape;639;p21"/>
            <p:cNvSpPr/>
            <p:nvPr/>
          </p:nvSpPr>
          <p:spPr>
            <a:xfrm>
              <a:off x="3547440" y="4860000"/>
              <a:ext cx="173880" cy="119520"/>
            </a:xfrm>
            <a:custGeom>
              <a:avLst/>
              <a:gdLst>
                <a:gd name="textAreaLeft" fmla="*/ 0 w 173880"/>
                <a:gd name="textAreaRight" fmla="*/ 174240 w 173880"/>
                <a:gd name="textAreaTop" fmla="*/ 0 h 119520"/>
                <a:gd name="textAreaBottom" fmla="*/ 119880 h 119520"/>
              </a:gdLst>
              <a:ahLst/>
              <a:rect l="textAreaLeft" t="textAreaTop" r="textAreaRight" b="textAreaBottom"/>
              <a:pathLst>
                <a:path fill="none" w="5621" h="3871">
                  <a:moveTo>
                    <a:pt x="0" y="1"/>
                  </a:moveTo>
                  <a:lnTo>
                    <a:pt x="5620" y="3870"/>
                  </a:lnTo>
                </a:path>
              </a:pathLst>
            </a:custGeom>
            <a:noFill/>
            <a:ln cap="rnd" w="3875">
              <a:solidFill>
                <a:srgbClr val="ffffff"/>
              </a:solidFill>
              <a:round/>
            </a:ln>
          </p:spPr>
          <p:style>
            <a:lnRef idx="0"/>
            <a:fillRef idx="0"/>
            <a:effectRef idx="0"/>
            <a:fontRef idx="minor"/>
          </p:style>
          <p:txBody>
            <a:bodyPr tIns="59760" bIns="59760" anchor="ctr">
              <a:noAutofit/>
            </a:bodyPr>
            <a:p>
              <a:pPr>
                <a:lnSpc>
                  <a:spcPct val="100000"/>
                </a:lnSpc>
              </a:pPr>
              <a:endParaRPr b="0" lang="tr-TR" sz="1800" spc="-1" strike="noStrike">
                <a:solidFill>
                  <a:schemeClr val="dk1"/>
                </a:solidFill>
                <a:latin typeface="Arial"/>
              </a:endParaRPr>
            </a:p>
          </p:txBody>
        </p:sp>
        <p:sp>
          <p:nvSpPr>
            <p:cNvPr id="540" name="Google Shape;640;p21"/>
            <p:cNvSpPr/>
            <p:nvPr/>
          </p:nvSpPr>
          <p:spPr>
            <a:xfrm>
              <a:off x="3552480" y="4568400"/>
              <a:ext cx="1946880" cy="1049760"/>
            </a:xfrm>
            <a:custGeom>
              <a:avLst/>
              <a:gdLst>
                <a:gd name="textAreaLeft" fmla="*/ 0 w 1946880"/>
                <a:gd name="textAreaRight" fmla="*/ 1947240 w 1946880"/>
                <a:gd name="textAreaTop" fmla="*/ 0 h 1049760"/>
                <a:gd name="textAreaBottom" fmla="*/ 1050120 h 1049760"/>
              </a:gdLst>
              <a:ahLst/>
              <a:rect l="textAreaLeft" t="textAreaTop" r="textAreaRight" b="textAreaBottom"/>
              <a:pathLst>
                <a:path w="62854" h="33896">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41" name="Google Shape;641;p21"/>
            <p:cNvSpPr/>
            <p:nvPr/>
          </p:nvSpPr>
          <p:spPr>
            <a:xfrm>
              <a:off x="3957840" y="5078880"/>
              <a:ext cx="1136160" cy="279360"/>
            </a:xfrm>
            <a:custGeom>
              <a:avLst/>
              <a:gdLst>
                <a:gd name="textAreaLeft" fmla="*/ 0 w 1136160"/>
                <a:gd name="textAreaRight" fmla="*/ 1136520 w 1136160"/>
                <a:gd name="textAreaTop" fmla="*/ 0 h 279360"/>
                <a:gd name="textAreaBottom" fmla="*/ 279720 h 279360"/>
              </a:gdLst>
              <a:ahLst/>
              <a:rect l="textAreaLeft" t="textAreaTop" r="textAreaRight" b="textAreaBottom"/>
              <a:pathLst>
                <a:path w="36684" h="9035">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42" name="Google Shape;642;p21"/>
            <p:cNvSpPr/>
            <p:nvPr/>
          </p:nvSpPr>
          <p:spPr>
            <a:xfrm>
              <a:off x="3711240" y="5260680"/>
              <a:ext cx="359280" cy="64080"/>
            </a:xfrm>
            <a:custGeom>
              <a:avLst/>
              <a:gdLst>
                <a:gd name="textAreaLeft" fmla="*/ 0 w 359280"/>
                <a:gd name="textAreaRight" fmla="*/ 359640 w 359280"/>
                <a:gd name="textAreaTop" fmla="*/ 0 h 64080"/>
                <a:gd name="textAreaBottom" fmla="*/ 64440 h 64080"/>
              </a:gdLst>
              <a:ahLst/>
              <a:rect l="textAreaLeft" t="textAreaTop" r="textAreaRight" b="textAreaBottom"/>
              <a:pathLst>
                <a:path w="11610" h="2085">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w="0">
              <a:noFill/>
            </a:ln>
          </p:spPr>
          <p:style>
            <a:lnRef idx="0"/>
            <a:fillRef idx="0"/>
            <a:effectRef idx="0"/>
            <a:fontRef idx="minor"/>
          </p:style>
          <p:txBody>
            <a:bodyPr tIns="32040" bIns="32040" anchor="ctr">
              <a:noAutofit/>
            </a:bodyPr>
            <a:p>
              <a:pPr>
                <a:lnSpc>
                  <a:spcPct val="100000"/>
                </a:lnSpc>
              </a:pPr>
              <a:endParaRPr b="0" lang="tr-TR" sz="1800" spc="-1" strike="noStrike">
                <a:solidFill>
                  <a:schemeClr val="dk1"/>
                </a:solidFill>
                <a:latin typeface="Arial"/>
              </a:endParaRPr>
            </a:p>
          </p:txBody>
        </p:sp>
        <p:sp>
          <p:nvSpPr>
            <p:cNvPr id="543" name="Google Shape;643;p21"/>
            <p:cNvSpPr/>
            <p:nvPr/>
          </p:nvSpPr>
          <p:spPr>
            <a:xfrm>
              <a:off x="3814200" y="5195520"/>
              <a:ext cx="99360" cy="82800"/>
            </a:xfrm>
            <a:custGeom>
              <a:avLst/>
              <a:gdLst>
                <a:gd name="textAreaLeft" fmla="*/ 0 w 99360"/>
                <a:gd name="textAreaRight" fmla="*/ 99720 w 99360"/>
                <a:gd name="textAreaTop" fmla="*/ 0 h 82800"/>
                <a:gd name="textAreaBottom" fmla="*/ 83160 h 82800"/>
              </a:gdLst>
              <a:ahLst/>
              <a:rect l="textAreaLeft" t="textAreaTop" r="textAreaRight" b="textAreaBottom"/>
              <a:pathLst>
                <a:path w="3216" h="2686">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w="0">
              <a:noFill/>
            </a:ln>
          </p:spPr>
          <p:style>
            <a:lnRef idx="0"/>
            <a:fillRef idx="0"/>
            <a:effectRef idx="0"/>
            <a:fontRef idx="minor"/>
          </p:style>
          <p:txBody>
            <a:bodyPr tIns="41400" bIns="41400" anchor="ctr">
              <a:noAutofit/>
            </a:bodyPr>
            <a:p>
              <a:pPr>
                <a:lnSpc>
                  <a:spcPct val="100000"/>
                </a:lnSpc>
              </a:pPr>
              <a:endParaRPr b="0" lang="tr-TR" sz="1800" spc="-1" strike="noStrike">
                <a:solidFill>
                  <a:schemeClr val="dk1"/>
                </a:solidFill>
                <a:latin typeface="Arial"/>
              </a:endParaRPr>
            </a:p>
          </p:txBody>
        </p:sp>
        <p:sp>
          <p:nvSpPr>
            <p:cNvPr id="544" name="Google Shape;644;p21"/>
            <p:cNvSpPr/>
            <p:nvPr/>
          </p:nvSpPr>
          <p:spPr>
            <a:xfrm>
              <a:off x="3948840" y="5052240"/>
              <a:ext cx="45360" cy="246600"/>
            </a:xfrm>
            <a:custGeom>
              <a:avLst/>
              <a:gdLst>
                <a:gd name="textAreaLeft" fmla="*/ 0 w 45360"/>
                <a:gd name="textAreaRight" fmla="*/ 45720 w 45360"/>
                <a:gd name="textAreaTop" fmla="*/ 0 h 246600"/>
                <a:gd name="textAreaBottom" fmla="*/ 246960 h 246600"/>
              </a:gdLst>
              <a:ahLst/>
              <a:rect l="textAreaLeft" t="textAreaTop" r="textAreaRight" b="textAreaBottom"/>
              <a:pathLst>
                <a:path w="1477" h="7968">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45" name="Google Shape;645;p21"/>
            <p:cNvSpPr/>
            <p:nvPr/>
          </p:nvSpPr>
          <p:spPr>
            <a:xfrm>
              <a:off x="5018400" y="5247720"/>
              <a:ext cx="291240" cy="50760"/>
            </a:xfrm>
            <a:custGeom>
              <a:avLst/>
              <a:gdLst>
                <a:gd name="textAreaLeft" fmla="*/ 0 w 291240"/>
                <a:gd name="textAreaRight" fmla="*/ 291600 w 291240"/>
                <a:gd name="textAreaTop" fmla="*/ 0 h 50760"/>
                <a:gd name="textAreaBottom" fmla="*/ 51120 h 50760"/>
              </a:gdLst>
              <a:ahLst/>
              <a:rect l="textAreaLeft" t="textAreaTop" r="textAreaRight" b="textAreaBottom"/>
              <a:pathLst>
                <a:path w="9419" h="1654">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w="0">
              <a:noFill/>
            </a:ln>
          </p:spPr>
          <p:style>
            <a:lnRef idx="0"/>
            <a:fillRef idx="0"/>
            <a:effectRef idx="0"/>
            <a:fontRef idx="minor"/>
          </p:style>
          <p:txBody>
            <a:bodyPr tIns="25560" bIns="25560" anchor="ctr">
              <a:noAutofit/>
            </a:bodyPr>
            <a:p>
              <a:pPr>
                <a:lnSpc>
                  <a:spcPct val="100000"/>
                </a:lnSpc>
              </a:pPr>
              <a:endParaRPr b="0" lang="tr-TR" sz="1800" spc="-1" strike="noStrike">
                <a:solidFill>
                  <a:schemeClr val="dk1"/>
                </a:solidFill>
                <a:latin typeface="Arial"/>
              </a:endParaRPr>
            </a:p>
          </p:txBody>
        </p:sp>
        <p:sp>
          <p:nvSpPr>
            <p:cNvPr id="546" name="Google Shape;646;p21"/>
            <p:cNvSpPr/>
            <p:nvPr/>
          </p:nvSpPr>
          <p:spPr>
            <a:xfrm>
              <a:off x="5075280" y="5078520"/>
              <a:ext cx="21960" cy="193680"/>
            </a:xfrm>
            <a:custGeom>
              <a:avLst/>
              <a:gdLst>
                <a:gd name="textAreaLeft" fmla="*/ 0 w 21960"/>
                <a:gd name="textAreaRight" fmla="*/ 22320 w 21960"/>
                <a:gd name="textAreaTop" fmla="*/ 0 h 193680"/>
                <a:gd name="textAreaBottom" fmla="*/ 194040 h 193680"/>
              </a:gdLst>
              <a:ahLst/>
              <a:rect l="textAreaLeft" t="textAreaTop" r="textAreaRight" b="textAreaBottom"/>
              <a:pathLst>
                <a:path w="715" h="6263">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47" name="Google Shape;647;p21"/>
            <p:cNvSpPr/>
            <p:nvPr/>
          </p:nvSpPr>
          <p:spPr>
            <a:xfrm>
              <a:off x="5118480" y="5157360"/>
              <a:ext cx="132480" cy="102960"/>
            </a:xfrm>
            <a:custGeom>
              <a:avLst/>
              <a:gdLst>
                <a:gd name="textAreaLeft" fmla="*/ 0 w 132480"/>
                <a:gd name="textAreaRight" fmla="*/ 132840 w 132480"/>
                <a:gd name="textAreaTop" fmla="*/ 0 h 102960"/>
                <a:gd name="textAreaBottom" fmla="*/ 103320 h 102960"/>
              </a:gdLst>
              <a:ahLst/>
              <a:rect l="textAreaLeft" t="textAreaTop" r="textAreaRight" b="textAreaBottom"/>
              <a:pathLst>
                <a:path w="4287" h="3334">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w="0">
              <a:noFill/>
            </a:ln>
          </p:spPr>
          <p:style>
            <a:lnRef idx="0"/>
            <a:fillRef idx="0"/>
            <a:effectRef idx="0"/>
            <a:fontRef idx="minor"/>
          </p:style>
          <p:txBody>
            <a:bodyPr tIns="51480" bIns="51480" anchor="ctr">
              <a:noAutofit/>
            </a:bodyPr>
            <a:p>
              <a:pPr>
                <a:lnSpc>
                  <a:spcPct val="100000"/>
                </a:lnSpc>
              </a:pPr>
              <a:endParaRPr b="0" lang="tr-TR" sz="1800" spc="-1" strike="noStrike">
                <a:solidFill>
                  <a:schemeClr val="dk1"/>
                </a:solidFill>
                <a:latin typeface="Arial"/>
              </a:endParaRPr>
            </a:p>
          </p:txBody>
        </p:sp>
        <p:sp>
          <p:nvSpPr>
            <p:cNvPr id="548" name="Google Shape;648;p21"/>
            <p:cNvSpPr/>
            <p:nvPr/>
          </p:nvSpPr>
          <p:spPr>
            <a:xfrm>
              <a:off x="4424760" y="4163040"/>
              <a:ext cx="287280" cy="137520"/>
            </a:xfrm>
            <a:custGeom>
              <a:avLst/>
              <a:gdLst>
                <a:gd name="textAreaLeft" fmla="*/ 0 w 287280"/>
                <a:gd name="textAreaRight" fmla="*/ 287640 w 287280"/>
                <a:gd name="textAreaTop" fmla="*/ 0 h 137520"/>
                <a:gd name="textAreaBottom" fmla="*/ 137880 h 137520"/>
              </a:gdLst>
              <a:ahLst/>
              <a:rect l="textAreaLeft" t="textAreaTop" r="textAreaRight" b="textAreaBottom"/>
              <a:pathLst>
                <a:path w="9288" h="4451">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w="0">
              <a:noFill/>
            </a:ln>
          </p:spPr>
          <p:style>
            <a:lnRef idx="0"/>
            <a:fillRef idx="0"/>
            <a:effectRef idx="0"/>
            <a:fontRef idx="minor"/>
          </p:style>
          <p:txBody>
            <a:bodyPr tIns="68760" bIns="68760" anchor="ctr">
              <a:noAutofit/>
            </a:bodyPr>
            <a:p>
              <a:pPr>
                <a:lnSpc>
                  <a:spcPct val="100000"/>
                </a:lnSpc>
              </a:pPr>
              <a:endParaRPr b="0" lang="tr-TR" sz="1800" spc="-1" strike="noStrike">
                <a:solidFill>
                  <a:schemeClr val="dk1"/>
                </a:solidFill>
                <a:latin typeface="Arial"/>
              </a:endParaRPr>
            </a:p>
          </p:txBody>
        </p:sp>
        <p:sp>
          <p:nvSpPr>
            <p:cNvPr id="549" name="Google Shape;649;p21"/>
            <p:cNvSpPr/>
            <p:nvPr/>
          </p:nvSpPr>
          <p:spPr>
            <a:xfrm>
              <a:off x="4295520" y="3961080"/>
              <a:ext cx="92520" cy="60480"/>
            </a:xfrm>
            <a:custGeom>
              <a:avLst/>
              <a:gdLst>
                <a:gd name="textAreaLeft" fmla="*/ 0 w 92520"/>
                <a:gd name="textAreaRight" fmla="*/ 92880 w 92520"/>
                <a:gd name="textAreaTop" fmla="*/ 0 h 60480"/>
                <a:gd name="textAreaBottom" fmla="*/ 60840 h 60480"/>
              </a:gdLst>
              <a:ahLst/>
              <a:rect l="textAreaLeft" t="textAreaTop" r="textAreaRight" b="textAreaBottom"/>
              <a:pathLst>
                <a:path w="3001" h="1965">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w="0">
              <a:noFill/>
            </a:ln>
          </p:spPr>
          <p:style>
            <a:lnRef idx="0"/>
            <a:fillRef idx="0"/>
            <a:effectRef idx="0"/>
            <a:fontRef idx="minor"/>
          </p:style>
          <p:txBody>
            <a:bodyPr tIns="30240" bIns="30240" anchor="ctr">
              <a:noAutofit/>
            </a:bodyPr>
            <a:p>
              <a:pPr>
                <a:lnSpc>
                  <a:spcPct val="100000"/>
                </a:lnSpc>
              </a:pPr>
              <a:endParaRPr b="0" lang="tr-TR" sz="1800" spc="-1" strike="noStrike">
                <a:solidFill>
                  <a:schemeClr val="dk1"/>
                </a:solidFill>
                <a:latin typeface="Arial"/>
              </a:endParaRPr>
            </a:p>
          </p:txBody>
        </p:sp>
        <p:sp>
          <p:nvSpPr>
            <p:cNvPr id="550" name="Google Shape;650;p21"/>
            <p:cNvSpPr/>
            <p:nvPr/>
          </p:nvSpPr>
          <p:spPr>
            <a:xfrm>
              <a:off x="3552480" y="5272200"/>
              <a:ext cx="1937520" cy="346680"/>
            </a:xfrm>
            <a:custGeom>
              <a:avLst/>
              <a:gdLst>
                <a:gd name="textAreaLeft" fmla="*/ 0 w 1937520"/>
                <a:gd name="textAreaRight" fmla="*/ 1937880 w 1937520"/>
                <a:gd name="textAreaTop" fmla="*/ 0 h 346680"/>
                <a:gd name="textAreaBottom" fmla="*/ 347040 h 346680"/>
              </a:gdLst>
              <a:ahLst/>
              <a:rect l="textAreaLeft" t="textAreaTop" r="textAreaRight" b="textAreaBottom"/>
              <a:pathLst>
                <a:path w="62556" h="11202">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51" name="Google Shape;651;p21"/>
            <p:cNvSpPr/>
            <p:nvPr/>
          </p:nvSpPr>
          <p:spPr>
            <a:xfrm>
              <a:off x="4665960" y="3961080"/>
              <a:ext cx="92520" cy="60480"/>
            </a:xfrm>
            <a:custGeom>
              <a:avLst/>
              <a:gdLst>
                <a:gd name="textAreaLeft" fmla="*/ 0 w 92520"/>
                <a:gd name="textAreaRight" fmla="*/ 92880 w 92520"/>
                <a:gd name="textAreaTop" fmla="*/ 0 h 60480"/>
                <a:gd name="textAreaBottom" fmla="*/ 60840 h 60480"/>
              </a:gdLst>
              <a:ahLst/>
              <a:rect l="textAreaLeft" t="textAreaTop" r="textAreaRight" b="textAreaBottom"/>
              <a:pathLst>
                <a:path w="3001" h="1965">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w="0">
              <a:noFill/>
            </a:ln>
          </p:spPr>
          <p:style>
            <a:lnRef idx="0"/>
            <a:fillRef idx="0"/>
            <a:effectRef idx="0"/>
            <a:fontRef idx="minor"/>
          </p:style>
          <p:txBody>
            <a:bodyPr tIns="30240" bIns="30240" anchor="ctr">
              <a:noAutofit/>
            </a:bodyPr>
            <a:p>
              <a:pPr>
                <a:lnSpc>
                  <a:spcPct val="100000"/>
                </a:lnSpc>
              </a:pPr>
              <a:endParaRPr b="0" lang="tr-TR" sz="1800" spc="-1" strike="noStrike">
                <a:solidFill>
                  <a:schemeClr val="dk1"/>
                </a:solidFill>
                <a:latin typeface="Arial"/>
              </a:endParaRPr>
            </a:p>
          </p:txBody>
        </p:sp>
        <p:sp>
          <p:nvSpPr>
            <p:cNvPr id="552" name="Google Shape;652;p21"/>
            <p:cNvSpPr/>
            <p:nvPr/>
          </p:nvSpPr>
          <p:spPr>
            <a:xfrm>
              <a:off x="4025160" y="5041080"/>
              <a:ext cx="1036800" cy="617760"/>
            </a:xfrm>
            <a:custGeom>
              <a:avLst/>
              <a:gdLst>
                <a:gd name="textAreaLeft" fmla="*/ 0 w 1036800"/>
                <a:gd name="textAreaRight" fmla="*/ 1037160 w 1036800"/>
                <a:gd name="textAreaTop" fmla="*/ 0 h 617760"/>
                <a:gd name="textAreaBottom" fmla="*/ 618120 h 617760"/>
              </a:gdLst>
              <a:ahLst/>
              <a:rect l="textAreaLeft" t="textAreaTop" r="textAreaRight" b="textAreaBottom"/>
              <a:pathLst>
                <a:path w="33481" h="19956">
                  <a:moveTo>
                    <a:pt x="0" y="1"/>
                  </a:moveTo>
                  <a:lnTo>
                    <a:pt x="2750" y="19956"/>
                  </a:lnTo>
                  <a:lnTo>
                    <a:pt x="30563" y="19956"/>
                  </a:lnTo>
                  <a:lnTo>
                    <a:pt x="33480" y="1"/>
                  </a:lnTo>
                  <a:close/>
                </a:path>
              </a:pathLst>
            </a:custGeom>
            <a:solidFill>
              <a:srgbClr val="eaecfc"/>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53" name="Google Shape;653;p21"/>
            <p:cNvSpPr/>
            <p:nvPr/>
          </p:nvSpPr>
          <p:spPr>
            <a:xfrm>
              <a:off x="4025160" y="5007960"/>
              <a:ext cx="1036800" cy="32760"/>
            </a:xfrm>
            <a:custGeom>
              <a:avLst/>
              <a:gdLst>
                <a:gd name="textAreaLeft" fmla="*/ 0 w 1036800"/>
                <a:gd name="textAreaRight" fmla="*/ 1037160 w 1036800"/>
                <a:gd name="textAreaTop" fmla="*/ 0 h 32760"/>
                <a:gd name="textAreaBottom" fmla="*/ 33120 h 32760"/>
              </a:gdLst>
              <a:ahLst/>
              <a:rect l="textAreaLeft" t="textAreaTop" r="textAreaRight" b="textAreaBottom"/>
              <a:pathLst>
                <a:path w="33481" h="1072">
                  <a:moveTo>
                    <a:pt x="619" y="0"/>
                  </a:moveTo>
                  <a:lnTo>
                    <a:pt x="0" y="1072"/>
                  </a:lnTo>
                  <a:lnTo>
                    <a:pt x="33480" y="1072"/>
                  </a:lnTo>
                  <a:lnTo>
                    <a:pt x="33076" y="0"/>
                  </a:lnTo>
                  <a:close/>
                </a:path>
              </a:pathLst>
            </a:custGeom>
            <a:solidFill>
              <a:srgbClr val="000000"/>
            </a:solidFill>
            <a:ln w="0">
              <a:noFill/>
            </a:ln>
          </p:spPr>
          <p:style>
            <a:lnRef idx="0"/>
            <a:fillRef idx="0"/>
            <a:effectRef idx="0"/>
            <a:fontRef idx="minor"/>
          </p:style>
          <p:txBody>
            <a:bodyPr tIns="16560" bIns="16560" anchor="ctr">
              <a:noAutofit/>
            </a:bodyPr>
            <a:p>
              <a:pPr>
                <a:lnSpc>
                  <a:spcPct val="100000"/>
                </a:lnSpc>
              </a:pPr>
              <a:endParaRPr b="0" lang="tr-TR" sz="1800" spc="-1" strike="noStrike">
                <a:solidFill>
                  <a:schemeClr val="dk1"/>
                </a:solidFill>
                <a:latin typeface="Arial"/>
              </a:endParaRPr>
            </a:p>
          </p:txBody>
        </p:sp>
        <p:sp>
          <p:nvSpPr>
            <p:cNvPr id="554" name="Google Shape;654;p21"/>
            <p:cNvSpPr/>
            <p:nvPr/>
          </p:nvSpPr>
          <p:spPr>
            <a:xfrm>
              <a:off x="4439160" y="5276160"/>
              <a:ext cx="183960" cy="183960"/>
            </a:xfrm>
            <a:custGeom>
              <a:avLst/>
              <a:gdLst>
                <a:gd name="textAreaLeft" fmla="*/ 0 w 183960"/>
                <a:gd name="textAreaRight" fmla="*/ 184320 w 183960"/>
                <a:gd name="textAreaTop" fmla="*/ 0 h 183960"/>
                <a:gd name="textAreaBottom" fmla="*/ 184320 h 183960"/>
              </a:gdLst>
              <a:ahLst/>
              <a:rect l="textAreaLeft" t="textAreaTop" r="textAreaRight" b="textAreaBottom"/>
              <a:pathLst>
                <a:path w="5954" h="5954">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nvGrpSpPr>
          <p:cNvPr id="555" name="Google Shape;656;p21"/>
          <p:cNvGrpSpPr/>
          <p:nvPr/>
        </p:nvGrpSpPr>
        <p:grpSpPr>
          <a:xfrm>
            <a:off x="513720" y="3285000"/>
            <a:ext cx="1969920" cy="1072800"/>
            <a:chOff x="513720" y="3285000"/>
            <a:chExt cx="1969920" cy="1072800"/>
          </a:xfrm>
        </p:grpSpPr>
        <p:sp>
          <p:nvSpPr>
            <p:cNvPr id="556" name="Google Shape;657;p21"/>
            <p:cNvSpPr/>
            <p:nvPr/>
          </p:nvSpPr>
          <p:spPr>
            <a:xfrm>
              <a:off x="681480" y="3285000"/>
              <a:ext cx="1755000" cy="32220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1" lang="en" sz="1800" spc="-1" strike="noStrike">
                  <a:solidFill>
                    <a:schemeClr val="dk1"/>
                  </a:solidFill>
                  <a:latin typeface="Fira Sans"/>
                  <a:ea typeface="Fira Sans"/>
                </a:rPr>
                <a:t>Containment</a:t>
              </a:r>
              <a:endParaRPr b="0" lang="en-US" sz="1800" spc="-1" strike="noStrike">
                <a:solidFill>
                  <a:srgbClr val="000000"/>
                </a:solidFill>
                <a:latin typeface="Arial"/>
              </a:endParaRPr>
            </a:p>
          </p:txBody>
        </p:sp>
        <p:sp>
          <p:nvSpPr>
            <p:cNvPr id="557" name="Google Shape;658;p21"/>
            <p:cNvSpPr/>
            <p:nvPr/>
          </p:nvSpPr>
          <p:spPr>
            <a:xfrm>
              <a:off x="513720" y="3646080"/>
              <a:ext cx="1969920" cy="71172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0" lang="en-US" sz="1400" spc="-1" strike="noStrike">
                  <a:solidFill>
                    <a:srgbClr val="1f1f1f"/>
                  </a:solidFill>
                  <a:latin typeface="Google Sans"/>
                </a:rPr>
                <a:t>Limiting the spread of the threat and preventing further damage</a:t>
              </a:r>
              <a:endParaRPr b="0" lang="en-US" sz="1400" spc="-1" strike="noStrike">
                <a:solidFill>
                  <a:srgbClr val="000000"/>
                </a:solidFill>
                <a:latin typeface="Arial"/>
              </a:endParaRPr>
            </a:p>
          </p:txBody>
        </p:sp>
      </p:grpSp>
      <p:grpSp>
        <p:nvGrpSpPr>
          <p:cNvPr id="558" name="Google Shape;659;p21"/>
          <p:cNvGrpSpPr/>
          <p:nvPr/>
        </p:nvGrpSpPr>
        <p:grpSpPr>
          <a:xfrm>
            <a:off x="6585480" y="3513960"/>
            <a:ext cx="1874520" cy="821520"/>
            <a:chOff x="6585480" y="3513960"/>
            <a:chExt cx="1874520" cy="821520"/>
          </a:xfrm>
        </p:grpSpPr>
        <p:sp>
          <p:nvSpPr>
            <p:cNvPr id="559" name="Google Shape;660;p21"/>
            <p:cNvSpPr/>
            <p:nvPr/>
          </p:nvSpPr>
          <p:spPr>
            <a:xfrm>
              <a:off x="6585480" y="3513960"/>
              <a:ext cx="1874520" cy="24660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1" lang="en" sz="1800" spc="-1" strike="noStrike">
                  <a:solidFill>
                    <a:schemeClr val="dk1"/>
                  </a:solidFill>
                  <a:latin typeface="Fira Sans"/>
                  <a:ea typeface="Fira Sans"/>
                </a:rPr>
                <a:t>Recovery</a:t>
              </a:r>
              <a:endParaRPr b="0" lang="en-US" sz="1800" spc="-1" strike="noStrike">
                <a:solidFill>
                  <a:srgbClr val="000000"/>
                </a:solidFill>
                <a:latin typeface="Arial"/>
              </a:endParaRPr>
            </a:p>
          </p:txBody>
        </p:sp>
        <p:sp>
          <p:nvSpPr>
            <p:cNvPr id="560" name="Google Shape;661;p21"/>
            <p:cNvSpPr/>
            <p:nvPr/>
          </p:nvSpPr>
          <p:spPr>
            <a:xfrm>
              <a:off x="6585480" y="3790440"/>
              <a:ext cx="1874520" cy="54504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0" lang="en-US" sz="1400" spc="-1" strike="noStrike">
                  <a:solidFill>
                    <a:schemeClr val="dk1"/>
                  </a:solidFill>
                  <a:latin typeface="Arial"/>
                </a:rPr>
                <a:t>Restoring affected systems and data to their previous state</a:t>
              </a:r>
              <a:endParaRPr b="0" lang="en-US" sz="1400" spc="-1" strike="noStrike">
                <a:solidFill>
                  <a:srgbClr val="000000"/>
                </a:solidFill>
                <a:latin typeface="Arial"/>
              </a:endParaRPr>
            </a:p>
          </p:txBody>
        </p:sp>
      </p:grpSp>
      <p:grpSp>
        <p:nvGrpSpPr>
          <p:cNvPr id="561" name="Google Shape;662;p21"/>
          <p:cNvGrpSpPr/>
          <p:nvPr/>
        </p:nvGrpSpPr>
        <p:grpSpPr>
          <a:xfrm>
            <a:off x="562320" y="5378760"/>
            <a:ext cx="1777320" cy="1300680"/>
            <a:chOff x="562320" y="5378760"/>
            <a:chExt cx="1777320" cy="1300680"/>
          </a:xfrm>
        </p:grpSpPr>
        <p:sp>
          <p:nvSpPr>
            <p:cNvPr id="562" name="Google Shape;663;p21"/>
            <p:cNvSpPr/>
            <p:nvPr/>
          </p:nvSpPr>
          <p:spPr>
            <a:xfrm>
              <a:off x="562320" y="5378760"/>
              <a:ext cx="1571760" cy="154800"/>
            </a:xfrm>
            <a:prstGeom prst="rect">
              <a:avLst/>
            </a:prstGeom>
            <a:noFill/>
            <a:ln w="0">
              <a:noFill/>
            </a:ln>
          </p:spPr>
          <p:style>
            <a:lnRef idx="0"/>
            <a:fillRef idx="0"/>
            <a:effectRef idx="0"/>
            <a:fontRef idx="minor"/>
          </p:style>
          <p:txBody>
            <a:bodyPr lIns="0" rIns="0" tIns="77400" bIns="77400" anchor="ctr">
              <a:noAutofit/>
            </a:bodyPr>
            <a:p>
              <a:pPr algn="ctr">
                <a:lnSpc>
                  <a:spcPct val="100000"/>
                </a:lnSpc>
              </a:pPr>
              <a:r>
                <a:rPr b="1" lang="en" sz="1800" spc="-1" strike="noStrike">
                  <a:solidFill>
                    <a:schemeClr val="dk1"/>
                  </a:solidFill>
                  <a:latin typeface="Fira Sans"/>
                  <a:ea typeface="Fira Sans"/>
                </a:rPr>
                <a:t>Eradication</a:t>
              </a:r>
              <a:endParaRPr b="0" lang="en-US" sz="1800" spc="-1" strike="noStrike">
                <a:solidFill>
                  <a:srgbClr val="000000"/>
                </a:solidFill>
                <a:latin typeface="Arial"/>
              </a:endParaRPr>
            </a:p>
          </p:txBody>
        </p:sp>
        <p:sp>
          <p:nvSpPr>
            <p:cNvPr id="563" name="Google Shape;664;p21"/>
            <p:cNvSpPr/>
            <p:nvPr/>
          </p:nvSpPr>
          <p:spPr>
            <a:xfrm>
              <a:off x="562320" y="5584680"/>
              <a:ext cx="1777320" cy="109476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0" lang="en-US" sz="1400" spc="-1" strike="noStrike">
                  <a:solidFill>
                    <a:srgbClr val="1f1f1f"/>
                  </a:solidFill>
                  <a:latin typeface="Google Sans"/>
                </a:rPr>
                <a:t>Eliminating the source of the incident, such as malware or compromised accounts</a:t>
              </a:r>
              <a:endParaRPr b="0" lang="en-US" sz="1400" spc="-1" strike="noStrike">
                <a:solidFill>
                  <a:srgbClr val="000000"/>
                </a:solidFill>
                <a:latin typeface="Arial"/>
              </a:endParaRPr>
            </a:p>
          </p:txBody>
        </p:sp>
      </p:grpSp>
      <p:grpSp>
        <p:nvGrpSpPr>
          <p:cNvPr id="564" name="Google Shape;665;p21"/>
          <p:cNvGrpSpPr/>
          <p:nvPr/>
        </p:nvGrpSpPr>
        <p:grpSpPr>
          <a:xfrm>
            <a:off x="6804360" y="5507640"/>
            <a:ext cx="1474920" cy="1023840"/>
            <a:chOff x="6804360" y="5507640"/>
            <a:chExt cx="1474920" cy="1023840"/>
          </a:xfrm>
        </p:grpSpPr>
        <p:sp>
          <p:nvSpPr>
            <p:cNvPr id="565" name="Google Shape;666;p21"/>
            <p:cNvSpPr/>
            <p:nvPr/>
          </p:nvSpPr>
          <p:spPr>
            <a:xfrm>
              <a:off x="6804360" y="5507640"/>
              <a:ext cx="1474920" cy="30744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1" lang="en-US" sz="1800" spc="-1" strike="noStrike">
                  <a:solidFill>
                    <a:schemeClr val="dk1"/>
                  </a:solidFill>
                  <a:latin typeface="Fira Sans"/>
                  <a:ea typeface="Fira Sans"/>
                </a:rPr>
                <a:t>Post-mortem analysis</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p:txBody>
        </p:sp>
        <p:sp>
          <p:nvSpPr>
            <p:cNvPr id="566" name="Google Shape;667;p21"/>
            <p:cNvSpPr/>
            <p:nvPr/>
          </p:nvSpPr>
          <p:spPr>
            <a:xfrm>
              <a:off x="6804360" y="5852160"/>
              <a:ext cx="1474920" cy="679320"/>
            </a:xfrm>
            <a:prstGeom prst="rect">
              <a:avLst/>
            </a:prstGeom>
            <a:noFill/>
            <a:ln w="0">
              <a:noFill/>
            </a:ln>
          </p:spPr>
          <p:style>
            <a:lnRef idx="0"/>
            <a:fillRef idx="0"/>
            <a:effectRef idx="0"/>
            <a:fontRef idx="minor"/>
          </p:style>
          <p:txBody>
            <a:bodyPr lIns="0" rIns="0" tIns="91440" bIns="91440" anchor="ctr">
              <a:noAutofit/>
            </a:bodyPr>
            <a:p>
              <a:pPr algn="ctr">
                <a:lnSpc>
                  <a:spcPct val="100000"/>
                </a:lnSpc>
              </a:pPr>
              <a:r>
                <a:rPr b="0" lang="en-US" sz="1400" spc="-1" strike="noStrike">
                  <a:solidFill>
                    <a:schemeClr val="dk1"/>
                  </a:solidFill>
                  <a:latin typeface="Fira Sans"/>
                  <a:ea typeface="Fira Sans"/>
                </a:rPr>
                <a:t>Learning from the incident to improve future security posture</a:t>
              </a:r>
              <a:endParaRPr b="0" lang="en-US" sz="1400" spc="-1" strike="noStrike">
                <a:solidFill>
                  <a:srgbClr val="000000"/>
                </a:solidFill>
                <a:latin typeface="Arial"/>
              </a:endParaRPr>
            </a:p>
          </p:txBody>
        </p:sp>
      </p:grpSp>
      <p:sp>
        <p:nvSpPr>
          <p:cNvPr id="567" name="PlaceHolder 1"/>
          <p:cNvSpPr>
            <a:spLocks noGrp="1"/>
          </p:cNvSpPr>
          <p:nvPr>
            <p:ph type="title"/>
          </p:nvPr>
        </p:nvSpPr>
        <p:spPr>
          <a:xfrm>
            <a:off x="568080" y="387360"/>
            <a:ext cx="8229240" cy="816480"/>
          </a:xfrm>
          <a:prstGeom prst="rect">
            <a:avLst/>
          </a:prstGeom>
          <a:noFill/>
          <a:ln w="0">
            <a:noFill/>
          </a:ln>
        </p:spPr>
        <p:txBody>
          <a:bodyPr numCol="1" spcCol="0" lIns="91440" rIns="91440" tIns="91440" bIns="91440" anchor="t">
            <a:noAutofit/>
          </a:bodyPr>
          <a:p>
            <a:pPr indent="0">
              <a:lnSpc>
                <a:spcPct val="100000"/>
              </a:lnSpc>
              <a:buNone/>
            </a:pPr>
            <a:r>
              <a:rPr b="0" lang="en-US" sz="3200" spc="-1" strike="noStrike">
                <a:solidFill>
                  <a:schemeClr val="dk2"/>
                </a:solidFill>
                <a:latin typeface="Söhne"/>
              </a:rPr>
              <a:t>Incident Response - The Rapid Responder</a:t>
            </a:r>
            <a:endParaRPr b="0" lang="tr-TR" sz="3200" spc="-1" strike="noStrike">
              <a:solidFill>
                <a:schemeClr val="dk1"/>
              </a:solidFill>
              <a:latin typeface="Arial"/>
            </a:endParaRPr>
          </a:p>
        </p:txBody>
      </p:sp>
      <p:sp>
        <p:nvSpPr>
          <p:cNvPr id="568" name="Rectangle 3"/>
          <p:cNvSpPr/>
          <p:nvPr/>
        </p:nvSpPr>
        <p:spPr>
          <a:xfrm>
            <a:off x="529200" y="1480680"/>
            <a:ext cx="8152920" cy="1053720"/>
          </a:xfrm>
          <a:prstGeom prst="rect">
            <a:avLst/>
          </a:prstGeom>
          <a:noFill/>
          <a:ln w="0">
            <a:noFill/>
          </a:ln>
        </p:spPr>
        <p:style>
          <a:lnRef idx="0"/>
          <a:fillRef idx="0"/>
          <a:effectRef idx="0"/>
          <a:fontRef idx="minor"/>
        </p:style>
        <p:txBody>
          <a:bodyPr lIns="90000" rIns="90000" tIns="45000" bIns="45000" anchor="t">
            <a:noAutofit/>
          </a:bodyPr>
          <a:p>
            <a:pPr marL="318960" indent="-318960" algn="just">
              <a:lnSpc>
                <a:spcPct val="100000"/>
              </a:lnSpc>
              <a:spcBef>
                <a:spcPts val="700"/>
              </a:spcBef>
              <a:buClr>
                <a:srgbClr val="c0504d"/>
              </a:buClr>
              <a:buSzPct val="60000"/>
              <a:buFont typeface="Wingdings" charset="2"/>
              <a:buChar char=""/>
            </a:pPr>
            <a:r>
              <a:rPr b="0" lang="en-US" sz="2300" spc="-1" strike="noStrike">
                <a:solidFill>
                  <a:schemeClr val="dk1"/>
                </a:solidFill>
                <a:latin typeface="Tw Cen MT"/>
              </a:rPr>
              <a:t>The reactive process of mitigating the impact of a security incident and restoring normal operations as quickly as possible</a:t>
            </a:r>
            <a:r>
              <a:rPr b="0" lang="fr-CA" sz="2300" spc="-1" strike="noStrike">
                <a:solidFill>
                  <a:schemeClr val="dk1"/>
                </a:solidFill>
                <a:latin typeface="Tw Cen MT"/>
              </a:rPr>
              <a:t>.</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404640"/>
            <a:ext cx="8229240" cy="744120"/>
          </a:xfrm>
          <a:prstGeom prst="rect">
            <a:avLst/>
          </a:prstGeom>
          <a:noFill/>
          <a:ln w="0">
            <a:noFill/>
          </a:ln>
        </p:spPr>
        <p:txBody>
          <a:bodyPr numCol="1" spcCol="0" lIns="91440" rIns="91440" tIns="91440" bIns="91440" anchor="t">
            <a:noAutofit/>
          </a:bodyPr>
          <a:p>
            <a:pPr indent="0">
              <a:lnSpc>
                <a:spcPct val="100000"/>
              </a:lnSpc>
              <a:buNone/>
            </a:pPr>
            <a:r>
              <a:rPr b="0" lang="en-US" sz="4400" spc="-1" strike="noStrike">
                <a:solidFill>
                  <a:schemeClr val="dk2"/>
                </a:solidFill>
                <a:latin typeface="Tw Cen MT"/>
              </a:rPr>
              <a:t>Key Functions of SIEM</a:t>
            </a:r>
            <a:endParaRPr b="0" lang="tr-TR" sz="4400" spc="-1" strike="noStrike">
              <a:solidFill>
                <a:schemeClr val="dk1"/>
              </a:solidFill>
              <a:latin typeface="Arial"/>
            </a:endParaRPr>
          </a:p>
        </p:txBody>
      </p:sp>
      <p:sp>
        <p:nvSpPr>
          <p:cNvPr id="570" name="Google Shape;882;p23"/>
          <p:cNvSpPr/>
          <p:nvPr/>
        </p:nvSpPr>
        <p:spPr>
          <a:xfrm>
            <a:off x="7251480" y="4094640"/>
            <a:ext cx="1405800" cy="1562760"/>
          </a:xfrm>
          <a:custGeom>
            <a:avLst/>
            <a:gdLst>
              <a:gd name="textAreaLeft" fmla="*/ 0 w 1405800"/>
              <a:gd name="textAreaRight" fmla="*/ 1406160 w 1405800"/>
              <a:gd name="textAreaTop" fmla="*/ 0 h 1562760"/>
              <a:gd name="textAreaBottom" fmla="*/ 1563120 h 1562760"/>
            </a:gdLst>
            <a:ahLst/>
            <a:rect l="textAreaLeft" t="textAreaTop" r="textAreaRight" b="textAreaBottom"/>
            <a:pathLst>
              <a:path w="42077" h="48019">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bg1">
              <a:lumMod val="85000"/>
            </a:schemeClr>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1" name="Google Shape;883;p23"/>
          <p:cNvSpPr/>
          <p:nvPr/>
        </p:nvSpPr>
        <p:spPr>
          <a:xfrm>
            <a:off x="7690680" y="3597120"/>
            <a:ext cx="527760" cy="527760"/>
          </a:xfrm>
          <a:custGeom>
            <a:avLst/>
            <a:gdLst>
              <a:gd name="textAreaLeft" fmla="*/ 0 w 527760"/>
              <a:gd name="textAreaRight" fmla="*/ 528120 w 527760"/>
              <a:gd name="textAreaTop" fmla="*/ 0 h 527760"/>
              <a:gd name="textAreaBottom" fmla="*/ 528120 h 527760"/>
            </a:gdLst>
            <a:ahLst/>
            <a:rect l="textAreaLeft" t="textAreaTop" r="textAreaRight" b="textAreaBottom"/>
            <a:pathLst>
              <a:path w="15801" h="15801">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2" name="Google Shape;884;p23"/>
          <p:cNvSpPr/>
          <p:nvPr/>
        </p:nvSpPr>
        <p:spPr>
          <a:xfrm>
            <a:off x="7713720" y="3637440"/>
            <a:ext cx="464040" cy="446760"/>
          </a:xfrm>
          <a:custGeom>
            <a:avLst/>
            <a:gdLst>
              <a:gd name="textAreaLeft" fmla="*/ 0 w 464040"/>
              <a:gd name="textAreaRight" fmla="*/ 464400 w 464040"/>
              <a:gd name="textAreaTop" fmla="*/ 0 h 446760"/>
              <a:gd name="textAreaBottom" fmla="*/ 447120 h 446760"/>
            </a:gdLst>
            <a:ahLst/>
            <a:rect l="textAreaLeft" t="textAreaTop" r="textAreaRight" b="textAreaBottom"/>
            <a:pathLst>
              <a:path w="13895" h="13381">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dk1"/>
                </a:solidFill>
                <a:latin typeface="Fira Sans"/>
                <a:ea typeface="Fira Sans"/>
              </a:rPr>
              <a:t>04</a:t>
            </a:r>
            <a:endParaRPr b="0" lang="en-US" sz="1800" spc="-1" strike="noStrike">
              <a:solidFill>
                <a:srgbClr val="000000"/>
              </a:solidFill>
              <a:latin typeface="Arial"/>
            </a:endParaRPr>
          </a:p>
        </p:txBody>
      </p:sp>
      <p:sp>
        <p:nvSpPr>
          <p:cNvPr id="573" name="Google Shape;885;p23"/>
          <p:cNvSpPr/>
          <p:nvPr/>
        </p:nvSpPr>
        <p:spPr>
          <a:xfrm>
            <a:off x="2741040" y="4094640"/>
            <a:ext cx="1405800" cy="1562760"/>
          </a:xfrm>
          <a:custGeom>
            <a:avLst/>
            <a:gdLst>
              <a:gd name="textAreaLeft" fmla="*/ 0 w 1405800"/>
              <a:gd name="textAreaRight" fmla="*/ 1406160 w 1405800"/>
              <a:gd name="textAreaTop" fmla="*/ 0 h 1562760"/>
              <a:gd name="textAreaBottom" fmla="*/ 1563120 h 1562760"/>
            </a:gdLst>
            <a:ahLst/>
            <a:rect l="textAreaLeft" t="textAreaTop" r="textAreaRight" b="textAreaBottom"/>
            <a:pathLst>
              <a:path w="42078" h="48019">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bg1">
              <a:lumMod val="85000"/>
            </a:schemeClr>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4" name="Google Shape;886;p23"/>
          <p:cNvSpPr/>
          <p:nvPr/>
        </p:nvSpPr>
        <p:spPr>
          <a:xfrm>
            <a:off x="3179880" y="3599280"/>
            <a:ext cx="527760" cy="527760"/>
          </a:xfrm>
          <a:custGeom>
            <a:avLst/>
            <a:gdLst>
              <a:gd name="textAreaLeft" fmla="*/ 0 w 527760"/>
              <a:gd name="textAreaRight" fmla="*/ 528120 w 527760"/>
              <a:gd name="textAreaTop" fmla="*/ 0 h 527760"/>
              <a:gd name="textAreaBottom" fmla="*/ 528120 h 527760"/>
            </a:gdLst>
            <a:ahLst/>
            <a:rect l="textAreaLeft" t="textAreaTop" r="textAreaRight" b="textAreaBottom"/>
            <a:pathLst>
              <a:path w="15800" h="1580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5" name="Google Shape;887;p23"/>
          <p:cNvSpPr/>
          <p:nvPr/>
        </p:nvSpPr>
        <p:spPr>
          <a:xfrm>
            <a:off x="3202920" y="3639960"/>
            <a:ext cx="464400" cy="446400"/>
          </a:xfrm>
          <a:custGeom>
            <a:avLst/>
            <a:gdLst>
              <a:gd name="textAreaLeft" fmla="*/ 0 w 464400"/>
              <a:gd name="textAreaRight" fmla="*/ 464760 w 464400"/>
              <a:gd name="textAreaTop" fmla="*/ 0 h 446400"/>
              <a:gd name="textAreaBottom" fmla="*/ 446760 h 446400"/>
            </a:gdLst>
            <a:ahLst/>
            <a:rect l="textAreaLeft" t="textAreaTop" r="textAreaRight" b="textAreaBottom"/>
            <a:pathLst>
              <a:path w="13908" h="1337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dk1"/>
                </a:solidFill>
                <a:latin typeface="Fira Sans"/>
                <a:ea typeface="Fira Sans"/>
              </a:rPr>
              <a:t>02</a:t>
            </a:r>
            <a:endParaRPr b="0" lang="en-US" sz="1800" spc="-1" strike="noStrike">
              <a:solidFill>
                <a:srgbClr val="000000"/>
              </a:solidFill>
              <a:latin typeface="Arial"/>
            </a:endParaRPr>
          </a:p>
        </p:txBody>
      </p:sp>
      <p:grpSp>
        <p:nvGrpSpPr>
          <p:cNvPr id="576" name="Google Shape;888;p23"/>
          <p:cNvGrpSpPr/>
          <p:nvPr/>
        </p:nvGrpSpPr>
        <p:grpSpPr>
          <a:xfrm>
            <a:off x="2712240" y="2133720"/>
            <a:ext cx="1463760" cy="1463760"/>
            <a:chOff x="2712240" y="2133720"/>
            <a:chExt cx="1463760" cy="1463760"/>
          </a:xfrm>
        </p:grpSpPr>
        <p:sp>
          <p:nvSpPr>
            <p:cNvPr id="577" name="Google Shape;889;p23"/>
            <p:cNvSpPr/>
            <p:nvPr/>
          </p:nvSpPr>
          <p:spPr>
            <a:xfrm>
              <a:off x="2712240" y="2133720"/>
              <a:ext cx="1463760" cy="1463760"/>
            </a:xfrm>
            <a:custGeom>
              <a:avLst/>
              <a:gdLst>
                <a:gd name="textAreaLeft" fmla="*/ 0 w 1463760"/>
                <a:gd name="textAreaRight" fmla="*/ 1464120 w 1463760"/>
                <a:gd name="textAreaTop" fmla="*/ 0 h 1463760"/>
                <a:gd name="textAreaBottom" fmla="*/ 1464120 h 1463760"/>
              </a:gdLst>
              <a:ahLst/>
              <a:rect l="textAreaLeft" t="textAreaTop" r="textAreaRight" b="textAreaBottom"/>
              <a:pathLst>
                <a:path w="43816" h="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8" name="Google Shape;890;p23"/>
            <p:cNvSpPr/>
            <p:nvPr/>
          </p:nvSpPr>
          <p:spPr>
            <a:xfrm>
              <a:off x="2750040" y="2222280"/>
              <a:ext cx="1337040" cy="1286640"/>
            </a:xfrm>
            <a:custGeom>
              <a:avLst/>
              <a:gdLst>
                <a:gd name="textAreaLeft" fmla="*/ 0 w 1337040"/>
                <a:gd name="textAreaRight" fmla="*/ 1337400 w 1337040"/>
                <a:gd name="textAreaTop" fmla="*/ 0 h 1286640"/>
                <a:gd name="textAreaBottom" fmla="*/ 1287000 h 1286640"/>
              </a:gdLst>
              <a:ahLst/>
              <a:rect l="textAreaLeft" t="textAreaTop" r="textAreaRight" b="textAreaBottom"/>
              <a:pathLst>
                <a:path w="40029" h="38511">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79" name="Google Shape;891;p23"/>
            <p:cNvSpPr/>
            <p:nvPr/>
          </p:nvSpPr>
          <p:spPr>
            <a:xfrm>
              <a:off x="3339360" y="2949480"/>
              <a:ext cx="117360" cy="334080"/>
            </a:xfrm>
            <a:custGeom>
              <a:avLst/>
              <a:gdLst>
                <a:gd name="textAreaLeft" fmla="*/ 0 w 117360"/>
                <a:gd name="textAreaRight" fmla="*/ 117720 w 117360"/>
                <a:gd name="textAreaTop" fmla="*/ 0 h 334080"/>
                <a:gd name="textAreaBottom" fmla="*/ 334440 h 334080"/>
              </a:gdLst>
              <a:ahLst/>
              <a:rect l="textAreaLeft" t="textAreaTop" r="textAreaRight" b="textAreaBottom"/>
              <a:pathLst>
                <a:path w="3525" h="10014">
                  <a:moveTo>
                    <a:pt x="632" y="0"/>
                  </a:moveTo>
                  <a:lnTo>
                    <a:pt x="1" y="10014"/>
                  </a:lnTo>
                  <a:lnTo>
                    <a:pt x="3525" y="10014"/>
                  </a:lnTo>
                  <a:lnTo>
                    <a:pt x="2906" y="0"/>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80" name="Google Shape;892;p23"/>
            <p:cNvSpPr/>
            <p:nvPr/>
          </p:nvSpPr>
          <p:spPr>
            <a:xfrm>
              <a:off x="2932200" y="2540880"/>
              <a:ext cx="932760" cy="645840"/>
            </a:xfrm>
            <a:custGeom>
              <a:avLst/>
              <a:gdLst>
                <a:gd name="textAreaLeft" fmla="*/ 0 w 932760"/>
                <a:gd name="textAreaRight" fmla="*/ 933120 w 932760"/>
                <a:gd name="textAreaTop" fmla="*/ 0 h 645840"/>
                <a:gd name="textAreaBottom" fmla="*/ 646200 h 645840"/>
              </a:gdLst>
              <a:ahLst/>
              <a:rect l="textAreaLeft" t="textAreaTop" r="textAreaRight" b="textAreaBottom"/>
              <a:pathLst>
                <a:path w="27921" h="19337">
                  <a:moveTo>
                    <a:pt x="429" y="1"/>
                  </a:moveTo>
                  <a:cubicBezTo>
                    <a:pt x="191" y="1"/>
                    <a:pt x="1" y="191"/>
                    <a:pt x="1" y="429"/>
                  </a:cubicBezTo>
                  <a:lnTo>
                    <a:pt x="1" y="18908"/>
                  </a:lnTo>
                  <a:cubicBezTo>
                    <a:pt x="1" y="19146"/>
                    <a:pt x="191" y="19336"/>
                    <a:pt x="429" y="19336"/>
                  </a:cubicBezTo>
                  <a:lnTo>
                    <a:pt x="27480" y="19336"/>
                  </a:lnTo>
                  <a:cubicBezTo>
                    <a:pt x="27718" y="19336"/>
                    <a:pt x="27921" y="19146"/>
                    <a:pt x="27921" y="18908"/>
                  </a:cubicBezTo>
                  <a:lnTo>
                    <a:pt x="27921" y="429"/>
                  </a:lnTo>
                  <a:cubicBezTo>
                    <a:pt x="27921" y="191"/>
                    <a:pt x="27718" y="1"/>
                    <a:pt x="27480"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81" name="Google Shape;893;p23"/>
            <p:cNvSpPr/>
            <p:nvPr/>
          </p:nvSpPr>
          <p:spPr>
            <a:xfrm>
              <a:off x="2966400" y="2576160"/>
              <a:ext cx="863640" cy="517680"/>
            </a:xfrm>
            <a:custGeom>
              <a:avLst/>
              <a:gdLst>
                <a:gd name="textAreaLeft" fmla="*/ 0 w 863640"/>
                <a:gd name="textAreaRight" fmla="*/ 864000 w 863640"/>
                <a:gd name="textAreaTop" fmla="*/ 0 h 517680"/>
                <a:gd name="textAreaBottom" fmla="*/ 518040 h 517680"/>
              </a:gdLst>
              <a:ahLst/>
              <a:rect l="textAreaLeft" t="textAreaTop" r="textAreaRight" b="textAreaBottom"/>
              <a:pathLst>
                <a:path w="25862" h="15503">
                  <a:moveTo>
                    <a:pt x="191" y="0"/>
                  </a:moveTo>
                  <a:cubicBezTo>
                    <a:pt x="84" y="0"/>
                    <a:pt x="1" y="84"/>
                    <a:pt x="1" y="191"/>
                  </a:cubicBezTo>
                  <a:lnTo>
                    <a:pt x="1" y="15324"/>
                  </a:lnTo>
                  <a:cubicBezTo>
                    <a:pt x="1" y="15419"/>
                    <a:pt x="84" y="15502"/>
                    <a:pt x="191" y="15502"/>
                  </a:cubicBezTo>
                  <a:lnTo>
                    <a:pt x="25682" y="15502"/>
                  </a:lnTo>
                  <a:cubicBezTo>
                    <a:pt x="25778" y="15502"/>
                    <a:pt x="25861" y="15419"/>
                    <a:pt x="25861" y="15324"/>
                  </a:cubicBezTo>
                  <a:lnTo>
                    <a:pt x="25861" y="191"/>
                  </a:lnTo>
                  <a:cubicBezTo>
                    <a:pt x="25861" y="84"/>
                    <a:pt x="25778" y="0"/>
                    <a:pt x="25682"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82" name="Google Shape;894;p23"/>
            <p:cNvSpPr/>
            <p:nvPr/>
          </p:nvSpPr>
          <p:spPr>
            <a:xfrm>
              <a:off x="2966400" y="2669760"/>
              <a:ext cx="863640" cy="424080"/>
            </a:xfrm>
            <a:custGeom>
              <a:avLst/>
              <a:gdLst>
                <a:gd name="textAreaLeft" fmla="*/ 0 w 863640"/>
                <a:gd name="textAreaRight" fmla="*/ 864000 w 863640"/>
                <a:gd name="textAreaTop" fmla="*/ 0 h 424080"/>
                <a:gd name="textAreaBottom" fmla="*/ 424440 h 424080"/>
              </a:gdLst>
              <a:ahLst/>
              <a:rect l="textAreaLeft" t="textAreaTop" r="textAreaRight" b="textAreaBottom"/>
              <a:pathLst>
                <a:path w="25862" h="12705">
                  <a:moveTo>
                    <a:pt x="1" y="0"/>
                  </a:moveTo>
                  <a:lnTo>
                    <a:pt x="1" y="12276"/>
                  </a:lnTo>
                  <a:cubicBezTo>
                    <a:pt x="24" y="12518"/>
                    <a:pt x="237" y="12705"/>
                    <a:pt x="478" y="12705"/>
                  </a:cubicBezTo>
                  <a:cubicBezTo>
                    <a:pt x="486" y="12705"/>
                    <a:pt x="493" y="12705"/>
                    <a:pt x="501" y="12704"/>
                  </a:cubicBezTo>
                  <a:lnTo>
                    <a:pt x="25361" y="12704"/>
                  </a:lnTo>
                  <a:cubicBezTo>
                    <a:pt x="25368" y="12705"/>
                    <a:pt x="25376" y="12705"/>
                    <a:pt x="25383" y="12705"/>
                  </a:cubicBezTo>
                  <a:cubicBezTo>
                    <a:pt x="25624" y="12705"/>
                    <a:pt x="25838" y="12518"/>
                    <a:pt x="25861" y="12276"/>
                  </a:cubicBezTo>
                  <a:lnTo>
                    <a:pt x="25861"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583" name="Google Shape;895;p23"/>
            <p:cNvSpPr/>
            <p:nvPr/>
          </p:nvSpPr>
          <p:spPr>
            <a:xfrm>
              <a:off x="3089160" y="3260160"/>
              <a:ext cx="617760" cy="23400"/>
            </a:xfrm>
            <a:custGeom>
              <a:avLst/>
              <a:gdLst>
                <a:gd name="textAreaLeft" fmla="*/ 0 w 617760"/>
                <a:gd name="textAreaRight" fmla="*/ 618120 w 617760"/>
                <a:gd name="textAreaTop" fmla="*/ 0 h 23400"/>
                <a:gd name="textAreaBottom" fmla="*/ 23760 h 23400"/>
              </a:gdLst>
              <a:ahLst/>
              <a:rect l="textAreaLeft" t="textAreaTop" r="textAreaRight" b="textAreaBottom"/>
              <a:pathLst>
                <a:path w="18503" h="715">
                  <a:moveTo>
                    <a:pt x="275" y="0"/>
                  </a:moveTo>
                  <a:cubicBezTo>
                    <a:pt x="120" y="0"/>
                    <a:pt x="1" y="131"/>
                    <a:pt x="1" y="274"/>
                  </a:cubicBezTo>
                  <a:lnTo>
                    <a:pt x="1" y="441"/>
                  </a:lnTo>
                  <a:cubicBezTo>
                    <a:pt x="1" y="595"/>
                    <a:pt x="120" y="715"/>
                    <a:pt x="275" y="715"/>
                  </a:cubicBezTo>
                  <a:lnTo>
                    <a:pt x="18241" y="715"/>
                  </a:lnTo>
                  <a:cubicBezTo>
                    <a:pt x="18384" y="715"/>
                    <a:pt x="18503" y="595"/>
                    <a:pt x="18503" y="441"/>
                  </a:cubicBezTo>
                  <a:lnTo>
                    <a:pt x="18503" y="274"/>
                  </a:lnTo>
                  <a:cubicBezTo>
                    <a:pt x="18503" y="131"/>
                    <a:pt x="18384" y="0"/>
                    <a:pt x="18241" y="0"/>
                  </a:cubicBezTo>
                  <a:close/>
                </a:path>
              </a:pathLst>
            </a:custGeom>
            <a:solidFill>
              <a:schemeClr val="accent6"/>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584" name="Google Shape;896;p23"/>
            <p:cNvSpPr/>
            <p:nvPr/>
          </p:nvSpPr>
          <p:spPr>
            <a:xfrm>
              <a:off x="3378960" y="3126240"/>
              <a:ext cx="34200" cy="29520"/>
            </a:xfrm>
            <a:custGeom>
              <a:avLst/>
              <a:gdLst>
                <a:gd name="textAreaLeft" fmla="*/ 0 w 34200"/>
                <a:gd name="textAreaRight" fmla="*/ 34560 w 34200"/>
                <a:gd name="textAreaTop" fmla="*/ 0 h 29520"/>
                <a:gd name="textAreaBottom" fmla="*/ 29880 h 29520"/>
              </a:gdLst>
              <a:ahLst/>
              <a:rect l="textAreaLeft" t="textAreaTop" r="textAreaRight" b="textAreaBottom"/>
              <a:pathLst>
                <a:path w="1037" h="892">
                  <a:moveTo>
                    <a:pt x="596" y="1"/>
                  </a:moveTo>
                  <a:cubicBezTo>
                    <a:pt x="191" y="1"/>
                    <a:pt x="0" y="477"/>
                    <a:pt x="274" y="763"/>
                  </a:cubicBezTo>
                  <a:cubicBezTo>
                    <a:pt x="367" y="851"/>
                    <a:pt x="479" y="891"/>
                    <a:pt x="588" y="891"/>
                  </a:cubicBezTo>
                  <a:cubicBezTo>
                    <a:pt x="818" y="891"/>
                    <a:pt x="1036" y="715"/>
                    <a:pt x="1036" y="441"/>
                  </a:cubicBezTo>
                  <a:cubicBezTo>
                    <a:pt x="1036" y="203"/>
                    <a:pt x="834" y="1"/>
                    <a:pt x="596" y="1"/>
                  </a:cubicBezTo>
                  <a:close/>
                </a:path>
              </a:pathLst>
            </a:custGeom>
            <a:solidFill>
              <a:schemeClr val="accent5"/>
            </a:solidFill>
            <a:ln w="0">
              <a:noFill/>
            </a:ln>
          </p:spPr>
          <p:style>
            <a:lnRef idx="0"/>
            <a:fillRef idx="0"/>
            <a:effectRef idx="0"/>
            <a:fontRef idx="minor"/>
          </p:style>
          <p:txBody>
            <a:bodyPr tIns="14760" bIns="14760" anchor="ctr">
              <a:noAutofit/>
            </a:bodyPr>
            <a:p>
              <a:pPr>
                <a:lnSpc>
                  <a:spcPct val="100000"/>
                </a:lnSpc>
              </a:pPr>
              <a:endParaRPr b="0" lang="tr-TR" sz="1800" spc="-1" strike="noStrike">
                <a:solidFill>
                  <a:schemeClr val="dk1"/>
                </a:solidFill>
                <a:latin typeface="Arial"/>
              </a:endParaRPr>
            </a:p>
          </p:txBody>
        </p:sp>
        <p:sp>
          <p:nvSpPr>
            <p:cNvPr id="585" name="Google Shape;897;p23"/>
            <p:cNvSpPr/>
            <p:nvPr/>
          </p:nvSpPr>
          <p:spPr>
            <a:xfrm>
              <a:off x="2860560" y="276696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2" y="0"/>
                  </a:moveTo>
                  <a:cubicBezTo>
                    <a:pt x="60" y="0"/>
                    <a:pt x="1" y="60"/>
                    <a:pt x="1" y="131"/>
                  </a:cubicBezTo>
                  <a:lnTo>
                    <a:pt x="1" y="2013"/>
                  </a:lnTo>
                  <a:cubicBezTo>
                    <a:pt x="1" y="2084"/>
                    <a:pt x="60" y="2144"/>
                    <a:pt x="132" y="2144"/>
                  </a:cubicBezTo>
                  <a:lnTo>
                    <a:pt x="6109" y="2144"/>
                  </a:lnTo>
                  <a:cubicBezTo>
                    <a:pt x="6180" y="2144"/>
                    <a:pt x="6239" y="2084"/>
                    <a:pt x="6239" y="2013"/>
                  </a:cubicBezTo>
                  <a:lnTo>
                    <a:pt x="6239" y="131"/>
                  </a:lnTo>
                  <a:cubicBezTo>
                    <a:pt x="6239" y="60"/>
                    <a:pt x="6180" y="0"/>
                    <a:pt x="6109"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86" name="Google Shape;898;p23"/>
            <p:cNvSpPr/>
            <p:nvPr/>
          </p:nvSpPr>
          <p:spPr>
            <a:xfrm>
              <a:off x="3077640" y="276696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4">
                  <a:moveTo>
                    <a:pt x="119" y="0"/>
                  </a:moveTo>
                  <a:cubicBezTo>
                    <a:pt x="48" y="0"/>
                    <a:pt x="0" y="60"/>
                    <a:pt x="0" y="131"/>
                  </a:cubicBezTo>
                  <a:lnTo>
                    <a:pt x="0" y="2013"/>
                  </a:lnTo>
                  <a:cubicBezTo>
                    <a:pt x="0" y="2084"/>
                    <a:pt x="48" y="2144"/>
                    <a:pt x="119" y="2144"/>
                  </a:cubicBezTo>
                  <a:lnTo>
                    <a:pt x="6096" y="2144"/>
                  </a:lnTo>
                  <a:cubicBezTo>
                    <a:pt x="6168" y="2144"/>
                    <a:pt x="6227" y="2084"/>
                    <a:pt x="6227" y="2013"/>
                  </a:cubicBezTo>
                  <a:lnTo>
                    <a:pt x="6227" y="131"/>
                  </a:lnTo>
                  <a:cubicBezTo>
                    <a:pt x="6227" y="60"/>
                    <a:pt x="6168" y="0"/>
                    <a:pt x="6096"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87" name="Google Shape;899;p23"/>
            <p:cNvSpPr/>
            <p:nvPr/>
          </p:nvSpPr>
          <p:spPr>
            <a:xfrm>
              <a:off x="3294000" y="276732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88" name="Google Shape;900;p23"/>
            <p:cNvSpPr/>
            <p:nvPr/>
          </p:nvSpPr>
          <p:spPr>
            <a:xfrm>
              <a:off x="3511080" y="276732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89" name="Google Shape;901;p23"/>
            <p:cNvSpPr/>
            <p:nvPr/>
          </p:nvSpPr>
          <p:spPr>
            <a:xfrm>
              <a:off x="3727800" y="276732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rgbClr val="435ba2"/>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0" name="Google Shape;902;p23"/>
            <p:cNvSpPr/>
            <p:nvPr/>
          </p:nvSpPr>
          <p:spPr>
            <a:xfrm>
              <a:off x="2969280" y="268380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39" h="2144">
                  <a:moveTo>
                    <a:pt x="131" y="0"/>
                  </a:moveTo>
                  <a:cubicBezTo>
                    <a:pt x="60" y="0"/>
                    <a:pt x="0" y="60"/>
                    <a:pt x="0" y="131"/>
                  </a:cubicBezTo>
                  <a:lnTo>
                    <a:pt x="0" y="2012"/>
                  </a:lnTo>
                  <a:cubicBezTo>
                    <a:pt x="0" y="2084"/>
                    <a:pt x="60" y="2143"/>
                    <a:pt x="131" y="2143"/>
                  </a:cubicBezTo>
                  <a:lnTo>
                    <a:pt x="6108" y="2143"/>
                  </a:lnTo>
                  <a:cubicBezTo>
                    <a:pt x="6179" y="2143"/>
                    <a:pt x="6239" y="2084"/>
                    <a:pt x="6239" y="2012"/>
                  </a:cubicBezTo>
                  <a:lnTo>
                    <a:pt x="6239" y="131"/>
                  </a:lnTo>
                  <a:cubicBezTo>
                    <a:pt x="6239" y="60"/>
                    <a:pt x="6179"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1" name="Google Shape;903;p23"/>
            <p:cNvSpPr/>
            <p:nvPr/>
          </p:nvSpPr>
          <p:spPr>
            <a:xfrm>
              <a:off x="3186000" y="268380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4">
                  <a:moveTo>
                    <a:pt x="132" y="0"/>
                  </a:moveTo>
                  <a:cubicBezTo>
                    <a:pt x="60" y="0"/>
                    <a:pt x="1" y="60"/>
                    <a:pt x="1" y="131"/>
                  </a:cubicBezTo>
                  <a:lnTo>
                    <a:pt x="1" y="2012"/>
                  </a:lnTo>
                  <a:cubicBezTo>
                    <a:pt x="1" y="2084"/>
                    <a:pt x="60" y="2143"/>
                    <a:pt x="132" y="2143"/>
                  </a:cubicBezTo>
                  <a:lnTo>
                    <a:pt x="6109" y="2143"/>
                  </a:lnTo>
                  <a:cubicBezTo>
                    <a:pt x="6180" y="2143"/>
                    <a:pt x="6228" y="2084"/>
                    <a:pt x="6228" y="2012"/>
                  </a:cubicBezTo>
                  <a:lnTo>
                    <a:pt x="6228" y="131"/>
                  </a:lnTo>
                  <a:cubicBezTo>
                    <a:pt x="6228" y="60"/>
                    <a:pt x="6180" y="0"/>
                    <a:pt x="6109"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2" name="Google Shape;904;p23"/>
            <p:cNvSpPr/>
            <p:nvPr/>
          </p:nvSpPr>
          <p:spPr>
            <a:xfrm>
              <a:off x="3402720" y="268416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5">
                  <a:moveTo>
                    <a:pt x="132" y="1"/>
                  </a:moveTo>
                  <a:cubicBezTo>
                    <a:pt x="60" y="1"/>
                    <a:pt x="1" y="60"/>
                    <a:pt x="1" y="132"/>
                  </a:cubicBezTo>
                  <a:lnTo>
                    <a:pt x="1" y="2013"/>
                  </a:lnTo>
                  <a:cubicBezTo>
                    <a:pt x="1" y="2085"/>
                    <a:pt x="60" y="2144"/>
                    <a:pt x="132" y="2144"/>
                  </a:cubicBezTo>
                  <a:lnTo>
                    <a:pt x="6109" y="2144"/>
                  </a:lnTo>
                  <a:cubicBezTo>
                    <a:pt x="6180" y="2144"/>
                    <a:pt x="6240" y="2085"/>
                    <a:pt x="6240" y="2013"/>
                  </a:cubicBezTo>
                  <a:lnTo>
                    <a:pt x="6240" y="132"/>
                  </a:lnTo>
                  <a:cubicBezTo>
                    <a:pt x="6240"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3" name="Google Shape;905;p23"/>
            <p:cNvSpPr/>
            <p:nvPr/>
          </p:nvSpPr>
          <p:spPr>
            <a:xfrm>
              <a:off x="3619440" y="268416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5">
                  <a:moveTo>
                    <a:pt x="120" y="1"/>
                  </a:moveTo>
                  <a:cubicBezTo>
                    <a:pt x="60" y="1"/>
                    <a:pt x="1" y="60"/>
                    <a:pt x="1" y="132"/>
                  </a:cubicBezTo>
                  <a:lnTo>
                    <a:pt x="1" y="2013"/>
                  </a:lnTo>
                  <a:cubicBezTo>
                    <a:pt x="1" y="2085"/>
                    <a:pt x="60" y="2144"/>
                    <a:pt x="120" y="2144"/>
                  </a:cubicBezTo>
                  <a:lnTo>
                    <a:pt x="6109" y="2144"/>
                  </a:lnTo>
                  <a:cubicBezTo>
                    <a:pt x="6180" y="2144"/>
                    <a:pt x="6228" y="2085"/>
                    <a:pt x="6228" y="2013"/>
                  </a:cubicBezTo>
                  <a:lnTo>
                    <a:pt x="6228" y="132"/>
                  </a:lnTo>
                  <a:cubicBezTo>
                    <a:pt x="6228" y="60"/>
                    <a:pt x="6180" y="1"/>
                    <a:pt x="6109" y="1"/>
                  </a:cubicBezTo>
                  <a:close/>
                </a:path>
              </a:pathLst>
            </a:custGeom>
            <a:solidFill>
              <a:srgbClr val="435ba2"/>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4" name="Google Shape;906;p23"/>
            <p:cNvSpPr/>
            <p:nvPr/>
          </p:nvSpPr>
          <p:spPr>
            <a:xfrm>
              <a:off x="2969280" y="301608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39" h="2144">
                  <a:moveTo>
                    <a:pt x="131" y="1"/>
                  </a:moveTo>
                  <a:cubicBezTo>
                    <a:pt x="60" y="1"/>
                    <a:pt x="0" y="60"/>
                    <a:pt x="0" y="132"/>
                  </a:cubicBezTo>
                  <a:lnTo>
                    <a:pt x="0" y="2013"/>
                  </a:lnTo>
                  <a:cubicBezTo>
                    <a:pt x="0" y="2084"/>
                    <a:pt x="60" y="2144"/>
                    <a:pt x="131" y="2144"/>
                  </a:cubicBezTo>
                  <a:lnTo>
                    <a:pt x="6108" y="2144"/>
                  </a:lnTo>
                  <a:cubicBezTo>
                    <a:pt x="6179" y="2144"/>
                    <a:pt x="6239" y="2084"/>
                    <a:pt x="6239" y="2013"/>
                  </a:cubicBezTo>
                  <a:lnTo>
                    <a:pt x="6239" y="132"/>
                  </a:lnTo>
                  <a:cubicBezTo>
                    <a:pt x="6239" y="60"/>
                    <a:pt x="6179" y="1"/>
                    <a:pt x="6108"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5" name="Google Shape;907;p23"/>
            <p:cNvSpPr/>
            <p:nvPr/>
          </p:nvSpPr>
          <p:spPr>
            <a:xfrm>
              <a:off x="3186000" y="301608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4">
                  <a:moveTo>
                    <a:pt x="132" y="1"/>
                  </a:moveTo>
                  <a:cubicBezTo>
                    <a:pt x="60" y="1"/>
                    <a:pt x="1" y="60"/>
                    <a:pt x="1" y="132"/>
                  </a:cubicBezTo>
                  <a:lnTo>
                    <a:pt x="1" y="2013"/>
                  </a:lnTo>
                  <a:cubicBezTo>
                    <a:pt x="1" y="2084"/>
                    <a:pt x="60" y="2144"/>
                    <a:pt x="132"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6" name="Google Shape;908;p23"/>
            <p:cNvSpPr/>
            <p:nvPr/>
          </p:nvSpPr>
          <p:spPr>
            <a:xfrm>
              <a:off x="3402720" y="301644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2" y="1"/>
                  </a:moveTo>
                  <a:cubicBezTo>
                    <a:pt x="60" y="1"/>
                    <a:pt x="1" y="60"/>
                    <a:pt x="1" y="132"/>
                  </a:cubicBezTo>
                  <a:lnTo>
                    <a:pt x="1" y="2013"/>
                  </a:lnTo>
                  <a:cubicBezTo>
                    <a:pt x="1" y="2084"/>
                    <a:pt x="60" y="2144"/>
                    <a:pt x="132" y="2144"/>
                  </a:cubicBezTo>
                  <a:lnTo>
                    <a:pt x="6109" y="2144"/>
                  </a:lnTo>
                  <a:cubicBezTo>
                    <a:pt x="6180" y="2144"/>
                    <a:pt x="6240" y="2084"/>
                    <a:pt x="6240" y="2013"/>
                  </a:cubicBezTo>
                  <a:lnTo>
                    <a:pt x="6240" y="132"/>
                  </a:lnTo>
                  <a:cubicBezTo>
                    <a:pt x="6240"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7" name="Google Shape;909;p23"/>
            <p:cNvSpPr/>
            <p:nvPr/>
          </p:nvSpPr>
          <p:spPr>
            <a:xfrm>
              <a:off x="3619440" y="301644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4">
                  <a:moveTo>
                    <a:pt x="120" y="1"/>
                  </a:moveTo>
                  <a:cubicBezTo>
                    <a:pt x="60" y="1"/>
                    <a:pt x="1" y="60"/>
                    <a:pt x="1" y="132"/>
                  </a:cubicBezTo>
                  <a:lnTo>
                    <a:pt x="1" y="2013"/>
                  </a:lnTo>
                  <a:cubicBezTo>
                    <a:pt x="1" y="2084"/>
                    <a:pt x="60" y="2144"/>
                    <a:pt x="120"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8" name="Google Shape;910;p23"/>
            <p:cNvSpPr/>
            <p:nvPr/>
          </p:nvSpPr>
          <p:spPr>
            <a:xfrm>
              <a:off x="2860560" y="2932920"/>
              <a:ext cx="208080" cy="71280"/>
            </a:xfrm>
            <a:custGeom>
              <a:avLst/>
              <a:gdLst>
                <a:gd name="textAreaLeft" fmla="*/ 0 w 208080"/>
                <a:gd name="textAreaRight" fmla="*/ 208440 w 208080"/>
                <a:gd name="textAreaTop" fmla="*/ 0 h 71280"/>
                <a:gd name="textAreaBottom" fmla="*/ 71640 h 71280"/>
              </a:gdLst>
              <a:ahLst/>
              <a:rect l="textAreaLeft" t="textAreaTop" r="textAreaRight" b="textAreaBottom"/>
              <a:pathLst>
                <a:path w="6240" h="2144">
                  <a:moveTo>
                    <a:pt x="132" y="0"/>
                  </a:moveTo>
                  <a:cubicBezTo>
                    <a:pt x="60" y="0"/>
                    <a:pt x="1" y="60"/>
                    <a:pt x="1" y="131"/>
                  </a:cubicBezTo>
                  <a:lnTo>
                    <a:pt x="1" y="2012"/>
                  </a:lnTo>
                  <a:cubicBezTo>
                    <a:pt x="1" y="2084"/>
                    <a:pt x="60" y="2143"/>
                    <a:pt x="132" y="2143"/>
                  </a:cubicBezTo>
                  <a:lnTo>
                    <a:pt x="6109" y="2143"/>
                  </a:lnTo>
                  <a:cubicBezTo>
                    <a:pt x="6180" y="2143"/>
                    <a:pt x="6239" y="2084"/>
                    <a:pt x="6239" y="2012"/>
                  </a:cubicBezTo>
                  <a:lnTo>
                    <a:pt x="6239" y="131"/>
                  </a:lnTo>
                  <a:cubicBezTo>
                    <a:pt x="6239" y="60"/>
                    <a:pt x="6180" y="0"/>
                    <a:pt x="6109"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599" name="Google Shape;911;p23"/>
            <p:cNvSpPr/>
            <p:nvPr/>
          </p:nvSpPr>
          <p:spPr>
            <a:xfrm>
              <a:off x="3077640" y="2932920"/>
              <a:ext cx="207720" cy="71280"/>
            </a:xfrm>
            <a:custGeom>
              <a:avLst/>
              <a:gdLst>
                <a:gd name="textAreaLeft" fmla="*/ 0 w 207720"/>
                <a:gd name="textAreaRight" fmla="*/ 208080 w 207720"/>
                <a:gd name="textAreaTop" fmla="*/ 0 h 71280"/>
                <a:gd name="textAreaBottom" fmla="*/ 71640 h 71280"/>
              </a:gdLst>
              <a:ahLst/>
              <a:rect l="textAreaLeft" t="textAreaTop" r="textAreaRight" b="textAreaBottom"/>
              <a:pathLst>
                <a:path w="6228" h="2144">
                  <a:moveTo>
                    <a:pt x="119" y="0"/>
                  </a:moveTo>
                  <a:cubicBezTo>
                    <a:pt x="48" y="0"/>
                    <a:pt x="0" y="60"/>
                    <a:pt x="0" y="131"/>
                  </a:cubicBezTo>
                  <a:lnTo>
                    <a:pt x="0" y="2012"/>
                  </a:lnTo>
                  <a:cubicBezTo>
                    <a:pt x="0" y="2084"/>
                    <a:pt x="48" y="2143"/>
                    <a:pt x="119" y="2143"/>
                  </a:cubicBezTo>
                  <a:lnTo>
                    <a:pt x="6096" y="2143"/>
                  </a:lnTo>
                  <a:cubicBezTo>
                    <a:pt x="6168" y="2143"/>
                    <a:pt x="6227" y="2084"/>
                    <a:pt x="6227" y="2012"/>
                  </a:cubicBezTo>
                  <a:lnTo>
                    <a:pt x="6227" y="131"/>
                  </a:lnTo>
                  <a:cubicBezTo>
                    <a:pt x="6227" y="60"/>
                    <a:pt x="6168" y="0"/>
                    <a:pt x="6096"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0" name="Google Shape;912;p23"/>
            <p:cNvSpPr/>
            <p:nvPr/>
          </p:nvSpPr>
          <p:spPr>
            <a:xfrm>
              <a:off x="3294000" y="2933640"/>
              <a:ext cx="208080" cy="70920"/>
            </a:xfrm>
            <a:custGeom>
              <a:avLst/>
              <a:gdLst>
                <a:gd name="textAreaLeft" fmla="*/ 0 w 208080"/>
                <a:gd name="textAreaRight" fmla="*/ 208440 w 208080"/>
                <a:gd name="textAreaTop" fmla="*/ 0 h 70920"/>
                <a:gd name="textAreaBottom" fmla="*/ 71280 h 70920"/>
              </a:gdLst>
              <a:ahLst/>
              <a:rect l="textAreaLeft" t="textAreaTop" r="textAreaRight" b="textAreaBottom"/>
              <a:pathLst>
                <a:path w="6240" h="2132">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1" name="Google Shape;913;p23"/>
            <p:cNvSpPr/>
            <p:nvPr/>
          </p:nvSpPr>
          <p:spPr>
            <a:xfrm>
              <a:off x="3511080" y="2933640"/>
              <a:ext cx="208080" cy="70920"/>
            </a:xfrm>
            <a:custGeom>
              <a:avLst/>
              <a:gdLst>
                <a:gd name="textAreaLeft" fmla="*/ 0 w 208080"/>
                <a:gd name="textAreaRight" fmla="*/ 208440 w 208080"/>
                <a:gd name="textAreaTop" fmla="*/ 0 h 70920"/>
                <a:gd name="textAreaBottom" fmla="*/ 71280 h 70920"/>
              </a:gdLst>
              <a:ahLst/>
              <a:rect l="textAreaLeft" t="textAreaTop" r="textAreaRight" b="textAreaBottom"/>
              <a:pathLst>
                <a:path w="6240" h="2132">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2" name="Google Shape;914;p23"/>
            <p:cNvSpPr/>
            <p:nvPr/>
          </p:nvSpPr>
          <p:spPr>
            <a:xfrm>
              <a:off x="3727800" y="2933640"/>
              <a:ext cx="208080" cy="70920"/>
            </a:xfrm>
            <a:custGeom>
              <a:avLst/>
              <a:gdLst>
                <a:gd name="textAreaLeft" fmla="*/ 0 w 208080"/>
                <a:gd name="textAreaRight" fmla="*/ 208440 w 208080"/>
                <a:gd name="textAreaTop" fmla="*/ 0 h 70920"/>
                <a:gd name="textAreaBottom" fmla="*/ 71280 h 70920"/>
              </a:gdLst>
              <a:ahLst/>
              <a:rect l="textAreaLeft" t="textAreaTop" r="textAreaRight" b="textAreaBottom"/>
              <a:pathLst>
                <a:path w="6240" h="2132">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3" name="Google Shape;915;p23"/>
            <p:cNvSpPr/>
            <p:nvPr/>
          </p:nvSpPr>
          <p:spPr>
            <a:xfrm>
              <a:off x="2969280" y="2850120"/>
              <a:ext cx="208080" cy="70920"/>
            </a:xfrm>
            <a:custGeom>
              <a:avLst/>
              <a:gdLst>
                <a:gd name="textAreaLeft" fmla="*/ 0 w 208080"/>
                <a:gd name="textAreaRight" fmla="*/ 208440 w 208080"/>
                <a:gd name="textAreaTop" fmla="*/ 0 h 70920"/>
                <a:gd name="textAreaBottom" fmla="*/ 71280 h 70920"/>
              </a:gdLst>
              <a:ahLst/>
              <a:rect l="textAreaLeft" t="textAreaTop" r="textAreaRight" b="textAreaBottom"/>
              <a:pathLst>
                <a:path w="6239" h="2133">
                  <a:moveTo>
                    <a:pt x="131" y="1"/>
                  </a:moveTo>
                  <a:cubicBezTo>
                    <a:pt x="60" y="1"/>
                    <a:pt x="0" y="60"/>
                    <a:pt x="0" y="132"/>
                  </a:cubicBezTo>
                  <a:lnTo>
                    <a:pt x="0" y="2013"/>
                  </a:lnTo>
                  <a:cubicBezTo>
                    <a:pt x="0" y="2084"/>
                    <a:pt x="60" y="2132"/>
                    <a:pt x="131" y="2132"/>
                  </a:cubicBezTo>
                  <a:lnTo>
                    <a:pt x="6108" y="2132"/>
                  </a:lnTo>
                  <a:cubicBezTo>
                    <a:pt x="6179" y="2132"/>
                    <a:pt x="6239" y="2084"/>
                    <a:pt x="6239" y="2013"/>
                  </a:cubicBezTo>
                  <a:lnTo>
                    <a:pt x="6239" y="132"/>
                  </a:lnTo>
                  <a:cubicBezTo>
                    <a:pt x="6239" y="60"/>
                    <a:pt x="6179" y="1"/>
                    <a:pt x="6108"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4" name="Google Shape;916;p23"/>
            <p:cNvSpPr/>
            <p:nvPr/>
          </p:nvSpPr>
          <p:spPr>
            <a:xfrm>
              <a:off x="3186000" y="2850120"/>
              <a:ext cx="207720" cy="70920"/>
            </a:xfrm>
            <a:custGeom>
              <a:avLst/>
              <a:gdLst>
                <a:gd name="textAreaLeft" fmla="*/ 0 w 207720"/>
                <a:gd name="textAreaRight" fmla="*/ 208080 w 207720"/>
                <a:gd name="textAreaTop" fmla="*/ 0 h 70920"/>
                <a:gd name="textAreaBottom" fmla="*/ 71280 h 70920"/>
              </a:gdLst>
              <a:ahLst/>
              <a:rect l="textAreaLeft" t="textAreaTop" r="textAreaRight" b="textAreaBottom"/>
              <a:pathLst>
                <a:path w="6228" h="2133">
                  <a:moveTo>
                    <a:pt x="132" y="1"/>
                  </a:moveTo>
                  <a:cubicBezTo>
                    <a:pt x="60" y="1"/>
                    <a:pt x="1" y="60"/>
                    <a:pt x="1" y="132"/>
                  </a:cubicBezTo>
                  <a:lnTo>
                    <a:pt x="1" y="2013"/>
                  </a:lnTo>
                  <a:cubicBezTo>
                    <a:pt x="1" y="2084"/>
                    <a:pt x="60" y="2132"/>
                    <a:pt x="132" y="2132"/>
                  </a:cubicBezTo>
                  <a:lnTo>
                    <a:pt x="6109" y="2132"/>
                  </a:lnTo>
                  <a:cubicBezTo>
                    <a:pt x="6180" y="2132"/>
                    <a:pt x="6228" y="2084"/>
                    <a:pt x="6228" y="2013"/>
                  </a:cubicBezTo>
                  <a:lnTo>
                    <a:pt x="6228" y="132"/>
                  </a:lnTo>
                  <a:cubicBezTo>
                    <a:pt x="6228"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5" name="Google Shape;917;p23"/>
            <p:cNvSpPr/>
            <p:nvPr/>
          </p:nvSpPr>
          <p:spPr>
            <a:xfrm>
              <a:off x="3402720" y="2850480"/>
              <a:ext cx="208080" cy="70920"/>
            </a:xfrm>
            <a:custGeom>
              <a:avLst/>
              <a:gdLst>
                <a:gd name="textAreaLeft" fmla="*/ 0 w 208080"/>
                <a:gd name="textAreaRight" fmla="*/ 208440 w 208080"/>
                <a:gd name="textAreaTop" fmla="*/ 0 h 70920"/>
                <a:gd name="textAreaBottom" fmla="*/ 71280 h 70920"/>
              </a:gdLst>
              <a:ahLst/>
              <a:rect l="textAreaLeft" t="textAreaTop" r="textAreaRight" b="textAreaBottom"/>
              <a:pathLst>
                <a:path w="6240" h="2132">
                  <a:moveTo>
                    <a:pt x="132" y="1"/>
                  </a:moveTo>
                  <a:cubicBezTo>
                    <a:pt x="60" y="1"/>
                    <a:pt x="1" y="60"/>
                    <a:pt x="1" y="120"/>
                  </a:cubicBezTo>
                  <a:lnTo>
                    <a:pt x="1" y="2013"/>
                  </a:lnTo>
                  <a:cubicBezTo>
                    <a:pt x="1" y="2084"/>
                    <a:pt x="60" y="2132"/>
                    <a:pt x="132" y="2132"/>
                  </a:cubicBezTo>
                  <a:lnTo>
                    <a:pt x="6109" y="2132"/>
                  </a:lnTo>
                  <a:cubicBezTo>
                    <a:pt x="6180" y="2132"/>
                    <a:pt x="6240" y="2084"/>
                    <a:pt x="6240" y="2013"/>
                  </a:cubicBezTo>
                  <a:lnTo>
                    <a:pt x="6240" y="120"/>
                  </a:lnTo>
                  <a:cubicBezTo>
                    <a:pt x="6240"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6" name="Google Shape;918;p23"/>
            <p:cNvSpPr/>
            <p:nvPr/>
          </p:nvSpPr>
          <p:spPr>
            <a:xfrm>
              <a:off x="3619440" y="2850480"/>
              <a:ext cx="207720" cy="70920"/>
            </a:xfrm>
            <a:custGeom>
              <a:avLst/>
              <a:gdLst>
                <a:gd name="textAreaLeft" fmla="*/ 0 w 207720"/>
                <a:gd name="textAreaRight" fmla="*/ 208080 w 207720"/>
                <a:gd name="textAreaTop" fmla="*/ 0 h 70920"/>
                <a:gd name="textAreaBottom" fmla="*/ 71280 h 70920"/>
              </a:gdLst>
              <a:ahLst/>
              <a:rect l="textAreaLeft" t="textAreaTop" r="textAreaRight" b="textAreaBottom"/>
              <a:pathLst>
                <a:path w="6228" h="2132">
                  <a:moveTo>
                    <a:pt x="120" y="1"/>
                  </a:moveTo>
                  <a:cubicBezTo>
                    <a:pt x="60" y="1"/>
                    <a:pt x="1" y="60"/>
                    <a:pt x="1" y="120"/>
                  </a:cubicBezTo>
                  <a:lnTo>
                    <a:pt x="1" y="2013"/>
                  </a:lnTo>
                  <a:cubicBezTo>
                    <a:pt x="1" y="2084"/>
                    <a:pt x="60" y="2132"/>
                    <a:pt x="120" y="2132"/>
                  </a:cubicBezTo>
                  <a:lnTo>
                    <a:pt x="6109" y="2132"/>
                  </a:lnTo>
                  <a:cubicBezTo>
                    <a:pt x="6180" y="2132"/>
                    <a:pt x="6228" y="2084"/>
                    <a:pt x="6228" y="2013"/>
                  </a:cubicBezTo>
                  <a:lnTo>
                    <a:pt x="6228" y="120"/>
                  </a:lnTo>
                  <a:cubicBezTo>
                    <a:pt x="6228" y="60"/>
                    <a:pt x="6180" y="1"/>
                    <a:pt x="6109" y="1"/>
                  </a:cubicBezTo>
                  <a:close/>
                </a:path>
              </a:pathLst>
            </a:custGeom>
            <a:solidFill>
              <a:schemeClr val="accent4"/>
            </a:solidFill>
            <a:ln w="0">
              <a:noFill/>
            </a:ln>
          </p:spPr>
          <p:style>
            <a:lnRef idx="0"/>
            <a:fillRef idx="0"/>
            <a:effectRef idx="0"/>
            <a:fontRef idx="minor"/>
          </p:style>
          <p:txBody>
            <a:bodyPr tIns="35640" bIns="35640" anchor="ctr">
              <a:noAutofit/>
            </a:bodyPr>
            <a:p>
              <a:pPr>
                <a:lnSpc>
                  <a:spcPct val="100000"/>
                </a:lnSpc>
              </a:pPr>
              <a:endParaRPr b="0" lang="tr-TR" sz="1800" spc="-1" strike="noStrike">
                <a:solidFill>
                  <a:schemeClr val="dk1"/>
                </a:solidFill>
                <a:latin typeface="Arial"/>
              </a:endParaRPr>
            </a:p>
          </p:txBody>
        </p:sp>
        <p:sp>
          <p:nvSpPr>
            <p:cNvPr id="607" name="Google Shape;919;p23"/>
            <p:cNvSpPr/>
            <p:nvPr/>
          </p:nvSpPr>
          <p:spPr>
            <a:xfrm>
              <a:off x="3015720" y="2827440"/>
              <a:ext cx="219240" cy="262440"/>
            </a:xfrm>
            <a:custGeom>
              <a:avLst/>
              <a:gdLst>
                <a:gd name="textAreaLeft" fmla="*/ 0 w 219240"/>
                <a:gd name="textAreaRight" fmla="*/ 219600 w 219240"/>
                <a:gd name="textAreaTop" fmla="*/ 0 h 262440"/>
                <a:gd name="textAreaBottom" fmla="*/ 262800 h 262440"/>
              </a:gdLst>
              <a:ahLst/>
              <a:rect l="textAreaLeft" t="textAreaTop" r="textAreaRight" b="textAreaBottom"/>
              <a:pathLst>
                <a:path w="6573" h="7865">
                  <a:moveTo>
                    <a:pt x="3108" y="0"/>
                  </a:moveTo>
                  <a:cubicBezTo>
                    <a:pt x="3060" y="1096"/>
                    <a:pt x="1738" y="2155"/>
                    <a:pt x="1846" y="3251"/>
                  </a:cubicBezTo>
                  <a:cubicBezTo>
                    <a:pt x="1619" y="2989"/>
                    <a:pt x="1607" y="2572"/>
                    <a:pt x="1429" y="2274"/>
                  </a:cubicBezTo>
                  <a:cubicBezTo>
                    <a:pt x="953" y="3131"/>
                    <a:pt x="619" y="4251"/>
                    <a:pt x="1226" y="5072"/>
                  </a:cubicBezTo>
                  <a:cubicBezTo>
                    <a:pt x="881" y="4929"/>
                    <a:pt x="417" y="4715"/>
                    <a:pt x="262" y="4417"/>
                  </a:cubicBezTo>
                  <a:cubicBezTo>
                    <a:pt x="0" y="4763"/>
                    <a:pt x="143" y="6096"/>
                    <a:pt x="226" y="6346"/>
                  </a:cubicBezTo>
                  <a:cubicBezTo>
                    <a:pt x="405" y="6882"/>
                    <a:pt x="786" y="7311"/>
                    <a:pt x="1286" y="7561"/>
                  </a:cubicBezTo>
                  <a:cubicBezTo>
                    <a:pt x="1655" y="7739"/>
                    <a:pt x="2060" y="7834"/>
                    <a:pt x="2477" y="7846"/>
                  </a:cubicBezTo>
                  <a:cubicBezTo>
                    <a:pt x="2688" y="7854"/>
                    <a:pt x="2919" y="7864"/>
                    <a:pt x="3155" y="7864"/>
                  </a:cubicBezTo>
                  <a:cubicBezTo>
                    <a:pt x="3610" y="7864"/>
                    <a:pt x="4085" y="7829"/>
                    <a:pt x="4477" y="7680"/>
                  </a:cubicBezTo>
                  <a:cubicBezTo>
                    <a:pt x="6215" y="7061"/>
                    <a:pt x="6572" y="4679"/>
                    <a:pt x="6382" y="3941"/>
                  </a:cubicBezTo>
                  <a:lnTo>
                    <a:pt x="6382" y="3941"/>
                  </a:lnTo>
                  <a:cubicBezTo>
                    <a:pt x="6185" y="4161"/>
                    <a:pt x="5321" y="5015"/>
                    <a:pt x="4979" y="5015"/>
                  </a:cubicBezTo>
                  <a:cubicBezTo>
                    <a:pt x="4970" y="5015"/>
                    <a:pt x="4961" y="5014"/>
                    <a:pt x="4953" y="5013"/>
                  </a:cubicBezTo>
                  <a:cubicBezTo>
                    <a:pt x="5310" y="4775"/>
                    <a:pt x="5417" y="3453"/>
                    <a:pt x="5024" y="2631"/>
                  </a:cubicBezTo>
                  <a:lnTo>
                    <a:pt x="5024" y="2631"/>
                  </a:lnTo>
                  <a:cubicBezTo>
                    <a:pt x="4905" y="2893"/>
                    <a:pt x="5013" y="3893"/>
                    <a:pt x="4703" y="3989"/>
                  </a:cubicBezTo>
                  <a:cubicBezTo>
                    <a:pt x="4774" y="2810"/>
                    <a:pt x="4060" y="1869"/>
                    <a:pt x="3917" y="1453"/>
                  </a:cubicBezTo>
                  <a:cubicBezTo>
                    <a:pt x="3751" y="1643"/>
                    <a:pt x="3762" y="1965"/>
                    <a:pt x="3762" y="2191"/>
                  </a:cubicBezTo>
                  <a:cubicBezTo>
                    <a:pt x="3631" y="1227"/>
                    <a:pt x="3536" y="905"/>
                    <a:pt x="3108"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08" name="Google Shape;920;p23"/>
            <p:cNvSpPr/>
            <p:nvPr/>
          </p:nvSpPr>
          <p:spPr>
            <a:xfrm>
              <a:off x="3059280" y="2953440"/>
              <a:ext cx="120960" cy="136800"/>
            </a:xfrm>
            <a:custGeom>
              <a:avLst/>
              <a:gdLst>
                <a:gd name="textAreaLeft" fmla="*/ 0 w 120960"/>
                <a:gd name="textAreaRight" fmla="*/ 121320 w 120960"/>
                <a:gd name="textAreaTop" fmla="*/ 0 h 136800"/>
                <a:gd name="textAreaBottom" fmla="*/ 137160 h 136800"/>
              </a:gdLst>
              <a:ahLst/>
              <a:rect l="textAreaLeft" t="textAreaTop" r="textAreaRight" b="textAreaBottom"/>
              <a:pathLst>
                <a:path w="3633" h="4109">
                  <a:moveTo>
                    <a:pt x="1989" y="0"/>
                  </a:moveTo>
                  <a:lnTo>
                    <a:pt x="1989" y="0"/>
                  </a:lnTo>
                  <a:cubicBezTo>
                    <a:pt x="1584" y="560"/>
                    <a:pt x="1418" y="1251"/>
                    <a:pt x="1501" y="1929"/>
                  </a:cubicBezTo>
                  <a:cubicBezTo>
                    <a:pt x="1239" y="1774"/>
                    <a:pt x="1048" y="1513"/>
                    <a:pt x="977" y="1215"/>
                  </a:cubicBezTo>
                  <a:cubicBezTo>
                    <a:pt x="846" y="1536"/>
                    <a:pt x="775" y="1894"/>
                    <a:pt x="787" y="2239"/>
                  </a:cubicBezTo>
                  <a:cubicBezTo>
                    <a:pt x="775" y="2501"/>
                    <a:pt x="882" y="2739"/>
                    <a:pt x="1072" y="2906"/>
                  </a:cubicBezTo>
                  <a:cubicBezTo>
                    <a:pt x="656" y="2846"/>
                    <a:pt x="310" y="2548"/>
                    <a:pt x="191" y="2144"/>
                  </a:cubicBezTo>
                  <a:lnTo>
                    <a:pt x="191" y="2144"/>
                  </a:lnTo>
                  <a:cubicBezTo>
                    <a:pt x="1" y="2596"/>
                    <a:pt x="286" y="3346"/>
                    <a:pt x="703" y="3656"/>
                  </a:cubicBezTo>
                  <a:cubicBezTo>
                    <a:pt x="1107" y="3957"/>
                    <a:pt x="1526" y="4108"/>
                    <a:pt x="1952" y="4108"/>
                  </a:cubicBezTo>
                  <a:cubicBezTo>
                    <a:pt x="2268" y="4108"/>
                    <a:pt x="2587" y="4025"/>
                    <a:pt x="2906" y="3858"/>
                  </a:cubicBezTo>
                  <a:cubicBezTo>
                    <a:pt x="3632" y="3489"/>
                    <a:pt x="3596" y="2453"/>
                    <a:pt x="3632" y="2239"/>
                  </a:cubicBezTo>
                  <a:lnTo>
                    <a:pt x="3632" y="2239"/>
                  </a:lnTo>
                  <a:cubicBezTo>
                    <a:pt x="3492" y="2433"/>
                    <a:pt x="3216" y="2627"/>
                    <a:pt x="2962" y="2627"/>
                  </a:cubicBezTo>
                  <a:cubicBezTo>
                    <a:pt x="2935" y="2627"/>
                    <a:pt x="2908" y="2624"/>
                    <a:pt x="2882" y="2620"/>
                  </a:cubicBezTo>
                  <a:cubicBezTo>
                    <a:pt x="3192" y="2334"/>
                    <a:pt x="3239" y="1822"/>
                    <a:pt x="3275" y="1429"/>
                  </a:cubicBezTo>
                  <a:lnTo>
                    <a:pt x="3275" y="1429"/>
                  </a:lnTo>
                  <a:cubicBezTo>
                    <a:pt x="3049" y="1560"/>
                    <a:pt x="2894" y="1941"/>
                    <a:pt x="2453" y="2048"/>
                  </a:cubicBezTo>
                  <a:cubicBezTo>
                    <a:pt x="1977" y="1489"/>
                    <a:pt x="1989" y="262"/>
                    <a:pt x="1989" y="0"/>
                  </a:cubicBezTo>
                  <a:close/>
                </a:path>
              </a:pathLst>
            </a:custGeom>
            <a:solidFill>
              <a:schemeClr val="dk2"/>
            </a:solidFill>
            <a:ln w="0">
              <a:noFill/>
            </a:ln>
          </p:spPr>
          <p:style>
            <a:lnRef idx="0"/>
            <a:fillRef idx="0"/>
            <a:effectRef idx="0"/>
            <a:fontRef idx="minor"/>
          </p:style>
          <p:txBody>
            <a:bodyPr tIns="68400" bIns="68400" anchor="ctr">
              <a:noAutofit/>
            </a:bodyPr>
            <a:p>
              <a:pPr>
                <a:lnSpc>
                  <a:spcPct val="100000"/>
                </a:lnSpc>
              </a:pPr>
              <a:endParaRPr b="0" lang="tr-TR" sz="1800" spc="-1" strike="noStrike">
                <a:solidFill>
                  <a:schemeClr val="dk1"/>
                </a:solidFill>
                <a:latin typeface="Arial"/>
              </a:endParaRPr>
            </a:p>
          </p:txBody>
        </p:sp>
        <p:sp>
          <p:nvSpPr>
            <p:cNvPr id="609" name="Google Shape;921;p23"/>
            <p:cNvSpPr/>
            <p:nvPr/>
          </p:nvSpPr>
          <p:spPr>
            <a:xfrm>
              <a:off x="3546000" y="2463120"/>
              <a:ext cx="463680" cy="463680"/>
            </a:xfrm>
            <a:custGeom>
              <a:avLst/>
              <a:gdLst>
                <a:gd name="textAreaLeft" fmla="*/ 0 w 463680"/>
                <a:gd name="textAreaRight" fmla="*/ 464040 w 463680"/>
                <a:gd name="textAreaTop" fmla="*/ 0 h 463680"/>
                <a:gd name="textAreaBottom" fmla="*/ 464040 h 463680"/>
              </a:gdLst>
              <a:ahLst/>
              <a:rect l="textAreaLeft" t="textAreaTop" r="textAreaRight" b="textAreaBottom"/>
              <a:pathLst>
                <a:path w="13883" h="13883">
                  <a:moveTo>
                    <a:pt x="6941" y="0"/>
                  </a:moveTo>
                  <a:cubicBezTo>
                    <a:pt x="3108" y="0"/>
                    <a:pt x="0" y="3108"/>
                    <a:pt x="0" y="6941"/>
                  </a:cubicBezTo>
                  <a:cubicBezTo>
                    <a:pt x="0" y="10775"/>
                    <a:pt x="3108" y="13883"/>
                    <a:pt x="6941" y="13883"/>
                  </a:cubicBezTo>
                  <a:cubicBezTo>
                    <a:pt x="10775" y="13883"/>
                    <a:pt x="13883" y="10775"/>
                    <a:pt x="13883" y="6941"/>
                  </a:cubicBezTo>
                  <a:cubicBezTo>
                    <a:pt x="13883" y="3108"/>
                    <a:pt x="10775" y="0"/>
                    <a:pt x="6941"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10" name="Google Shape;922;p23"/>
            <p:cNvSpPr/>
            <p:nvPr/>
          </p:nvSpPr>
          <p:spPr>
            <a:xfrm>
              <a:off x="3569040" y="2501280"/>
              <a:ext cx="402120" cy="387000"/>
            </a:xfrm>
            <a:custGeom>
              <a:avLst/>
              <a:gdLst>
                <a:gd name="textAreaLeft" fmla="*/ 0 w 402120"/>
                <a:gd name="textAreaRight" fmla="*/ 402480 w 402120"/>
                <a:gd name="textAreaTop" fmla="*/ 0 h 387000"/>
                <a:gd name="textAreaBottom" fmla="*/ 387360 h 387000"/>
              </a:gdLst>
              <a:ahLst/>
              <a:rect l="textAreaLeft" t="textAreaTop" r="textAreaRight" b="textAreaBottom"/>
              <a:pathLst>
                <a:path w="12050" h="11594">
                  <a:moveTo>
                    <a:pt x="6267" y="0"/>
                  </a:moveTo>
                  <a:cubicBezTo>
                    <a:pt x="4754" y="0"/>
                    <a:pt x="3265" y="591"/>
                    <a:pt x="2156" y="1700"/>
                  </a:cubicBezTo>
                  <a:cubicBezTo>
                    <a:pt x="501" y="3355"/>
                    <a:pt x="1" y="5843"/>
                    <a:pt x="894" y="8010"/>
                  </a:cubicBezTo>
                  <a:cubicBezTo>
                    <a:pt x="1787" y="10177"/>
                    <a:pt x="3906" y="11594"/>
                    <a:pt x="6251" y="11594"/>
                  </a:cubicBezTo>
                  <a:cubicBezTo>
                    <a:pt x="9442" y="11594"/>
                    <a:pt x="12050" y="8998"/>
                    <a:pt x="12050" y="5795"/>
                  </a:cubicBezTo>
                  <a:cubicBezTo>
                    <a:pt x="12050" y="3450"/>
                    <a:pt x="10645" y="1342"/>
                    <a:pt x="8478" y="438"/>
                  </a:cubicBezTo>
                  <a:cubicBezTo>
                    <a:pt x="7763" y="143"/>
                    <a:pt x="7012" y="0"/>
                    <a:pt x="6267"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11" name="Google Shape;923;p23"/>
            <p:cNvSpPr/>
            <p:nvPr/>
          </p:nvSpPr>
          <p:spPr>
            <a:xfrm>
              <a:off x="3625560" y="2672640"/>
              <a:ext cx="307440" cy="221760"/>
            </a:xfrm>
            <a:custGeom>
              <a:avLst/>
              <a:gdLst>
                <a:gd name="textAreaLeft" fmla="*/ 0 w 307440"/>
                <a:gd name="textAreaRight" fmla="*/ 307800 w 307440"/>
                <a:gd name="textAreaTop" fmla="*/ 0 h 221760"/>
                <a:gd name="textAreaBottom" fmla="*/ 222120 h 221760"/>
              </a:gdLst>
              <a:ahLst/>
              <a:rect l="textAreaLeft" t="textAreaTop" r="textAreaRight" b="textAreaBottom"/>
              <a:pathLst>
                <a:path w="9216" h="6645">
                  <a:moveTo>
                    <a:pt x="5906" y="1"/>
                  </a:moveTo>
                  <a:lnTo>
                    <a:pt x="2786" y="36"/>
                  </a:lnTo>
                  <a:cubicBezTo>
                    <a:pt x="2786" y="36"/>
                    <a:pt x="1131" y="1263"/>
                    <a:pt x="774" y="1739"/>
                  </a:cubicBezTo>
                  <a:cubicBezTo>
                    <a:pt x="0" y="2787"/>
                    <a:pt x="1060" y="6644"/>
                    <a:pt x="1060" y="6644"/>
                  </a:cubicBezTo>
                  <a:lnTo>
                    <a:pt x="8228" y="6644"/>
                  </a:lnTo>
                  <a:cubicBezTo>
                    <a:pt x="8228" y="6644"/>
                    <a:pt x="9216" y="2370"/>
                    <a:pt x="8097" y="1251"/>
                  </a:cubicBezTo>
                  <a:cubicBezTo>
                    <a:pt x="7751" y="906"/>
                    <a:pt x="5906" y="1"/>
                    <a:pt x="5906"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12" name="Google Shape;924;p23"/>
            <p:cNvSpPr/>
            <p:nvPr/>
          </p:nvSpPr>
          <p:spPr>
            <a:xfrm>
              <a:off x="3682800" y="2509560"/>
              <a:ext cx="169200" cy="224640"/>
            </a:xfrm>
            <a:custGeom>
              <a:avLst/>
              <a:gdLst>
                <a:gd name="textAreaLeft" fmla="*/ 0 w 169200"/>
                <a:gd name="textAreaRight" fmla="*/ 169560 w 169200"/>
                <a:gd name="textAreaTop" fmla="*/ 0 h 224640"/>
                <a:gd name="textAreaBottom" fmla="*/ 225000 h 224640"/>
              </a:gdLst>
              <a:ahLst/>
              <a:rect l="textAreaLeft" t="textAreaTop" r="textAreaRight" b="textAreaBottom"/>
              <a:pathLst>
                <a:path w="5073" h="6733">
                  <a:moveTo>
                    <a:pt x="2522" y="0"/>
                  </a:moveTo>
                  <a:cubicBezTo>
                    <a:pt x="2461" y="0"/>
                    <a:pt x="2398" y="2"/>
                    <a:pt x="2334" y="5"/>
                  </a:cubicBezTo>
                  <a:cubicBezTo>
                    <a:pt x="1632" y="41"/>
                    <a:pt x="1108" y="493"/>
                    <a:pt x="715" y="1053"/>
                  </a:cubicBezTo>
                  <a:cubicBezTo>
                    <a:pt x="132" y="1910"/>
                    <a:pt x="1" y="3017"/>
                    <a:pt x="382" y="3994"/>
                  </a:cubicBezTo>
                  <a:cubicBezTo>
                    <a:pt x="632" y="4660"/>
                    <a:pt x="1001" y="5399"/>
                    <a:pt x="1489" y="5851"/>
                  </a:cubicBezTo>
                  <a:cubicBezTo>
                    <a:pt x="1668" y="6113"/>
                    <a:pt x="2596" y="6732"/>
                    <a:pt x="2596" y="6732"/>
                  </a:cubicBezTo>
                  <a:cubicBezTo>
                    <a:pt x="2596" y="6732"/>
                    <a:pt x="2601" y="6733"/>
                    <a:pt x="2611" y="6733"/>
                  </a:cubicBezTo>
                  <a:cubicBezTo>
                    <a:pt x="2691" y="6733"/>
                    <a:pt x="3111" y="6685"/>
                    <a:pt x="3930" y="5792"/>
                  </a:cubicBezTo>
                  <a:cubicBezTo>
                    <a:pt x="4847" y="4779"/>
                    <a:pt x="5073" y="3077"/>
                    <a:pt x="5037" y="2493"/>
                  </a:cubicBezTo>
                  <a:cubicBezTo>
                    <a:pt x="5002" y="1927"/>
                    <a:pt x="4608" y="0"/>
                    <a:pt x="2522"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13" name="Google Shape;925;p23"/>
            <p:cNvSpPr/>
            <p:nvPr/>
          </p:nvSpPr>
          <p:spPr>
            <a:xfrm>
              <a:off x="3698640" y="2556000"/>
              <a:ext cx="140040" cy="174240"/>
            </a:xfrm>
            <a:custGeom>
              <a:avLst/>
              <a:gdLst>
                <a:gd name="textAreaLeft" fmla="*/ 0 w 140040"/>
                <a:gd name="textAreaRight" fmla="*/ 140400 w 140040"/>
                <a:gd name="textAreaTop" fmla="*/ 0 h 174240"/>
                <a:gd name="textAreaBottom" fmla="*/ 174600 h 174240"/>
              </a:gdLst>
              <a:ahLst/>
              <a:rect l="textAreaLeft" t="textAreaTop" r="textAreaRight" b="textAreaBottom"/>
              <a:pathLst>
                <a:path w="4203" h="5228">
                  <a:moveTo>
                    <a:pt x="1938" y="1"/>
                  </a:moveTo>
                  <a:cubicBezTo>
                    <a:pt x="1927" y="1"/>
                    <a:pt x="1916" y="1"/>
                    <a:pt x="1905" y="1"/>
                  </a:cubicBezTo>
                  <a:cubicBezTo>
                    <a:pt x="583" y="13"/>
                    <a:pt x="0" y="1966"/>
                    <a:pt x="0" y="1966"/>
                  </a:cubicBezTo>
                  <a:cubicBezTo>
                    <a:pt x="0" y="1966"/>
                    <a:pt x="274" y="3716"/>
                    <a:pt x="1226" y="4525"/>
                  </a:cubicBezTo>
                  <a:cubicBezTo>
                    <a:pt x="1369" y="4728"/>
                    <a:pt x="2107" y="5228"/>
                    <a:pt x="2107" y="5228"/>
                  </a:cubicBezTo>
                  <a:cubicBezTo>
                    <a:pt x="2107" y="5228"/>
                    <a:pt x="2429" y="5109"/>
                    <a:pt x="3167" y="4466"/>
                  </a:cubicBezTo>
                  <a:cubicBezTo>
                    <a:pt x="3989" y="3763"/>
                    <a:pt x="4203" y="2323"/>
                    <a:pt x="4167" y="1858"/>
                  </a:cubicBezTo>
                  <a:cubicBezTo>
                    <a:pt x="4144" y="1398"/>
                    <a:pt x="3230" y="1"/>
                    <a:pt x="1938" y="1"/>
                  </a:cubicBezTo>
                  <a:close/>
                </a:path>
              </a:pathLst>
            </a:custGeom>
            <a:solidFill>
              <a:schemeClr val="accent4"/>
            </a:solidFill>
            <a:ln w="0">
              <a:noFill/>
            </a:ln>
          </p:spPr>
          <p:style>
            <a:lnRef idx="0"/>
            <a:fillRef idx="0"/>
            <a:effectRef idx="0"/>
            <a:fontRef idx="minor"/>
          </p:style>
          <p:txBody>
            <a:bodyPr tIns="87120" bIns="87120" anchor="ctr">
              <a:noAutofit/>
            </a:bodyPr>
            <a:p>
              <a:pPr>
                <a:lnSpc>
                  <a:spcPct val="100000"/>
                </a:lnSpc>
              </a:pPr>
              <a:endParaRPr b="0" lang="tr-TR" sz="1800" spc="-1" strike="noStrike">
                <a:solidFill>
                  <a:schemeClr val="dk1"/>
                </a:solidFill>
                <a:latin typeface="Arial"/>
              </a:endParaRPr>
            </a:p>
          </p:txBody>
        </p:sp>
        <p:sp>
          <p:nvSpPr>
            <p:cNvPr id="614" name="Google Shape;926;p23"/>
            <p:cNvSpPr/>
            <p:nvPr/>
          </p:nvSpPr>
          <p:spPr>
            <a:xfrm>
              <a:off x="3717360" y="2635200"/>
              <a:ext cx="102600" cy="109440"/>
            </a:xfrm>
            <a:custGeom>
              <a:avLst/>
              <a:gdLst>
                <a:gd name="textAreaLeft" fmla="*/ 0 w 102600"/>
                <a:gd name="textAreaRight" fmla="*/ 102960 w 102600"/>
                <a:gd name="textAreaTop" fmla="*/ 0 h 109440"/>
                <a:gd name="textAreaBottom" fmla="*/ 109800 h 109440"/>
              </a:gdLst>
              <a:ahLst/>
              <a:rect l="textAreaLeft" t="textAreaTop" r="textAreaRight" b="textAreaBottom"/>
              <a:pathLst>
                <a:path w="3085" h="3290">
                  <a:moveTo>
                    <a:pt x="1532" y="1"/>
                  </a:moveTo>
                  <a:cubicBezTo>
                    <a:pt x="1135" y="1"/>
                    <a:pt x="732" y="102"/>
                    <a:pt x="763" y="321"/>
                  </a:cubicBezTo>
                  <a:cubicBezTo>
                    <a:pt x="822" y="714"/>
                    <a:pt x="810" y="1392"/>
                    <a:pt x="596" y="1476"/>
                  </a:cubicBezTo>
                  <a:cubicBezTo>
                    <a:pt x="529" y="1504"/>
                    <a:pt x="440" y="1513"/>
                    <a:pt x="352" y="1513"/>
                  </a:cubicBezTo>
                  <a:cubicBezTo>
                    <a:pt x="175" y="1513"/>
                    <a:pt x="1" y="1476"/>
                    <a:pt x="1" y="1476"/>
                  </a:cubicBezTo>
                  <a:lnTo>
                    <a:pt x="1" y="1476"/>
                  </a:lnTo>
                  <a:cubicBezTo>
                    <a:pt x="1" y="1476"/>
                    <a:pt x="1105" y="3290"/>
                    <a:pt x="1614" y="3290"/>
                  </a:cubicBezTo>
                  <a:cubicBezTo>
                    <a:pt x="1629" y="3290"/>
                    <a:pt x="1642" y="3288"/>
                    <a:pt x="1656" y="3286"/>
                  </a:cubicBezTo>
                  <a:cubicBezTo>
                    <a:pt x="2132" y="3190"/>
                    <a:pt x="3084" y="1583"/>
                    <a:pt x="3084" y="1583"/>
                  </a:cubicBezTo>
                  <a:cubicBezTo>
                    <a:pt x="2822" y="1535"/>
                    <a:pt x="2572" y="1476"/>
                    <a:pt x="2334" y="1392"/>
                  </a:cubicBezTo>
                  <a:cubicBezTo>
                    <a:pt x="2180" y="1309"/>
                    <a:pt x="2263" y="607"/>
                    <a:pt x="2275" y="261"/>
                  </a:cubicBezTo>
                  <a:cubicBezTo>
                    <a:pt x="2286" y="93"/>
                    <a:pt x="1912" y="1"/>
                    <a:pt x="1532" y="1"/>
                  </a:cubicBezTo>
                  <a:close/>
                </a:path>
              </a:pathLst>
            </a:custGeom>
            <a:solidFill>
              <a:srgbClr val="e8bbbb"/>
            </a:solidFill>
            <a:ln w="0">
              <a:noFill/>
            </a:ln>
          </p:spPr>
          <p:style>
            <a:lnRef idx="0"/>
            <a:fillRef idx="0"/>
            <a:effectRef idx="0"/>
            <a:fontRef idx="minor"/>
          </p:style>
          <p:txBody>
            <a:bodyPr tIns="54720" bIns="54720" anchor="ctr">
              <a:noAutofit/>
            </a:bodyPr>
            <a:p>
              <a:pPr>
                <a:lnSpc>
                  <a:spcPct val="100000"/>
                </a:lnSpc>
              </a:pPr>
              <a:endParaRPr b="0" lang="tr-TR" sz="1800" spc="-1" strike="noStrike">
                <a:solidFill>
                  <a:schemeClr val="dk1"/>
                </a:solidFill>
                <a:latin typeface="Arial"/>
              </a:endParaRPr>
            </a:p>
          </p:txBody>
        </p:sp>
        <p:sp>
          <p:nvSpPr>
            <p:cNvPr id="615" name="Google Shape;927;p23"/>
            <p:cNvSpPr/>
            <p:nvPr/>
          </p:nvSpPr>
          <p:spPr>
            <a:xfrm>
              <a:off x="3717360" y="2683800"/>
              <a:ext cx="102240" cy="61200"/>
            </a:xfrm>
            <a:custGeom>
              <a:avLst/>
              <a:gdLst>
                <a:gd name="textAreaLeft" fmla="*/ 0 w 102240"/>
                <a:gd name="textAreaRight" fmla="*/ 102600 w 102240"/>
                <a:gd name="textAreaTop" fmla="*/ 0 h 61200"/>
                <a:gd name="textAreaBottom" fmla="*/ 61560 h 61200"/>
              </a:gdLst>
              <a:ahLst/>
              <a:rect l="textAreaLeft" t="textAreaTop" r="textAreaRight" b="textAreaBottom"/>
              <a:pathLst>
                <a:path w="3073" h="1838">
                  <a:moveTo>
                    <a:pt x="2477" y="0"/>
                  </a:moveTo>
                  <a:cubicBezTo>
                    <a:pt x="2389" y="367"/>
                    <a:pt x="1948" y="679"/>
                    <a:pt x="1491" y="679"/>
                  </a:cubicBezTo>
                  <a:cubicBezTo>
                    <a:pt x="1146" y="679"/>
                    <a:pt x="792" y="501"/>
                    <a:pt x="572" y="36"/>
                  </a:cubicBezTo>
                  <a:cubicBezTo>
                    <a:pt x="477" y="54"/>
                    <a:pt x="382" y="63"/>
                    <a:pt x="286" y="63"/>
                  </a:cubicBezTo>
                  <a:cubicBezTo>
                    <a:pt x="191" y="63"/>
                    <a:pt x="96" y="54"/>
                    <a:pt x="1" y="36"/>
                  </a:cubicBezTo>
                  <a:lnTo>
                    <a:pt x="1" y="36"/>
                  </a:lnTo>
                  <a:cubicBezTo>
                    <a:pt x="1" y="36"/>
                    <a:pt x="1105" y="1838"/>
                    <a:pt x="1603" y="1838"/>
                  </a:cubicBezTo>
                  <a:cubicBezTo>
                    <a:pt x="1617" y="1838"/>
                    <a:pt x="1631" y="1837"/>
                    <a:pt x="1644" y="1834"/>
                  </a:cubicBezTo>
                  <a:cubicBezTo>
                    <a:pt x="2120" y="1738"/>
                    <a:pt x="3072" y="143"/>
                    <a:pt x="3072" y="143"/>
                  </a:cubicBezTo>
                  <a:cubicBezTo>
                    <a:pt x="3072" y="143"/>
                    <a:pt x="2703" y="60"/>
                    <a:pt x="2477" y="0"/>
                  </a:cubicBezTo>
                  <a:close/>
                </a:path>
              </a:pathLst>
            </a:custGeom>
            <a:solidFill>
              <a:srgbClr val="4751aa"/>
            </a:solidFill>
            <a:ln w="0">
              <a:noFill/>
            </a:ln>
          </p:spPr>
          <p:style>
            <a:lnRef idx="0"/>
            <a:fillRef idx="0"/>
            <a:effectRef idx="0"/>
            <a:fontRef idx="minor"/>
          </p:style>
          <p:txBody>
            <a:bodyPr tIns="30600" bIns="30600" anchor="ctr">
              <a:noAutofit/>
            </a:bodyPr>
            <a:p>
              <a:pPr>
                <a:lnSpc>
                  <a:spcPct val="100000"/>
                </a:lnSpc>
              </a:pPr>
              <a:endParaRPr b="0" lang="tr-TR" sz="1800" spc="-1" strike="noStrike">
                <a:solidFill>
                  <a:schemeClr val="dk1"/>
                </a:solidFill>
                <a:latin typeface="Arial"/>
              </a:endParaRPr>
            </a:p>
          </p:txBody>
        </p:sp>
        <p:sp>
          <p:nvSpPr>
            <p:cNvPr id="616" name="Google Shape;928;p23"/>
            <p:cNvSpPr/>
            <p:nvPr/>
          </p:nvSpPr>
          <p:spPr>
            <a:xfrm>
              <a:off x="3741840" y="2635560"/>
              <a:ext cx="51480" cy="50760"/>
            </a:xfrm>
            <a:custGeom>
              <a:avLst/>
              <a:gdLst>
                <a:gd name="textAreaLeft" fmla="*/ 0 w 51480"/>
                <a:gd name="textAreaRight" fmla="*/ 51840 w 51480"/>
                <a:gd name="textAreaTop" fmla="*/ 0 h 50760"/>
                <a:gd name="textAreaBottom" fmla="*/ 51120 h 50760"/>
              </a:gdLst>
              <a:ahLst/>
              <a:rect l="textAreaLeft" t="textAreaTop" r="textAreaRight" b="textAreaBottom"/>
              <a:pathLst>
                <a:path w="1549" h="1529">
                  <a:moveTo>
                    <a:pt x="778" y="1"/>
                  </a:moveTo>
                  <a:cubicBezTo>
                    <a:pt x="388" y="1"/>
                    <a:pt x="1" y="96"/>
                    <a:pt x="31" y="312"/>
                  </a:cubicBezTo>
                  <a:cubicBezTo>
                    <a:pt x="90" y="621"/>
                    <a:pt x="78" y="943"/>
                    <a:pt x="7" y="1253"/>
                  </a:cubicBezTo>
                  <a:cubicBezTo>
                    <a:pt x="247" y="1436"/>
                    <a:pt x="532" y="1529"/>
                    <a:pt x="817" y="1529"/>
                  </a:cubicBezTo>
                  <a:cubicBezTo>
                    <a:pt x="1068" y="1529"/>
                    <a:pt x="1320" y="1457"/>
                    <a:pt x="1543" y="1312"/>
                  </a:cubicBezTo>
                  <a:cubicBezTo>
                    <a:pt x="1459" y="1098"/>
                    <a:pt x="1519" y="550"/>
                    <a:pt x="1543" y="252"/>
                  </a:cubicBezTo>
                  <a:cubicBezTo>
                    <a:pt x="1549" y="93"/>
                    <a:pt x="1162" y="1"/>
                    <a:pt x="778" y="1"/>
                  </a:cubicBezTo>
                  <a:close/>
                </a:path>
              </a:pathLst>
            </a:custGeom>
            <a:solidFill>
              <a:srgbClr val="e8bbbb"/>
            </a:solidFill>
            <a:ln w="0">
              <a:noFill/>
            </a:ln>
          </p:spPr>
          <p:style>
            <a:lnRef idx="0"/>
            <a:fillRef idx="0"/>
            <a:effectRef idx="0"/>
            <a:fontRef idx="minor"/>
          </p:style>
          <p:txBody>
            <a:bodyPr tIns="25560" bIns="25560" anchor="ctr">
              <a:noAutofit/>
            </a:bodyPr>
            <a:p>
              <a:pPr>
                <a:lnSpc>
                  <a:spcPct val="100000"/>
                </a:lnSpc>
              </a:pPr>
              <a:endParaRPr b="0" lang="tr-TR" sz="1800" spc="-1" strike="noStrike">
                <a:solidFill>
                  <a:schemeClr val="dk1"/>
                </a:solidFill>
                <a:latin typeface="Arial"/>
              </a:endParaRPr>
            </a:p>
          </p:txBody>
        </p:sp>
        <p:sp>
          <p:nvSpPr>
            <p:cNvPr id="617" name="Google Shape;929;p23"/>
            <p:cNvSpPr/>
            <p:nvPr/>
          </p:nvSpPr>
          <p:spPr>
            <a:xfrm>
              <a:off x="3711960" y="2553840"/>
              <a:ext cx="111600" cy="128880"/>
            </a:xfrm>
            <a:custGeom>
              <a:avLst/>
              <a:gdLst>
                <a:gd name="textAreaLeft" fmla="*/ 0 w 111600"/>
                <a:gd name="textAreaRight" fmla="*/ 111960 w 111600"/>
                <a:gd name="textAreaTop" fmla="*/ 0 h 128880"/>
                <a:gd name="textAreaBottom" fmla="*/ 129240 h 128880"/>
              </a:gdLst>
              <a:ahLst/>
              <a:rect l="textAreaLeft" t="textAreaTop" r="textAreaRight" b="textAreaBottom"/>
              <a:pathLst>
                <a:path w="3347" h="3871">
                  <a:moveTo>
                    <a:pt x="1656" y="1"/>
                  </a:moveTo>
                  <a:cubicBezTo>
                    <a:pt x="763" y="13"/>
                    <a:pt x="37" y="632"/>
                    <a:pt x="1" y="1406"/>
                  </a:cubicBezTo>
                  <a:lnTo>
                    <a:pt x="1" y="1429"/>
                  </a:lnTo>
                  <a:cubicBezTo>
                    <a:pt x="1" y="1548"/>
                    <a:pt x="13" y="1668"/>
                    <a:pt x="37" y="1787"/>
                  </a:cubicBezTo>
                  <a:cubicBezTo>
                    <a:pt x="132" y="2382"/>
                    <a:pt x="596" y="3834"/>
                    <a:pt x="1680" y="3870"/>
                  </a:cubicBezTo>
                  <a:cubicBezTo>
                    <a:pt x="1688" y="3870"/>
                    <a:pt x="1697" y="3870"/>
                    <a:pt x="1705" y="3870"/>
                  </a:cubicBezTo>
                  <a:cubicBezTo>
                    <a:pt x="2770" y="3870"/>
                    <a:pt x="3216" y="2377"/>
                    <a:pt x="3311" y="1787"/>
                  </a:cubicBezTo>
                  <a:cubicBezTo>
                    <a:pt x="3335" y="1656"/>
                    <a:pt x="3347" y="1537"/>
                    <a:pt x="3347" y="1406"/>
                  </a:cubicBezTo>
                  <a:cubicBezTo>
                    <a:pt x="3311" y="644"/>
                    <a:pt x="2585" y="24"/>
                    <a:pt x="1692" y="1"/>
                  </a:cubicBezTo>
                  <a:close/>
                </a:path>
              </a:pathLst>
            </a:custGeom>
            <a:solidFill>
              <a:srgbClr val="ffffff"/>
            </a:solidFill>
            <a:ln w="0">
              <a:noFill/>
            </a:ln>
          </p:spPr>
          <p:style>
            <a:lnRef idx="0"/>
            <a:fillRef idx="0"/>
            <a:effectRef idx="0"/>
            <a:fontRef idx="minor"/>
          </p:style>
          <p:txBody>
            <a:bodyPr tIns="64440" bIns="64440" anchor="ctr">
              <a:noAutofit/>
            </a:bodyPr>
            <a:p>
              <a:pPr>
                <a:lnSpc>
                  <a:spcPct val="100000"/>
                </a:lnSpc>
              </a:pPr>
              <a:endParaRPr b="0" lang="tr-TR" sz="1800" spc="-1" strike="noStrike">
                <a:solidFill>
                  <a:schemeClr val="dk1"/>
                </a:solidFill>
                <a:latin typeface="Arial"/>
              </a:endParaRPr>
            </a:p>
          </p:txBody>
        </p:sp>
        <p:sp>
          <p:nvSpPr>
            <p:cNvPr id="618" name="Google Shape;930;p23"/>
            <p:cNvSpPr/>
            <p:nvPr/>
          </p:nvSpPr>
          <p:spPr>
            <a:xfrm>
              <a:off x="3711960" y="2554200"/>
              <a:ext cx="111960" cy="85320"/>
            </a:xfrm>
            <a:custGeom>
              <a:avLst/>
              <a:gdLst>
                <a:gd name="textAreaLeft" fmla="*/ 0 w 111960"/>
                <a:gd name="textAreaRight" fmla="*/ 112320 w 111960"/>
                <a:gd name="textAreaTop" fmla="*/ 0 h 85320"/>
                <a:gd name="textAreaBottom" fmla="*/ 85680 h 85320"/>
              </a:gdLst>
              <a:ahLst/>
              <a:rect l="textAreaLeft" t="textAreaTop" r="textAreaRight" b="textAreaBottom"/>
              <a:pathLst>
                <a:path w="3359" h="2561">
                  <a:moveTo>
                    <a:pt x="1656" y="1"/>
                  </a:moveTo>
                  <a:cubicBezTo>
                    <a:pt x="763" y="12"/>
                    <a:pt x="37" y="632"/>
                    <a:pt x="1" y="1406"/>
                  </a:cubicBezTo>
                  <a:lnTo>
                    <a:pt x="1" y="1417"/>
                  </a:lnTo>
                  <a:cubicBezTo>
                    <a:pt x="1" y="1536"/>
                    <a:pt x="13" y="1656"/>
                    <a:pt x="37" y="1775"/>
                  </a:cubicBezTo>
                  <a:cubicBezTo>
                    <a:pt x="84" y="2037"/>
                    <a:pt x="156" y="2287"/>
                    <a:pt x="251" y="2537"/>
                  </a:cubicBezTo>
                  <a:cubicBezTo>
                    <a:pt x="523" y="2316"/>
                    <a:pt x="1044" y="2209"/>
                    <a:pt x="1585" y="2209"/>
                  </a:cubicBezTo>
                  <a:cubicBezTo>
                    <a:pt x="2156" y="2209"/>
                    <a:pt x="2748" y="2328"/>
                    <a:pt x="3097" y="2560"/>
                  </a:cubicBezTo>
                  <a:cubicBezTo>
                    <a:pt x="3216" y="2310"/>
                    <a:pt x="3299" y="2048"/>
                    <a:pt x="3347" y="1775"/>
                  </a:cubicBezTo>
                  <a:cubicBezTo>
                    <a:pt x="3359" y="1644"/>
                    <a:pt x="3359" y="1525"/>
                    <a:pt x="3347" y="1406"/>
                  </a:cubicBezTo>
                  <a:cubicBezTo>
                    <a:pt x="3311" y="632"/>
                    <a:pt x="2585" y="12"/>
                    <a:pt x="1692" y="1"/>
                  </a:cubicBezTo>
                  <a:close/>
                </a:path>
              </a:pathLst>
            </a:custGeom>
            <a:solidFill>
              <a:schemeClr val="accent5"/>
            </a:solidFill>
            <a:ln w="0">
              <a:noFill/>
            </a:ln>
          </p:spPr>
          <p:style>
            <a:lnRef idx="0"/>
            <a:fillRef idx="0"/>
            <a:effectRef idx="0"/>
            <a:fontRef idx="minor"/>
          </p:style>
          <p:txBody>
            <a:bodyPr tIns="42840" bIns="42840" anchor="ctr">
              <a:noAutofit/>
            </a:bodyPr>
            <a:p>
              <a:pPr>
                <a:lnSpc>
                  <a:spcPct val="100000"/>
                </a:lnSpc>
              </a:pPr>
              <a:endParaRPr b="0" lang="tr-TR" sz="1800" spc="-1" strike="noStrike">
                <a:solidFill>
                  <a:schemeClr val="dk1"/>
                </a:solidFill>
                <a:latin typeface="Arial"/>
              </a:endParaRPr>
            </a:p>
          </p:txBody>
        </p:sp>
        <p:sp>
          <p:nvSpPr>
            <p:cNvPr id="619" name="Google Shape;931;p23"/>
            <p:cNvSpPr/>
            <p:nvPr/>
          </p:nvSpPr>
          <p:spPr>
            <a:xfrm>
              <a:off x="3696120" y="2519280"/>
              <a:ext cx="149400" cy="74880"/>
            </a:xfrm>
            <a:custGeom>
              <a:avLst/>
              <a:gdLst>
                <a:gd name="textAreaLeft" fmla="*/ 0 w 149400"/>
                <a:gd name="textAreaRight" fmla="*/ 149760 w 149400"/>
                <a:gd name="textAreaTop" fmla="*/ 0 h 74880"/>
                <a:gd name="textAreaBottom" fmla="*/ 75240 h 74880"/>
              </a:gdLst>
              <a:ahLst/>
              <a:rect l="textAreaLeft" t="textAreaTop" r="textAreaRight" b="textAreaBottom"/>
              <a:pathLst>
                <a:path w="4483" h="2256">
                  <a:moveTo>
                    <a:pt x="2261" y="0"/>
                  </a:moveTo>
                  <a:cubicBezTo>
                    <a:pt x="1244" y="0"/>
                    <a:pt x="1" y="575"/>
                    <a:pt x="434" y="2255"/>
                  </a:cubicBezTo>
                  <a:cubicBezTo>
                    <a:pt x="434" y="2255"/>
                    <a:pt x="979" y="1906"/>
                    <a:pt x="2013" y="1906"/>
                  </a:cubicBezTo>
                  <a:cubicBezTo>
                    <a:pt x="2530" y="1906"/>
                    <a:pt x="3169" y="1993"/>
                    <a:pt x="3923" y="2255"/>
                  </a:cubicBezTo>
                  <a:cubicBezTo>
                    <a:pt x="4482" y="850"/>
                    <a:pt x="3470" y="124"/>
                    <a:pt x="2554" y="17"/>
                  </a:cubicBezTo>
                  <a:cubicBezTo>
                    <a:pt x="2459" y="6"/>
                    <a:pt x="2361" y="0"/>
                    <a:pt x="2261" y="0"/>
                  </a:cubicBezTo>
                  <a:close/>
                </a:path>
              </a:pathLst>
            </a:custGeom>
            <a:solidFill>
              <a:schemeClr val="accent1"/>
            </a:solidFill>
            <a:ln w="0">
              <a:noFill/>
            </a:ln>
          </p:spPr>
          <p:style>
            <a:lnRef idx="0"/>
            <a:fillRef idx="0"/>
            <a:effectRef idx="0"/>
            <a:fontRef idx="minor"/>
          </p:style>
          <p:txBody>
            <a:bodyPr tIns="37440" bIns="37440" anchor="ctr">
              <a:noAutofit/>
            </a:bodyPr>
            <a:p>
              <a:pPr>
                <a:lnSpc>
                  <a:spcPct val="100000"/>
                </a:lnSpc>
              </a:pPr>
              <a:endParaRPr b="0" lang="tr-TR" sz="1800" spc="-1" strike="noStrike">
                <a:solidFill>
                  <a:schemeClr val="dk1"/>
                </a:solidFill>
                <a:latin typeface="Arial"/>
              </a:endParaRPr>
            </a:p>
          </p:txBody>
        </p:sp>
        <p:sp>
          <p:nvSpPr>
            <p:cNvPr id="620" name="Google Shape;932;p23"/>
            <p:cNvSpPr/>
            <p:nvPr/>
          </p:nvSpPr>
          <p:spPr>
            <a:xfrm>
              <a:off x="3564360" y="2589120"/>
              <a:ext cx="427680" cy="217800"/>
            </a:xfrm>
            <a:custGeom>
              <a:avLst/>
              <a:gdLst>
                <a:gd name="textAreaLeft" fmla="*/ 0 w 427680"/>
                <a:gd name="textAreaRight" fmla="*/ 428040 w 427680"/>
                <a:gd name="textAreaTop" fmla="*/ 0 h 217800"/>
                <a:gd name="textAreaBottom" fmla="*/ 218160 h 217800"/>
              </a:gdLst>
              <a:ahLst/>
              <a:rect l="textAreaLeft" t="textAreaTop" r="textAreaRight" b="textAreaBottom"/>
              <a:pathLst>
                <a:path w="12812" h="6525">
                  <a:moveTo>
                    <a:pt x="560" y="0"/>
                  </a:moveTo>
                  <a:lnTo>
                    <a:pt x="1" y="1334"/>
                  </a:lnTo>
                  <a:lnTo>
                    <a:pt x="12252" y="6525"/>
                  </a:lnTo>
                  <a:lnTo>
                    <a:pt x="12812" y="5180"/>
                  </a:lnTo>
                  <a:lnTo>
                    <a:pt x="560"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sp>
        <p:nvSpPr>
          <p:cNvPr id="621" name="Google Shape;933;p23"/>
          <p:cNvSpPr/>
          <p:nvPr/>
        </p:nvSpPr>
        <p:spPr>
          <a:xfrm>
            <a:off x="486360" y="4083840"/>
            <a:ext cx="1405800" cy="1573560"/>
          </a:xfrm>
          <a:custGeom>
            <a:avLst/>
            <a:gdLst>
              <a:gd name="textAreaLeft" fmla="*/ 0 w 1405800"/>
              <a:gd name="textAreaRight" fmla="*/ 1406160 w 1405800"/>
              <a:gd name="textAreaTop" fmla="*/ 0 h 1573560"/>
              <a:gd name="textAreaBottom" fmla="*/ 1573920 h 157356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bg1">
              <a:lumMod val="85000"/>
            </a:schemeClr>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22" name="Google Shape;934;p23"/>
          <p:cNvSpPr/>
          <p:nvPr/>
        </p:nvSpPr>
        <p:spPr>
          <a:xfrm>
            <a:off x="925200" y="3598560"/>
            <a:ext cx="527760" cy="527760"/>
          </a:xfrm>
          <a:custGeom>
            <a:avLst/>
            <a:gdLst>
              <a:gd name="textAreaLeft" fmla="*/ 0 w 527760"/>
              <a:gd name="textAreaRight" fmla="*/ 528120 w 527760"/>
              <a:gd name="textAreaTop" fmla="*/ 0 h 527760"/>
              <a:gd name="textAreaBottom" fmla="*/ 528120 h 527760"/>
            </a:gdLst>
            <a:ahLst/>
            <a:rect l="textAreaLeft" t="textAreaTop" r="textAreaRight" b="textAreaBottom"/>
            <a:pathLst>
              <a:path w="15801" h="1580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23" name="Google Shape;935;p23"/>
          <p:cNvSpPr/>
          <p:nvPr/>
        </p:nvSpPr>
        <p:spPr>
          <a:xfrm>
            <a:off x="948240" y="3638880"/>
            <a:ext cx="464400" cy="446760"/>
          </a:xfrm>
          <a:custGeom>
            <a:avLst/>
            <a:gdLst>
              <a:gd name="textAreaLeft" fmla="*/ 0 w 464400"/>
              <a:gd name="textAreaRight" fmla="*/ 464760 w 464400"/>
              <a:gd name="textAreaTop" fmla="*/ 0 h 446760"/>
              <a:gd name="textAreaBottom" fmla="*/ 447120 h 446760"/>
            </a:gdLst>
            <a:ahLst/>
            <a:rect l="textAreaLeft" t="textAreaTop" r="textAreaRight" b="textAreaBottom"/>
            <a:pathLst>
              <a:path w="13907" h="13381">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dk1"/>
                </a:solidFill>
                <a:latin typeface="Fira Sans"/>
                <a:ea typeface="Fira Sans"/>
              </a:rPr>
              <a:t>01</a:t>
            </a:r>
            <a:endParaRPr b="0" lang="en-US" sz="1800" spc="-1" strike="noStrike">
              <a:solidFill>
                <a:srgbClr val="000000"/>
              </a:solidFill>
              <a:latin typeface="Arial"/>
            </a:endParaRPr>
          </a:p>
        </p:txBody>
      </p:sp>
      <p:sp>
        <p:nvSpPr>
          <p:cNvPr id="624" name="Google Shape;936;p23"/>
          <p:cNvSpPr/>
          <p:nvPr/>
        </p:nvSpPr>
        <p:spPr>
          <a:xfrm>
            <a:off x="4996440" y="4088880"/>
            <a:ext cx="1405800" cy="1568520"/>
          </a:xfrm>
          <a:custGeom>
            <a:avLst/>
            <a:gdLst>
              <a:gd name="textAreaLeft" fmla="*/ 0 w 1405800"/>
              <a:gd name="textAreaRight" fmla="*/ 1406160 w 1405800"/>
              <a:gd name="textAreaTop" fmla="*/ 0 h 1568520"/>
              <a:gd name="textAreaBottom" fmla="*/ 1568880 h 1568520"/>
            </a:gdLst>
            <a:ahLst/>
            <a:rect l="textAreaLeft" t="textAreaTop" r="textAreaRight" b="textAreaBottom"/>
            <a:pathLst>
              <a:path w="42078" h="48198">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bg1">
              <a:lumMod val="85000"/>
            </a:schemeClr>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25" name="Google Shape;937;p23"/>
          <p:cNvSpPr/>
          <p:nvPr/>
        </p:nvSpPr>
        <p:spPr>
          <a:xfrm>
            <a:off x="5435280" y="3599280"/>
            <a:ext cx="527760" cy="527760"/>
          </a:xfrm>
          <a:custGeom>
            <a:avLst/>
            <a:gdLst>
              <a:gd name="textAreaLeft" fmla="*/ 0 w 527760"/>
              <a:gd name="textAreaRight" fmla="*/ 528120 w 527760"/>
              <a:gd name="textAreaTop" fmla="*/ 0 h 527760"/>
              <a:gd name="textAreaBottom" fmla="*/ 528120 h 527760"/>
            </a:gdLst>
            <a:ahLst/>
            <a:rect l="textAreaLeft" t="textAreaTop" r="textAreaRight" b="textAreaBottom"/>
            <a:pathLst>
              <a:path w="15801" h="1580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26" name="Google Shape;938;p23"/>
          <p:cNvSpPr/>
          <p:nvPr/>
        </p:nvSpPr>
        <p:spPr>
          <a:xfrm>
            <a:off x="5458320" y="3639960"/>
            <a:ext cx="464040" cy="446400"/>
          </a:xfrm>
          <a:custGeom>
            <a:avLst/>
            <a:gdLst>
              <a:gd name="textAreaLeft" fmla="*/ 0 w 464040"/>
              <a:gd name="textAreaRight" fmla="*/ 464400 w 464040"/>
              <a:gd name="textAreaTop" fmla="*/ 0 h 446400"/>
              <a:gd name="textAreaBottom" fmla="*/ 446760 h 446400"/>
            </a:gdLst>
            <a:ahLst/>
            <a:rect l="textAreaLeft" t="textAreaTop" r="textAreaRight" b="textAreaBottom"/>
            <a:pathLst>
              <a:path w="13896" h="1337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w="0">
            <a:noFill/>
          </a:ln>
        </p:spPr>
        <p:style>
          <a:lnRef idx="0"/>
          <a:fillRef idx="0"/>
          <a:effectRef idx="0"/>
          <a:fontRef idx="minor"/>
        </p:style>
        <p:txBody>
          <a:bodyPr tIns="91440" bIns="91440" anchor="ctr">
            <a:noAutofit/>
          </a:bodyPr>
          <a:p>
            <a:pPr algn="ctr">
              <a:lnSpc>
                <a:spcPct val="100000"/>
              </a:lnSpc>
            </a:pPr>
            <a:r>
              <a:rPr b="1" lang="en" sz="1800" spc="-1" strike="noStrike">
                <a:solidFill>
                  <a:schemeClr val="dk1"/>
                </a:solidFill>
                <a:latin typeface="Fira Sans"/>
                <a:ea typeface="Fira Sans"/>
              </a:rPr>
              <a:t>03</a:t>
            </a:r>
            <a:endParaRPr b="0" lang="en-US" sz="1800" spc="-1" strike="noStrike">
              <a:solidFill>
                <a:srgbClr val="000000"/>
              </a:solidFill>
              <a:latin typeface="Arial"/>
            </a:endParaRPr>
          </a:p>
        </p:txBody>
      </p:sp>
      <p:grpSp>
        <p:nvGrpSpPr>
          <p:cNvPr id="627" name="Google Shape;939;p23"/>
          <p:cNvGrpSpPr/>
          <p:nvPr/>
        </p:nvGrpSpPr>
        <p:grpSpPr>
          <a:xfrm>
            <a:off x="4966920" y="2133720"/>
            <a:ext cx="1464120" cy="1463760"/>
            <a:chOff x="4966920" y="2133720"/>
            <a:chExt cx="1464120" cy="1463760"/>
          </a:xfrm>
        </p:grpSpPr>
        <p:sp>
          <p:nvSpPr>
            <p:cNvPr id="628" name="Google Shape;940;p23"/>
            <p:cNvSpPr/>
            <p:nvPr/>
          </p:nvSpPr>
          <p:spPr>
            <a:xfrm>
              <a:off x="4966920" y="2133720"/>
              <a:ext cx="1464120" cy="1463760"/>
            </a:xfrm>
            <a:custGeom>
              <a:avLst/>
              <a:gdLst>
                <a:gd name="textAreaLeft" fmla="*/ 0 w 1464120"/>
                <a:gd name="textAreaRight" fmla="*/ 1464480 w 1464120"/>
                <a:gd name="textAreaTop" fmla="*/ 0 h 1463760"/>
                <a:gd name="textAreaBottom" fmla="*/ 1464120 h 1463760"/>
              </a:gdLst>
              <a:ahLst/>
              <a:rect l="textAreaLeft" t="textAreaTop" r="textAreaRight" b="textAreaBottom"/>
              <a:pathLst>
                <a:path w="43828" h="43816">
                  <a:moveTo>
                    <a:pt x="21908" y="1"/>
                  </a:moveTo>
                  <a:cubicBezTo>
                    <a:pt x="9811" y="1"/>
                    <a:pt x="0" y="9800"/>
                    <a:pt x="0" y="21908"/>
                  </a:cubicBezTo>
                  <a:cubicBezTo>
                    <a:pt x="0" y="34005"/>
                    <a:pt x="9811" y="43816"/>
                    <a:pt x="21908" y="43816"/>
                  </a:cubicBezTo>
                  <a:cubicBezTo>
                    <a:pt x="34016" y="43816"/>
                    <a:pt x="43827" y="34005"/>
                    <a:pt x="43827" y="21908"/>
                  </a:cubicBezTo>
                  <a:cubicBezTo>
                    <a:pt x="43827" y="9800"/>
                    <a:pt x="34016" y="1"/>
                    <a:pt x="21908"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29" name="Google Shape;941;p23"/>
            <p:cNvSpPr/>
            <p:nvPr/>
          </p:nvSpPr>
          <p:spPr>
            <a:xfrm>
              <a:off x="5005080" y="2222280"/>
              <a:ext cx="1337400" cy="1286640"/>
            </a:xfrm>
            <a:custGeom>
              <a:avLst/>
              <a:gdLst>
                <a:gd name="textAreaLeft" fmla="*/ 0 w 1337400"/>
                <a:gd name="textAreaRight" fmla="*/ 1337760 w 1337400"/>
                <a:gd name="textAreaTop" fmla="*/ 0 h 1286640"/>
                <a:gd name="textAreaBottom" fmla="*/ 1287000 h 1286640"/>
              </a:gdLst>
              <a:ahLst/>
              <a:rect l="textAreaLeft" t="textAreaTop" r="textAreaRight" b="textAreaBottom"/>
              <a:pathLst>
                <a:path w="40030" h="38511">
                  <a:moveTo>
                    <a:pt x="20776" y="0"/>
                  </a:moveTo>
                  <a:cubicBezTo>
                    <a:pt x="15765" y="0"/>
                    <a:pt x="10843" y="1959"/>
                    <a:pt x="7156" y="5637"/>
                  </a:cubicBezTo>
                  <a:cubicBezTo>
                    <a:pt x="1643" y="11150"/>
                    <a:pt x="0" y="19425"/>
                    <a:pt x="2977" y="26628"/>
                  </a:cubicBezTo>
                  <a:cubicBezTo>
                    <a:pt x="5965" y="33819"/>
                    <a:pt x="12978" y="38511"/>
                    <a:pt x="20765" y="38511"/>
                  </a:cubicBezTo>
                  <a:cubicBezTo>
                    <a:pt x="31397" y="38499"/>
                    <a:pt x="40017" y="29890"/>
                    <a:pt x="40029" y="19258"/>
                  </a:cubicBezTo>
                  <a:cubicBezTo>
                    <a:pt x="40029" y="11471"/>
                    <a:pt x="35338" y="4447"/>
                    <a:pt x="28147" y="1470"/>
                  </a:cubicBezTo>
                  <a:cubicBezTo>
                    <a:pt x="25761" y="480"/>
                    <a:pt x="23257" y="0"/>
                    <a:pt x="20776"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30" name="Google Shape;942;p23"/>
            <p:cNvSpPr/>
            <p:nvPr/>
          </p:nvSpPr>
          <p:spPr>
            <a:xfrm>
              <a:off x="5631120" y="2949480"/>
              <a:ext cx="117360" cy="334080"/>
            </a:xfrm>
            <a:custGeom>
              <a:avLst/>
              <a:gdLst>
                <a:gd name="textAreaLeft" fmla="*/ 0 w 117360"/>
                <a:gd name="textAreaRight" fmla="*/ 117720 w 117360"/>
                <a:gd name="textAreaTop" fmla="*/ 0 h 334080"/>
                <a:gd name="textAreaBottom" fmla="*/ 334440 h 334080"/>
              </a:gdLst>
              <a:ahLst/>
              <a:rect l="textAreaLeft" t="textAreaTop" r="textAreaRight" b="textAreaBottom"/>
              <a:pathLst>
                <a:path w="3526" h="10014">
                  <a:moveTo>
                    <a:pt x="632" y="0"/>
                  </a:moveTo>
                  <a:lnTo>
                    <a:pt x="1" y="10014"/>
                  </a:lnTo>
                  <a:lnTo>
                    <a:pt x="3525" y="10014"/>
                  </a:lnTo>
                  <a:lnTo>
                    <a:pt x="2894" y="0"/>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31" name="Google Shape;943;p23"/>
            <p:cNvSpPr/>
            <p:nvPr/>
          </p:nvSpPr>
          <p:spPr>
            <a:xfrm>
              <a:off x="5223240" y="2540880"/>
              <a:ext cx="932760" cy="645840"/>
            </a:xfrm>
            <a:custGeom>
              <a:avLst/>
              <a:gdLst>
                <a:gd name="textAreaLeft" fmla="*/ 0 w 932760"/>
                <a:gd name="textAreaRight" fmla="*/ 933120 w 932760"/>
                <a:gd name="textAreaTop" fmla="*/ 0 h 645840"/>
                <a:gd name="textAreaBottom" fmla="*/ 646200 h 645840"/>
              </a:gdLst>
              <a:ahLst/>
              <a:rect l="textAreaLeft" t="textAreaTop" r="textAreaRight" b="textAreaBottom"/>
              <a:pathLst>
                <a:path w="27922" h="19337">
                  <a:moveTo>
                    <a:pt x="441" y="1"/>
                  </a:moveTo>
                  <a:cubicBezTo>
                    <a:pt x="203" y="1"/>
                    <a:pt x="1" y="191"/>
                    <a:pt x="1" y="429"/>
                  </a:cubicBezTo>
                  <a:lnTo>
                    <a:pt x="1" y="18908"/>
                  </a:lnTo>
                  <a:cubicBezTo>
                    <a:pt x="1" y="19146"/>
                    <a:pt x="203" y="19336"/>
                    <a:pt x="441" y="19336"/>
                  </a:cubicBezTo>
                  <a:lnTo>
                    <a:pt x="27492" y="19336"/>
                  </a:lnTo>
                  <a:cubicBezTo>
                    <a:pt x="27731" y="19336"/>
                    <a:pt x="27921" y="19146"/>
                    <a:pt x="27921" y="18908"/>
                  </a:cubicBezTo>
                  <a:lnTo>
                    <a:pt x="27921" y="429"/>
                  </a:lnTo>
                  <a:cubicBezTo>
                    <a:pt x="27921" y="191"/>
                    <a:pt x="27731" y="1"/>
                    <a:pt x="27492"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32" name="Google Shape;944;p23"/>
            <p:cNvSpPr/>
            <p:nvPr/>
          </p:nvSpPr>
          <p:spPr>
            <a:xfrm>
              <a:off x="5257800" y="2576520"/>
              <a:ext cx="863640" cy="517320"/>
            </a:xfrm>
            <a:custGeom>
              <a:avLst/>
              <a:gdLst>
                <a:gd name="textAreaLeft" fmla="*/ 0 w 863640"/>
                <a:gd name="textAreaRight" fmla="*/ 864000 w 863640"/>
                <a:gd name="textAreaTop" fmla="*/ 0 h 517320"/>
                <a:gd name="textAreaBottom" fmla="*/ 517680 h 517320"/>
              </a:gdLst>
              <a:ahLst/>
              <a:rect l="textAreaLeft" t="textAreaTop" r="textAreaRight" b="textAreaBottom"/>
              <a:pathLst>
                <a:path w="25862" h="15491">
                  <a:moveTo>
                    <a:pt x="191" y="0"/>
                  </a:moveTo>
                  <a:cubicBezTo>
                    <a:pt x="84" y="0"/>
                    <a:pt x="1" y="72"/>
                    <a:pt x="1" y="179"/>
                  </a:cubicBezTo>
                  <a:lnTo>
                    <a:pt x="1" y="15312"/>
                  </a:lnTo>
                  <a:cubicBezTo>
                    <a:pt x="1" y="15407"/>
                    <a:pt x="84" y="15490"/>
                    <a:pt x="191" y="15490"/>
                  </a:cubicBezTo>
                  <a:lnTo>
                    <a:pt x="25671" y="15490"/>
                  </a:lnTo>
                  <a:cubicBezTo>
                    <a:pt x="25778" y="15490"/>
                    <a:pt x="25861" y="15407"/>
                    <a:pt x="25861" y="15312"/>
                  </a:cubicBezTo>
                  <a:lnTo>
                    <a:pt x="25861" y="179"/>
                  </a:lnTo>
                  <a:cubicBezTo>
                    <a:pt x="25861" y="72"/>
                    <a:pt x="25778" y="0"/>
                    <a:pt x="25671"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33" name="Google Shape;945;p23"/>
            <p:cNvSpPr/>
            <p:nvPr/>
          </p:nvSpPr>
          <p:spPr>
            <a:xfrm>
              <a:off x="5380560" y="3260160"/>
              <a:ext cx="618120" cy="23400"/>
            </a:xfrm>
            <a:custGeom>
              <a:avLst/>
              <a:gdLst>
                <a:gd name="textAreaLeft" fmla="*/ 0 w 618120"/>
                <a:gd name="textAreaRight" fmla="*/ 618480 w 618120"/>
                <a:gd name="textAreaTop" fmla="*/ 0 h 23400"/>
                <a:gd name="textAreaBottom" fmla="*/ 23760 h 23400"/>
              </a:gdLst>
              <a:ahLst/>
              <a:rect l="textAreaLeft" t="textAreaTop" r="textAreaRight" b="textAreaBottom"/>
              <a:pathLst>
                <a:path w="18504" h="715">
                  <a:moveTo>
                    <a:pt x="275" y="0"/>
                  </a:moveTo>
                  <a:cubicBezTo>
                    <a:pt x="120" y="0"/>
                    <a:pt x="1" y="131"/>
                    <a:pt x="1" y="274"/>
                  </a:cubicBezTo>
                  <a:lnTo>
                    <a:pt x="1" y="441"/>
                  </a:lnTo>
                  <a:cubicBezTo>
                    <a:pt x="1" y="595"/>
                    <a:pt x="120" y="715"/>
                    <a:pt x="275" y="715"/>
                  </a:cubicBezTo>
                  <a:lnTo>
                    <a:pt x="18229" y="715"/>
                  </a:lnTo>
                  <a:cubicBezTo>
                    <a:pt x="18384" y="715"/>
                    <a:pt x="18503" y="595"/>
                    <a:pt x="18503" y="441"/>
                  </a:cubicBezTo>
                  <a:lnTo>
                    <a:pt x="18503" y="274"/>
                  </a:lnTo>
                  <a:cubicBezTo>
                    <a:pt x="18503" y="131"/>
                    <a:pt x="18384" y="0"/>
                    <a:pt x="18229" y="0"/>
                  </a:cubicBezTo>
                  <a:close/>
                </a:path>
              </a:pathLst>
            </a:custGeom>
            <a:solidFill>
              <a:schemeClr val="accent6"/>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634" name="Google Shape;946;p23"/>
            <p:cNvSpPr/>
            <p:nvPr/>
          </p:nvSpPr>
          <p:spPr>
            <a:xfrm>
              <a:off x="5670000" y="3126240"/>
              <a:ext cx="34560" cy="29520"/>
            </a:xfrm>
            <a:custGeom>
              <a:avLst/>
              <a:gdLst>
                <a:gd name="textAreaLeft" fmla="*/ 0 w 34560"/>
                <a:gd name="textAreaRight" fmla="*/ 34920 w 34560"/>
                <a:gd name="textAreaTop" fmla="*/ 0 h 29520"/>
                <a:gd name="textAreaBottom" fmla="*/ 29880 h 29520"/>
              </a:gdLst>
              <a:ahLst/>
              <a:rect l="textAreaLeft" t="textAreaTop" r="textAreaRight" b="textAreaBottom"/>
              <a:pathLst>
                <a:path w="1049" h="892">
                  <a:moveTo>
                    <a:pt x="608" y="1"/>
                  </a:moveTo>
                  <a:cubicBezTo>
                    <a:pt x="203" y="1"/>
                    <a:pt x="1" y="477"/>
                    <a:pt x="286" y="763"/>
                  </a:cubicBezTo>
                  <a:cubicBezTo>
                    <a:pt x="379" y="851"/>
                    <a:pt x="491" y="891"/>
                    <a:pt x="600" y="891"/>
                  </a:cubicBezTo>
                  <a:cubicBezTo>
                    <a:pt x="830" y="891"/>
                    <a:pt x="1048" y="715"/>
                    <a:pt x="1048" y="441"/>
                  </a:cubicBezTo>
                  <a:cubicBezTo>
                    <a:pt x="1048" y="203"/>
                    <a:pt x="846" y="1"/>
                    <a:pt x="608" y="1"/>
                  </a:cubicBezTo>
                  <a:close/>
                </a:path>
              </a:pathLst>
            </a:custGeom>
            <a:solidFill>
              <a:schemeClr val="accent5"/>
            </a:solidFill>
            <a:ln w="0">
              <a:noFill/>
            </a:ln>
          </p:spPr>
          <p:style>
            <a:lnRef idx="0"/>
            <a:fillRef idx="0"/>
            <a:effectRef idx="0"/>
            <a:fontRef idx="minor"/>
          </p:style>
          <p:txBody>
            <a:bodyPr tIns="14760" bIns="14760" anchor="ctr">
              <a:noAutofit/>
            </a:bodyPr>
            <a:p>
              <a:pPr>
                <a:lnSpc>
                  <a:spcPct val="100000"/>
                </a:lnSpc>
              </a:pPr>
              <a:endParaRPr b="0" lang="tr-TR" sz="1800" spc="-1" strike="noStrike">
                <a:solidFill>
                  <a:schemeClr val="dk1"/>
                </a:solidFill>
                <a:latin typeface="Arial"/>
              </a:endParaRPr>
            </a:p>
          </p:txBody>
        </p:sp>
        <p:sp>
          <p:nvSpPr>
            <p:cNvPr id="635" name="Google Shape;947;p23"/>
            <p:cNvSpPr/>
            <p:nvPr/>
          </p:nvSpPr>
          <p:spPr>
            <a:xfrm>
              <a:off x="5305320" y="2630520"/>
              <a:ext cx="124200" cy="77040"/>
            </a:xfrm>
            <a:custGeom>
              <a:avLst/>
              <a:gdLst>
                <a:gd name="textAreaLeft" fmla="*/ 0 w 124200"/>
                <a:gd name="textAreaRight" fmla="*/ 124560 w 124200"/>
                <a:gd name="textAreaTop" fmla="*/ 0 h 77040"/>
                <a:gd name="textAreaBottom" fmla="*/ 77400 h 77040"/>
              </a:gdLst>
              <a:ahLst/>
              <a:rect l="textAreaLeft" t="textAreaTop" r="textAreaRight" b="textAreaBottom"/>
              <a:pathLst>
                <a:path w="3728" h="2311">
                  <a:moveTo>
                    <a:pt x="1" y="1"/>
                  </a:moveTo>
                  <a:lnTo>
                    <a:pt x="1" y="2310"/>
                  </a:lnTo>
                  <a:lnTo>
                    <a:pt x="3727" y="2310"/>
                  </a:lnTo>
                  <a:lnTo>
                    <a:pt x="3727" y="1"/>
                  </a:lnTo>
                  <a:close/>
                </a:path>
              </a:pathLst>
            </a:custGeom>
            <a:solidFill>
              <a:schemeClr val="accent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636" name="Google Shape;948;p23"/>
            <p:cNvSpPr/>
            <p:nvPr/>
          </p:nvSpPr>
          <p:spPr>
            <a:xfrm>
              <a:off x="5305320" y="2620800"/>
              <a:ext cx="66240" cy="19440"/>
            </a:xfrm>
            <a:custGeom>
              <a:avLst/>
              <a:gdLst>
                <a:gd name="textAreaLeft" fmla="*/ 0 w 66240"/>
                <a:gd name="textAreaRight" fmla="*/ 66600 w 66240"/>
                <a:gd name="textAreaTop" fmla="*/ 0 h 19440"/>
                <a:gd name="textAreaBottom" fmla="*/ 19800 h 19440"/>
              </a:gdLst>
              <a:ahLst/>
              <a:rect l="textAreaLeft" t="textAreaTop" r="textAreaRight" b="textAreaBottom"/>
              <a:pathLst>
                <a:path w="1989" h="597">
                  <a:moveTo>
                    <a:pt x="1" y="1"/>
                  </a:moveTo>
                  <a:lnTo>
                    <a:pt x="1" y="596"/>
                  </a:lnTo>
                  <a:lnTo>
                    <a:pt x="1989" y="596"/>
                  </a:lnTo>
                  <a:cubicBezTo>
                    <a:pt x="1989" y="263"/>
                    <a:pt x="1727" y="1"/>
                    <a:pt x="1406" y="1"/>
                  </a:cubicBezTo>
                  <a:close/>
                </a:path>
              </a:pathLst>
            </a:custGeom>
            <a:solidFill>
              <a:schemeClr val="accent3"/>
            </a:solidFill>
            <a:ln w="0">
              <a:noFill/>
            </a:ln>
          </p:spPr>
          <p:style>
            <a:lnRef idx="0"/>
            <a:fillRef idx="0"/>
            <a:effectRef idx="0"/>
            <a:fontRef idx="minor"/>
          </p:style>
          <p:txBody>
            <a:bodyPr tIns="9720" bIns="9720" anchor="ctr">
              <a:noAutofit/>
            </a:bodyPr>
            <a:p>
              <a:pPr>
                <a:lnSpc>
                  <a:spcPct val="100000"/>
                </a:lnSpc>
              </a:pPr>
              <a:endParaRPr b="0" lang="tr-TR" sz="1800" spc="-1" strike="noStrike">
                <a:solidFill>
                  <a:schemeClr val="dk1"/>
                </a:solidFill>
                <a:latin typeface="Arial"/>
              </a:endParaRPr>
            </a:p>
          </p:txBody>
        </p:sp>
        <p:sp>
          <p:nvSpPr>
            <p:cNvPr id="637" name="Google Shape;949;p23"/>
            <p:cNvSpPr/>
            <p:nvPr/>
          </p:nvSpPr>
          <p:spPr>
            <a:xfrm>
              <a:off x="5305320" y="2640960"/>
              <a:ext cx="124200" cy="71640"/>
            </a:xfrm>
            <a:custGeom>
              <a:avLst/>
              <a:gdLst>
                <a:gd name="textAreaLeft" fmla="*/ 0 w 124200"/>
                <a:gd name="textAreaRight" fmla="*/ 124560 w 124200"/>
                <a:gd name="textAreaTop" fmla="*/ 0 h 71640"/>
                <a:gd name="textAreaBottom" fmla="*/ 72000 h 71640"/>
              </a:gdLst>
              <a:ahLst/>
              <a:rect l="textAreaLeft" t="textAreaTop" r="textAreaRight" b="textAreaBottom"/>
              <a:pathLst>
                <a:path w="3728" h="2156">
                  <a:moveTo>
                    <a:pt x="1" y="0"/>
                  </a:moveTo>
                  <a:lnTo>
                    <a:pt x="1" y="2155"/>
                  </a:lnTo>
                  <a:lnTo>
                    <a:pt x="3727" y="2155"/>
                  </a:lnTo>
                  <a:lnTo>
                    <a:pt x="3727" y="0"/>
                  </a:lnTo>
                  <a:close/>
                </a:path>
              </a:pathLst>
            </a:custGeom>
            <a:solidFill>
              <a:schemeClr val="accent3"/>
            </a:solidFill>
            <a:ln w="0">
              <a:noFill/>
            </a:ln>
          </p:spPr>
          <p:style>
            <a:lnRef idx="0"/>
            <a:fillRef idx="0"/>
            <a:effectRef idx="0"/>
            <a:fontRef idx="minor"/>
          </p:style>
          <p:txBody>
            <a:bodyPr tIns="36000" bIns="36000" anchor="ctr">
              <a:noAutofit/>
            </a:bodyPr>
            <a:p>
              <a:pPr>
                <a:lnSpc>
                  <a:spcPct val="100000"/>
                </a:lnSpc>
              </a:pPr>
              <a:endParaRPr b="0" lang="tr-TR" sz="1800" spc="-1" strike="noStrike">
                <a:solidFill>
                  <a:schemeClr val="dk1"/>
                </a:solidFill>
                <a:latin typeface="Arial"/>
              </a:endParaRPr>
            </a:p>
          </p:txBody>
        </p:sp>
        <p:sp>
          <p:nvSpPr>
            <p:cNvPr id="638" name="Google Shape;950;p23"/>
            <p:cNvSpPr/>
            <p:nvPr/>
          </p:nvSpPr>
          <p:spPr>
            <a:xfrm>
              <a:off x="5398560" y="2622600"/>
              <a:ext cx="30600" cy="18000"/>
            </a:xfrm>
            <a:custGeom>
              <a:avLst/>
              <a:gdLst>
                <a:gd name="textAreaLeft" fmla="*/ 0 w 30600"/>
                <a:gd name="textAreaRight" fmla="*/ 30960 w 30600"/>
                <a:gd name="textAreaTop" fmla="*/ 0 h 18000"/>
                <a:gd name="textAreaBottom" fmla="*/ 18360 h 18000"/>
              </a:gdLst>
              <a:ahLst/>
              <a:rect l="textAreaLeft" t="textAreaTop" r="textAreaRight" b="textAreaBottom"/>
              <a:pathLst>
                <a:path w="930" h="549">
                  <a:moveTo>
                    <a:pt x="501" y="0"/>
                  </a:moveTo>
                  <a:lnTo>
                    <a:pt x="1" y="548"/>
                  </a:lnTo>
                  <a:lnTo>
                    <a:pt x="929" y="548"/>
                  </a:lnTo>
                  <a:lnTo>
                    <a:pt x="929" y="0"/>
                  </a:lnTo>
                  <a:close/>
                </a:path>
              </a:pathLst>
            </a:custGeom>
            <a:solidFill>
              <a:schemeClr val="accent2"/>
            </a:solidFill>
            <a:ln w="0">
              <a:noFill/>
            </a:ln>
          </p:spPr>
          <p:style>
            <a:lnRef idx="0"/>
            <a:fillRef idx="0"/>
            <a:effectRef idx="0"/>
            <a:fontRef idx="minor"/>
          </p:style>
          <p:txBody>
            <a:bodyPr tIns="9000" bIns="9000" anchor="ctr">
              <a:noAutofit/>
            </a:bodyPr>
            <a:p>
              <a:pPr>
                <a:lnSpc>
                  <a:spcPct val="100000"/>
                </a:lnSpc>
              </a:pPr>
              <a:endParaRPr b="0" lang="tr-TR" sz="1800" spc="-1" strike="noStrike">
                <a:solidFill>
                  <a:schemeClr val="dk1"/>
                </a:solidFill>
                <a:latin typeface="Arial"/>
              </a:endParaRPr>
            </a:p>
          </p:txBody>
        </p:sp>
        <p:sp>
          <p:nvSpPr>
            <p:cNvPr id="639" name="Google Shape;951;p23"/>
            <p:cNvSpPr/>
            <p:nvPr/>
          </p:nvSpPr>
          <p:spPr>
            <a:xfrm>
              <a:off x="5305320" y="2766240"/>
              <a:ext cx="124200" cy="77040"/>
            </a:xfrm>
            <a:custGeom>
              <a:avLst/>
              <a:gdLst>
                <a:gd name="textAreaLeft" fmla="*/ 0 w 124200"/>
                <a:gd name="textAreaRight" fmla="*/ 124560 w 124200"/>
                <a:gd name="textAreaTop" fmla="*/ 0 h 77040"/>
                <a:gd name="textAreaBottom" fmla="*/ 77400 h 77040"/>
              </a:gdLst>
              <a:ahLst/>
              <a:rect l="textAreaLeft" t="textAreaTop" r="textAreaRight" b="textAreaBottom"/>
              <a:pathLst>
                <a:path w="3728" h="2311">
                  <a:moveTo>
                    <a:pt x="1" y="1"/>
                  </a:moveTo>
                  <a:lnTo>
                    <a:pt x="1" y="2310"/>
                  </a:lnTo>
                  <a:lnTo>
                    <a:pt x="3727" y="2310"/>
                  </a:lnTo>
                  <a:lnTo>
                    <a:pt x="3727" y="1"/>
                  </a:lnTo>
                  <a:close/>
                </a:path>
              </a:pathLst>
            </a:custGeom>
            <a:solidFill>
              <a:schemeClr val="accent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640" name="Google Shape;952;p23"/>
            <p:cNvSpPr/>
            <p:nvPr/>
          </p:nvSpPr>
          <p:spPr>
            <a:xfrm>
              <a:off x="5305320" y="2756520"/>
              <a:ext cx="66240" cy="19080"/>
            </a:xfrm>
            <a:custGeom>
              <a:avLst/>
              <a:gdLst>
                <a:gd name="textAreaLeft" fmla="*/ 0 w 66240"/>
                <a:gd name="textAreaRight" fmla="*/ 66600 w 66240"/>
                <a:gd name="textAreaTop" fmla="*/ 0 h 19080"/>
                <a:gd name="textAreaBottom" fmla="*/ 19440 h 19080"/>
              </a:gdLst>
              <a:ahLst/>
              <a:rect l="textAreaLeft" t="textAreaTop" r="textAreaRight" b="textAreaBottom"/>
              <a:pathLst>
                <a:path w="1989" h="585">
                  <a:moveTo>
                    <a:pt x="1" y="1"/>
                  </a:moveTo>
                  <a:lnTo>
                    <a:pt x="1" y="584"/>
                  </a:lnTo>
                  <a:lnTo>
                    <a:pt x="1989" y="584"/>
                  </a:lnTo>
                  <a:cubicBezTo>
                    <a:pt x="1989" y="263"/>
                    <a:pt x="1727" y="1"/>
                    <a:pt x="1406" y="1"/>
                  </a:cubicBezTo>
                  <a:close/>
                </a:path>
              </a:pathLst>
            </a:custGeom>
            <a:solidFill>
              <a:schemeClr val="accent3"/>
            </a:solidFill>
            <a:ln w="0">
              <a:noFill/>
            </a:ln>
          </p:spPr>
          <p:style>
            <a:lnRef idx="0"/>
            <a:fillRef idx="0"/>
            <a:effectRef idx="0"/>
            <a:fontRef idx="minor"/>
          </p:style>
          <p:txBody>
            <a:bodyPr tIns="9720" bIns="9720" anchor="ctr">
              <a:noAutofit/>
            </a:bodyPr>
            <a:p>
              <a:pPr>
                <a:lnSpc>
                  <a:spcPct val="100000"/>
                </a:lnSpc>
              </a:pPr>
              <a:endParaRPr b="0" lang="tr-TR" sz="1800" spc="-1" strike="noStrike">
                <a:solidFill>
                  <a:schemeClr val="dk1"/>
                </a:solidFill>
                <a:latin typeface="Arial"/>
              </a:endParaRPr>
            </a:p>
          </p:txBody>
        </p:sp>
        <p:sp>
          <p:nvSpPr>
            <p:cNvPr id="641" name="Google Shape;953;p23"/>
            <p:cNvSpPr/>
            <p:nvPr/>
          </p:nvSpPr>
          <p:spPr>
            <a:xfrm>
              <a:off x="5305320" y="2775960"/>
              <a:ext cx="124200" cy="71640"/>
            </a:xfrm>
            <a:custGeom>
              <a:avLst/>
              <a:gdLst>
                <a:gd name="textAreaLeft" fmla="*/ 0 w 124200"/>
                <a:gd name="textAreaRight" fmla="*/ 124560 w 124200"/>
                <a:gd name="textAreaTop" fmla="*/ 0 h 71640"/>
                <a:gd name="textAreaBottom" fmla="*/ 72000 h 71640"/>
              </a:gdLst>
              <a:ahLst/>
              <a:rect l="textAreaLeft" t="textAreaTop" r="textAreaRight" b="textAreaBottom"/>
              <a:pathLst>
                <a:path w="3728" h="2156">
                  <a:moveTo>
                    <a:pt x="1" y="0"/>
                  </a:moveTo>
                  <a:lnTo>
                    <a:pt x="1" y="2155"/>
                  </a:lnTo>
                  <a:lnTo>
                    <a:pt x="3727" y="2155"/>
                  </a:lnTo>
                  <a:lnTo>
                    <a:pt x="3727" y="0"/>
                  </a:lnTo>
                  <a:close/>
                </a:path>
              </a:pathLst>
            </a:custGeom>
            <a:solidFill>
              <a:schemeClr val="accent3"/>
            </a:solidFill>
            <a:ln w="0">
              <a:noFill/>
            </a:ln>
          </p:spPr>
          <p:style>
            <a:lnRef idx="0"/>
            <a:fillRef idx="0"/>
            <a:effectRef idx="0"/>
            <a:fontRef idx="minor"/>
          </p:style>
          <p:txBody>
            <a:bodyPr tIns="36000" bIns="36000" anchor="ctr">
              <a:noAutofit/>
            </a:bodyPr>
            <a:p>
              <a:pPr>
                <a:lnSpc>
                  <a:spcPct val="100000"/>
                </a:lnSpc>
              </a:pPr>
              <a:endParaRPr b="0" lang="tr-TR" sz="1800" spc="-1" strike="noStrike">
                <a:solidFill>
                  <a:schemeClr val="dk1"/>
                </a:solidFill>
                <a:latin typeface="Arial"/>
              </a:endParaRPr>
            </a:p>
          </p:txBody>
        </p:sp>
        <p:sp>
          <p:nvSpPr>
            <p:cNvPr id="642" name="Google Shape;954;p23"/>
            <p:cNvSpPr/>
            <p:nvPr/>
          </p:nvSpPr>
          <p:spPr>
            <a:xfrm>
              <a:off x="5299920" y="2901600"/>
              <a:ext cx="124200" cy="77040"/>
            </a:xfrm>
            <a:custGeom>
              <a:avLst/>
              <a:gdLst>
                <a:gd name="textAreaLeft" fmla="*/ 0 w 124200"/>
                <a:gd name="textAreaRight" fmla="*/ 124560 w 124200"/>
                <a:gd name="textAreaTop" fmla="*/ 0 h 77040"/>
                <a:gd name="textAreaBottom" fmla="*/ 77400 h 77040"/>
              </a:gdLst>
              <a:ahLst/>
              <a:rect l="textAreaLeft" t="textAreaTop" r="textAreaRight" b="textAreaBottom"/>
              <a:pathLst>
                <a:path w="3728" h="2311">
                  <a:moveTo>
                    <a:pt x="1" y="1"/>
                  </a:moveTo>
                  <a:lnTo>
                    <a:pt x="1" y="2311"/>
                  </a:lnTo>
                  <a:lnTo>
                    <a:pt x="3728" y="2311"/>
                  </a:lnTo>
                  <a:lnTo>
                    <a:pt x="3728" y="1"/>
                  </a:lnTo>
                  <a:close/>
                </a:path>
              </a:pathLst>
            </a:custGeom>
            <a:solidFill>
              <a:schemeClr val="accent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643" name="Google Shape;955;p23"/>
            <p:cNvSpPr/>
            <p:nvPr/>
          </p:nvSpPr>
          <p:spPr>
            <a:xfrm>
              <a:off x="5299920" y="2891880"/>
              <a:ext cx="66240" cy="19080"/>
            </a:xfrm>
            <a:custGeom>
              <a:avLst/>
              <a:gdLst>
                <a:gd name="textAreaLeft" fmla="*/ 0 w 66240"/>
                <a:gd name="textAreaRight" fmla="*/ 66600 w 66240"/>
                <a:gd name="textAreaTop" fmla="*/ 0 h 19080"/>
                <a:gd name="textAreaBottom" fmla="*/ 19440 h 19080"/>
              </a:gdLst>
              <a:ahLst/>
              <a:rect l="textAreaLeft" t="textAreaTop" r="textAreaRight" b="textAreaBottom"/>
              <a:pathLst>
                <a:path w="1990" h="585">
                  <a:moveTo>
                    <a:pt x="1" y="1"/>
                  </a:moveTo>
                  <a:lnTo>
                    <a:pt x="1" y="584"/>
                  </a:lnTo>
                  <a:lnTo>
                    <a:pt x="1989" y="584"/>
                  </a:lnTo>
                  <a:cubicBezTo>
                    <a:pt x="1989" y="263"/>
                    <a:pt x="1727" y="1"/>
                    <a:pt x="1406" y="1"/>
                  </a:cubicBezTo>
                  <a:close/>
                </a:path>
              </a:pathLst>
            </a:custGeom>
            <a:solidFill>
              <a:schemeClr val="accent3"/>
            </a:solidFill>
            <a:ln w="0">
              <a:noFill/>
            </a:ln>
          </p:spPr>
          <p:style>
            <a:lnRef idx="0"/>
            <a:fillRef idx="0"/>
            <a:effectRef idx="0"/>
            <a:fontRef idx="minor"/>
          </p:style>
          <p:txBody>
            <a:bodyPr tIns="9720" bIns="9720" anchor="ctr">
              <a:noAutofit/>
            </a:bodyPr>
            <a:p>
              <a:pPr>
                <a:lnSpc>
                  <a:spcPct val="100000"/>
                </a:lnSpc>
              </a:pPr>
              <a:endParaRPr b="0" lang="tr-TR" sz="1800" spc="-1" strike="noStrike">
                <a:solidFill>
                  <a:schemeClr val="dk1"/>
                </a:solidFill>
                <a:latin typeface="Arial"/>
              </a:endParaRPr>
            </a:p>
          </p:txBody>
        </p:sp>
        <p:sp>
          <p:nvSpPr>
            <p:cNvPr id="644" name="Google Shape;956;p23"/>
            <p:cNvSpPr/>
            <p:nvPr/>
          </p:nvSpPr>
          <p:spPr>
            <a:xfrm>
              <a:off x="5299920" y="2911320"/>
              <a:ext cx="124200" cy="72000"/>
            </a:xfrm>
            <a:custGeom>
              <a:avLst/>
              <a:gdLst>
                <a:gd name="textAreaLeft" fmla="*/ 0 w 124200"/>
                <a:gd name="textAreaRight" fmla="*/ 124560 w 124200"/>
                <a:gd name="textAreaTop" fmla="*/ 0 h 72000"/>
                <a:gd name="textAreaBottom" fmla="*/ 72360 h 72000"/>
              </a:gdLst>
              <a:ahLst/>
              <a:rect l="textAreaLeft" t="textAreaTop" r="textAreaRight" b="textAreaBottom"/>
              <a:pathLst>
                <a:path w="3728" h="2168">
                  <a:moveTo>
                    <a:pt x="1" y="0"/>
                  </a:moveTo>
                  <a:lnTo>
                    <a:pt x="1" y="2167"/>
                  </a:lnTo>
                  <a:lnTo>
                    <a:pt x="3728" y="2167"/>
                  </a:lnTo>
                  <a:lnTo>
                    <a:pt x="3728" y="0"/>
                  </a:lnTo>
                  <a:close/>
                </a:path>
              </a:pathLst>
            </a:custGeom>
            <a:solidFill>
              <a:schemeClr val="accent3"/>
            </a:solidFill>
            <a:ln w="0">
              <a:noFill/>
            </a:ln>
          </p:spPr>
          <p:style>
            <a:lnRef idx="0"/>
            <a:fillRef idx="0"/>
            <a:effectRef idx="0"/>
            <a:fontRef idx="minor"/>
          </p:style>
          <p:txBody>
            <a:bodyPr tIns="36000" bIns="36000" anchor="ctr">
              <a:noAutofit/>
            </a:bodyPr>
            <a:p>
              <a:pPr>
                <a:lnSpc>
                  <a:spcPct val="100000"/>
                </a:lnSpc>
              </a:pPr>
              <a:endParaRPr b="0" lang="tr-TR" sz="1800" spc="-1" strike="noStrike">
                <a:solidFill>
                  <a:schemeClr val="dk1"/>
                </a:solidFill>
                <a:latin typeface="Arial"/>
              </a:endParaRPr>
            </a:p>
          </p:txBody>
        </p:sp>
        <p:sp>
          <p:nvSpPr>
            <p:cNvPr id="645" name="Google Shape;957;p23"/>
            <p:cNvSpPr/>
            <p:nvPr/>
          </p:nvSpPr>
          <p:spPr>
            <a:xfrm>
              <a:off x="5474160" y="2630520"/>
              <a:ext cx="124200" cy="77040"/>
            </a:xfrm>
            <a:custGeom>
              <a:avLst/>
              <a:gdLst>
                <a:gd name="textAreaLeft" fmla="*/ 0 w 124200"/>
                <a:gd name="textAreaRight" fmla="*/ 124560 w 124200"/>
                <a:gd name="textAreaTop" fmla="*/ 0 h 77040"/>
                <a:gd name="textAreaBottom" fmla="*/ 77400 h 77040"/>
              </a:gdLst>
              <a:ahLst/>
              <a:rect l="textAreaLeft" t="textAreaTop" r="textAreaRight" b="textAreaBottom"/>
              <a:pathLst>
                <a:path w="3728" h="2311">
                  <a:moveTo>
                    <a:pt x="1" y="1"/>
                  </a:moveTo>
                  <a:lnTo>
                    <a:pt x="1" y="2310"/>
                  </a:lnTo>
                  <a:lnTo>
                    <a:pt x="3727" y="2310"/>
                  </a:lnTo>
                  <a:lnTo>
                    <a:pt x="3727" y="1"/>
                  </a:lnTo>
                  <a:close/>
                </a:path>
              </a:pathLst>
            </a:custGeom>
            <a:solidFill>
              <a:schemeClr val="accent2"/>
            </a:solidFill>
            <a:ln w="0">
              <a:noFill/>
            </a:ln>
          </p:spPr>
          <p:style>
            <a:lnRef idx="0"/>
            <a:fillRef idx="0"/>
            <a:effectRef idx="0"/>
            <a:fontRef idx="minor"/>
          </p:style>
          <p:txBody>
            <a:bodyPr tIns="38520" bIns="38520" anchor="ctr">
              <a:noAutofit/>
            </a:bodyPr>
            <a:p>
              <a:pPr>
                <a:lnSpc>
                  <a:spcPct val="100000"/>
                </a:lnSpc>
              </a:pPr>
              <a:endParaRPr b="0" lang="tr-TR" sz="1800" spc="-1" strike="noStrike">
                <a:solidFill>
                  <a:schemeClr val="dk1"/>
                </a:solidFill>
                <a:latin typeface="Arial"/>
              </a:endParaRPr>
            </a:p>
          </p:txBody>
        </p:sp>
        <p:sp>
          <p:nvSpPr>
            <p:cNvPr id="646" name="Google Shape;958;p23"/>
            <p:cNvSpPr/>
            <p:nvPr/>
          </p:nvSpPr>
          <p:spPr>
            <a:xfrm>
              <a:off x="5474160" y="2620800"/>
              <a:ext cx="66240" cy="19440"/>
            </a:xfrm>
            <a:custGeom>
              <a:avLst/>
              <a:gdLst>
                <a:gd name="textAreaLeft" fmla="*/ 0 w 66240"/>
                <a:gd name="textAreaRight" fmla="*/ 66600 w 66240"/>
                <a:gd name="textAreaTop" fmla="*/ 0 h 19440"/>
                <a:gd name="textAreaBottom" fmla="*/ 19800 h 19440"/>
              </a:gdLst>
              <a:ahLst/>
              <a:rect l="textAreaLeft" t="textAreaTop" r="textAreaRight" b="textAreaBottom"/>
              <a:pathLst>
                <a:path w="1990" h="597">
                  <a:moveTo>
                    <a:pt x="1" y="1"/>
                  </a:moveTo>
                  <a:lnTo>
                    <a:pt x="1" y="596"/>
                  </a:lnTo>
                  <a:lnTo>
                    <a:pt x="1989" y="596"/>
                  </a:lnTo>
                  <a:cubicBezTo>
                    <a:pt x="1989" y="263"/>
                    <a:pt x="1727" y="1"/>
                    <a:pt x="1406" y="1"/>
                  </a:cubicBezTo>
                  <a:close/>
                </a:path>
              </a:pathLst>
            </a:custGeom>
            <a:solidFill>
              <a:schemeClr val="accent3"/>
            </a:solidFill>
            <a:ln w="0">
              <a:noFill/>
            </a:ln>
          </p:spPr>
          <p:style>
            <a:lnRef idx="0"/>
            <a:fillRef idx="0"/>
            <a:effectRef idx="0"/>
            <a:fontRef idx="minor"/>
          </p:style>
          <p:txBody>
            <a:bodyPr tIns="9720" bIns="9720" anchor="ctr">
              <a:noAutofit/>
            </a:bodyPr>
            <a:p>
              <a:pPr>
                <a:lnSpc>
                  <a:spcPct val="100000"/>
                </a:lnSpc>
              </a:pPr>
              <a:endParaRPr b="0" lang="tr-TR" sz="1800" spc="-1" strike="noStrike">
                <a:solidFill>
                  <a:schemeClr val="dk1"/>
                </a:solidFill>
                <a:latin typeface="Arial"/>
              </a:endParaRPr>
            </a:p>
          </p:txBody>
        </p:sp>
        <p:sp>
          <p:nvSpPr>
            <p:cNvPr id="647" name="Google Shape;959;p23"/>
            <p:cNvSpPr/>
            <p:nvPr/>
          </p:nvSpPr>
          <p:spPr>
            <a:xfrm>
              <a:off x="5474160" y="2640960"/>
              <a:ext cx="124200" cy="71640"/>
            </a:xfrm>
            <a:custGeom>
              <a:avLst/>
              <a:gdLst>
                <a:gd name="textAreaLeft" fmla="*/ 0 w 124200"/>
                <a:gd name="textAreaRight" fmla="*/ 124560 w 124200"/>
                <a:gd name="textAreaTop" fmla="*/ 0 h 71640"/>
                <a:gd name="textAreaBottom" fmla="*/ 72000 h 71640"/>
              </a:gdLst>
              <a:ahLst/>
              <a:rect l="textAreaLeft" t="textAreaTop" r="textAreaRight" b="textAreaBottom"/>
              <a:pathLst>
                <a:path w="3728" h="2156">
                  <a:moveTo>
                    <a:pt x="1" y="0"/>
                  </a:moveTo>
                  <a:lnTo>
                    <a:pt x="1" y="2155"/>
                  </a:lnTo>
                  <a:lnTo>
                    <a:pt x="3727" y="2155"/>
                  </a:lnTo>
                  <a:lnTo>
                    <a:pt x="3727" y="0"/>
                  </a:lnTo>
                  <a:close/>
                </a:path>
              </a:pathLst>
            </a:custGeom>
            <a:solidFill>
              <a:schemeClr val="accent3"/>
            </a:solidFill>
            <a:ln w="0">
              <a:noFill/>
            </a:ln>
          </p:spPr>
          <p:style>
            <a:lnRef idx="0"/>
            <a:fillRef idx="0"/>
            <a:effectRef idx="0"/>
            <a:fontRef idx="minor"/>
          </p:style>
          <p:txBody>
            <a:bodyPr tIns="36000" bIns="36000" anchor="ctr">
              <a:noAutofit/>
            </a:bodyPr>
            <a:p>
              <a:pPr>
                <a:lnSpc>
                  <a:spcPct val="100000"/>
                </a:lnSpc>
              </a:pPr>
              <a:endParaRPr b="0" lang="tr-TR" sz="1800" spc="-1" strike="noStrike">
                <a:solidFill>
                  <a:schemeClr val="dk1"/>
                </a:solidFill>
                <a:latin typeface="Arial"/>
              </a:endParaRPr>
            </a:p>
          </p:txBody>
        </p:sp>
        <p:sp>
          <p:nvSpPr>
            <p:cNvPr id="648" name="Google Shape;960;p23"/>
            <p:cNvSpPr/>
            <p:nvPr/>
          </p:nvSpPr>
          <p:spPr>
            <a:xfrm>
              <a:off x="5567760" y="2621880"/>
              <a:ext cx="30600" cy="18000"/>
            </a:xfrm>
            <a:custGeom>
              <a:avLst/>
              <a:gdLst>
                <a:gd name="textAreaLeft" fmla="*/ 0 w 30600"/>
                <a:gd name="textAreaRight" fmla="*/ 30960 w 30600"/>
                <a:gd name="textAreaTop" fmla="*/ 0 h 18000"/>
                <a:gd name="textAreaBottom" fmla="*/ 18360 h 18000"/>
              </a:gdLst>
              <a:ahLst/>
              <a:rect l="textAreaLeft" t="textAreaTop" r="textAreaRight" b="textAreaBottom"/>
              <a:pathLst>
                <a:path w="930" h="549">
                  <a:moveTo>
                    <a:pt x="501" y="1"/>
                  </a:moveTo>
                  <a:lnTo>
                    <a:pt x="1" y="548"/>
                  </a:lnTo>
                  <a:lnTo>
                    <a:pt x="929" y="548"/>
                  </a:lnTo>
                  <a:lnTo>
                    <a:pt x="929" y="1"/>
                  </a:lnTo>
                  <a:close/>
                </a:path>
              </a:pathLst>
            </a:custGeom>
            <a:solidFill>
              <a:schemeClr val="accent2"/>
            </a:solidFill>
            <a:ln w="0">
              <a:noFill/>
            </a:ln>
          </p:spPr>
          <p:style>
            <a:lnRef idx="0"/>
            <a:fillRef idx="0"/>
            <a:effectRef idx="0"/>
            <a:fontRef idx="minor"/>
          </p:style>
          <p:txBody>
            <a:bodyPr tIns="9000" bIns="9000" anchor="ctr">
              <a:noAutofit/>
            </a:bodyPr>
            <a:p>
              <a:pPr>
                <a:lnSpc>
                  <a:spcPct val="100000"/>
                </a:lnSpc>
              </a:pPr>
              <a:endParaRPr b="0" lang="tr-TR" sz="1800" spc="-1" strike="noStrike">
                <a:solidFill>
                  <a:schemeClr val="dk1"/>
                </a:solidFill>
                <a:latin typeface="Arial"/>
              </a:endParaRPr>
            </a:p>
          </p:txBody>
        </p:sp>
        <p:sp>
          <p:nvSpPr>
            <p:cNvPr id="649" name="Google Shape;961;p23"/>
            <p:cNvSpPr/>
            <p:nvPr/>
          </p:nvSpPr>
          <p:spPr>
            <a:xfrm>
              <a:off x="5398560" y="2756880"/>
              <a:ext cx="30600" cy="18000"/>
            </a:xfrm>
            <a:custGeom>
              <a:avLst/>
              <a:gdLst>
                <a:gd name="textAreaLeft" fmla="*/ 0 w 30600"/>
                <a:gd name="textAreaRight" fmla="*/ 30960 w 30600"/>
                <a:gd name="textAreaTop" fmla="*/ 0 h 18000"/>
                <a:gd name="textAreaBottom" fmla="*/ 18360 h 18000"/>
              </a:gdLst>
              <a:ahLst/>
              <a:rect l="textAreaLeft" t="textAreaTop" r="textAreaRight" b="textAreaBottom"/>
              <a:pathLst>
                <a:path w="930" h="549">
                  <a:moveTo>
                    <a:pt x="501" y="1"/>
                  </a:moveTo>
                  <a:lnTo>
                    <a:pt x="1" y="548"/>
                  </a:lnTo>
                  <a:lnTo>
                    <a:pt x="929" y="548"/>
                  </a:lnTo>
                  <a:lnTo>
                    <a:pt x="929" y="1"/>
                  </a:lnTo>
                  <a:close/>
                </a:path>
              </a:pathLst>
            </a:custGeom>
            <a:solidFill>
              <a:schemeClr val="accent2"/>
            </a:solidFill>
            <a:ln w="0">
              <a:noFill/>
            </a:ln>
          </p:spPr>
          <p:style>
            <a:lnRef idx="0"/>
            <a:fillRef idx="0"/>
            <a:effectRef idx="0"/>
            <a:fontRef idx="minor"/>
          </p:style>
          <p:txBody>
            <a:bodyPr tIns="9000" bIns="9000" anchor="ctr">
              <a:noAutofit/>
            </a:bodyPr>
            <a:p>
              <a:pPr>
                <a:lnSpc>
                  <a:spcPct val="100000"/>
                </a:lnSpc>
              </a:pPr>
              <a:endParaRPr b="0" lang="tr-TR" sz="1800" spc="-1" strike="noStrike">
                <a:solidFill>
                  <a:schemeClr val="dk1"/>
                </a:solidFill>
                <a:latin typeface="Arial"/>
              </a:endParaRPr>
            </a:p>
          </p:txBody>
        </p:sp>
        <p:sp>
          <p:nvSpPr>
            <p:cNvPr id="650" name="Google Shape;962;p23"/>
            <p:cNvSpPr/>
            <p:nvPr/>
          </p:nvSpPr>
          <p:spPr>
            <a:xfrm>
              <a:off x="5393520" y="2893320"/>
              <a:ext cx="30600" cy="17640"/>
            </a:xfrm>
            <a:custGeom>
              <a:avLst/>
              <a:gdLst>
                <a:gd name="textAreaLeft" fmla="*/ 0 w 30600"/>
                <a:gd name="textAreaRight" fmla="*/ 30960 w 30600"/>
                <a:gd name="textAreaTop" fmla="*/ 0 h 17640"/>
                <a:gd name="textAreaBottom" fmla="*/ 18000 h 17640"/>
              </a:gdLst>
              <a:ahLst/>
              <a:rect l="textAreaLeft" t="textAreaTop" r="textAreaRight" b="textAreaBottom"/>
              <a:pathLst>
                <a:path w="930" h="537">
                  <a:moveTo>
                    <a:pt x="501" y="1"/>
                  </a:moveTo>
                  <a:lnTo>
                    <a:pt x="1" y="536"/>
                  </a:lnTo>
                  <a:lnTo>
                    <a:pt x="930" y="536"/>
                  </a:lnTo>
                  <a:lnTo>
                    <a:pt x="930" y="1"/>
                  </a:lnTo>
                  <a:close/>
                </a:path>
              </a:pathLst>
            </a:custGeom>
            <a:solidFill>
              <a:schemeClr val="accent2"/>
            </a:solidFill>
            <a:ln w="0">
              <a:noFill/>
            </a:ln>
          </p:spPr>
          <p:style>
            <a:lnRef idx="0"/>
            <a:fillRef idx="0"/>
            <a:effectRef idx="0"/>
            <a:fontRef idx="minor"/>
          </p:style>
          <p:txBody>
            <a:bodyPr tIns="9000" bIns="9000" anchor="ctr">
              <a:noAutofit/>
            </a:bodyPr>
            <a:p>
              <a:pPr>
                <a:lnSpc>
                  <a:spcPct val="100000"/>
                </a:lnSpc>
              </a:pPr>
              <a:endParaRPr b="0" lang="tr-TR" sz="1800" spc="-1" strike="noStrike">
                <a:solidFill>
                  <a:schemeClr val="dk1"/>
                </a:solidFill>
                <a:latin typeface="Arial"/>
              </a:endParaRPr>
            </a:p>
          </p:txBody>
        </p:sp>
        <p:sp>
          <p:nvSpPr>
            <p:cNvPr id="651" name="Google Shape;963;p23"/>
            <p:cNvSpPr/>
            <p:nvPr/>
          </p:nvSpPr>
          <p:spPr>
            <a:xfrm>
              <a:off x="5821560" y="2374200"/>
              <a:ext cx="407880" cy="312480"/>
            </a:xfrm>
            <a:custGeom>
              <a:avLst/>
              <a:gdLst>
                <a:gd name="textAreaLeft" fmla="*/ 0 w 407880"/>
                <a:gd name="textAreaRight" fmla="*/ 408240 w 407880"/>
                <a:gd name="textAreaTop" fmla="*/ 0 h 312480"/>
                <a:gd name="textAreaBottom" fmla="*/ 312840 h 312480"/>
              </a:gdLst>
              <a:ahLst/>
              <a:rect l="textAreaLeft" t="textAreaTop" r="textAreaRight" b="textAreaBottom"/>
              <a:pathLst>
                <a:path w="12217" h="9360">
                  <a:moveTo>
                    <a:pt x="6109" y="1"/>
                  </a:moveTo>
                  <a:cubicBezTo>
                    <a:pt x="6008" y="1"/>
                    <a:pt x="5906" y="49"/>
                    <a:pt x="5847" y="144"/>
                  </a:cubicBezTo>
                  <a:lnTo>
                    <a:pt x="2966" y="4549"/>
                  </a:lnTo>
                  <a:lnTo>
                    <a:pt x="132" y="8871"/>
                  </a:lnTo>
                  <a:cubicBezTo>
                    <a:pt x="1" y="9074"/>
                    <a:pt x="144" y="9347"/>
                    <a:pt x="406" y="9359"/>
                  </a:cubicBezTo>
                  <a:lnTo>
                    <a:pt x="11812" y="9359"/>
                  </a:lnTo>
                  <a:cubicBezTo>
                    <a:pt x="12062" y="9347"/>
                    <a:pt x="12217" y="9074"/>
                    <a:pt x="12074" y="8871"/>
                  </a:cubicBezTo>
                  <a:lnTo>
                    <a:pt x="9252" y="4549"/>
                  </a:lnTo>
                  <a:lnTo>
                    <a:pt x="6371" y="144"/>
                  </a:lnTo>
                  <a:cubicBezTo>
                    <a:pt x="6311" y="49"/>
                    <a:pt x="6210" y="1"/>
                    <a:pt x="6109" y="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52" name="Google Shape;964;p23"/>
            <p:cNvSpPr/>
            <p:nvPr/>
          </p:nvSpPr>
          <p:spPr>
            <a:xfrm>
              <a:off x="5866200" y="2418480"/>
              <a:ext cx="318240" cy="243360"/>
            </a:xfrm>
            <a:custGeom>
              <a:avLst/>
              <a:gdLst>
                <a:gd name="textAreaLeft" fmla="*/ 0 w 318240"/>
                <a:gd name="textAreaRight" fmla="*/ 318600 w 318240"/>
                <a:gd name="textAreaTop" fmla="*/ 0 h 243360"/>
                <a:gd name="textAreaBottom" fmla="*/ 243720 h 243360"/>
              </a:gdLst>
              <a:ahLst/>
              <a:rect l="textAreaLeft" t="textAreaTop" r="textAreaRight" b="textAreaBottom"/>
              <a:pathLst>
                <a:path w="9538" h="7297">
                  <a:moveTo>
                    <a:pt x="4769" y="1"/>
                  </a:moveTo>
                  <a:cubicBezTo>
                    <a:pt x="4715" y="1"/>
                    <a:pt x="4662" y="27"/>
                    <a:pt x="4632" y="81"/>
                  </a:cubicBezTo>
                  <a:lnTo>
                    <a:pt x="72" y="7046"/>
                  </a:lnTo>
                  <a:cubicBezTo>
                    <a:pt x="0" y="7153"/>
                    <a:pt x="84" y="7296"/>
                    <a:pt x="215" y="7296"/>
                  </a:cubicBezTo>
                  <a:lnTo>
                    <a:pt x="9323" y="7296"/>
                  </a:lnTo>
                  <a:cubicBezTo>
                    <a:pt x="9454" y="7296"/>
                    <a:pt x="9537" y="7153"/>
                    <a:pt x="9466" y="7046"/>
                  </a:cubicBezTo>
                  <a:lnTo>
                    <a:pt x="4906" y="81"/>
                  </a:lnTo>
                  <a:cubicBezTo>
                    <a:pt x="4876" y="27"/>
                    <a:pt x="4822" y="1"/>
                    <a:pt x="4769"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53" name="Google Shape;965;p23"/>
            <p:cNvSpPr/>
            <p:nvPr/>
          </p:nvSpPr>
          <p:spPr>
            <a:xfrm>
              <a:off x="6004440" y="2483280"/>
              <a:ext cx="41400" cy="118080"/>
            </a:xfrm>
            <a:custGeom>
              <a:avLst/>
              <a:gdLst>
                <a:gd name="textAreaLeft" fmla="*/ 0 w 41400"/>
                <a:gd name="textAreaRight" fmla="*/ 41760 w 41400"/>
                <a:gd name="textAreaTop" fmla="*/ 0 h 118080"/>
                <a:gd name="textAreaBottom" fmla="*/ 118440 h 118080"/>
              </a:gdLst>
              <a:ahLst/>
              <a:rect l="textAreaLeft" t="textAreaTop" r="textAreaRight" b="textAreaBottom"/>
              <a:pathLst>
                <a:path w="1251" h="3549">
                  <a:moveTo>
                    <a:pt x="203" y="0"/>
                  </a:moveTo>
                  <a:cubicBezTo>
                    <a:pt x="96" y="0"/>
                    <a:pt x="1" y="96"/>
                    <a:pt x="13" y="215"/>
                  </a:cubicBezTo>
                  <a:lnTo>
                    <a:pt x="227" y="3334"/>
                  </a:lnTo>
                  <a:cubicBezTo>
                    <a:pt x="227" y="3453"/>
                    <a:pt x="334" y="3548"/>
                    <a:pt x="453" y="3548"/>
                  </a:cubicBezTo>
                  <a:lnTo>
                    <a:pt x="810" y="3548"/>
                  </a:lnTo>
                  <a:cubicBezTo>
                    <a:pt x="930" y="3548"/>
                    <a:pt x="1025" y="3453"/>
                    <a:pt x="1037" y="3334"/>
                  </a:cubicBezTo>
                  <a:lnTo>
                    <a:pt x="1239" y="215"/>
                  </a:lnTo>
                  <a:cubicBezTo>
                    <a:pt x="1251" y="96"/>
                    <a:pt x="1156" y="0"/>
                    <a:pt x="1049" y="0"/>
                  </a:cubicBezTo>
                  <a:close/>
                </a:path>
              </a:pathLst>
            </a:custGeom>
            <a:solidFill>
              <a:schemeClr val="accent2"/>
            </a:solidFill>
            <a:ln w="0">
              <a:noFill/>
            </a:ln>
          </p:spPr>
          <p:style>
            <a:lnRef idx="0"/>
            <a:fillRef idx="0"/>
            <a:effectRef idx="0"/>
            <a:fontRef idx="minor"/>
          </p:style>
          <p:txBody>
            <a:bodyPr tIns="59040" bIns="59040" anchor="ctr">
              <a:noAutofit/>
            </a:bodyPr>
            <a:p>
              <a:pPr>
                <a:lnSpc>
                  <a:spcPct val="100000"/>
                </a:lnSpc>
              </a:pPr>
              <a:endParaRPr b="0" lang="tr-TR" sz="1800" spc="-1" strike="noStrike">
                <a:solidFill>
                  <a:schemeClr val="dk1"/>
                </a:solidFill>
                <a:latin typeface="Arial"/>
              </a:endParaRPr>
            </a:p>
          </p:txBody>
        </p:sp>
        <p:sp>
          <p:nvSpPr>
            <p:cNvPr id="654" name="Google Shape;966;p23"/>
            <p:cNvSpPr/>
            <p:nvPr/>
          </p:nvSpPr>
          <p:spPr>
            <a:xfrm>
              <a:off x="6004080" y="2609640"/>
              <a:ext cx="37080" cy="31680"/>
            </a:xfrm>
            <a:custGeom>
              <a:avLst/>
              <a:gdLst>
                <a:gd name="textAreaLeft" fmla="*/ 0 w 37080"/>
                <a:gd name="textAreaRight" fmla="*/ 37440 w 37080"/>
                <a:gd name="textAreaTop" fmla="*/ 0 h 31680"/>
                <a:gd name="textAreaBottom" fmla="*/ 32040 h 31680"/>
              </a:gdLst>
              <a:ahLst/>
              <a:rect l="textAreaLeft" t="textAreaTop" r="textAreaRight" b="textAreaBottom"/>
              <a:pathLst>
                <a:path w="1121" h="957">
                  <a:moveTo>
                    <a:pt x="644" y="0"/>
                  </a:moveTo>
                  <a:cubicBezTo>
                    <a:pt x="215" y="0"/>
                    <a:pt x="1" y="512"/>
                    <a:pt x="299" y="810"/>
                  </a:cubicBezTo>
                  <a:cubicBezTo>
                    <a:pt x="400" y="911"/>
                    <a:pt x="523" y="957"/>
                    <a:pt x="642" y="957"/>
                  </a:cubicBezTo>
                  <a:cubicBezTo>
                    <a:pt x="888" y="957"/>
                    <a:pt x="1120" y="765"/>
                    <a:pt x="1120" y="477"/>
                  </a:cubicBezTo>
                  <a:cubicBezTo>
                    <a:pt x="1120" y="215"/>
                    <a:pt x="906" y="0"/>
                    <a:pt x="644" y="0"/>
                  </a:cubicBezTo>
                  <a:close/>
                </a:path>
              </a:pathLst>
            </a:custGeom>
            <a:solidFill>
              <a:schemeClr val="accent2"/>
            </a:solidFill>
            <a:ln w="0">
              <a:noFill/>
            </a:ln>
          </p:spPr>
          <p:style>
            <a:lnRef idx="0"/>
            <a:fillRef idx="0"/>
            <a:effectRef idx="0"/>
            <a:fontRef idx="minor"/>
          </p:style>
          <p:txBody>
            <a:bodyPr tIns="15840" bIns="15840" anchor="ctr">
              <a:noAutofit/>
            </a:bodyPr>
            <a:p>
              <a:pPr>
                <a:lnSpc>
                  <a:spcPct val="100000"/>
                </a:lnSpc>
              </a:pPr>
              <a:endParaRPr b="0" lang="tr-TR" sz="1800" spc="-1" strike="noStrike">
                <a:solidFill>
                  <a:schemeClr val="dk1"/>
                </a:solidFill>
                <a:latin typeface="Arial"/>
              </a:endParaRPr>
            </a:p>
          </p:txBody>
        </p:sp>
        <p:sp>
          <p:nvSpPr>
            <p:cNvPr id="655" name="Google Shape;967;p23"/>
            <p:cNvSpPr/>
            <p:nvPr/>
          </p:nvSpPr>
          <p:spPr>
            <a:xfrm>
              <a:off x="5864400" y="3000240"/>
              <a:ext cx="101880" cy="104760"/>
            </a:xfrm>
            <a:custGeom>
              <a:avLst/>
              <a:gdLst>
                <a:gd name="textAreaLeft" fmla="*/ 0 w 101880"/>
                <a:gd name="textAreaRight" fmla="*/ 102240 w 101880"/>
                <a:gd name="textAreaTop" fmla="*/ 0 h 104760"/>
                <a:gd name="textAreaBottom" fmla="*/ 105120 h 104760"/>
              </a:gdLst>
              <a:ahLst/>
              <a:rect l="textAreaLeft" t="textAreaTop" r="textAreaRight" b="textAreaBottom"/>
              <a:pathLst>
                <a:path w="3061" h="3144">
                  <a:moveTo>
                    <a:pt x="691" y="0"/>
                  </a:moveTo>
                  <a:lnTo>
                    <a:pt x="1" y="655"/>
                  </a:lnTo>
                  <a:lnTo>
                    <a:pt x="2382" y="3144"/>
                  </a:lnTo>
                  <a:lnTo>
                    <a:pt x="3061" y="2489"/>
                  </a:lnTo>
                  <a:lnTo>
                    <a:pt x="691" y="0"/>
                  </a:lnTo>
                  <a:close/>
                </a:path>
              </a:pathLst>
            </a:custGeom>
            <a:solidFill>
              <a:schemeClr val="accent5"/>
            </a:solidFill>
            <a:ln w="0">
              <a:noFill/>
            </a:ln>
          </p:spPr>
          <p:style>
            <a:lnRef idx="0"/>
            <a:fillRef idx="0"/>
            <a:effectRef idx="0"/>
            <a:fontRef idx="minor"/>
          </p:style>
          <p:txBody>
            <a:bodyPr tIns="52560" bIns="52560" anchor="ctr">
              <a:noAutofit/>
            </a:bodyPr>
            <a:p>
              <a:pPr>
                <a:lnSpc>
                  <a:spcPct val="100000"/>
                </a:lnSpc>
              </a:pPr>
              <a:endParaRPr b="0" lang="tr-TR" sz="1800" spc="-1" strike="noStrike">
                <a:solidFill>
                  <a:schemeClr val="dk1"/>
                </a:solidFill>
                <a:latin typeface="Arial"/>
              </a:endParaRPr>
            </a:p>
          </p:txBody>
        </p:sp>
        <p:sp>
          <p:nvSpPr>
            <p:cNvPr id="656" name="Google Shape;968;p23"/>
            <p:cNvSpPr/>
            <p:nvPr/>
          </p:nvSpPr>
          <p:spPr>
            <a:xfrm>
              <a:off x="5916600" y="3058920"/>
              <a:ext cx="231480" cy="233640"/>
            </a:xfrm>
            <a:custGeom>
              <a:avLst/>
              <a:gdLst>
                <a:gd name="textAreaLeft" fmla="*/ 0 w 231480"/>
                <a:gd name="textAreaRight" fmla="*/ 231840 w 231480"/>
                <a:gd name="textAreaTop" fmla="*/ 0 h 233640"/>
                <a:gd name="textAreaBottom" fmla="*/ 234000 h 233640"/>
              </a:gdLst>
              <a:ahLst/>
              <a:rect l="textAreaLeft" t="textAreaTop" r="textAreaRight" b="textAreaBottom"/>
              <a:pathLst>
                <a:path w="6942" h="7003">
                  <a:moveTo>
                    <a:pt x="876" y="1"/>
                  </a:moveTo>
                  <a:cubicBezTo>
                    <a:pt x="680" y="1"/>
                    <a:pt x="484" y="75"/>
                    <a:pt x="334" y="226"/>
                  </a:cubicBezTo>
                  <a:cubicBezTo>
                    <a:pt x="12" y="523"/>
                    <a:pt x="1" y="1024"/>
                    <a:pt x="310" y="1333"/>
                  </a:cubicBezTo>
                  <a:lnTo>
                    <a:pt x="5501" y="6762"/>
                  </a:lnTo>
                  <a:cubicBezTo>
                    <a:pt x="5654" y="6922"/>
                    <a:pt x="5861" y="7002"/>
                    <a:pt x="6070" y="7002"/>
                  </a:cubicBezTo>
                  <a:cubicBezTo>
                    <a:pt x="6266" y="7002"/>
                    <a:pt x="6464" y="6931"/>
                    <a:pt x="6620" y="6786"/>
                  </a:cubicBezTo>
                  <a:cubicBezTo>
                    <a:pt x="6930" y="6488"/>
                    <a:pt x="6942" y="5988"/>
                    <a:pt x="6644" y="5679"/>
                  </a:cubicBezTo>
                  <a:lnTo>
                    <a:pt x="1453" y="250"/>
                  </a:lnTo>
                  <a:cubicBezTo>
                    <a:pt x="1294" y="84"/>
                    <a:pt x="1084" y="1"/>
                    <a:pt x="876"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57" name="Google Shape;969;p23"/>
            <p:cNvSpPr/>
            <p:nvPr/>
          </p:nvSpPr>
          <p:spPr>
            <a:xfrm>
              <a:off x="5520240" y="2683800"/>
              <a:ext cx="412920" cy="395280"/>
            </a:xfrm>
            <a:custGeom>
              <a:avLst/>
              <a:gdLst>
                <a:gd name="textAreaLeft" fmla="*/ 0 w 412920"/>
                <a:gd name="textAreaRight" fmla="*/ 413280 w 412920"/>
                <a:gd name="textAreaTop" fmla="*/ 0 h 395280"/>
                <a:gd name="textAreaBottom" fmla="*/ 395640 h 395280"/>
              </a:gdLst>
              <a:ahLst/>
              <a:rect l="textAreaLeft" t="textAreaTop" r="textAreaRight" b="textAreaBottom"/>
              <a:pathLst>
                <a:path w="12372" h="11840">
                  <a:moveTo>
                    <a:pt x="6402" y="1422"/>
                  </a:moveTo>
                  <a:cubicBezTo>
                    <a:pt x="8749" y="1422"/>
                    <a:pt x="10985" y="3281"/>
                    <a:pt x="10919" y="6027"/>
                  </a:cubicBezTo>
                  <a:cubicBezTo>
                    <a:pt x="10849" y="8471"/>
                    <a:pt x="8837" y="10410"/>
                    <a:pt x="6407" y="10410"/>
                  </a:cubicBezTo>
                  <a:cubicBezTo>
                    <a:pt x="6363" y="10410"/>
                    <a:pt x="6319" y="10409"/>
                    <a:pt x="6276" y="10408"/>
                  </a:cubicBezTo>
                  <a:cubicBezTo>
                    <a:pt x="2287" y="10265"/>
                    <a:pt x="441" y="5384"/>
                    <a:pt x="3347" y="2657"/>
                  </a:cubicBezTo>
                  <a:cubicBezTo>
                    <a:pt x="4252" y="1803"/>
                    <a:pt x="5338" y="1422"/>
                    <a:pt x="6402" y="1422"/>
                  </a:cubicBezTo>
                  <a:close/>
                  <a:moveTo>
                    <a:pt x="6395" y="1"/>
                  </a:moveTo>
                  <a:cubicBezTo>
                    <a:pt x="4048" y="1"/>
                    <a:pt x="1914" y="1384"/>
                    <a:pt x="965" y="3526"/>
                  </a:cubicBezTo>
                  <a:cubicBezTo>
                    <a:pt x="1" y="5717"/>
                    <a:pt x="441" y="8277"/>
                    <a:pt x="2096" y="10003"/>
                  </a:cubicBezTo>
                  <a:cubicBezTo>
                    <a:pt x="3237" y="11202"/>
                    <a:pt x="4797" y="11840"/>
                    <a:pt x="6385" y="11840"/>
                  </a:cubicBezTo>
                  <a:cubicBezTo>
                    <a:pt x="7101" y="11840"/>
                    <a:pt x="7822" y="11710"/>
                    <a:pt x="8514" y="11444"/>
                  </a:cubicBezTo>
                  <a:cubicBezTo>
                    <a:pt x="10752" y="10575"/>
                    <a:pt x="12241" y="8455"/>
                    <a:pt x="12300" y="6062"/>
                  </a:cubicBezTo>
                  <a:cubicBezTo>
                    <a:pt x="12372" y="2788"/>
                    <a:pt x="9776" y="85"/>
                    <a:pt x="6514" y="2"/>
                  </a:cubicBezTo>
                  <a:cubicBezTo>
                    <a:pt x="6474" y="1"/>
                    <a:pt x="6434" y="1"/>
                    <a:pt x="6395" y="1"/>
                  </a:cubicBez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58" name="Google Shape;970;p23"/>
            <p:cNvSpPr/>
            <p:nvPr/>
          </p:nvSpPr>
          <p:spPr>
            <a:xfrm>
              <a:off x="5728680" y="2812680"/>
              <a:ext cx="90000" cy="44280"/>
            </a:xfrm>
            <a:custGeom>
              <a:avLst/>
              <a:gdLst>
                <a:gd name="textAreaLeft" fmla="*/ 0 w 90000"/>
                <a:gd name="textAreaRight" fmla="*/ 90360 w 90000"/>
                <a:gd name="textAreaTop" fmla="*/ 0 h 44280"/>
                <a:gd name="textAreaBottom" fmla="*/ 44640 h 44280"/>
              </a:gdLst>
              <a:ahLst/>
              <a:rect l="textAreaLeft" t="textAreaTop" r="textAreaRight" b="textAreaBottom"/>
              <a:pathLst>
                <a:path w="2704" h="1338">
                  <a:moveTo>
                    <a:pt x="2229" y="1"/>
                  </a:moveTo>
                  <a:cubicBezTo>
                    <a:pt x="2209" y="1"/>
                    <a:pt x="2192" y="10"/>
                    <a:pt x="2180" y="27"/>
                  </a:cubicBezTo>
                  <a:cubicBezTo>
                    <a:pt x="2156" y="51"/>
                    <a:pt x="2156" y="99"/>
                    <a:pt x="2180" y="123"/>
                  </a:cubicBezTo>
                  <a:cubicBezTo>
                    <a:pt x="2299" y="266"/>
                    <a:pt x="2418" y="420"/>
                    <a:pt x="2513" y="587"/>
                  </a:cubicBezTo>
                  <a:cubicBezTo>
                    <a:pt x="2108" y="706"/>
                    <a:pt x="441" y="1182"/>
                    <a:pt x="108" y="1182"/>
                  </a:cubicBezTo>
                  <a:cubicBezTo>
                    <a:pt x="1" y="1182"/>
                    <a:pt x="1" y="1337"/>
                    <a:pt x="108" y="1337"/>
                  </a:cubicBezTo>
                  <a:lnTo>
                    <a:pt x="108" y="1325"/>
                  </a:lnTo>
                  <a:cubicBezTo>
                    <a:pt x="513" y="1325"/>
                    <a:pt x="2549" y="718"/>
                    <a:pt x="2632" y="694"/>
                  </a:cubicBezTo>
                  <a:cubicBezTo>
                    <a:pt x="2680" y="682"/>
                    <a:pt x="2704" y="623"/>
                    <a:pt x="2680" y="587"/>
                  </a:cubicBezTo>
                  <a:cubicBezTo>
                    <a:pt x="2561" y="385"/>
                    <a:pt x="2430" y="194"/>
                    <a:pt x="2287" y="27"/>
                  </a:cubicBezTo>
                  <a:cubicBezTo>
                    <a:pt x="2269" y="10"/>
                    <a:pt x="2248" y="1"/>
                    <a:pt x="2229" y="1"/>
                  </a:cubicBezTo>
                  <a:close/>
                </a:path>
              </a:pathLst>
            </a:custGeom>
            <a:solidFill>
              <a:schemeClr val="dk1"/>
            </a:solidFill>
            <a:ln w="0">
              <a:noFill/>
            </a:ln>
          </p:spPr>
          <p:style>
            <a:lnRef idx="0"/>
            <a:fillRef idx="0"/>
            <a:effectRef idx="0"/>
            <a:fontRef idx="minor"/>
          </p:style>
          <p:txBody>
            <a:bodyPr tIns="22320" bIns="22320" anchor="ctr">
              <a:noAutofit/>
            </a:bodyPr>
            <a:p>
              <a:pPr>
                <a:lnSpc>
                  <a:spcPct val="100000"/>
                </a:lnSpc>
              </a:pPr>
              <a:endParaRPr b="0" lang="tr-TR" sz="1800" spc="-1" strike="noStrike">
                <a:solidFill>
                  <a:schemeClr val="dk1"/>
                </a:solidFill>
                <a:latin typeface="Arial"/>
              </a:endParaRPr>
            </a:p>
          </p:txBody>
        </p:sp>
        <p:sp>
          <p:nvSpPr>
            <p:cNvPr id="659" name="Google Shape;971;p23"/>
            <p:cNvSpPr/>
            <p:nvPr/>
          </p:nvSpPr>
          <p:spPr>
            <a:xfrm>
              <a:off x="5799960" y="2811960"/>
              <a:ext cx="7560" cy="6480"/>
            </a:xfrm>
            <a:custGeom>
              <a:avLst/>
              <a:gdLst>
                <a:gd name="textAreaLeft" fmla="*/ 0 w 7560"/>
                <a:gd name="textAreaRight" fmla="*/ 7920 w 7560"/>
                <a:gd name="textAreaTop" fmla="*/ 0 h 6480"/>
                <a:gd name="textAreaBottom" fmla="*/ 6840 h 6480"/>
              </a:gdLst>
              <a:ahLst/>
              <a:rect l="textAreaLeft" t="textAreaTop" r="textAreaRight" b="textAreaBottom"/>
              <a:pathLst>
                <a:path w="239" h="204">
                  <a:moveTo>
                    <a:pt x="119" y="1"/>
                  </a:moveTo>
                  <a:cubicBezTo>
                    <a:pt x="48" y="1"/>
                    <a:pt x="0" y="48"/>
                    <a:pt x="0" y="96"/>
                  </a:cubicBezTo>
                  <a:cubicBezTo>
                    <a:pt x="0" y="156"/>
                    <a:pt x="48" y="203"/>
                    <a:pt x="119" y="203"/>
                  </a:cubicBezTo>
                  <a:cubicBezTo>
                    <a:pt x="179" y="203"/>
                    <a:pt x="238" y="156"/>
                    <a:pt x="238" y="96"/>
                  </a:cubicBezTo>
                  <a:cubicBezTo>
                    <a:pt x="238" y="48"/>
                    <a:pt x="179" y="1"/>
                    <a:pt x="119" y="1"/>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60" name="Google Shape;972;p23"/>
            <p:cNvSpPr/>
            <p:nvPr/>
          </p:nvSpPr>
          <p:spPr>
            <a:xfrm>
              <a:off x="5758560" y="2867760"/>
              <a:ext cx="73440" cy="25920"/>
            </a:xfrm>
            <a:custGeom>
              <a:avLst/>
              <a:gdLst>
                <a:gd name="textAreaLeft" fmla="*/ 0 w 73440"/>
                <a:gd name="textAreaRight" fmla="*/ 73800 w 73440"/>
                <a:gd name="textAreaTop" fmla="*/ 0 h 25920"/>
                <a:gd name="textAreaBottom" fmla="*/ 26280 h 25920"/>
              </a:gdLst>
              <a:ahLst/>
              <a:rect l="textAreaLeft" t="textAreaTop" r="textAreaRight" b="textAreaBottom"/>
              <a:pathLst>
                <a:path w="2211" h="787">
                  <a:moveTo>
                    <a:pt x="2032" y="1"/>
                  </a:moveTo>
                  <a:lnTo>
                    <a:pt x="103" y="263"/>
                  </a:lnTo>
                  <a:cubicBezTo>
                    <a:pt x="0" y="274"/>
                    <a:pt x="18" y="406"/>
                    <a:pt x="104" y="406"/>
                  </a:cubicBezTo>
                  <a:cubicBezTo>
                    <a:pt x="107" y="406"/>
                    <a:pt x="111" y="406"/>
                    <a:pt x="115" y="405"/>
                  </a:cubicBezTo>
                  <a:lnTo>
                    <a:pt x="1972" y="167"/>
                  </a:lnTo>
                  <a:lnTo>
                    <a:pt x="2056" y="727"/>
                  </a:lnTo>
                  <a:cubicBezTo>
                    <a:pt x="2068" y="763"/>
                    <a:pt x="2091" y="786"/>
                    <a:pt x="2127" y="786"/>
                  </a:cubicBezTo>
                  <a:lnTo>
                    <a:pt x="2151" y="786"/>
                  </a:lnTo>
                  <a:cubicBezTo>
                    <a:pt x="2187" y="775"/>
                    <a:pt x="2210" y="739"/>
                    <a:pt x="2210" y="703"/>
                  </a:cubicBezTo>
                  <a:lnTo>
                    <a:pt x="2115" y="72"/>
                  </a:lnTo>
                  <a:cubicBezTo>
                    <a:pt x="2103" y="25"/>
                    <a:pt x="2068" y="1"/>
                    <a:pt x="2032" y="1"/>
                  </a:cubicBezTo>
                  <a:close/>
                </a:path>
              </a:pathLst>
            </a:custGeom>
            <a:solidFill>
              <a:schemeClr val="dk1"/>
            </a:solidFill>
            <a:ln w="0">
              <a:noFill/>
            </a:ln>
          </p:spPr>
          <p:style>
            <a:lnRef idx="0"/>
            <a:fillRef idx="0"/>
            <a:effectRef idx="0"/>
            <a:fontRef idx="minor"/>
          </p:style>
          <p:txBody>
            <a:bodyPr tIns="12960" bIns="12960" anchor="ctr">
              <a:noAutofit/>
            </a:bodyPr>
            <a:p>
              <a:pPr>
                <a:lnSpc>
                  <a:spcPct val="100000"/>
                </a:lnSpc>
              </a:pPr>
              <a:endParaRPr b="0" lang="tr-TR" sz="1800" spc="-1" strike="noStrike">
                <a:solidFill>
                  <a:schemeClr val="dk1"/>
                </a:solidFill>
                <a:latin typeface="Arial"/>
              </a:endParaRPr>
            </a:p>
          </p:txBody>
        </p:sp>
        <p:sp>
          <p:nvSpPr>
            <p:cNvPr id="661" name="Google Shape;973;p23"/>
            <p:cNvSpPr/>
            <p:nvPr/>
          </p:nvSpPr>
          <p:spPr>
            <a:xfrm>
              <a:off x="5825520" y="2887560"/>
              <a:ext cx="7920" cy="6480"/>
            </a:xfrm>
            <a:custGeom>
              <a:avLst/>
              <a:gdLst>
                <a:gd name="textAreaLeft" fmla="*/ 0 w 7920"/>
                <a:gd name="textAreaRight" fmla="*/ 8280 w 7920"/>
                <a:gd name="textAreaTop" fmla="*/ 0 h 6480"/>
                <a:gd name="textAreaBottom" fmla="*/ 6840 h 6480"/>
              </a:gdLst>
              <a:ahLst/>
              <a:rect l="textAreaLeft" t="textAreaTop" r="textAreaRight" b="textAreaBottom"/>
              <a:pathLst>
                <a:path w="251" h="204">
                  <a:moveTo>
                    <a:pt x="119" y="1"/>
                  </a:moveTo>
                  <a:cubicBezTo>
                    <a:pt x="60" y="1"/>
                    <a:pt x="0" y="37"/>
                    <a:pt x="0" y="96"/>
                  </a:cubicBezTo>
                  <a:cubicBezTo>
                    <a:pt x="0" y="156"/>
                    <a:pt x="60" y="203"/>
                    <a:pt x="119" y="203"/>
                  </a:cubicBezTo>
                  <a:cubicBezTo>
                    <a:pt x="191" y="203"/>
                    <a:pt x="250" y="156"/>
                    <a:pt x="250" y="96"/>
                  </a:cubicBezTo>
                  <a:cubicBezTo>
                    <a:pt x="250" y="37"/>
                    <a:pt x="191" y="1"/>
                    <a:pt x="119" y="1"/>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62" name="Google Shape;974;p23"/>
            <p:cNvSpPr/>
            <p:nvPr/>
          </p:nvSpPr>
          <p:spPr>
            <a:xfrm>
              <a:off x="5751000" y="2908440"/>
              <a:ext cx="70200" cy="24480"/>
            </a:xfrm>
            <a:custGeom>
              <a:avLst/>
              <a:gdLst>
                <a:gd name="textAreaLeft" fmla="*/ 0 w 70200"/>
                <a:gd name="textAreaRight" fmla="*/ 70560 w 70200"/>
                <a:gd name="textAreaTop" fmla="*/ 0 h 24480"/>
                <a:gd name="textAreaBottom" fmla="*/ 24840 h 24480"/>
              </a:gdLst>
              <a:ahLst/>
              <a:rect l="textAreaLeft" t="textAreaTop" r="textAreaRight" b="textAreaBottom"/>
              <a:pathLst>
                <a:path w="2108" h="744">
                  <a:moveTo>
                    <a:pt x="2043" y="0"/>
                  </a:moveTo>
                  <a:cubicBezTo>
                    <a:pt x="2038" y="0"/>
                    <a:pt x="2032" y="2"/>
                    <a:pt x="2025" y="5"/>
                  </a:cubicBezTo>
                  <a:lnTo>
                    <a:pt x="72" y="160"/>
                  </a:lnTo>
                  <a:cubicBezTo>
                    <a:pt x="24" y="160"/>
                    <a:pt x="1" y="196"/>
                    <a:pt x="1" y="243"/>
                  </a:cubicBezTo>
                  <a:cubicBezTo>
                    <a:pt x="12" y="279"/>
                    <a:pt x="36" y="303"/>
                    <a:pt x="84" y="303"/>
                  </a:cubicBezTo>
                  <a:lnTo>
                    <a:pt x="1953" y="160"/>
                  </a:lnTo>
                  <a:lnTo>
                    <a:pt x="1941" y="672"/>
                  </a:lnTo>
                  <a:cubicBezTo>
                    <a:pt x="1929" y="707"/>
                    <a:pt x="1965" y="743"/>
                    <a:pt x="2001" y="743"/>
                  </a:cubicBezTo>
                  <a:cubicBezTo>
                    <a:pt x="2048" y="743"/>
                    <a:pt x="2084" y="707"/>
                    <a:pt x="2084" y="672"/>
                  </a:cubicBezTo>
                  <a:lnTo>
                    <a:pt x="2108" y="76"/>
                  </a:lnTo>
                  <a:cubicBezTo>
                    <a:pt x="2108" y="53"/>
                    <a:pt x="2096" y="29"/>
                    <a:pt x="2084" y="17"/>
                  </a:cubicBezTo>
                  <a:cubicBezTo>
                    <a:pt x="2067" y="9"/>
                    <a:pt x="2056" y="0"/>
                    <a:pt x="2043" y="0"/>
                  </a:cubicBez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663" name="Google Shape;975;p23"/>
            <p:cNvSpPr/>
            <p:nvPr/>
          </p:nvSpPr>
          <p:spPr>
            <a:xfrm>
              <a:off x="5812920" y="2927160"/>
              <a:ext cx="8640" cy="6480"/>
            </a:xfrm>
            <a:custGeom>
              <a:avLst/>
              <a:gdLst>
                <a:gd name="textAreaLeft" fmla="*/ 0 w 8640"/>
                <a:gd name="textAreaRight" fmla="*/ 9000 w 8640"/>
                <a:gd name="textAreaTop" fmla="*/ 0 h 6480"/>
                <a:gd name="textAreaBottom" fmla="*/ 6840 h 6480"/>
              </a:gdLst>
              <a:ahLst/>
              <a:rect l="textAreaLeft" t="textAreaTop" r="textAreaRight" b="textAreaBottom"/>
              <a:pathLst>
                <a:path w="274" h="208">
                  <a:moveTo>
                    <a:pt x="147" y="0"/>
                  </a:moveTo>
                  <a:cubicBezTo>
                    <a:pt x="134" y="0"/>
                    <a:pt x="120" y="2"/>
                    <a:pt x="107" y="8"/>
                  </a:cubicBezTo>
                  <a:cubicBezTo>
                    <a:pt x="48" y="20"/>
                    <a:pt x="0" y="79"/>
                    <a:pt x="24" y="139"/>
                  </a:cubicBezTo>
                  <a:cubicBezTo>
                    <a:pt x="33" y="183"/>
                    <a:pt x="74" y="207"/>
                    <a:pt x="119" y="207"/>
                  </a:cubicBezTo>
                  <a:cubicBezTo>
                    <a:pt x="135" y="207"/>
                    <a:pt x="151" y="204"/>
                    <a:pt x="167" y="198"/>
                  </a:cubicBezTo>
                  <a:cubicBezTo>
                    <a:pt x="226" y="186"/>
                    <a:pt x="274" y="127"/>
                    <a:pt x="250" y="67"/>
                  </a:cubicBezTo>
                  <a:cubicBezTo>
                    <a:pt x="241" y="30"/>
                    <a:pt x="195" y="0"/>
                    <a:pt x="147" y="0"/>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64" name="Google Shape;976;p23"/>
            <p:cNvSpPr/>
            <p:nvPr/>
          </p:nvSpPr>
          <p:spPr>
            <a:xfrm>
              <a:off x="5658120" y="2813040"/>
              <a:ext cx="90000" cy="44280"/>
            </a:xfrm>
            <a:custGeom>
              <a:avLst/>
              <a:gdLst>
                <a:gd name="textAreaLeft" fmla="*/ 0 w 90000"/>
                <a:gd name="textAreaRight" fmla="*/ 90360 w 90000"/>
                <a:gd name="textAreaTop" fmla="*/ 0 h 44280"/>
                <a:gd name="textAreaBottom" fmla="*/ 44640 h 44280"/>
              </a:gdLst>
              <a:ahLst/>
              <a:rect l="textAreaLeft" t="textAreaTop" r="textAreaRight" b="textAreaBottom"/>
              <a:pathLst>
                <a:path w="2704" h="1341">
                  <a:moveTo>
                    <a:pt x="471" y="1"/>
                  </a:moveTo>
                  <a:cubicBezTo>
                    <a:pt x="453" y="1"/>
                    <a:pt x="435" y="7"/>
                    <a:pt x="417" y="18"/>
                  </a:cubicBezTo>
                  <a:cubicBezTo>
                    <a:pt x="274" y="197"/>
                    <a:pt x="143" y="388"/>
                    <a:pt x="24" y="590"/>
                  </a:cubicBezTo>
                  <a:cubicBezTo>
                    <a:pt x="0" y="626"/>
                    <a:pt x="24" y="673"/>
                    <a:pt x="72" y="697"/>
                  </a:cubicBezTo>
                  <a:cubicBezTo>
                    <a:pt x="155" y="721"/>
                    <a:pt x="2191" y="1328"/>
                    <a:pt x="2596" y="1328"/>
                  </a:cubicBezTo>
                  <a:lnTo>
                    <a:pt x="2596" y="1340"/>
                  </a:lnTo>
                  <a:cubicBezTo>
                    <a:pt x="2703" y="1340"/>
                    <a:pt x="2703" y="1185"/>
                    <a:pt x="2596" y="1185"/>
                  </a:cubicBezTo>
                  <a:cubicBezTo>
                    <a:pt x="2263" y="1173"/>
                    <a:pt x="596" y="697"/>
                    <a:pt x="191" y="578"/>
                  </a:cubicBezTo>
                  <a:cubicBezTo>
                    <a:pt x="286" y="423"/>
                    <a:pt x="393" y="268"/>
                    <a:pt x="524" y="126"/>
                  </a:cubicBezTo>
                  <a:cubicBezTo>
                    <a:pt x="548" y="102"/>
                    <a:pt x="548" y="54"/>
                    <a:pt x="524" y="18"/>
                  </a:cubicBezTo>
                  <a:cubicBezTo>
                    <a:pt x="506" y="7"/>
                    <a:pt x="489" y="1"/>
                    <a:pt x="471" y="1"/>
                  </a:cubicBezTo>
                  <a:close/>
                </a:path>
              </a:pathLst>
            </a:custGeom>
            <a:solidFill>
              <a:schemeClr val="dk1"/>
            </a:solidFill>
            <a:ln w="0">
              <a:noFill/>
            </a:ln>
          </p:spPr>
          <p:style>
            <a:lnRef idx="0"/>
            <a:fillRef idx="0"/>
            <a:effectRef idx="0"/>
            <a:fontRef idx="minor"/>
          </p:style>
          <p:txBody>
            <a:bodyPr tIns="22320" bIns="22320" anchor="ctr">
              <a:noAutofit/>
            </a:bodyPr>
            <a:p>
              <a:pPr>
                <a:lnSpc>
                  <a:spcPct val="100000"/>
                </a:lnSpc>
              </a:pPr>
              <a:endParaRPr b="0" lang="tr-TR" sz="1800" spc="-1" strike="noStrike">
                <a:solidFill>
                  <a:schemeClr val="dk1"/>
                </a:solidFill>
                <a:latin typeface="Arial"/>
              </a:endParaRPr>
            </a:p>
          </p:txBody>
        </p:sp>
        <p:sp>
          <p:nvSpPr>
            <p:cNvPr id="665" name="Google Shape;977;p23"/>
            <p:cNvSpPr/>
            <p:nvPr/>
          </p:nvSpPr>
          <p:spPr>
            <a:xfrm>
              <a:off x="5669280" y="2811960"/>
              <a:ext cx="7560" cy="6480"/>
            </a:xfrm>
            <a:custGeom>
              <a:avLst/>
              <a:gdLst>
                <a:gd name="textAreaLeft" fmla="*/ 0 w 7560"/>
                <a:gd name="textAreaRight" fmla="*/ 7920 w 7560"/>
                <a:gd name="textAreaTop" fmla="*/ 0 h 6480"/>
                <a:gd name="textAreaBottom" fmla="*/ 6840 h 6480"/>
              </a:gdLst>
              <a:ahLst/>
              <a:rect l="textAreaLeft" t="textAreaTop" r="textAreaRight" b="textAreaBottom"/>
              <a:pathLst>
                <a:path w="239" h="204">
                  <a:moveTo>
                    <a:pt x="120" y="1"/>
                  </a:moveTo>
                  <a:cubicBezTo>
                    <a:pt x="48" y="1"/>
                    <a:pt x="1" y="48"/>
                    <a:pt x="1" y="96"/>
                  </a:cubicBezTo>
                  <a:cubicBezTo>
                    <a:pt x="1" y="156"/>
                    <a:pt x="48" y="203"/>
                    <a:pt x="120" y="203"/>
                  </a:cubicBezTo>
                  <a:cubicBezTo>
                    <a:pt x="179" y="203"/>
                    <a:pt x="239" y="156"/>
                    <a:pt x="239" y="96"/>
                  </a:cubicBezTo>
                  <a:cubicBezTo>
                    <a:pt x="239" y="48"/>
                    <a:pt x="179" y="1"/>
                    <a:pt x="120" y="1"/>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66" name="Google Shape;978;p23"/>
            <p:cNvSpPr/>
            <p:nvPr/>
          </p:nvSpPr>
          <p:spPr>
            <a:xfrm>
              <a:off x="5644440" y="2868120"/>
              <a:ext cx="73800" cy="25560"/>
            </a:xfrm>
            <a:custGeom>
              <a:avLst/>
              <a:gdLst>
                <a:gd name="textAreaLeft" fmla="*/ 0 w 73800"/>
                <a:gd name="textAreaRight" fmla="*/ 74160 w 73800"/>
                <a:gd name="textAreaTop" fmla="*/ 0 h 25560"/>
                <a:gd name="textAreaBottom" fmla="*/ 25920 h 25560"/>
              </a:gdLst>
              <a:ahLst/>
              <a:rect l="textAreaLeft" t="textAreaTop" r="textAreaRight" b="textAreaBottom"/>
              <a:pathLst>
                <a:path w="2224" h="775">
                  <a:moveTo>
                    <a:pt x="191" y="1"/>
                  </a:moveTo>
                  <a:cubicBezTo>
                    <a:pt x="155" y="1"/>
                    <a:pt x="120" y="24"/>
                    <a:pt x="108" y="60"/>
                  </a:cubicBezTo>
                  <a:lnTo>
                    <a:pt x="13" y="691"/>
                  </a:lnTo>
                  <a:cubicBezTo>
                    <a:pt x="1" y="739"/>
                    <a:pt x="36" y="774"/>
                    <a:pt x="72" y="774"/>
                  </a:cubicBezTo>
                  <a:lnTo>
                    <a:pt x="84" y="774"/>
                  </a:lnTo>
                  <a:cubicBezTo>
                    <a:pt x="120" y="774"/>
                    <a:pt x="155" y="751"/>
                    <a:pt x="155" y="715"/>
                  </a:cubicBezTo>
                  <a:lnTo>
                    <a:pt x="251" y="155"/>
                  </a:lnTo>
                  <a:lnTo>
                    <a:pt x="2108" y="405"/>
                  </a:lnTo>
                  <a:cubicBezTo>
                    <a:pt x="2112" y="406"/>
                    <a:pt x="2115" y="406"/>
                    <a:pt x="2118" y="406"/>
                  </a:cubicBezTo>
                  <a:cubicBezTo>
                    <a:pt x="2205" y="406"/>
                    <a:pt x="2223" y="262"/>
                    <a:pt x="2120" y="251"/>
                  </a:cubicBezTo>
                  <a:lnTo>
                    <a:pt x="191" y="1"/>
                  </a:lnTo>
                  <a:close/>
                </a:path>
              </a:pathLst>
            </a:custGeom>
            <a:solidFill>
              <a:schemeClr val="dk1"/>
            </a:solidFill>
            <a:ln w="0">
              <a:noFill/>
            </a:ln>
          </p:spPr>
          <p:style>
            <a:lnRef idx="0"/>
            <a:fillRef idx="0"/>
            <a:effectRef idx="0"/>
            <a:fontRef idx="minor"/>
          </p:style>
          <p:txBody>
            <a:bodyPr tIns="12960" bIns="12960" anchor="ctr">
              <a:noAutofit/>
            </a:bodyPr>
            <a:p>
              <a:pPr>
                <a:lnSpc>
                  <a:spcPct val="100000"/>
                </a:lnSpc>
              </a:pPr>
              <a:endParaRPr b="0" lang="tr-TR" sz="1800" spc="-1" strike="noStrike">
                <a:solidFill>
                  <a:schemeClr val="dk1"/>
                </a:solidFill>
                <a:latin typeface="Arial"/>
              </a:endParaRPr>
            </a:p>
          </p:txBody>
        </p:sp>
        <p:sp>
          <p:nvSpPr>
            <p:cNvPr id="667" name="Google Shape;979;p23"/>
            <p:cNvSpPr/>
            <p:nvPr/>
          </p:nvSpPr>
          <p:spPr>
            <a:xfrm>
              <a:off x="5643360" y="2887560"/>
              <a:ext cx="7560" cy="6480"/>
            </a:xfrm>
            <a:custGeom>
              <a:avLst/>
              <a:gdLst>
                <a:gd name="textAreaLeft" fmla="*/ 0 w 7560"/>
                <a:gd name="textAreaRight" fmla="*/ 7920 w 7560"/>
                <a:gd name="textAreaTop" fmla="*/ 0 h 6480"/>
                <a:gd name="textAreaBottom" fmla="*/ 6840 h 6480"/>
              </a:gdLst>
              <a:ahLst/>
              <a:rect l="textAreaLeft" t="textAreaTop" r="textAreaRight" b="textAreaBottom"/>
              <a:pathLst>
                <a:path w="240" h="204">
                  <a:moveTo>
                    <a:pt x="120" y="1"/>
                  </a:moveTo>
                  <a:cubicBezTo>
                    <a:pt x="49" y="1"/>
                    <a:pt x="1" y="37"/>
                    <a:pt x="1" y="96"/>
                  </a:cubicBezTo>
                  <a:cubicBezTo>
                    <a:pt x="1" y="156"/>
                    <a:pt x="49" y="203"/>
                    <a:pt x="120" y="203"/>
                  </a:cubicBezTo>
                  <a:cubicBezTo>
                    <a:pt x="191" y="203"/>
                    <a:pt x="239" y="156"/>
                    <a:pt x="239" y="96"/>
                  </a:cubicBezTo>
                  <a:cubicBezTo>
                    <a:pt x="239" y="37"/>
                    <a:pt x="191" y="1"/>
                    <a:pt x="120" y="1"/>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68" name="Google Shape;980;p23"/>
            <p:cNvSpPr/>
            <p:nvPr/>
          </p:nvSpPr>
          <p:spPr>
            <a:xfrm>
              <a:off x="5655600" y="2908440"/>
              <a:ext cx="70200" cy="24480"/>
            </a:xfrm>
            <a:custGeom>
              <a:avLst/>
              <a:gdLst>
                <a:gd name="textAreaLeft" fmla="*/ 0 w 70200"/>
                <a:gd name="textAreaRight" fmla="*/ 70560 w 70200"/>
                <a:gd name="textAreaTop" fmla="*/ 0 h 24480"/>
                <a:gd name="textAreaBottom" fmla="*/ 24840 h 24480"/>
              </a:gdLst>
              <a:ahLst/>
              <a:rect l="textAreaLeft" t="textAreaTop" r="textAreaRight" b="textAreaBottom"/>
              <a:pathLst>
                <a:path w="2108" h="739">
                  <a:moveTo>
                    <a:pt x="83" y="0"/>
                  </a:moveTo>
                  <a:cubicBezTo>
                    <a:pt x="60" y="0"/>
                    <a:pt x="36" y="0"/>
                    <a:pt x="24" y="12"/>
                  </a:cubicBezTo>
                  <a:cubicBezTo>
                    <a:pt x="12" y="36"/>
                    <a:pt x="0" y="48"/>
                    <a:pt x="0" y="71"/>
                  </a:cubicBezTo>
                  <a:lnTo>
                    <a:pt x="24" y="667"/>
                  </a:lnTo>
                  <a:cubicBezTo>
                    <a:pt x="36" y="702"/>
                    <a:pt x="60" y="738"/>
                    <a:pt x="95" y="738"/>
                  </a:cubicBezTo>
                  <a:lnTo>
                    <a:pt x="107" y="738"/>
                  </a:lnTo>
                  <a:cubicBezTo>
                    <a:pt x="143" y="738"/>
                    <a:pt x="179" y="702"/>
                    <a:pt x="167" y="667"/>
                  </a:cubicBezTo>
                  <a:lnTo>
                    <a:pt x="155" y="155"/>
                  </a:lnTo>
                  <a:lnTo>
                    <a:pt x="2024" y="298"/>
                  </a:lnTo>
                  <a:cubicBezTo>
                    <a:pt x="2060" y="298"/>
                    <a:pt x="2096" y="274"/>
                    <a:pt x="2107" y="238"/>
                  </a:cubicBezTo>
                  <a:cubicBezTo>
                    <a:pt x="2107" y="202"/>
                    <a:pt x="2072" y="167"/>
                    <a:pt x="2036" y="155"/>
                  </a:cubicBezTo>
                  <a:lnTo>
                    <a:pt x="83" y="0"/>
                  </a:lnTo>
                  <a:close/>
                </a:path>
              </a:pathLst>
            </a:custGeom>
            <a:solidFill>
              <a:schemeClr val="dk1"/>
            </a:solidFill>
            <a:ln w="0">
              <a:noFill/>
            </a:ln>
          </p:spPr>
          <p:style>
            <a:lnRef idx="0"/>
            <a:fillRef idx="0"/>
            <a:effectRef idx="0"/>
            <a:fontRef idx="minor"/>
          </p:style>
          <p:txBody>
            <a:bodyPr tIns="12240" bIns="12240" anchor="ctr">
              <a:noAutofit/>
            </a:bodyPr>
            <a:p>
              <a:pPr>
                <a:lnSpc>
                  <a:spcPct val="100000"/>
                </a:lnSpc>
              </a:pPr>
              <a:endParaRPr b="0" lang="tr-TR" sz="1800" spc="-1" strike="noStrike">
                <a:solidFill>
                  <a:schemeClr val="dk1"/>
                </a:solidFill>
                <a:latin typeface="Arial"/>
              </a:endParaRPr>
            </a:p>
          </p:txBody>
        </p:sp>
        <p:sp>
          <p:nvSpPr>
            <p:cNvPr id="669" name="Google Shape;981;p23"/>
            <p:cNvSpPr/>
            <p:nvPr/>
          </p:nvSpPr>
          <p:spPr>
            <a:xfrm>
              <a:off x="5655240" y="2927520"/>
              <a:ext cx="8640" cy="6480"/>
            </a:xfrm>
            <a:custGeom>
              <a:avLst/>
              <a:gdLst>
                <a:gd name="textAreaLeft" fmla="*/ 0 w 8640"/>
                <a:gd name="textAreaRight" fmla="*/ 9000 w 8640"/>
                <a:gd name="textAreaTop" fmla="*/ 0 h 6480"/>
                <a:gd name="textAreaBottom" fmla="*/ 6840 h 6480"/>
              </a:gdLst>
              <a:ahLst/>
              <a:rect l="textAreaLeft" t="textAreaTop" r="textAreaRight" b="textAreaBottom"/>
              <a:pathLst>
                <a:path w="274" h="209">
                  <a:moveTo>
                    <a:pt x="136" y="1"/>
                  </a:moveTo>
                  <a:cubicBezTo>
                    <a:pt x="85" y="1"/>
                    <a:pt x="34" y="25"/>
                    <a:pt x="24" y="75"/>
                  </a:cubicBezTo>
                  <a:cubicBezTo>
                    <a:pt x="0" y="123"/>
                    <a:pt x="48" y="182"/>
                    <a:pt x="107" y="206"/>
                  </a:cubicBezTo>
                  <a:cubicBezTo>
                    <a:pt x="117" y="208"/>
                    <a:pt x="127" y="209"/>
                    <a:pt x="138" y="209"/>
                  </a:cubicBezTo>
                  <a:cubicBezTo>
                    <a:pt x="189" y="209"/>
                    <a:pt x="240" y="184"/>
                    <a:pt x="250" y="134"/>
                  </a:cubicBezTo>
                  <a:cubicBezTo>
                    <a:pt x="274" y="87"/>
                    <a:pt x="226" y="27"/>
                    <a:pt x="167" y="4"/>
                  </a:cubicBezTo>
                  <a:cubicBezTo>
                    <a:pt x="157" y="2"/>
                    <a:pt x="147" y="1"/>
                    <a:pt x="136" y="1"/>
                  </a:cubicBezTo>
                  <a:close/>
                </a:path>
              </a:pathLst>
            </a:custGeom>
            <a:solidFill>
              <a:schemeClr val="dk1"/>
            </a:solidFill>
            <a:ln w="0">
              <a:noFill/>
            </a:ln>
          </p:spPr>
          <p:style>
            <a:lnRef idx="0"/>
            <a:fillRef idx="0"/>
            <a:effectRef idx="0"/>
            <a:fontRef idx="minor"/>
          </p:style>
          <p:txBody>
            <a:bodyPr tIns="3240" bIns="3240" anchor="ctr">
              <a:noAutofit/>
            </a:bodyPr>
            <a:p>
              <a:pPr>
                <a:lnSpc>
                  <a:spcPct val="100000"/>
                </a:lnSpc>
              </a:pPr>
              <a:endParaRPr b="0" lang="tr-TR" sz="1800" spc="-1" strike="noStrike">
                <a:solidFill>
                  <a:schemeClr val="dk1"/>
                </a:solidFill>
                <a:latin typeface="Arial"/>
              </a:endParaRPr>
            </a:p>
          </p:txBody>
        </p:sp>
        <p:sp>
          <p:nvSpPr>
            <p:cNvPr id="670" name="Google Shape;982;p23"/>
            <p:cNvSpPr/>
            <p:nvPr/>
          </p:nvSpPr>
          <p:spPr>
            <a:xfrm>
              <a:off x="5712840" y="2809080"/>
              <a:ext cx="51120" cy="43560"/>
            </a:xfrm>
            <a:custGeom>
              <a:avLst/>
              <a:gdLst>
                <a:gd name="textAreaLeft" fmla="*/ 0 w 51120"/>
                <a:gd name="textAreaRight" fmla="*/ 51480 w 51120"/>
                <a:gd name="textAreaTop" fmla="*/ 0 h 43560"/>
                <a:gd name="textAreaBottom" fmla="*/ 43920 h 43560"/>
              </a:gdLst>
              <a:ahLst/>
              <a:rect l="textAreaLeft" t="textAreaTop" r="textAreaRight" b="textAreaBottom"/>
              <a:pathLst>
                <a:path w="1537" h="1311">
                  <a:moveTo>
                    <a:pt x="763" y="0"/>
                  </a:moveTo>
                  <a:cubicBezTo>
                    <a:pt x="346" y="0"/>
                    <a:pt x="1" y="286"/>
                    <a:pt x="1" y="655"/>
                  </a:cubicBezTo>
                  <a:cubicBezTo>
                    <a:pt x="1" y="1013"/>
                    <a:pt x="346" y="1310"/>
                    <a:pt x="763" y="1310"/>
                  </a:cubicBezTo>
                  <a:cubicBezTo>
                    <a:pt x="1191" y="1310"/>
                    <a:pt x="1536" y="1013"/>
                    <a:pt x="1536" y="655"/>
                  </a:cubicBezTo>
                  <a:cubicBezTo>
                    <a:pt x="1536" y="286"/>
                    <a:pt x="1191" y="0"/>
                    <a:pt x="763" y="0"/>
                  </a:cubicBezTo>
                  <a:close/>
                </a:path>
              </a:pathLst>
            </a:custGeom>
            <a:solidFill>
              <a:schemeClr val="dk1"/>
            </a:solidFill>
            <a:ln w="0">
              <a:noFill/>
            </a:ln>
          </p:spPr>
          <p:style>
            <a:lnRef idx="0"/>
            <a:fillRef idx="0"/>
            <a:effectRef idx="0"/>
            <a:fontRef idx="minor"/>
          </p:style>
          <p:txBody>
            <a:bodyPr tIns="21960" bIns="21960" anchor="ctr">
              <a:noAutofit/>
            </a:bodyPr>
            <a:p>
              <a:pPr>
                <a:lnSpc>
                  <a:spcPct val="100000"/>
                </a:lnSpc>
              </a:pPr>
              <a:endParaRPr b="0" lang="tr-TR" sz="1800" spc="-1" strike="noStrike">
                <a:solidFill>
                  <a:schemeClr val="dk1"/>
                </a:solidFill>
                <a:latin typeface="Arial"/>
              </a:endParaRPr>
            </a:p>
          </p:txBody>
        </p:sp>
        <p:sp>
          <p:nvSpPr>
            <p:cNvPr id="671" name="Google Shape;983;p23"/>
            <p:cNvSpPr/>
            <p:nvPr/>
          </p:nvSpPr>
          <p:spPr>
            <a:xfrm>
              <a:off x="5720040" y="2809080"/>
              <a:ext cx="9000" cy="9000"/>
            </a:xfrm>
            <a:custGeom>
              <a:avLst/>
              <a:gdLst>
                <a:gd name="textAreaLeft" fmla="*/ 0 w 9000"/>
                <a:gd name="textAreaRight" fmla="*/ 9360 w 9000"/>
                <a:gd name="textAreaTop" fmla="*/ 0 h 9000"/>
                <a:gd name="textAreaBottom" fmla="*/ 9360 h 9000"/>
              </a:gdLst>
              <a:ahLst/>
              <a:rect l="textAreaLeft" t="textAreaTop" r="textAreaRight" b="textAreaBottom"/>
              <a:pathLst>
                <a:path w="275" h="275">
                  <a:moveTo>
                    <a:pt x="144" y="0"/>
                  </a:moveTo>
                  <a:cubicBezTo>
                    <a:pt x="60" y="0"/>
                    <a:pt x="1" y="60"/>
                    <a:pt x="1" y="131"/>
                  </a:cubicBezTo>
                  <a:cubicBezTo>
                    <a:pt x="1" y="203"/>
                    <a:pt x="60" y="274"/>
                    <a:pt x="144" y="274"/>
                  </a:cubicBezTo>
                  <a:cubicBezTo>
                    <a:pt x="215" y="274"/>
                    <a:pt x="275" y="203"/>
                    <a:pt x="275" y="131"/>
                  </a:cubicBezTo>
                  <a:cubicBezTo>
                    <a:pt x="275" y="60"/>
                    <a:pt x="215" y="0"/>
                    <a:pt x="144" y="0"/>
                  </a:cubicBezTo>
                  <a:close/>
                </a:path>
              </a:pathLst>
            </a:custGeom>
            <a:solidFill>
              <a:schemeClr val="dk1"/>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72" name="Google Shape;984;p23"/>
            <p:cNvSpPr/>
            <p:nvPr/>
          </p:nvSpPr>
          <p:spPr>
            <a:xfrm>
              <a:off x="5747400" y="2809080"/>
              <a:ext cx="9000" cy="9000"/>
            </a:xfrm>
            <a:custGeom>
              <a:avLst/>
              <a:gdLst>
                <a:gd name="textAreaLeft" fmla="*/ 0 w 9000"/>
                <a:gd name="textAreaRight" fmla="*/ 9360 w 9000"/>
                <a:gd name="textAreaTop" fmla="*/ 0 h 9000"/>
                <a:gd name="textAreaBottom" fmla="*/ 9360 h 9000"/>
              </a:gdLst>
              <a:ahLst/>
              <a:rect l="textAreaLeft" t="textAreaTop" r="textAreaRight" b="textAreaBottom"/>
              <a:pathLst>
                <a:path w="275" h="275">
                  <a:moveTo>
                    <a:pt x="143" y="0"/>
                  </a:moveTo>
                  <a:cubicBezTo>
                    <a:pt x="72" y="0"/>
                    <a:pt x="0" y="60"/>
                    <a:pt x="0" y="131"/>
                  </a:cubicBezTo>
                  <a:cubicBezTo>
                    <a:pt x="0" y="203"/>
                    <a:pt x="72" y="274"/>
                    <a:pt x="143" y="274"/>
                  </a:cubicBezTo>
                  <a:cubicBezTo>
                    <a:pt x="215" y="274"/>
                    <a:pt x="274" y="203"/>
                    <a:pt x="274" y="131"/>
                  </a:cubicBezTo>
                  <a:cubicBezTo>
                    <a:pt x="274" y="60"/>
                    <a:pt x="215" y="0"/>
                    <a:pt x="143" y="0"/>
                  </a:cubicBezTo>
                  <a:close/>
                </a:path>
              </a:pathLst>
            </a:custGeom>
            <a:solidFill>
              <a:schemeClr val="dk1"/>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73" name="Google Shape;985;p23"/>
            <p:cNvSpPr/>
            <p:nvPr/>
          </p:nvSpPr>
          <p:spPr>
            <a:xfrm>
              <a:off x="5673600" y="2824560"/>
              <a:ext cx="128520" cy="135000"/>
            </a:xfrm>
            <a:custGeom>
              <a:avLst/>
              <a:gdLst>
                <a:gd name="textAreaLeft" fmla="*/ 0 w 128520"/>
                <a:gd name="textAreaRight" fmla="*/ 128880 w 128520"/>
                <a:gd name="textAreaTop" fmla="*/ 0 h 135000"/>
                <a:gd name="textAreaBottom" fmla="*/ 135360 h 135000"/>
              </a:gdLst>
              <a:ahLst/>
              <a:rect l="textAreaLeft" t="textAreaTop" r="textAreaRight" b="textAreaBottom"/>
              <a:pathLst>
                <a:path w="3859" h="4049">
                  <a:moveTo>
                    <a:pt x="1930" y="1"/>
                  </a:moveTo>
                  <a:cubicBezTo>
                    <a:pt x="858" y="1"/>
                    <a:pt x="1" y="906"/>
                    <a:pt x="1" y="2025"/>
                  </a:cubicBezTo>
                  <a:cubicBezTo>
                    <a:pt x="1" y="3144"/>
                    <a:pt x="858" y="4049"/>
                    <a:pt x="1930" y="4049"/>
                  </a:cubicBezTo>
                  <a:cubicBezTo>
                    <a:pt x="2989" y="4049"/>
                    <a:pt x="3858" y="3144"/>
                    <a:pt x="3858" y="2025"/>
                  </a:cubicBezTo>
                  <a:cubicBezTo>
                    <a:pt x="3858" y="906"/>
                    <a:pt x="2989" y="1"/>
                    <a:pt x="1930" y="1"/>
                  </a:cubicBezTo>
                  <a:close/>
                </a:path>
              </a:pathLst>
            </a:custGeom>
            <a:solidFill>
              <a:schemeClr val="accent3"/>
            </a:solidFill>
            <a:ln w="0">
              <a:noFill/>
            </a:ln>
          </p:spPr>
          <p:style>
            <a:lnRef idx="0"/>
            <a:fillRef idx="0"/>
            <a:effectRef idx="0"/>
            <a:fontRef idx="minor"/>
          </p:style>
          <p:txBody>
            <a:bodyPr tIns="67680" bIns="67680" anchor="ctr">
              <a:noAutofit/>
            </a:bodyPr>
            <a:p>
              <a:pPr>
                <a:lnSpc>
                  <a:spcPct val="100000"/>
                </a:lnSpc>
              </a:pPr>
              <a:endParaRPr b="0" lang="tr-TR" sz="1800" spc="-1" strike="noStrike">
                <a:solidFill>
                  <a:schemeClr val="dk1"/>
                </a:solidFill>
                <a:latin typeface="Arial"/>
              </a:endParaRPr>
            </a:p>
          </p:txBody>
        </p:sp>
        <p:sp>
          <p:nvSpPr>
            <p:cNvPr id="674" name="Google Shape;986;p23"/>
            <p:cNvSpPr/>
            <p:nvPr/>
          </p:nvSpPr>
          <p:spPr>
            <a:xfrm>
              <a:off x="5674680" y="2824920"/>
              <a:ext cx="64080" cy="133920"/>
            </a:xfrm>
            <a:custGeom>
              <a:avLst/>
              <a:gdLst>
                <a:gd name="textAreaLeft" fmla="*/ 0 w 64080"/>
                <a:gd name="textAreaRight" fmla="*/ 64440 w 64080"/>
                <a:gd name="textAreaTop" fmla="*/ 0 h 133920"/>
                <a:gd name="textAreaBottom" fmla="*/ 134280 h 133920"/>
              </a:gdLst>
              <a:ahLst/>
              <a:rect l="textAreaLeft" t="textAreaTop" r="textAreaRight" b="textAreaBottom"/>
              <a:pathLst>
                <a:path w="1930" h="4014">
                  <a:moveTo>
                    <a:pt x="1897" y="1"/>
                  </a:moveTo>
                  <a:cubicBezTo>
                    <a:pt x="847" y="1"/>
                    <a:pt x="1" y="913"/>
                    <a:pt x="1" y="2013"/>
                  </a:cubicBezTo>
                  <a:cubicBezTo>
                    <a:pt x="1" y="2930"/>
                    <a:pt x="572" y="3846"/>
                    <a:pt x="1667" y="4013"/>
                  </a:cubicBezTo>
                  <a:cubicBezTo>
                    <a:pt x="1727" y="2656"/>
                    <a:pt x="1929" y="1"/>
                    <a:pt x="1917" y="1"/>
                  </a:cubicBezTo>
                  <a:cubicBezTo>
                    <a:pt x="1911" y="1"/>
                    <a:pt x="1904" y="1"/>
                    <a:pt x="1897" y="1"/>
                  </a:cubicBezTo>
                  <a:close/>
                </a:path>
              </a:pathLst>
            </a:custGeom>
            <a:solidFill>
              <a:schemeClr val="accent2"/>
            </a:solidFill>
            <a:ln w="0">
              <a:noFill/>
            </a:ln>
          </p:spPr>
          <p:style>
            <a:lnRef idx="0"/>
            <a:fillRef idx="0"/>
            <a:effectRef idx="0"/>
            <a:fontRef idx="minor"/>
          </p:style>
          <p:txBody>
            <a:bodyPr tIns="66960" bIns="66960" anchor="ctr">
              <a:noAutofit/>
            </a:bodyPr>
            <a:p>
              <a:pPr>
                <a:lnSpc>
                  <a:spcPct val="100000"/>
                </a:lnSpc>
              </a:pPr>
              <a:endParaRPr b="0" lang="tr-TR" sz="1800" spc="-1" strike="noStrike">
                <a:solidFill>
                  <a:schemeClr val="dk1"/>
                </a:solidFill>
                <a:latin typeface="Arial"/>
              </a:endParaRPr>
            </a:p>
          </p:txBody>
        </p:sp>
        <p:sp>
          <p:nvSpPr>
            <p:cNvPr id="675" name="Google Shape;987;p23"/>
            <p:cNvSpPr/>
            <p:nvPr/>
          </p:nvSpPr>
          <p:spPr>
            <a:xfrm>
              <a:off x="5739120" y="2824920"/>
              <a:ext cx="64080" cy="133920"/>
            </a:xfrm>
            <a:custGeom>
              <a:avLst/>
              <a:gdLst>
                <a:gd name="textAreaLeft" fmla="*/ 0 w 64080"/>
                <a:gd name="textAreaRight" fmla="*/ 64440 w 64080"/>
                <a:gd name="textAreaTop" fmla="*/ 0 h 133920"/>
                <a:gd name="textAreaBottom" fmla="*/ 134280 h 133920"/>
              </a:gdLst>
              <a:ahLst/>
              <a:rect l="textAreaLeft" t="textAreaTop" r="textAreaRight" b="textAreaBottom"/>
              <a:pathLst>
                <a:path w="1930" h="4014">
                  <a:moveTo>
                    <a:pt x="21" y="1"/>
                  </a:moveTo>
                  <a:cubicBezTo>
                    <a:pt x="14" y="1"/>
                    <a:pt x="7" y="1"/>
                    <a:pt x="0" y="1"/>
                  </a:cubicBezTo>
                  <a:cubicBezTo>
                    <a:pt x="0" y="1"/>
                    <a:pt x="203" y="2656"/>
                    <a:pt x="262" y="4013"/>
                  </a:cubicBezTo>
                  <a:cubicBezTo>
                    <a:pt x="1358" y="3846"/>
                    <a:pt x="1929" y="2930"/>
                    <a:pt x="1929" y="2013"/>
                  </a:cubicBezTo>
                  <a:cubicBezTo>
                    <a:pt x="1929" y="913"/>
                    <a:pt x="1083" y="1"/>
                    <a:pt x="21" y="1"/>
                  </a:cubicBezTo>
                  <a:close/>
                </a:path>
              </a:pathLst>
            </a:custGeom>
            <a:solidFill>
              <a:schemeClr val="accent2"/>
            </a:solidFill>
            <a:ln w="0">
              <a:noFill/>
            </a:ln>
          </p:spPr>
          <p:style>
            <a:lnRef idx="0"/>
            <a:fillRef idx="0"/>
            <a:effectRef idx="0"/>
            <a:fontRef idx="minor"/>
          </p:style>
          <p:txBody>
            <a:bodyPr tIns="66960" bIns="66960" anchor="ctr">
              <a:noAutofit/>
            </a:bodyPr>
            <a:p>
              <a:pPr>
                <a:lnSpc>
                  <a:spcPct val="100000"/>
                </a:lnSpc>
              </a:pPr>
              <a:endParaRPr b="0" lang="tr-TR" sz="1800" spc="-1" strike="noStrike">
                <a:solidFill>
                  <a:schemeClr val="dk1"/>
                </a:solidFill>
                <a:latin typeface="Arial"/>
              </a:endParaRPr>
            </a:p>
          </p:txBody>
        </p:sp>
      </p:grpSp>
      <p:sp>
        <p:nvSpPr>
          <p:cNvPr id="676" name="Google Shape;989;p23"/>
          <p:cNvSpPr/>
          <p:nvPr/>
        </p:nvSpPr>
        <p:spPr>
          <a:xfrm>
            <a:off x="514440" y="4302720"/>
            <a:ext cx="1348920" cy="1023480"/>
          </a:xfrm>
          <a:prstGeom prst="rect">
            <a:avLst/>
          </a:prstGeom>
          <a:solidFill>
            <a:schemeClr val="bg1">
              <a:lumMod val="85000"/>
            </a:schemeClr>
          </a:solidFill>
          <a:ln w="0">
            <a:noFill/>
          </a:ln>
        </p:spPr>
        <p:style>
          <a:lnRef idx="0"/>
          <a:fillRef idx="0"/>
          <a:effectRef idx="0"/>
          <a:fontRef idx="minor"/>
        </p:style>
        <p:txBody>
          <a:bodyPr tIns="91440" bIns="91440" anchor="ctr">
            <a:noAutofit/>
          </a:bodyPr>
          <a:p>
            <a:pPr algn="ctr">
              <a:lnSpc>
                <a:spcPct val="100000"/>
              </a:lnSpc>
            </a:pPr>
            <a:r>
              <a:rPr b="1" lang="en" sz="1700" spc="-1" strike="noStrike">
                <a:solidFill>
                  <a:srgbClr val="000000"/>
                </a:solidFill>
                <a:latin typeface="Fira Sans"/>
                <a:ea typeface="Fira Sans"/>
              </a:rPr>
              <a:t>Collect Data from Sources</a:t>
            </a:r>
            <a:endParaRPr b="0" lang="en-US" sz="1700" spc="-1" strike="noStrike">
              <a:solidFill>
                <a:srgbClr val="000000"/>
              </a:solidFill>
              <a:latin typeface="Arial"/>
            </a:endParaRPr>
          </a:p>
        </p:txBody>
      </p:sp>
      <p:sp>
        <p:nvSpPr>
          <p:cNvPr id="677" name="Google Shape;992;p23"/>
          <p:cNvSpPr/>
          <p:nvPr/>
        </p:nvSpPr>
        <p:spPr>
          <a:xfrm>
            <a:off x="2769480" y="4303080"/>
            <a:ext cx="1348920" cy="1023480"/>
          </a:xfrm>
          <a:prstGeom prst="rect">
            <a:avLst/>
          </a:prstGeom>
          <a:solidFill>
            <a:schemeClr val="bg1">
              <a:lumMod val="85000"/>
            </a:schemeClr>
          </a:solidFill>
          <a:ln w="0">
            <a:noFill/>
          </a:ln>
        </p:spPr>
        <p:style>
          <a:lnRef idx="0"/>
          <a:fillRef idx="0"/>
          <a:effectRef idx="0"/>
          <a:fontRef idx="minor"/>
        </p:style>
        <p:txBody>
          <a:bodyPr tIns="91440" bIns="91440" anchor="ctr">
            <a:noAutofit/>
          </a:bodyPr>
          <a:p>
            <a:pPr algn="ctr">
              <a:lnSpc>
                <a:spcPct val="100000"/>
              </a:lnSpc>
            </a:pPr>
            <a:r>
              <a:rPr b="1" lang="en" sz="1700" spc="-1" strike="noStrike">
                <a:solidFill>
                  <a:srgbClr val="000000"/>
                </a:solidFill>
                <a:latin typeface="Fira Sans"/>
                <a:ea typeface="Fira Sans"/>
              </a:rPr>
              <a:t>Aggregate Data</a:t>
            </a:r>
            <a:endParaRPr b="0" lang="en-US" sz="1700" spc="-1" strike="noStrike">
              <a:solidFill>
                <a:srgbClr val="000000"/>
              </a:solidFill>
              <a:latin typeface="Arial"/>
            </a:endParaRPr>
          </a:p>
        </p:txBody>
      </p:sp>
      <p:sp>
        <p:nvSpPr>
          <p:cNvPr id="678" name="Google Shape;995;p23"/>
          <p:cNvSpPr/>
          <p:nvPr/>
        </p:nvSpPr>
        <p:spPr>
          <a:xfrm>
            <a:off x="5024520" y="4302720"/>
            <a:ext cx="1348920" cy="1141920"/>
          </a:xfrm>
          <a:prstGeom prst="rect">
            <a:avLst/>
          </a:prstGeom>
          <a:solidFill>
            <a:schemeClr val="bg1">
              <a:lumMod val="85000"/>
            </a:schemeClr>
          </a:solidFill>
          <a:ln w="0">
            <a:noFill/>
          </a:ln>
        </p:spPr>
        <p:style>
          <a:lnRef idx="0"/>
          <a:fillRef idx="0"/>
          <a:effectRef idx="0"/>
          <a:fontRef idx="minor"/>
        </p:style>
        <p:txBody>
          <a:bodyPr tIns="91440" bIns="91440" anchor="ctr">
            <a:noAutofit/>
          </a:bodyPr>
          <a:p>
            <a:pPr algn="ctr">
              <a:lnSpc>
                <a:spcPct val="100000"/>
              </a:lnSpc>
            </a:pPr>
            <a:r>
              <a:rPr b="1" lang="en" sz="1700" spc="-1" strike="noStrike">
                <a:solidFill>
                  <a:srgbClr val="000000"/>
                </a:solidFill>
                <a:latin typeface="Fira Sans"/>
                <a:ea typeface="Fira Sans"/>
              </a:rPr>
              <a:t>Discover &amp; Detect threats</a:t>
            </a:r>
            <a:endParaRPr b="0" lang="en-US" sz="1700" spc="-1" strike="noStrike">
              <a:solidFill>
                <a:srgbClr val="000000"/>
              </a:solidFill>
              <a:latin typeface="Arial"/>
            </a:endParaRPr>
          </a:p>
        </p:txBody>
      </p:sp>
      <p:sp>
        <p:nvSpPr>
          <p:cNvPr id="679" name="Google Shape;998;p23"/>
          <p:cNvSpPr/>
          <p:nvPr/>
        </p:nvSpPr>
        <p:spPr>
          <a:xfrm>
            <a:off x="7270920" y="4303080"/>
            <a:ext cx="1366920" cy="1141920"/>
          </a:xfrm>
          <a:prstGeom prst="rect">
            <a:avLst/>
          </a:prstGeom>
          <a:solidFill>
            <a:schemeClr val="bg1">
              <a:lumMod val="85000"/>
            </a:schemeClr>
          </a:solidFill>
          <a:ln w="0">
            <a:noFill/>
          </a:ln>
        </p:spPr>
        <p:style>
          <a:lnRef idx="0"/>
          <a:fillRef idx="0"/>
          <a:effectRef idx="0"/>
          <a:fontRef idx="minor"/>
        </p:style>
        <p:txBody>
          <a:bodyPr tIns="91440" bIns="91440" anchor="ctr">
            <a:noAutofit/>
          </a:bodyPr>
          <a:p>
            <a:pPr algn="ctr">
              <a:lnSpc>
                <a:spcPct val="100000"/>
              </a:lnSpc>
            </a:pPr>
            <a:r>
              <a:rPr b="1" lang="en" sz="1700" spc="-1" strike="noStrike">
                <a:solidFill>
                  <a:srgbClr val="000000"/>
                </a:solidFill>
                <a:latin typeface="Fira Sans"/>
                <a:ea typeface="Fira Sans"/>
              </a:rPr>
              <a:t>Identify security breaches &amp; investigate alerts</a:t>
            </a:r>
            <a:endParaRPr b="0" lang="en-US" sz="1700" spc="-1" strike="noStrike">
              <a:solidFill>
                <a:srgbClr val="000000"/>
              </a:solidFill>
              <a:latin typeface="Arial"/>
            </a:endParaRPr>
          </a:p>
        </p:txBody>
      </p:sp>
      <p:grpSp>
        <p:nvGrpSpPr>
          <p:cNvPr id="680" name="Google Shape;1000;p23"/>
          <p:cNvGrpSpPr/>
          <p:nvPr/>
        </p:nvGrpSpPr>
        <p:grpSpPr>
          <a:xfrm>
            <a:off x="7222320" y="2133720"/>
            <a:ext cx="1464120" cy="1463760"/>
            <a:chOff x="7222320" y="2133720"/>
            <a:chExt cx="1464120" cy="1463760"/>
          </a:xfrm>
        </p:grpSpPr>
        <p:sp>
          <p:nvSpPr>
            <p:cNvPr id="681" name="Google Shape;1001;p23"/>
            <p:cNvSpPr/>
            <p:nvPr/>
          </p:nvSpPr>
          <p:spPr>
            <a:xfrm>
              <a:off x="7222320" y="2133720"/>
              <a:ext cx="1464120" cy="1463760"/>
            </a:xfrm>
            <a:custGeom>
              <a:avLst/>
              <a:gdLst>
                <a:gd name="textAreaLeft" fmla="*/ 0 w 1464120"/>
                <a:gd name="textAreaRight" fmla="*/ 1464480 w 1464120"/>
                <a:gd name="textAreaTop" fmla="*/ 0 h 1463760"/>
                <a:gd name="textAreaBottom" fmla="*/ 1464120 h 1463760"/>
              </a:gdLst>
              <a:ahLst/>
              <a:rect l="textAreaLeft" t="textAreaTop" r="textAreaRight" b="textAreaBottom"/>
              <a:pathLst>
                <a:path w="43828" h="43816">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82" name="Google Shape;1002;p23"/>
            <p:cNvSpPr/>
            <p:nvPr/>
          </p:nvSpPr>
          <p:spPr>
            <a:xfrm>
              <a:off x="7260480" y="2222280"/>
              <a:ext cx="1337400" cy="1286640"/>
            </a:xfrm>
            <a:custGeom>
              <a:avLst/>
              <a:gdLst>
                <a:gd name="textAreaLeft" fmla="*/ 0 w 1337400"/>
                <a:gd name="textAreaRight" fmla="*/ 1337760 w 1337400"/>
                <a:gd name="textAreaTop" fmla="*/ 0 h 1286640"/>
                <a:gd name="textAreaBottom" fmla="*/ 1287000 h 1286640"/>
              </a:gdLst>
              <a:ahLst/>
              <a:rect l="textAreaLeft" t="textAreaTop" r="textAreaRight" b="textAreaBottom"/>
              <a:pathLst>
                <a:path w="40030" h="38511">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83" name="Google Shape;1003;p23"/>
            <p:cNvSpPr/>
            <p:nvPr/>
          </p:nvSpPr>
          <p:spPr>
            <a:xfrm>
              <a:off x="7900560" y="2949480"/>
              <a:ext cx="117360" cy="334080"/>
            </a:xfrm>
            <a:custGeom>
              <a:avLst/>
              <a:gdLst>
                <a:gd name="textAreaLeft" fmla="*/ 0 w 117360"/>
                <a:gd name="textAreaRight" fmla="*/ 117720 w 117360"/>
                <a:gd name="textAreaTop" fmla="*/ 0 h 334080"/>
                <a:gd name="textAreaBottom" fmla="*/ 334440 h 334080"/>
              </a:gdLst>
              <a:ahLst/>
              <a:rect l="textAreaLeft" t="textAreaTop" r="textAreaRight" b="textAreaBottom"/>
              <a:pathLst>
                <a:path w="3525" h="10014">
                  <a:moveTo>
                    <a:pt x="631" y="0"/>
                  </a:moveTo>
                  <a:lnTo>
                    <a:pt x="0" y="10014"/>
                  </a:lnTo>
                  <a:lnTo>
                    <a:pt x="3524" y="10014"/>
                  </a:lnTo>
                  <a:lnTo>
                    <a:pt x="2893" y="0"/>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84" name="Google Shape;1004;p23"/>
            <p:cNvSpPr/>
            <p:nvPr/>
          </p:nvSpPr>
          <p:spPr>
            <a:xfrm>
              <a:off x="7493400" y="2540880"/>
              <a:ext cx="932760" cy="645840"/>
            </a:xfrm>
            <a:custGeom>
              <a:avLst/>
              <a:gdLst>
                <a:gd name="textAreaLeft" fmla="*/ 0 w 932760"/>
                <a:gd name="textAreaRight" fmla="*/ 933120 w 932760"/>
                <a:gd name="textAreaTop" fmla="*/ 0 h 645840"/>
                <a:gd name="textAreaBottom" fmla="*/ 646200 h 645840"/>
              </a:gdLst>
              <a:ahLst/>
              <a:rect l="textAreaLeft" t="textAreaTop" r="textAreaRight" b="textAreaBottom"/>
              <a:pathLst>
                <a:path w="27921" h="19337">
                  <a:moveTo>
                    <a:pt x="429" y="1"/>
                  </a:moveTo>
                  <a:cubicBezTo>
                    <a:pt x="191" y="1"/>
                    <a:pt x="0" y="191"/>
                    <a:pt x="0" y="429"/>
                  </a:cubicBezTo>
                  <a:lnTo>
                    <a:pt x="0" y="18908"/>
                  </a:lnTo>
                  <a:cubicBezTo>
                    <a:pt x="0" y="19146"/>
                    <a:pt x="191" y="19336"/>
                    <a:pt x="429" y="19336"/>
                  </a:cubicBezTo>
                  <a:lnTo>
                    <a:pt x="27480" y="19336"/>
                  </a:lnTo>
                  <a:cubicBezTo>
                    <a:pt x="27718" y="19336"/>
                    <a:pt x="27920" y="19146"/>
                    <a:pt x="27920" y="18908"/>
                  </a:cubicBezTo>
                  <a:lnTo>
                    <a:pt x="27920" y="429"/>
                  </a:lnTo>
                  <a:cubicBezTo>
                    <a:pt x="27920" y="191"/>
                    <a:pt x="27718" y="1"/>
                    <a:pt x="27480" y="1"/>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85" name="Google Shape;1005;p23"/>
            <p:cNvSpPr/>
            <p:nvPr/>
          </p:nvSpPr>
          <p:spPr>
            <a:xfrm>
              <a:off x="7527600" y="2576520"/>
              <a:ext cx="863640" cy="517320"/>
            </a:xfrm>
            <a:custGeom>
              <a:avLst/>
              <a:gdLst>
                <a:gd name="textAreaLeft" fmla="*/ 0 w 863640"/>
                <a:gd name="textAreaRight" fmla="*/ 864000 w 863640"/>
                <a:gd name="textAreaTop" fmla="*/ 0 h 517320"/>
                <a:gd name="textAreaBottom" fmla="*/ 517680 h 517320"/>
              </a:gdLst>
              <a:ahLst/>
              <a:rect l="textAreaLeft" t="textAreaTop" r="textAreaRight" b="textAreaBottom"/>
              <a:pathLst>
                <a:path w="25861" h="15491">
                  <a:moveTo>
                    <a:pt x="191" y="0"/>
                  </a:moveTo>
                  <a:cubicBezTo>
                    <a:pt x="83" y="0"/>
                    <a:pt x="0" y="72"/>
                    <a:pt x="0" y="179"/>
                  </a:cubicBezTo>
                  <a:lnTo>
                    <a:pt x="0" y="15312"/>
                  </a:lnTo>
                  <a:cubicBezTo>
                    <a:pt x="0" y="15407"/>
                    <a:pt x="83" y="15490"/>
                    <a:pt x="191" y="15490"/>
                  </a:cubicBezTo>
                  <a:lnTo>
                    <a:pt x="25670" y="15490"/>
                  </a:lnTo>
                  <a:cubicBezTo>
                    <a:pt x="25777" y="15490"/>
                    <a:pt x="25860" y="15407"/>
                    <a:pt x="25860" y="15312"/>
                  </a:cubicBezTo>
                  <a:lnTo>
                    <a:pt x="25860" y="179"/>
                  </a:lnTo>
                  <a:cubicBezTo>
                    <a:pt x="25860" y="72"/>
                    <a:pt x="25777" y="0"/>
                    <a:pt x="25670"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686" name="Google Shape;1006;p23"/>
            <p:cNvSpPr/>
            <p:nvPr/>
          </p:nvSpPr>
          <p:spPr>
            <a:xfrm>
              <a:off x="7650360" y="3260160"/>
              <a:ext cx="617760" cy="23400"/>
            </a:xfrm>
            <a:custGeom>
              <a:avLst/>
              <a:gdLst>
                <a:gd name="textAreaLeft" fmla="*/ 0 w 617760"/>
                <a:gd name="textAreaRight" fmla="*/ 618120 w 617760"/>
                <a:gd name="textAreaTop" fmla="*/ 0 h 23400"/>
                <a:gd name="textAreaBottom" fmla="*/ 23760 h 23400"/>
              </a:gdLst>
              <a:ahLst/>
              <a:rect l="textAreaLeft" t="textAreaTop" r="textAreaRight" b="textAreaBottom"/>
              <a:pathLst>
                <a:path w="18503" h="715">
                  <a:moveTo>
                    <a:pt x="274" y="0"/>
                  </a:moveTo>
                  <a:cubicBezTo>
                    <a:pt x="119" y="0"/>
                    <a:pt x="0" y="131"/>
                    <a:pt x="0" y="274"/>
                  </a:cubicBezTo>
                  <a:lnTo>
                    <a:pt x="0" y="441"/>
                  </a:lnTo>
                  <a:cubicBezTo>
                    <a:pt x="0" y="595"/>
                    <a:pt x="119" y="715"/>
                    <a:pt x="274" y="715"/>
                  </a:cubicBezTo>
                  <a:lnTo>
                    <a:pt x="18229" y="715"/>
                  </a:lnTo>
                  <a:cubicBezTo>
                    <a:pt x="18383" y="715"/>
                    <a:pt x="18502" y="595"/>
                    <a:pt x="18502" y="441"/>
                  </a:cubicBezTo>
                  <a:lnTo>
                    <a:pt x="18502" y="274"/>
                  </a:lnTo>
                  <a:cubicBezTo>
                    <a:pt x="18502" y="131"/>
                    <a:pt x="18383" y="0"/>
                    <a:pt x="18229" y="0"/>
                  </a:cubicBezTo>
                  <a:close/>
                </a:path>
              </a:pathLst>
            </a:custGeom>
            <a:solidFill>
              <a:schemeClr val="accent6"/>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687" name="Google Shape;1007;p23"/>
            <p:cNvSpPr/>
            <p:nvPr/>
          </p:nvSpPr>
          <p:spPr>
            <a:xfrm>
              <a:off x="7939440" y="3126240"/>
              <a:ext cx="34560" cy="29520"/>
            </a:xfrm>
            <a:custGeom>
              <a:avLst/>
              <a:gdLst>
                <a:gd name="textAreaLeft" fmla="*/ 0 w 34560"/>
                <a:gd name="textAreaRight" fmla="*/ 34920 w 34560"/>
                <a:gd name="textAreaTop" fmla="*/ 0 h 29520"/>
                <a:gd name="textAreaBottom" fmla="*/ 29880 h 29520"/>
              </a:gdLst>
              <a:ahLst/>
              <a:rect l="textAreaLeft" t="textAreaTop" r="textAreaRight" b="textAreaBottom"/>
              <a:pathLst>
                <a:path w="1049" h="892">
                  <a:moveTo>
                    <a:pt x="608" y="1"/>
                  </a:moveTo>
                  <a:cubicBezTo>
                    <a:pt x="203" y="1"/>
                    <a:pt x="1" y="477"/>
                    <a:pt x="287" y="763"/>
                  </a:cubicBezTo>
                  <a:cubicBezTo>
                    <a:pt x="379" y="851"/>
                    <a:pt x="491" y="891"/>
                    <a:pt x="601" y="891"/>
                  </a:cubicBezTo>
                  <a:cubicBezTo>
                    <a:pt x="830" y="891"/>
                    <a:pt x="1049" y="715"/>
                    <a:pt x="1049" y="441"/>
                  </a:cubicBezTo>
                  <a:cubicBezTo>
                    <a:pt x="1049" y="203"/>
                    <a:pt x="846" y="1"/>
                    <a:pt x="608" y="1"/>
                  </a:cubicBezTo>
                  <a:close/>
                </a:path>
              </a:pathLst>
            </a:custGeom>
            <a:solidFill>
              <a:schemeClr val="accent5"/>
            </a:solidFill>
            <a:ln w="0">
              <a:noFill/>
            </a:ln>
          </p:spPr>
          <p:style>
            <a:lnRef idx="0"/>
            <a:fillRef idx="0"/>
            <a:effectRef idx="0"/>
            <a:fontRef idx="minor"/>
          </p:style>
          <p:txBody>
            <a:bodyPr tIns="14760" bIns="14760" anchor="ctr">
              <a:noAutofit/>
            </a:bodyPr>
            <a:p>
              <a:pPr>
                <a:lnSpc>
                  <a:spcPct val="100000"/>
                </a:lnSpc>
              </a:pPr>
              <a:endParaRPr b="0" lang="tr-TR" sz="1800" spc="-1" strike="noStrike">
                <a:solidFill>
                  <a:schemeClr val="dk1"/>
                </a:solidFill>
                <a:latin typeface="Arial"/>
              </a:endParaRPr>
            </a:p>
          </p:txBody>
        </p:sp>
        <p:sp>
          <p:nvSpPr>
            <p:cNvPr id="688" name="Google Shape;1008;p23"/>
            <p:cNvSpPr/>
            <p:nvPr/>
          </p:nvSpPr>
          <p:spPr>
            <a:xfrm>
              <a:off x="7773840" y="2784960"/>
              <a:ext cx="371160" cy="33840"/>
            </a:xfrm>
            <a:custGeom>
              <a:avLst/>
              <a:gdLst>
                <a:gd name="textAreaLeft" fmla="*/ 0 w 371160"/>
                <a:gd name="textAreaRight" fmla="*/ 371520 w 371160"/>
                <a:gd name="textAreaTop" fmla="*/ 0 h 33840"/>
                <a:gd name="textAreaBottom" fmla="*/ 34200 h 33840"/>
              </a:gdLst>
              <a:ahLst/>
              <a:rect l="textAreaLeft" t="textAreaTop" r="textAreaRight" b="textAreaBottom"/>
              <a:pathLst>
                <a:path w="11121" h="1025">
                  <a:moveTo>
                    <a:pt x="512" y="0"/>
                  </a:moveTo>
                  <a:cubicBezTo>
                    <a:pt x="226" y="0"/>
                    <a:pt x="0" y="226"/>
                    <a:pt x="0" y="512"/>
                  </a:cubicBezTo>
                  <a:cubicBezTo>
                    <a:pt x="0" y="786"/>
                    <a:pt x="226" y="1024"/>
                    <a:pt x="512" y="1024"/>
                  </a:cubicBezTo>
                  <a:lnTo>
                    <a:pt x="10620" y="1024"/>
                  </a:lnTo>
                  <a:cubicBezTo>
                    <a:pt x="10894" y="1024"/>
                    <a:pt x="11120" y="786"/>
                    <a:pt x="11120" y="512"/>
                  </a:cubicBezTo>
                  <a:cubicBezTo>
                    <a:pt x="11120" y="226"/>
                    <a:pt x="10894" y="0"/>
                    <a:pt x="10620" y="0"/>
                  </a:cubicBezTo>
                  <a:close/>
                </a:path>
              </a:pathLst>
            </a:custGeom>
            <a:solidFill>
              <a:schemeClr val="accent3"/>
            </a:solidFill>
            <a:ln w="0">
              <a:noFill/>
            </a:ln>
          </p:spPr>
          <p:style>
            <a:lnRef idx="0"/>
            <a:fillRef idx="0"/>
            <a:effectRef idx="0"/>
            <a:fontRef idx="minor"/>
          </p:style>
          <p:txBody>
            <a:bodyPr tIns="16920" bIns="16920" anchor="ctr">
              <a:noAutofit/>
            </a:bodyPr>
            <a:p>
              <a:pPr>
                <a:lnSpc>
                  <a:spcPct val="100000"/>
                </a:lnSpc>
              </a:pPr>
              <a:endParaRPr b="0" lang="tr-TR" sz="1800" spc="-1" strike="noStrike">
                <a:solidFill>
                  <a:schemeClr val="dk1"/>
                </a:solidFill>
                <a:latin typeface="Arial"/>
              </a:endParaRPr>
            </a:p>
          </p:txBody>
        </p:sp>
        <p:sp>
          <p:nvSpPr>
            <p:cNvPr id="689" name="Google Shape;1009;p23"/>
            <p:cNvSpPr/>
            <p:nvPr/>
          </p:nvSpPr>
          <p:spPr>
            <a:xfrm>
              <a:off x="7773840" y="2840760"/>
              <a:ext cx="371160" cy="33840"/>
            </a:xfrm>
            <a:custGeom>
              <a:avLst/>
              <a:gdLst>
                <a:gd name="textAreaLeft" fmla="*/ 0 w 371160"/>
                <a:gd name="textAreaRight" fmla="*/ 371520 w 371160"/>
                <a:gd name="textAreaTop" fmla="*/ 0 h 33840"/>
                <a:gd name="textAreaBottom" fmla="*/ 34200 h 33840"/>
              </a:gdLst>
              <a:ahLst/>
              <a:rect l="textAreaLeft" t="textAreaTop" r="textAreaRight" b="textAreaBottom"/>
              <a:pathLst>
                <a:path w="11121" h="1024">
                  <a:moveTo>
                    <a:pt x="512" y="0"/>
                  </a:moveTo>
                  <a:cubicBezTo>
                    <a:pt x="226" y="0"/>
                    <a:pt x="0" y="226"/>
                    <a:pt x="0" y="512"/>
                  </a:cubicBezTo>
                  <a:cubicBezTo>
                    <a:pt x="0" y="798"/>
                    <a:pt x="226" y="1024"/>
                    <a:pt x="512" y="1024"/>
                  </a:cubicBezTo>
                  <a:lnTo>
                    <a:pt x="10620" y="1024"/>
                  </a:lnTo>
                  <a:cubicBezTo>
                    <a:pt x="10894" y="1024"/>
                    <a:pt x="11120" y="798"/>
                    <a:pt x="11120" y="512"/>
                  </a:cubicBezTo>
                  <a:cubicBezTo>
                    <a:pt x="11120" y="226"/>
                    <a:pt x="10894" y="0"/>
                    <a:pt x="10620" y="0"/>
                  </a:cubicBezTo>
                  <a:close/>
                </a:path>
              </a:pathLst>
            </a:custGeom>
            <a:solidFill>
              <a:schemeClr val="accent3"/>
            </a:solidFill>
            <a:ln w="0">
              <a:noFill/>
            </a:ln>
          </p:spPr>
          <p:style>
            <a:lnRef idx="0"/>
            <a:fillRef idx="0"/>
            <a:effectRef idx="0"/>
            <a:fontRef idx="minor"/>
          </p:style>
          <p:txBody>
            <a:bodyPr tIns="16920" bIns="16920" anchor="ctr">
              <a:noAutofit/>
            </a:bodyPr>
            <a:p>
              <a:pPr>
                <a:lnSpc>
                  <a:spcPct val="100000"/>
                </a:lnSpc>
              </a:pPr>
              <a:endParaRPr b="0" lang="tr-TR" sz="1800" spc="-1" strike="noStrike">
                <a:solidFill>
                  <a:schemeClr val="dk1"/>
                </a:solidFill>
                <a:latin typeface="Arial"/>
              </a:endParaRPr>
            </a:p>
          </p:txBody>
        </p:sp>
        <p:sp>
          <p:nvSpPr>
            <p:cNvPr id="690" name="Google Shape;1010;p23"/>
            <p:cNvSpPr/>
            <p:nvPr/>
          </p:nvSpPr>
          <p:spPr>
            <a:xfrm>
              <a:off x="7795080" y="2852640"/>
              <a:ext cx="9720" cy="9720"/>
            </a:xfrm>
            <a:custGeom>
              <a:avLst/>
              <a:gdLst>
                <a:gd name="textAreaLeft" fmla="*/ 0 w 9720"/>
                <a:gd name="textAreaRight" fmla="*/ 10080 w 9720"/>
                <a:gd name="textAreaTop" fmla="*/ 0 h 9720"/>
                <a:gd name="textAreaBottom" fmla="*/ 10080 h 9720"/>
              </a:gdLst>
              <a:ahLst/>
              <a:rect l="textAreaLeft" t="textAreaTop" r="textAreaRight" b="textAreaBottom"/>
              <a:pathLst>
                <a:path w="299" h="298">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w="0">
              <a:noFill/>
            </a:ln>
          </p:spPr>
          <p:style>
            <a:lnRef idx="0"/>
            <a:fillRef idx="0"/>
            <a:effectRef idx="0"/>
            <a:fontRef idx="minor"/>
          </p:style>
          <p:txBody>
            <a:bodyPr tIns="5040" bIns="5040" anchor="ctr">
              <a:noAutofit/>
            </a:bodyPr>
            <a:p>
              <a:pPr>
                <a:lnSpc>
                  <a:spcPct val="100000"/>
                </a:lnSpc>
              </a:pPr>
              <a:endParaRPr b="0" lang="tr-TR" sz="1800" spc="-1" strike="noStrike">
                <a:solidFill>
                  <a:schemeClr val="dk1"/>
                </a:solidFill>
                <a:latin typeface="Arial"/>
              </a:endParaRPr>
            </a:p>
          </p:txBody>
        </p:sp>
        <p:sp>
          <p:nvSpPr>
            <p:cNvPr id="691" name="Google Shape;1011;p23"/>
            <p:cNvSpPr/>
            <p:nvPr/>
          </p:nvSpPr>
          <p:spPr>
            <a:xfrm>
              <a:off x="7816680" y="28533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287" h="286">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92" name="Google Shape;1012;p23"/>
            <p:cNvSpPr/>
            <p:nvPr/>
          </p:nvSpPr>
          <p:spPr>
            <a:xfrm>
              <a:off x="7837920" y="28533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287" h="286">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93" name="Google Shape;1013;p23"/>
            <p:cNvSpPr/>
            <p:nvPr/>
          </p:nvSpPr>
          <p:spPr>
            <a:xfrm>
              <a:off x="7858800" y="2853360"/>
              <a:ext cx="9720" cy="9360"/>
            </a:xfrm>
            <a:custGeom>
              <a:avLst/>
              <a:gdLst>
                <a:gd name="textAreaLeft" fmla="*/ 0 w 9720"/>
                <a:gd name="textAreaRight" fmla="*/ 10080 w 9720"/>
                <a:gd name="textAreaTop" fmla="*/ 0 h 9360"/>
                <a:gd name="textAreaBottom" fmla="*/ 9720 h 9360"/>
              </a:gdLst>
              <a:ahLst/>
              <a:rect l="textAreaLeft" t="textAreaTop" r="textAreaRight" b="textAreaBottom"/>
              <a:pathLst>
                <a:path w="299" h="286">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94" name="Google Shape;1014;p23"/>
            <p:cNvSpPr/>
            <p:nvPr/>
          </p:nvSpPr>
          <p:spPr>
            <a:xfrm>
              <a:off x="7880400" y="28533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287" h="286">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695" name="Google Shape;1015;p23"/>
            <p:cNvSpPr/>
            <p:nvPr/>
          </p:nvSpPr>
          <p:spPr>
            <a:xfrm>
              <a:off x="7916040" y="2893320"/>
              <a:ext cx="86400" cy="59040"/>
            </a:xfrm>
            <a:custGeom>
              <a:avLst/>
              <a:gdLst>
                <a:gd name="textAreaLeft" fmla="*/ 0 w 86400"/>
                <a:gd name="textAreaRight" fmla="*/ 86760 w 86400"/>
                <a:gd name="textAreaTop" fmla="*/ 0 h 59040"/>
                <a:gd name="textAreaBottom" fmla="*/ 59400 h 59040"/>
              </a:gdLst>
              <a:ahLst/>
              <a:rect l="textAreaLeft" t="textAreaTop" r="textAreaRight" b="textAreaBottom"/>
              <a:pathLst>
                <a:path w="2597" h="1775">
                  <a:moveTo>
                    <a:pt x="1298" y="1"/>
                  </a:moveTo>
                  <a:cubicBezTo>
                    <a:pt x="584" y="1"/>
                    <a:pt x="0" y="572"/>
                    <a:pt x="0" y="1298"/>
                  </a:cubicBezTo>
                  <a:lnTo>
                    <a:pt x="0" y="1775"/>
                  </a:lnTo>
                  <a:lnTo>
                    <a:pt x="441" y="1775"/>
                  </a:lnTo>
                  <a:lnTo>
                    <a:pt x="441" y="1298"/>
                  </a:lnTo>
                  <a:cubicBezTo>
                    <a:pt x="441" y="822"/>
                    <a:pt x="822" y="429"/>
                    <a:pt x="1298" y="429"/>
                  </a:cubicBezTo>
                  <a:cubicBezTo>
                    <a:pt x="1775" y="429"/>
                    <a:pt x="2156" y="822"/>
                    <a:pt x="2167" y="1298"/>
                  </a:cubicBezTo>
                  <a:lnTo>
                    <a:pt x="2167" y="1775"/>
                  </a:lnTo>
                  <a:lnTo>
                    <a:pt x="2596" y="1775"/>
                  </a:lnTo>
                  <a:lnTo>
                    <a:pt x="2596" y="1298"/>
                  </a:lnTo>
                  <a:cubicBezTo>
                    <a:pt x="2596" y="572"/>
                    <a:pt x="2013" y="1"/>
                    <a:pt x="1298" y="1"/>
                  </a:cubicBezTo>
                  <a:close/>
                </a:path>
              </a:pathLst>
            </a:custGeom>
            <a:solidFill>
              <a:schemeClr val="accent2"/>
            </a:solidFill>
            <a:ln w="0">
              <a:noFill/>
            </a:ln>
          </p:spPr>
          <p:style>
            <a:lnRef idx="0"/>
            <a:fillRef idx="0"/>
            <a:effectRef idx="0"/>
            <a:fontRef idx="minor"/>
          </p:style>
          <p:txBody>
            <a:bodyPr tIns="29520" bIns="29520" anchor="ctr">
              <a:noAutofit/>
            </a:bodyPr>
            <a:p>
              <a:pPr>
                <a:lnSpc>
                  <a:spcPct val="100000"/>
                </a:lnSpc>
              </a:pPr>
              <a:endParaRPr b="0" lang="tr-TR" sz="1800" spc="-1" strike="noStrike">
                <a:solidFill>
                  <a:schemeClr val="dk1"/>
                </a:solidFill>
                <a:latin typeface="Arial"/>
              </a:endParaRPr>
            </a:p>
          </p:txBody>
        </p:sp>
        <p:sp>
          <p:nvSpPr>
            <p:cNvPr id="696" name="Google Shape;1016;p23"/>
            <p:cNvSpPr/>
            <p:nvPr/>
          </p:nvSpPr>
          <p:spPr>
            <a:xfrm>
              <a:off x="7900560" y="2952720"/>
              <a:ext cx="117360" cy="86040"/>
            </a:xfrm>
            <a:custGeom>
              <a:avLst/>
              <a:gdLst>
                <a:gd name="textAreaLeft" fmla="*/ 0 w 117360"/>
                <a:gd name="textAreaRight" fmla="*/ 117720 w 117360"/>
                <a:gd name="textAreaTop" fmla="*/ 0 h 86040"/>
                <a:gd name="textAreaBottom" fmla="*/ 86400 h 86040"/>
              </a:gdLst>
              <a:ahLst/>
              <a:rect l="textAreaLeft" t="textAreaTop" r="textAreaRight" b="textAreaBottom"/>
              <a:pathLst>
                <a:path w="3525" h="2585">
                  <a:moveTo>
                    <a:pt x="393" y="1"/>
                  </a:moveTo>
                  <a:cubicBezTo>
                    <a:pt x="179" y="1"/>
                    <a:pt x="0" y="179"/>
                    <a:pt x="0" y="405"/>
                  </a:cubicBezTo>
                  <a:lnTo>
                    <a:pt x="0" y="2191"/>
                  </a:lnTo>
                  <a:cubicBezTo>
                    <a:pt x="0" y="2418"/>
                    <a:pt x="179" y="2584"/>
                    <a:pt x="393" y="2584"/>
                  </a:cubicBezTo>
                  <a:lnTo>
                    <a:pt x="3131" y="2584"/>
                  </a:lnTo>
                  <a:cubicBezTo>
                    <a:pt x="3346" y="2584"/>
                    <a:pt x="3524" y="2418"/>
                    <a:pt x="3524" y="2191"/>
                  </a:cubicBezTo>
                  <a:lnTo>
                    <a:pt x="3524" y="405"/>
                  </a:lnTo>
                  <a:cubicBezTo>
                    <a:pt x="3524" y="179"/>
                    <a:pt x="3346" y="1"/>
                    <a:pt x="3131" y="1"/>
                  </a:cubicBezTo>
                  <a:close/>
                </a:path>
              </a:pathLst>
            </a:custGeom>
            <a:solidFill>
              <a:schemeClr val="accent2"/>
            </a:solidFill>
            <a:ln w="0">
              <a:noFill/>
            </a:ln>
          </p:spPr>
          <p:style>
            <a:lnRef idx="0"/>
            <a:fillRef idx="0"/>
            <a:effectRef idx="0"/>
            <a:fontRef idx="minor"/>
          </p:style>
          <p:txBody>
            <a:bodyPr tIns="43200" bIns="43200" anchor="ctr">
              <a:noAutofit/>
            </a:bodyPr>
            <a:p>
              <a:pPr>
                <a:lnSpc>
                  <a:spcPct val="100000"/>
                </a:lnSpc>
              </a:pPr>
              <a:endParaRPr b="0" lang="tr-TR" sz="1800" spc="-1" strike="noStrike">
                <a:solidFill>
                  <a:schemeClr val="dk1"/>
                </a:solidFill>
                <a:latin typeface="Arial"/>
              </a:endParaRPr>
            </a:p>
          </p:txBody>
        </p:sp>
        <p:sp>
          <p:nvSpPr>
            <p:cNvPr id="697" name="Google Shape;1017;p23"/>
            <p:cNvSpPr/>
            <p:nvPr/>
          </p:nvSpPr>
          <p:spPr>
            <a:xfrm>
              <a:off x="7949160" y="2977920"/>
              <a:ext cx="20520" cy="20520"/>
            </a:xfrm>
            <a:custGeom>
              <a:avLst/>
              <a:gdLst>
                <a:gd name="textAreaLeft" fmla="*/ 0 w 20520"/>
                <a:gd name="textAreaRight" fmla="*/ 20880 w 20520"/>
                <a:gd name="textAreaTop" fmla="*/ 0 h 20520"/>
                <a:gd name="textAreaBottom" fmla="*/ 20880 h 20520"/>
              </a:gdLst>
              <a:ahLst/>
              <a:rect l="textAreaLeft" t="textAreaTop" r="textAreaRight" b="textAreaBottom"/>
              <a:pathLst>
                <a:path w="620" h="620">
                  <a:moveTo>
                    <a:pt x="310" y="1"/>
                  </a:moveTo>
                  <a:cubicBezTo>
                    <a:pt x="144" y="1"/>
                    <a:pt x="1" y="144"/>
                    <a:pt x="1" y="310"/>
                  </a:cubicBezTo>
                  <a:cubicBezTo>
                    <a:pt x="1" y="489"/>
                    <a:pt x="144" y="620"/>
                    <a:pt x="310" y="620"/>
                  </a:cubicBezTo>
                  <a:cubicBezTo>
                    <a:pt x="489" y="620"/>
                    <a:pt x="620" y="489"/>
                    <a:pt x="620" y="310"/>
                  </a:cubicBezTo>
                  <a:cubicBezTo>
                    <a:pt x="620" y="144"/>
                    <a:pt x="489" y="1"/>
                    <a:pt x="310" y="1"/>
                  </a:cubicBezTo>
                  <a:close/>
                </a:path>
              </a:pathLst>
            </a:custGeom>
            <a:solidFill>
              <a:schemeClr val="dk2"/>
            </a:solidFill>
            <a:ln w="0">
              <a:noFill/>
            </a:ln>
          </p:spPr>
          <p:style>
            <a:lnRef idx="0"/>
            <a:fillRef idx="0"/>
            <a:effectRef idx="0"/>
            <a:fontRef idx="minor"/>
          </p:style>
          <p:txBody>
            <a:bodyPr tIns="10440" bIns="10440" anchor="ctr">
              <a:noAutofit/>
            </a:bodyPr>
            <a:p>
              <a:pPr>
                <a:lnSpc>
                  <a:spcPct val="100000"/>
                </a:lnSpc>
              </a:pPr>
              <a:endParaRPr b="0" lang="tr-TR" sz="1800" spc="-1" strike="noStrike">
                <a:solidFill>
                  <a:schemeClr val="dk1"/>
                </a:solidFill>
                <a:latin typeface="Arial"/>
              </a:endParaRPr>
            </a:p>
          </p:txBody>
        </p:sp>
        <p:sp>
          <p:nvSpPr>
            <p:cNvPr id="698" name="Google Shape;1018;p23"/>
            <p:cNvSpPr/>
            <p:nvPr/>
          </p:nvSpPr>
          <p:spPr>
            <a:xfrm>
              <a:off x="7948800" y="2991600"/>
              <a:ext cx="21600" cy="25200"/>
            </a:xfrm>
            <a:custGeom>
              <a:avLst/>
              <a:gdLst>
                <a:gd name="textAreaLeft" fmla="*/ 0 w 21600"/>
                <a:gd name="textAreaRight" fmla="*/ 21960 w 21600"/>
                <a:gd name="textAreaTop" fmla="*/ 0 h 25200"/>
                <a:gd name="textAreaBottom" fmla="*/ 25560 h 25200"/>
              </a:gdLst>
              <a:ahLst/>
              <a:rect l="textAreaLeft" t="textAreaTop" r="textAreaRight" b="textAreaBottom"/>
              <a:pathLst>
                <a:path w="656" h="763">
                  <a:moveTo>
                    <a:pt x="275" y="0"/>
                  </a:moveTo>
                  <a:lnTo>
                    <a:pt x="1" y="762"/>
                  </a:lnTo>
                  <a:lnTo>
                    <a:pt x="656" y="762"/>
                  </a:lnTo>
                  <a:lnTo>
                    <a:pt x="358" y="0"/>
                  </a:lnTo>
                  <a:close/>
                </a:path>
              </a:pathLst>
            </a:custGeom>
            <a:solidFill>
              <a:schemeClr val="dk2"/>
            </a:solidFill>
            <a:ln w="0">
              <a:noFill/>
            </a:ln>
          </p:spPr>
          <p:style>
            <a:lnRef idx="0"/>
            <a:fillRef idx="0"/>
            <a:effectRef idx="0"/>
            <a:fontRef idx="minor"/>
          </p:style>
          <p:txBody>
            <a:bodyPr tIns="12600" bIns="12600" anchor="ctr">
              <a:noAutofit/>
            </a:bodyPr>
            <a:p>
              <a:pPr>
                <a:lnSpc>
                  <a:spcPct val="100000"/>
                </a:lnSpc>
              </a:pPr>
              <a:endParaRPr b="0" lang="tr-TR" sz="1800" spc="-1" strike="noStrike">
                <a:solidFill>
                  <a:schemeClr val="dk1"/>
                </a:solidFill>
                <a:latin typeface="Arial"/>
              </a:endParaRPr>
            </a:p>
          </p:txBody>
        </p:sp>
        <p:sp>
          <p:nvSpPr>
            <p:cNvPr id="699" name="Google Shape;1019;p23"/>
            <p:cNvSpPr/>
            <p:nvPr/>
          </p:nvSpPr>
          <p:spPr>
            <a:xfrm>
              <a:off x="7879320" y="2604240"/>
              <a:ext cx="160920" cy="160920"/>
            </a:xfrm>
            <a:custGeom>
              <a:avLst/>
              <a:gdLst>
                <a:gd name="textAreaLeft" fmla="*/ 0 w 160920"/>
                <a:gd name="textAreaRight" fmla="*/ 161280 w 160920"/>
                <a:gd name="textAreaTop" fmla="*/ 0 h 160920"/>
                <a:gd name="textAreaBottom" fmla="*/ 161280 h 160920"/>
              </a:gdLst>
              <a:ahLst/>
              <a:rect l="textAreaLeft" t="textAreaTop" r="textAreaRight" b="textAreaBottom"/>
              <a:pathLst>
                <a:path w="4823" h="4823">
                  <a:moveTo>
                    <a:pt x="2405" y="1"/>
                  </a:moveTo>
                  <a:cubicBezTo>
                    <a:pt x="1072" y="1"/>
                    <a:pt x="0" y="1084"/>
                    <a:pt x="0" y="2418"/>
                  </a:cubicBezTo>
                  <a:cubicBezTo>
                    <a:pt x="0" y="3739"/>
                    <a:pt x="1072" y="4823"/>
                    <a:pt x="2405" y="4823"/>
                  </a:cubicBezTo>
                  <a:cubicBezTo>
                    <a:pt x="3739" y="4823"/>
                    <a:pt x="4822" y="3739"/>
                    <a:pt x="4822" y="2418"/>
                  </a:cubicBezTo>
                  <a:cubicBezTo>
                    <a:pt x="4822" y="1084"/>
                    <a:pt x="3739" y="1"/>
                    <a:pt x="2405" y="1"/>
                  </a:cubicBezTo>
                  <a:close/>
                </a:path>
              </a:pathLst>
            </a:custGeom>
            <a:solidFill>
              <a:schemeClr val="accent4"/>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700" name="Google Shape;1020;p23"/>
            <p:cNvSpPr/>
            <p:nvPr/>
          </p:nvSpPr>
          <p:spPr>
            <a:xfrm>
              <a:off x="8101440" y="2484360"/>
              <a:ext cx="358560" cy="234360"/>
            </a:xfrm>
            <a:custGeom>
              <a:avLst/>
              <a:gdLst>
                <a:gd name="textAreaLeft" fmla="*/ 0 w 358560"/>
                <a:gd name="textAreaRight" fmla="*/ 358920 w 358560"/>
                <a:gd name="textAreaTop" fmla="*/ 0 h 234360"/>
                <a:gd name="textAreaBottom" fmla="*/ 234720 h 234360"/>
              </a:gdLst>
              <a:ahLst/>
              <a:rect l="textAreaLeft" t="textAreaTop" r="textAreaRight" b="textAreaBottom"/>
              <a:pathLst>
                <a:path w="10741" h="7026">
                  <a:moveTo>
                    <a:pt x="167" y="1"/>
                  </a:moveTo>
                  <a:cubicBezTo>
                    <a:pt x="72" y="1"/>
                    <a:pt x="1" y="72"/>
                    <a:pt x="1" y="168"/>
                  </a:cubicBezTo>
                  <a:lnTo>
                    <a:pt x="1" y="6859"/>
                  </a:lnTo>
                  <a:cubicBezTo>
                    <a:pt x="1" y="6954"/>
                    <a:pt x="72" y="7026"/>
                    <a:pt x="167" y="7026"/>
                  </a:cubicBezTo>
                  <a:lnTo>
                    <a:pt x="10574" y="7026"/>
                  </a:lnTo>
                  <a:cubicBezTo>
                    <a:pt x="10669" y="7026"/>
                    <a:pt x="10740" y="6954"/>
                    <a:pt x="10740" y="6859"/>
                  </a:cubicBezTo>
                  <a:lnTo>
                    <a:pt x="10740" y="168"/>
                  </a:lnTo>
                  <a:cubicBezTo>
                    <a:pt x="10740" y="72"/>
                    <a:pt x="10669" y="1"/>
                    <a:pt x="10574" y="1"/>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01" name="Google Shape;1021;p23"/>
            <p:cNvSpPr/>
            <p:nvPr/>
          </p:nvSpPr>
          <p:spPr>
            <a:xfrm>
              <a:off x="8136000" y="2505240"/>
              <a:ext cx="110160" cy="110160"/>
            </a:xfrm>
            <a:custGeom>
              <a:avLst/>
              <a:gdLst>
                <a:gd name="textAreaLeft" fmla="*/ 0 w 110160"/>
                <a:gd name="textAreaRight" fmla="*/ 110520 w 110160"/>
                <a:gd name="textAreaTop" fmla="*/ 0 h 110160"/>
                <a:gd name="textAreaBottom" fmla="*/ 110520 h 110160"/>
              </a:gdLst>
              <a:ahLst/>
              <a:rect l="textAreaLeft" t="textAreaTop" r="textAreaRight" b="textAreaBottom"/>
              <a:pathLst>
                <a:path w="3311" h="3311">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w="0">
              <a:noFill/>
            </a:ln>
          </p:spPr>
          <p:style>
            <a:lnRef idx="0"/>
            <a:fillRef idx="0"/>
            <a:effectRef idx="0"/>
            <a:fontRef idx="minor"/>
          </p:style>
          <p:txBody>
            <a:bodyPr tIns="55080" bIns="55080" anchor="ctr">
              <a:noAutofit/>
            </a:bodyPr>
            <a:p>
              <a:pPr>
                <a:lnSpc>
                  <a:spcPct val="100000"/>
                </a:lnSpc>
              </a:pPr>
              <a:endParaRPr b="0" lang="tr-TR" sz="1800" spc="-1" strike="noStrike">
                <a:solidFill>
                  <a:schemeClr val="dk1"/>
                </a:solidFill>
                <a:latin typeface="Arial"/>
              </a:endParaRPr>
            </a:p>
          </p:txBody>
        </p:sp>
        <p:sp>
          <p:nvSpPr>
            <p:cNvPr id="702" name="Google Shape;1022;p23"/>
            <p:cNvSpPr/>
            <p:nvPr/>
          </p:nvSpPr>
          <p:spPr>
            <a:xfrm>
              <a:off x="8164800" y="2551680"/>
              <a:ext cx="46800" cy="51120"/>
            </a:xfrm>
            <a:custGeom>
              <a:avLst/>
              <a:gdLst>
                <a:gd name="textAreaLeft" fmla="*/ 0 w 46800"/>
                <a:gd name="textAreaRight" fmla="*/ 47160 w 46800"/>
                <a:gd name="textAreaTop" fmla="*/ 0 h 51120"/>
                <a:gd name="textAreaBottom" fmla="*/ 51480 h 51120"/>
              </a:gdLst>
              <a:ahLst/>
              <a:rect l="textAreaLeft" t="textAreaTop" r="textAreaRight" b="textAreaBottom"/>
              <a:pathLst>
                <a:path w="1406" h="1537">
                  <a:moveTo>
                    <a:pt x="525" y="0"/>
                  </a:moveTo>
                  <a:cubicBezTo>
                    <a:pt x="525" y="179"/>
                    <a:pt x="513" y="345"/>
                    <a:pt x="501" y="512"/>
                  </a:cubicBezTo>
                  <a:cubicBezTo>
                    <a:pt x="322" y="548"/>
                    <a:pt x="156" y="607"/>
                    <a:pt x="1" y="703"/>
                  </a:cubicBezTo>
                  <a:cubicBezTo>
                    <a:pt x="25" y="976"/>
                    <a:pt x="72" y="1262"/>
                    <a:pt x="132" y="1536"/>
                  </a:cubicBezTo>
                  <a:lnTo>
                    <a:pt x="1406" y="1512"/>
                  </a:lnTo>
                  <a:cubicBezTo>
                    <a:pt x="1370" y="1226"/>
                    <a:pt x="1370" y="929"/>
                    <a:pt x="1394" y="631"/>
                  </a:cubicBezTo>
                  <a:cubicBezTo>
                    <a:pt x="1394" y="607"/>
                    <a:pt x="1346" y="584"/>
                    <a:pt x="1156" y="548"/>
                  </a:cubicBezTo>
                  <a:cubicBezTo>
                    <a:pt x="1084" y="441"/>
                    <a:pt x="1132" y="119"/>
                    <a:pt x="1132" y="119"/>
                  </a:cubicBezTo>
                  <a:cubicBezTo>
                    <a:pt x="918" y="119"/>
                    <a:pt x="715" y="83"/>
                    <a:pt x="525" y="0"/>
                  </a:cubicBezTo>
                  <a:close/>
                </a:path>
              </a:pathLst>
            </a:custGeom>
            <a:solidFill>
              <a:srgbClr val="e8bbbb"/>
            </a:solidFill>
            <a:ln w="0">
              <a:noFill/>
            </a:ln>
          </p:spPr>
          <p:style>
            <a:lnRef idx="0"/>
            <a:fillRef idx="0"/>
            <a:effectRef idx="0"/>
            <a:fontRef idx="minor"/>
          </p:style>
          <p:txBody>
            <a:bodyPr tIns="25560" bIns="25560" anchor="ctr">
              <a:noAutofit/>
            </a:bodyPr>
            <a:p>
              <a:pPr>
                <a:lnSpc>
                  <a:spcPct val="100000"/>
                </a:lnSpc>
              </a:pPr>
              <a:endParaRPr b="0" lang="tr-TR" sz="1800" spc="-1" strike="noStrike">
                <a:solidFill>
                  <a:schemeClr val="dk1"/>
                </a:solidFill>
                <a:latin typeface="Arial"/>
              </a:endParaRPr>
            </a:p>
          </p:txBody>
        </p:sp>
        <p:sp>
          <p:nvSpPr>
            <p:cNvPr id="703" name="Google Shape;1023;p23"/>
            <p:cNvSpPr/>
            <p:nvPr/>
          </p:nvSpPr>
          <p:spPr>
            <a:xfrm>
              <a:off x="8182440" y="2551680"/>
              <a:ext cx="19800" cy="10800"/>
            </a:xfrm>
            <a:custGeom>
              <a:avLst/>
              <a:gdLst>
                <a:gd name="textAreaLeft" fmla="*/ 0 w 19800"/>
                <a:gd name="textAreaRight" fmla="*/ 20160 w 19800"/>
                <a:gd name="textAreaTop" fmla="*/ 0 h 10800"/>
                <a:gd name="textAreaBottom" fmla="*/ 11160 h 10800"/>
              </a:gdLst>
              <a:ahLst/>
              <a:rect l="textAreaLeft" t="textAreaTop" r="textAreaRight" b="textAreaBottom"/>
              <a:pathLst>
                <a:path w="608" h="335">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w="0">
              <a:noFill/>
            </a:ln>
          </p:spPr>
          <p:style>
            <a:lnRef idx="0"/>
            <a:fillRef idx="0"/>
            <a:effectRef idx="0"/>
            <a:fontRef idx="minor"/>
          </p:style>
          <p:txBody>
            <a:bodyPr tIns="5400" bIns="5400" anchor="ctr">
              <a:noAutofit/>
            </a:bodyPr>
            <a:p>
              <a:pPr>
                <a:lnSpc>
                  <a:spcPct val="100000"/>
                </a:lnSpc>
              </a:pPr>
              <a:endParaRPr b="0" lang="tr-TR" sz="1800" spc="-1" strike="noStrike">
                <a:solidFill>
                  <a:schemeClr val="dk1"/>
                </a:solidFill>
                <a:latin typeface="Arial"/>
              </a:endParaRPr>
            </a:p>
          </p:txBody>
        </p:sp>
        <p:sp>
          <p:nvSpPr>
            <p:cNvPr id="704" name="Google Shape;1024;p23"/>
            <p:cNvSpPr/>
            <p:nvPr/>
          </p:nvSpPr>
          <p:spPr>
            <a:xfrm>
              <a:off x="8168400" y="2521800"/>
              <a:ext cx="40680" cy="38520"/>
            </a:xfrm>
            <a:custGeom>
              <a:avLst/>
              <a:gdLst>
                <a:gd name="textAreaLeft" fmla="*/ 0 w 40680"/>
                <a:gd name="textAreaRight" fmla="*/ 41040 w 40680"/>
                <a:gd name="textAreaTop" fmla="*/ 0 h 38520"/>
                <a:gd name="textAreaBottom" fmla="*/ 38880 h 38520"/>
              </a:gdLst>
              <a:ahLst/>
              <a:rect l="textAreaLeft" t="textAreaTop" r="textAreaRight" b="textAreaBottom"/>
              <a:pathLst>
                <a:path w="1227" h="1160">
                  <a:moveTo>
                    <a:pt x="710" y="1"/>
                  </a:moveTo>
                  <a:cubicBezTo>
                    <a:pt x="664" y="1"/>
                    <a:pt x="618" y="5"/>
                    <a:pt x="572" y="15"/>
                  </a:cubicBezTo>
                  <a:cubicBezTo>
                    <a:pt x="0" y="122"/>
                    <a:pt x="143" y="587"/>
                    <a:pt x="143" y="587"/>
                  </a:cubicBezTo>
                  <a:cubicBezTo>
                    <a:pt x="245" y="917"/>
                    <a:pt x="696" y="1160"/>
                    <a:pt x="860" y="1160"/>
                  </a:cubicBezTo>
                  <a:cubicBezTo>
                    <a:pt x="868" y="1160"/>
                    <a:pt x="875" y="1159"/>
                    <a:pt x="881" y="1158"/>
                  </a:cubicBezTo>
                  <a:cubicBezTo>
                    <a:pt x="941" y="1158"/>
                    <a:pt x="1143" y="1075"/>
                    <a:pt x="1203" y="694"/>
                  </a:cubicBezTo>
                  <a:cubicBezTo>
                    <a:pt x="1226" y="575"/>
                    <a:pt x="1226" y="444"/>
                    <a:pt x="1203" y="325"/>
                  </a:cubicBezTo>
                  <a:cubicBezTo>
                    <a:pt x="1163" y="125"/>
                    <a:pt x="947" y="1"/>
                    <a:pt x="710" y="1"/>
                  </a:cubicBezTo>
                  <a:close/>
                </a:path>
              </a:pathLst>
            </a:custGeom>
            <a:solidFill>
              <a:srgbClr val="e8bbbb"/>
            </a:solidFill>
            <a:ln w="0">
              <a:noFill/>
            </a:ln>
          </p:spPr>
          <p:style>
            <a:lnRef idx="0"/>
            <a:fillRef idx="0"/>
            <a:effectRef idx="0"/>
            <a:fontRef idx="minor"/>
          </p:style>
          <p:txBody>
            <a:bodyPr tIns="19440" bIns="19440" anchor="ctr">
              <a:noAutofit/>
            </a:bodyPr>
            <a:p>
              <a:pPr>
                <a:lnSpc>
                  <a:spcPct val="100000"/>
                </a:lnSpc>
              </a:pPr>
              <a:endParaRPr b="0" lang="tr-TR" sz="1800" spc="-1" strike="noStrike">
                <a:solidFill>
                  <a:schemeClr val="dk1"/>
                </a:solidFill>
                <a:latin typeface="Arial"/>
              </a:endParaRPr>
            </a:p>
          </p:txBody>
        </p:sp>
        <p:sp>
          <p:nvSpPr>
            <p:cNvPr id="705" name="Google Shape;1025;p23"/>
            <p:cNvSpPr/>
            <p:nvPr/>
          </p:nvSpPr>
          <p:spPr>
            <a:xfrm>
              <a:off x="8171280" y="2538720"/>
              <a:ext cx="6840" cy="9000"/>
            </a:xfrm>
            <a:custGeom>
              <a:avLst/>
              <a:gdLst>
                <a:gd name="textAreaLeft" fmla="*/ 0 w 6840"/>
                <a:gd name="textAreaRight" fmla="*/ 7200 w 6840"/>
                <a:gd name="textAreaTop" fmla="*/ 0 h 9000"/>
                <a:gd name="textAreaBottom" fmla="*/ 9360 h 9000"/>
              </a:gdLst>
              <a:ahLst/>
              <a:rect l="textAreaLeft" t="textAreaTop" r="textAreaRight" b="textAreaBottom"/>
              <a:pathLst>
                <a:path w="214" h="277">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706" name="Google Shape;1026;p23"/>
            <p:cNvSpPr/>
            <p:nvPr/>
          </p:nvSpPr>
          <p:spPr>
            <a:xfrm>
              <a:off x="8155440" y="2568960"/>
              <a:ext cx="73800" cy="48960"/>
            </a:xfrm>
            <a:custGeom>
              <a:avLst/>
              <a:gdLst>
                <a:gd name="textAreaLeft" fmla="*/ 0 w 73800"/>
                <a:gd name="textAreaRight" fmla="*/ 74160 w 73800"/>
                <a:gd name="textAreaTop" fmla="*/ 0 h 48960"/>
                <a:gd name="textAreaBottom" fmla="*/ 49320 h 48960"/>
              </a:gdLst>
              <a:ahLst/>
              <a:rect l="textAreaLeft" t="textAreaTop" r="textAreaRight" b="textAreaBottom"/>
              <a:pathLst>
                <a:path w="2692" h="1785">
                  <a:moveTo>
                    <a:pt x="965" y="0"/>
                  </a:moveTo>
                  <a:cubicBezTo>
                    <a:pt x="786" y="36"/>
                    <a:pt x="322" y="95"/>
                    <a:pt x="132" y="429"/>
                  </a:cubicBezTo>
                  <a:cubicBezTo>
                    <a:pt x="48" y="560"/>
                    <a:pt x="1" y="1191"/>
                    <a:pt x="13" y="1524"/>
                  </a:cubicBezTo>
                  <a:cubicBezTo>
                    <a:pt x="142" y="1595"/>
                    <a:pt x="690" y="1785"/>
                    <a:pt x="1281" y="1785"/>
                  </a:cubicBezTo>
                  <a:cubicBezTo>
                    <a:pt x="1781" y="1785"/>
                    <a:pt x="2311" y="1649"/>
                    <a:pt x="2644" y="1191"/>
                  </a:cubicBezTo>
                  <a:cubicBezTo>
                    <a:pt x="2608" y="1048"/>
                    <a:pt x="2691" y="453"/>
                    <a:pt x="2358" y="191"/>
                  </a:cubicBezTo>
                  <a:cubicBezTo>
                    <a:pt x="2179" y="36"/>
                    <a:pt x="1918" y="24"/>
                    <a:pt x="1620" y="24"/>
                  </a:cubicBezTo>
                  <a:cubicBezTo>
                    <a:pt x="1630" y="150"/>
                    <a:pt x="1520" y="202"/>
                    <a:pt x="1386" y="202"/>
                  </a:cubicBezTo>
                  <a:cubicBezTo>
                    <a:pt x="1217" y="202"/>
                    <a:pt x="1012" y="120"/>
                    <a:pt x="965" y="0"/>
                  </a:cubicBezTo>
                  <a:close/>
                </a:path>
              </a:pathLst>
            </a:custGeom>
            <a:solidFill>
              <a:schemeClr val="accent3"/>
            </a:solidFill>
            <a:ln w="0">
              <a:noFill/>
            </a:ln>
          </p:spPr>
          <p:style>
            <a:lnRef idx="0"/>
            <a:fillRef idx="0"/>
            <a:effectRef idx="0"/>
            <a:fontRef idx="minor"/>
          </p:style>
          <p:txBody>
            <a:bodyPr tIns="24480" bIns="24480" anchor="ctr">
              <a:noAutofit/>
            </a:bodyPr>
            <a:p>
              <a:pPr>
                <a:lnSpc>
                  <a:spcPct val="100000"/>
                </a:lnSpc>
              </a:pPr>
              <a:endParaRPr b="0" lang="tr-TR" sz="1800" spc="-1" strike="noStrike">
                <a:solidFill>
                  <a:schemeClr val="dk1"/>
                </a:solidFill>
                <a:latin typeface="Arial"/>
              </a:endParaRPr>
            </a:p>
          </p:txBody>
        </p:sp>
        <p:sp>
          <p:nvSpPr>
            <p:cNvPr id="707" name="Google Shape;1027;p23"/>
            <p:cNvSpPr/>
            <p:nvPr/>
          </p:nvSpPr>
          <p:spPr>
            <a:xfrm>
              <a:off x="8165880" y="2509200"/>
              <a:ext cx="50400" cy="39240"/>
            </a:xfrm>
            <a:custGeom>
              <a:avLst/>
              <a:gdLst>
                <a:gd name="textAreaLeft" fmla="*/ 0 w 50400"/>
                <a:gd name="textAreaRight" fmla="*/ 50760 w 50400"/>
                <a:gd name="textAreaTop" fmla="*/ 0 h 39240"/>
                <a:gd name="textAreaBottom" fmla="*/ 39600 h 39240"/>
              </a:gdLst>
              <a:ahLst/>
              <a:rect l="textAreaLeft" t="textAreaTop" r="textAreaRight" b="textAreaBottom"/>
              <a:pathLst>
                <a:path w="1514" h="1180">
                  <a:moveTo>
                    <a:pt x="757" y="1"/>
                  </a:moveTo>
                  <a:cubicBezTo>
                    <a:pt x="340" y="1"/>
                    <a:pt x="1" y="287"/>
                    <a:pt x="199" y="894"/>
                  </a:cubicBezTo>
                  <a:cubicBezTo>
                    <a:pt x="309" y="1170"/>
                    <a:pt x="409" y="1180"/>
                    <a:pt x="424" y="1180"/>
                  </a:cubicBezTo>
                  <a:cubicBezTo>
                    <a:pt x="425" y="1180"/>
                    <a:pt x="425" y="1180"/>
                    <a:pt x="425" y="1180"/>
                  </a:cubicBezTo>
                  <a:lnTo>
                    <a:pt x="378" y="799"/>
                  </a:lnTo>
                  <a:lnTo>
                    <a:pt x="378" y="799"/>
                  </a:lnTo>
                  <a:cubicBezTo>
                    <a:pt x="378" y="799"/>
                    <a:pt x="504" y="874"/>
                    <a:pt x="643" y="874"/>
                  </a:cubicBezTo>
                  <a:cubicBezTo>
                    <a:pt x="745" y="874"/>
                    <a:pt x="855" y="833"/>
                    <a:pt x="925" y="692"/>
                  </a:cubicBezTo>
                  <a:cubicBezTo>
                    <a:pt x="985" y="787"/>
                    <a:pt x="1080" y="835"/>
                    <a:pt x="1187" y="835"/>
                  </a:cubicBezTo>
                  <a:cubicBezTo>
                    <a:pt x="1216" y="837"/>
                    <a:pt x="1242" y="839"/>
                    <a:pt x="1266" y="839"/>
                  </a:cubicBezTo>
                  <a:cubicBezTo>
                    <a:pt x="1446" y="839"/>
                    <a:pt x="1514" y="757"/>
                    <a:pt x="1461" y="537"/>
                  </a:cubicBezTo>
                  <a:cubicBezTo>
                    <a:pt x="1425" y="454"/>
                    <a:pt x="1378" y="370"/>
                    <a:pt x="1306" y="299"/>
                  </a:cubicBezTo>
                  <a:cubicBezTo>
                    <a:pt x="1247" y="204"/>
                    <a:pt x="1211" y="13"/>
                    <a:pt x="783" y="1"/>
                  </a:cubicBezTo>
                  <a:cubicBezTo>
                    <a:pt x="774" y="1"/>
                    <a:pt x="765" y="1"/>
                    <a:pt x="757" y="1"/>
                  </a:cubicBezTo>
                  <a:close/>
                </a:path>
              </a:pathLst>
            </a:custGeom>
            <a:solidFill>
              <a:srgbClr val="3c2b20"/>
            </a:solidFill>
            <a:ln w="0">
              <a:noFill/>
            </a:ln>
          </p:spPr>
          <p:style>
            <a:lnRef idx="0"/>
            <a:fillRef idx="0"/>
            <a:effectRef idx="0"/>
            <a:fontRef idx="minor"/>
          </p:style>
          <p:txBody>
            <a:bodyPr tIns="19800" bIns="19800" anchor="ctr">
              <a:noAutofit/>
            </a:bodyPr>
            <a:p>
              <a:pPr>
                <a:lnSpc>
                  <a:spcPct val="100000"/>
                </a:lnSpc>
              </a:pPr>
              <a:endParaRPr b="0" lang="tr-TR" sz="1800" spc="-1" strike="noStrike">
                <a:solidFill>
                  <a:schemeClr val="dk1"/>
                </a:solidFill>
                <a:latin typeface="Arial"/>
              </a:endParaRPr>
            </a:p>
          </p:txBody>
        </p:sp>
        <p:sp>
          <p:nvSpPr>
            <p:cNvPr id="708" name="Google Shape;1028;p23"/>
            <p:cNvSpPr/>
            <p:nvPr/>
          </p:nvSpPr>
          <p:spPr>
            <a:xfrm>
              <a:off x="8127000" y="2631240"/>
              <a:ext cx="306360" cy="11160"/>
            </a:xfrm>
            <a:custGeom>
              <a:avLst/>
              <a:gdLst>
                <a:gd name="textAreaLeft" fmla="*/ 0 w 306360"/>
                <a:gd name="textAreaRight" fmla="*/ 306720 w 306360"/>
                <a:gd name="textAreaTop" fmla="*/ 0 h 11160"/>
                <a:gd name="textAreaBottom" fmla="*/ 11520 h 11160"/>
              </a:gdLst>
              <a:ahLst/>
              <a:rect l="textAreaLeft" t="textAreaTop" r="textAreaRight" b="textAreaBottom"/>
              <a:pathLst>
                <a:path w="9181" h="346">
                  <a:moveTo>
                    <a:pt x="167" y="0"/>
                  </a:moveTo>
                  <a:cubicBezTo>
                    <a:pt x="72" y="0"/>
                    <a:pt x="1" y="84"/>
                    <a:pt x="1" y="179"/>
                  </a:cubicBezTo>
                  <a:cubicBezTo>
                    <a:pt x="1" y="274"/>
                    <a:pt x="72" y="346"/>
                    <a:pt x="167" y="346"/>
                  </a:cubicBezTo>
                  <a:lnTo>
                    <a:pt x="9002" y="346"/>
                  </a:lnTo>
                  <a:cubicBezTo>
                    <a:pt x="9097" y="346"/>
                    <a:pt x="9181" y="274"/>
                    <a:pt x="9181" y="179"/>
                  </a:cubicBezTo>
                  <a:cubicBezTo>
                    <a:pt x="9181" y="84"/>
                    <a:pt x="9097" y="0"/>
                    <a:pt x="9002" y="0"/>
                  </a:cubicBezTo>
                  <a:close/>
                </a:path>
              </a:pathLst>
            </a:custGeom>
            <a:solidFill>
              <a:schemeClr val="accent6"/>
            </a:solidFill>
            <a:ln w="0">
              <a:noFill/>
            </a:ln>
          </p:spPr>
          <p:style>
            <a:lnRef idx="0"/>
            <a:fillRef idx="0"/>
            <a:effectRef idx="0"/>
            <a:fontRef idx="minor"/>
          </p:style>
          <p:txBody>
            <a:bodyPr tIns="5760" bIns="5760" anchor="ctr">
              <a:noAutofit/>
            </a:bodyPr>
            <a:p>
              <a:pPr>
                <a:lnSpc>
                  <a:spcPct val="100000"/>
                </a:lnSpc>
              </a:pPr>
              <a:endParaRPr b="0" lang="tr-TR" sz="1800" spc="-1" strike="noStrike">
                <a:solidFill>
                  <a:schemeClr val="dk1"/>
                </a:solidFill>
                <a:latin typeface="Arial"/>
              </a:endParaRPr>
            </a:p>
          </p:txBody>
        </p:sp>
        <p:sp>
          <p:nvSpPr>
            <p:cNvPr id="709" name="Google Shape;1029;p23"/>
            <p:cNvSpPr/>
            <p:nvPr/>
          </p:nvSpPr>
          <p:spPr>
            <a:xfrm>
              <a:off x="8127000" y="2666880"/>
              <a:ext cx="306360" cy="11160"/>
            </a:xfrm>
            <a:custGeom>
              <a:avLst/>
              <a:gdLst>
                <a:gd name="textAreaLeft" fmla="*/ 0 w 306360"/>
                <a:gd name="textAreaRight" fmla="*/ 306720 w 306360"/>
                <a:gd name="textAreaTop" fmla="*/ 0 h 11160"/>
                <a:gd name="textAreaBottom" fmla="*/ 11520 h 11160"/>
              </a:gdLst>
              <a:ahLst/>
              <a:rect l="textAreaLeft" t="textAreaTop" r="textAreaRight" b="textAreaBottom"/>
              <a:pathLst>
                <a:path w="9181" h="346">
                  <a:moveTo>
                    <a:pt x="179" y="0"/>
                  </a:moveTo>
                  <a:cubicBezTo>
                    <a:pt x="72" y="0"/>
                    <a:pt x="1" y="71"/>
                    <a:pt x="1" y="179"/>
                  </a:cubicBezTo>
                  <a:cubicBezTo>
                    <a:pt x="1" y="274"/>
                    <a:pt x="72" y="345"/>
                    <a:pt x="179" y="345"/>
                  </a:cubicBezTo>
                  <a:lnTo>
                    <a:pt x="9002" y="345"/>
                  </a:lnTo>
                  <a:cubicBezTo>
                    <a:pt x="9097" y="345"/>
                    <a:pt x="9181" y="274"/>
                    <a:pt x="9181" y="179"/>
                  </a:cubicBezTo>
                  <a:cubicBezTo>
                    <a:pt x="9181" y="71"/>
                    <a:pt x="9097" y="0"/>
                    <a:pt x="9002" y="0"/>
                  </a:cubicBezTo>
                  <a:close/>
                </a:path>
              </a:pathLst>
            </a:custGeom>
            <a:solidFill>
              <a:schemeClr val="accent6"/>
            </a:solidFill>
            <a:ln w="0">
              <a:noFill/>
            </a:ln>
          </p:spPr>
          <p:style>
            <a:lnRef idx="0"/>
            <a:fillRef idx="0"/>
            <a:effectRef idx="0"/>
            <a:fontRef idx="minor"/>
          </p:style>
          <p:txBody>
            <a:bodyPr tIns="5760" bIns="5760" anchor="ctr">
              <a:noAutofit/>
            </a:bodyPr>
            <a:p>
              <a:pPr>
                <a:lnSpc>
                  <a:spcPct val="100000"/>
                </a:lnSpc>
              </a:pPr>
              <a:endParaRPr b="0" lang="tr-TR" sz="1800" spc="-1" strike="noStrike">
                <a:solidFill>
                  <a:schemeClr val="dk1"/>
                </a:solidFill>
                <a:latin typeface="Arial"/>
              </a:endParaRPr>
            </a:p>
          </p:txBody>
        </p:sp>
        <p:sp>
          <p:nvSpPr>
            <p:cNvPr id="710" name="Google Shape;1030;p23"/>
            <p:cNvSpPr/>
            <p:nvPr/>
          </p:nvSpPr>
          <p:spPr>
            <a:xfrm>
              <a:off x="8278920" y="2561040"/>
              <a:ext cx="154440" cy="11160"/>
            </a:xfrm>
            <a:custGeom>
              <a:avLst/>
              <a:gdLst>
                <a:gd name="textAreaLeft" fmla="*/ 0 w 154440"/>
                <a:gd name="textAreaRight" fmla="*/ 154800 w 154440"/>
                <a:gd name="textAreaTop" fmla="*/ 0 h 11160"/>
                <a:gd name="textAreaBottom" fmla="*/ 11520 h 11160"/>
              </a:gdLst>
              <a:ahLst/>
              <a:rect l="textAreaLeft" t="textAreaTop" r="textAreaRight" b="textAreaBottom"/>
              <a:pathLst>
                <a:path w="4633" h="347">
                  <a:moveTo>
                    <a:pt x="168" y="1"/>
                  </a:moveTo>
                  <a:cubicBezTo>
                    <a:pt x="72" y="1"/>
                    <a:pt x="1" y="72"/>
                    <a:pt x="1" y="168"/>
                  </a:cubicBezTo>
                  <a:cubicBezTo>
                    <a:pt x="1" y="263"/>
                    <a:pt x="72" y="346"/>
                    <a:pt x="168" y="346"/>
                  </a:cubicBezTo>
                  <a:lnTo>
                    <a:pt x="4454" y="346"/>
                  </a:lnTo>
                  <a:cubicBezTo>
                    <a:pt x="4549" y="346"/>
                    <a:pt x="4633" y="263"/>
                    <a:pt x="4633" y="168"/>
                  </a:cubicBezTo>
                  <a:cubicBezTo>
                    <a:pt x="4633" y="72"/>
                    <a:pt x="4549" y="1"/>
                    <a:pt x="4454" y="1"/>
                  </a:cubicBezTo>
                  <a:close/>
                </a:path>
              </a:pathLst>
            </a:custGeom>
            <a:solidFill>
              <a:schemeClr val="accent6"/>
            </a:solidFill>
            <a:ln w="0">
              <a:noFill/>
            </a:ln>
          </p:spPr>
          <p:style>
            <a:lnRef idx="0"/>
            <a:fillRef idx="0"/>
            <a:effectRef idx="0"/>
            <a:fontRef idx="minor"/>
          </p:style>
          <p:txBody>
            <a:bodyPr tIns="5760" bIns="5760" anchor="ctr">
              <a:noAutofit/>
            </a:bodyPr>
            <a:p>
              <a:pPr>
                <a:lnSpc>
                  <a:spcPct val="100000"/>
                </a:lnSpc>
              </a:pPr>
              <a:endParaRPr b="0" lang="tr-TR" sz="1800" spc="-1" strike="noStrike">
                <a:solidFill>
                  <a:schemeClr val="dk1"/>
                </a:solidFill>
                <a:latin typeface="Arial"/>
              </a:endParaRPr>
            </a:p>
          </p:txBody>
        </p:sp>
        <p:sp>
          <p:nvSpPr>
            <p:cNvPr id="711" name="Google Shape;1031;p23"/>
            <p:cNvSpPr/>
            <p:nvPr/>
          </p:nvSpPr>
          <p:spPr>
            <a:xfrm>
              <a:off x="8278560" y="2525400"/>
              <a:ext cx="154800" cy="11160"/>
            </a:xfrm>
            <a:custGeom>
              <a:avLst/>
              <a:gdLst>
                <a:gd name="textAreaLeft" fmla="*/ 0 w 154800"/>
                <a:gd name="textAreaRight" fmla="*/ 155160 w 154800"/>
                <a:gd name="textAreaTop" fmla="*/ 0 h 11160"/>
                <a:gd name="textAreaBottom" fmla="*/ 11520 h 11160"/>
              </a:gdLst>
              <a:ahLst/>
              <a:rect l="textAreaLeft" t="textAreaTop" r="textAreaRight" b="textAreaBottom"/>
              <a:pathLst>
                <a:path w="4644" h="346">
                  <a:moveTo>
                    <a:pt x="179" y="0"/>
                  </a:moveTo>
                  <a:cubicBezTo>
                    <a:pt x="83" y="0"/>
                    <a:pt x="12" y="72"/>
                    <a:pt x="12" y="167"/>
                  </a:cubicBezTo>
                  <a:cubicBezTo>
                    <a:pt x="0" y="262"/>
                    <a:pt x="83" y="346"/>
                    <a:pt x="179" y="346"/>
                  </a:cubicBezTo>
                  <a:lnTo>
                    <a:pt x="4465" y="346"/>
                  </a:lnTo>
                  <a:cubicBezTo>
                    <a:pt x="4560" y="346"/>
                    <a:pt x="4644" y="262"/>
                    <a:pt x="4644" y="167"/>
                  </a:cubicBezTo>
                  <a:cubicBezTo>
                    <a:pt x="4644" y="72"/>
                    <a:pt x="4560" y="0"/>
                    <a:pt x="4465" y="0"/>
                  </a:cubicBezTo>
                  <a:close/>
                </a:path>
              </a:pathLst>
            </a:custGeom>
            <a:solidFill>
              <a:schemeClr val="accent6"/>
            </a:solidFill>
            <a:ln w="0">
              <a:noFill/>
            </a:ln>
          </p:spPr>
          <p:style>
            <a:lnRef idx="0"/>
            <a:fillRef idx="0"/>
            <a:effectRef idx="0"/>
            <a:fontRef idx="minor"/>
          </p:style>
          <p:txBody>
            <a:bodyPr tIns="5760" bIns="5760" anchor="ctr">
              <a:noAutofit/>
            </a:bodyPr>
            <a:p>
              <a:pPr>
                <a:lnSpc>
                  <a:spcPct val="100000"/>
                </a:lnSpc>
              </a:pPr>
              <a:endParaRPr b="0" lang="tr-TR" sz="1800" spc="-1" strike="noStrike">
                <a:solidFill>
                  <a:schemeClr val="dk1"/>
                </a:solidFill>
                <a:latin typeface="Arial"/>
              </a:endParaRPr>
            </a:p>
          </p:txBody>
        </p:sp>
        <p:sp>
          <p:nvSpPr>
            <p:cNvPr id="712" name="Google Shape;1032;p23"/>
            <p:cNvSpPr/>
            <p:nvPr/>
          </p:nvSpPr>
          <p:spPr>
            <a:xfrm>
              <a:off x="8278920" y="2595960"/>
              <a:ext cx="154440" cy="11520"/>
            </a:xfrm>
            <a:custGeom>
              <a:avLst/>
              <a:gdLst>
                <a:gd name="textAreaLeft" fmla="*/ 0 w 154440"/>
                <a:gd name="textAreaRight" fmla="*/ 154800 w 154440"/>
                <a:gd name="textAreaTop" fmla="*/ 0 h 11520"/>
                <a:gd name="textAreaBottom" fmla="*/ 11880 h 11520"/>
              </a:gdLst>
              <a:ahLst/>
              <a:rect l="textAreaLeft" t="textAreaTop" r="textAreaRight" b="textAreaBottom"/>
              <a:pathLst>
                <a:path w="4633" h="358">
                  <a:moveTo>
                    <a:pt x="168" y="1"/>
                  </a:moveTo>
                  <a:cubicBezTo>
                    <a:pt x="72" y="1"/>
                    <a:pt x="1" y="84"/>
                    <a:pt x="1" y="179"/>
                  </a:cubicBezTo>
                  <a:cubicBezTo>
                    <a:pt x="1" y="275"/>
                    <a:pt x="72" y="358"/>
                    <a:pt x="168" y="358"/>
                  </a:cubicBezTo>
                  <a:lnTo>
                    <a:pt x="4454" y="358"/>
                  </a:lnTo>
                  <a:cubicBezTo>
                    <a:pt x="4549" y="358"/>
                    <a:pt x="4633" y="275"/>
                    <a:pt x="4633" y="179"/>
                  </a:cubicBezTo>
                  <a:cubicBezTo>
                    <a:pt x="4633" y="84"/>
                    <a:pt x="4549" y="1"/>
                    <a:pt x="4454" y="1"/>
                  </a:cubicBezTo>
                  <a:close/>
                </a:path>
              </a:pathLst>
            </a:custGeom>
            <a:solidFill>
              <a:schemeClr val="accent6"/>
            </a:solidFill>
            <a:ln w="0">
              <a:noFill/>
            </a:ln>
          </p:spPr>
          <p:style>
            <a:lnRef idx="0"/>
            <a:fillRef idx="0"/>
            <a:effectRef idx="0"/>
            <a:fontRef idx="minor"/>
          </p:style>
          <p:txBody>
            <a:bodyPr tIns="5760" bIns="5760" anchor="ctr">
              <a:noAutofit/>
            </a:bodyPr>
            <a:p>
              <a:pPr>
                <a:lnSpc>
                  <a:spcPct val="100000"/>
                </a:lnSpc>
              </a:pPr>
              <a:endParaRPr b="0" lang="tr-TR" sz="1800" spc="-1" strike="noStrike">
                <a:solidFill>
                  <a:schemeClr val="dk1"/>
                </a:solidFill>
                <a:latin typeface="Arial"/>
              </a:endParaRPr>
            </a:p>
          </p:txBody>
        </p:sp>
        <p:sp>
          <p:nvSpPr>
            <p:cNvPr id="713" name="Google Shape;1033;p23"/>
            <p:cNvSpPr/>
            <p:nvPr/>
          </p:nvSpPr>
          <p:spPr>
            <a:xfrm>
              <a:off x="7393320" y="2868480"/>
              <a:ext cx="420480" cy="451440"/>
            </a:xfrm>
            <a:custGeom>
              <a:avLst/>
              <a:gdLst>
                <a:gd name="textAreaLeft" fmla="*/ 0 w 420480"/>
                <a:gd name="textAreaRight" fmla="*/ 420840 w 420480"/>
                <a:gd name="textAreaTop" fmla="*/ 0 h 451440"/>
                <a:gd name="textAreaBottom" fmla="*/ 451800 h 451440"/>
              </a:gdLst>
              <a:ahLst/>
              <a:rect l="textAreaLeft" t="textAreaTop" r="textAreaRight" b="textAreaBottom"/>
              <a:pathLst>
                <a:path w="12598" h="13526">
                  <a:moveTo>
                    <a:pt x="6299" y="1"/>
                  </a:moveTo>
                  <a:cubicBezTo>
                    <a:pt x="5751" y="655"/>
                    <a:pt x="5061" y="1405"/>
                    <a:pt x="3906" y="1894"/>
                  </a:cubicBezTo>
                  <a:cubicBezTo>
                    <a:pt x="2674" y="2407"/>
                    <a:pt x="1752" y="2442"/>
                    <a:pt x="949" y="2442"/>
                  </a:cubicBezTo>
                  <a:cubicBezTo>
                    <a:pt x="821" y="2442"/>
                    <a:pt x="695" y="2441"/>
                    <a:pt x="572" y="2441"/>
                  </a:cubicBezTo>
                  <a:cubicBezTo>
                    <a:pt x="1" y="8061"/>
                    <a:pt x="2477" y="13347"/>
                    <a:pt x="6299" y="13526"/>
                  </a:cubicBezTo>
                  <a:cubicBezTo>
                    <a:pt x="10121" y="13359"/>
                    <a:pt x="12597" y="8061"/>
                    <a:pt x="12026" y="2441"/>
                  </a:cubicBezTo>
                  <a:cubicBezTo>
                    <a:pt x="11903" y="2441"/>
                    <a:pt x="11777" y="2442"/>
                    <a:pt x="11649" y="2442"/>
                  </a:cubicBezTo>
                  <a:cubicBezTo>
                    <a:pt x="10846" y="2442"/>
                    <a:pt x="9924" y="2407"/>
                    <a:pt x="8692" y="1894"/>
                  </a:cubicBezTo>
                  <a:cubicBezTo>
                    <a:pt x="7537" y="1405"/>
                    <a:pt x="6847" y="655"/>
                    <a:pt x="6299" y="1"/>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14" name="Google Shape;1034;p23"/>
            <p:cNvSpPr/>
            <p:nvPr/>
          </p:nvSpPr>
          <p:spPr>
            <a:xfrm>
              <a:off x="7523640" y="3076920"/>
              <a:ext cx="160560" cy="34560"/>
            </a:xfrm>
            <a:custGeom>
              <a:avLst/>
              <a:gdLst>
                <a:gd name="textAreaLeft" fmla="*/ 0 w 160560"/>
                <a:gd name="textAreaRight" fmla="*/ 160920 w 160560"/>
                <a:gd name="textAreaTop" fmla="*/ 0 h 34560"/>
                <a:gd name="textAreaBottom" fmla="*/ 34920 h 34560"/>
              </a:gdLst>
              <a:ahLst/>
              <a:rect l="textAreaLeft" t="textAreaTop" r="textAreaRight" b="textAreaBottom"/>
              <a:pathLst>
                <a:path w="4811" h="1049">
                  <a:moveTo>
                    <a:pt x="512" y="0"/>
                  </a:moveTo>
                  <a:cubicBezTo>
                    <a:pt x="226" y="0"/>
                    <a:pt x="0" y="238"/>
                    <a:pt x="0" y="524"/>
                  </a:cubicBezTo>
                  <a:cubicBezTo>
                    <a:pt x="0" y="810"/>
                    <a:pt x="226" y="1048"/>
                    <a:pt x="512" y="1048"/>
                  </a:cubicBezTo>
                  <a:lnTo>
                    <a:pt x="4298" y="1048"/>
                  </a:lnTo>
                  <a:cubicBezTo>
                    <a:pt x="4584" y="1048"/>
                    <a:pt x="4810" y="810"/>
                    <a:pt x="4810" y="524"/>
                  </a:cubicBezTo>
                  <a:cubicBezTo>
                    <a:pt x="4810" y="238"/>
                    <a:pt x="4584" y="0"/>
                    <a:pt x="4298" y="0"/>
                  </a:cubicBezTo>
                  <a:close/>
                </a:path>
              </a:pathLst>
            </a:custGeom>
            <a:solidFill>
              <a:srgbClr val="ffffff"/>
            </a:solidFill>
            <a:ln w="0">
              <a:noFill/>
            </a:ln>
          </p:spPr>
          <p:style>
            <a:lnRef idx="0"/>
            <a:fillRef idx="0"/>
            <a:effectRef idx="0"/>
            <a:fontRef idx="minor"/>
          </p:style>
          <p:txBody>
            <a:bodyPr tIns="17280" bIns="17280" anchor="ctr">
              <a:noAutofit/>
            </a:bodyPr>
            <a:p>
              <a:pPr>
                <a:lnSpc>
                  <a:spcPct val="100000"/>
                </a:lnSpc>
              </a:pPr>
              <a:endParaRPr b="0" lang="tr-TR" sz="1800" spc="-1" strike="noStrike">
                <a:solidFill>
                  <a:schemeClr val="dk1"/>
                </a:solidFill>
                <a:latin typeface="Arial"/>
              </a:endParaRPr>
            </a:p>
          </p:txBody>
        </p:sp>
        <p:sp>
          <p:nvSpPr>
            <p:cNvPr id="715" name="Google Shape;1035;p23"/>
            <p:cNvSpPr/>
            <p:nvPr/>
          </p:nvSpPr>
          <p:spPr>
            <a:xfrm>
              <a:off x="7586280" y="3013920"/>
              <a:ext cx="34560" cy="160560"/>
            </a:xfrm>
            <a:custGeom>
              <a:avLst/>
              <a:gdLst>
                <a:gd name="textAreaLeft" fmla="*/ 0 w 34560"/>
                <a:gd name="textAreaRight" fmla="*/ 34920 w 34560"/>
                <a:gd name="textAreaTop" fmla="*/ 0 h 160560"/>
                <a:gd name="textAreaBottom" fmla="*/ 160920 h 160560"/>
              </a:gdLst>
              <a:ahLst/>
              <a:rect l="textAreaLeft" t="textAreaTop" r="textAreaRight" b="textAreaBottom"/>
              <a:pathLst>
                <a:path w="1048" h="4811">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w="0">
              <a:noFill/>
            </a:ln>
          </p:spPr>
          <p:style>
            <a:lnRef idx="0"/>
            <a:fillRef idx="0"/>
            <a:effectRef idx="0"/>
            <a:fontRef idx="minor"/>
          </p:style>
          <p:txBody>
            <a:bodyPr tIns="80280" bIns="80280" anchor="ctr">
              <a:noAutofit/>
            </a:bodyPr>
            <a:p>
              <a:pPr>
                <a:lnSpc>
                  <a:spcPct val="100000"/>
                </a:lnSpc>
              </a:pPr>
              <a:endParaRPr b="0" lang="tr-TR" sz="1800" spc="-1" strike="noStrike">
                <a:solidFill>
                  <a:schemeClr val="dk1"/>
                </a:solidFill>
                <a:latin typeface="Arial"/>
              </a:endParaRPr>
            </a:p>
          </p:txBody>
        </p:sp>
        <p:grpSp>
          <p:nvGrpSpPr>
            <p:cNvPr id="716" name="Google Shape;1036;p23"/>
            <p:cNvGrpSpPr/>
            <p:nvPr/>
          </p:nvGrpSpPr>
          <p:grpSpPr>
            <a:xfrm>
              <a:off x="7908480" y="2635200"/>
              <a:ext cx="102240" cy="127800"/>
              <a:chOff x="7908480" y="2635200"/>
              <a:chExt cx="102240" cy="127800"/>
            </a:xfrm>
          </p:grpSpPr>
          <p:sp>
            <p:nvSpPr>
              <p:cNvPr id="717" name="Google Shape;1037;p23"/>
              <p:cNvSpPr/>
              <p:nvPr/>
            </p:nvSpPr>
            <p:spPr>
              <a:xfrm>
                <a:off x="7927560" y="2635200"/>
                <a:ext cx="63720" cy="63720"/>
              </a:xfrm>
              <a:custGeom>
                <a:avLst/>
                <a:gdLst>
                  <a:gd name="textAreaLeft" fmla="*/ 0 w 63720"/>
                  <a:gd name="textAreaRight" fmla="*/ 64080 w 63720"/>
                  <a:gd name="textAreaTop" fmla="*/ 0 h 63720"/>
                  <a:gd name="textAreaBottom" fmla="*/ 64080 h 63720"/>
                </a:gdLst>
                <a:ahLst/>
                <a:rect l="textAreaLeft" t="textAreaTop" r="textAreaRight" b="textAreaBottom"/>
                <a:pathLst>
                  <a:path w="3467" h="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w="0">
                <a:noFill/>
              </a:ln>
            </p:spPr>
            <p:style>
              <a:lnRef idx="0"/>
              <a:fillRef idx="0"/>
              <a:effectRef idx="0"/>
              <a:fontRef idx="minor"/>
            </p:style>
            <p:txBody>
              <a:bodyPr tIns="32040" bIns="32040" anchor="ctr">
                <a:noAutofit/>
              </a:bodyPr>
              <a:p>
                <a:pPr>
                  <a:lnSpc>
                    <a:spcPct val="100000"/>
                  </a:lnSpc>
                </a:pPr>
                <a:endParaRPr b="0" lang="tr-TR" sz="1800" spc="-1" strike="noStrike">
                  <a:solidFill>
                    <a:schemeClr val="dk1"/>
                  </a:solidFill>
                  <a:latin typeface="Arial"/>
                </a:endParaRPr>
              </a:p>
            </p:txBody>
          </p:sp>
          <p:sp>
            <p:nvSpPr>
              <p:cNvPr id="718" name="Google Shape;1038;p23"/>
              <p:cNvSpPr/>
              <p:nvPr/>
            </p:nvSpPr>
            <p:spPr>
              <a:xfrm>
                <a:off x="7908480" y="2698200"/>
                <a:ext cx="102240" cy="64800"/>
              </a:xfrm>
              <a:custGeom>
                <a:avLst/>
                <a:gdLst>
                  <a:gd name="textAreaLeft" fmla="*/ 0 w 102240"/>
                  <a:gd name="textAreaRight" fmla="*/ 102600 w 102240"/>
                  <a:gd name="textAreaTop" fmla="*/ 0 h 64800"/>
                  <a:gd name="textAreaBottom" fmla="*/ 65160 h 64800"/>
                </a:gdLst>
                <a:ahLst/>
                <a:rect l="textAreaLeft" t="textAreaTop" r="textAreaRight" b="textAreaBottom"/>
                <a:pathLst>
                  <a:path w="5546" h="3529">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grpSp>
      </p:grpSp>
      <p:grpSp>
        <p:nvGrpSpPr>
          <p:cNvPr id="719" name="Google Shape;1039;p23"/>
          <p:cNvGrpSpPr/>
          <p:nvPr/>
        </p:nvGrpSpPr>
        <p:grpSpPr>
          <a:xfrm>
            <a:off x="457200" y="2133720"/>
            <a:ext cx="1463760" cy="1463760"/>
            <a:chOff x="457200" y="2133720"/>
            <a:chExt cx="1463760" cy="1463760"/>
          </a:xfrm>
        </p:grpSpPr>
        <p:sp>
          <p:nvSpPr>
            <p:cNvPr id="720" name="Google Shape;1040;p23"/>
            <p:cNvSpPr/>
            <p:nvPr/>
          </p:nvSpPr>
          <p:spPr>
            <a:xfrm>
              <a:off x="457200" y="2133720"/>
              <a:ext cx="1463760" cy="1463760"/>
            </a:xfrm>
            <a:custGeom>
              <a:avLst/>
              <a:gdLst>
                <a:gd name="textAreaLeft" fmla="*/ 0 w 1463760"/>
                <a:gd name="textAreaRight" fmla="*/ 1464120 w 1463760"/>
                <a:gd name="textAreaTop" fmla="*/ 0 h 1463760"/>
                <a:gd name="textAreaBottom" fmla="*/ 1464120 h 1463760"/>
              </a:gdLst>
              <a:ahLst/>
              <a:rect l="textAreaLeft" t="textAreaTop" r="textAreaRight" b="textAreaBottom"/>
              <a:pathLst>
                <a:path w="43816" h="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21" name="Google Shape;1041;p23"/>
            <p:cNvSpPr/>
            <p:nvPr/>
          </p:nvSpPr>
          <p:spPr>
            <a:xfrm>
              <a:off x="495000" y="2222280"/>
              <a:ext cx="1337040" cy="1286640"/>
            </a:xfrm>
            <a:custGeom>
              <a:avLst/>
              <a:gdLst>
                <a:gd name="textAreaLeft" fmla="*/ 0 w 1337040"/>
                <a:gd name="textAreaRight" fmla="*/ 1337400 w 1337040"/>
                <a:gd name="textAreaTop" fmla="*/ 0 h 1286640"/>
                <a:gd name="textAreaBottom" fmla="*/ 1287000 h 1286640"/>
              </a:gdLst>
              <a:ahLst/>
              <a:rect l="textAreaLeft" t="textAreaTop" r="textAreaRight" b="textAreaBottom"/>
              <a:pathLst>
                <a:path w="40029" h="38511">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22" name="Google Shape;1042;p23"/>
            <p:cNvSpPr/>
            <p:nvPr/>
          </p:nvSpPr>
          <p:spPr>
            <a:xfrm>
              <a:off x="1117080" y="2913840"/>
              <a:ext cx="117360" cy="334080"/>
            </a:xfrm>
            <a:custGeom>
              <a:avLst/>
              <a:gdLst>
                <a:gd name="textAreaLeft" fmla="*/ 0 w 117360"/>
                <a:gd name="textAreaRight" fmla="*/ 117720 w 117360"/>
                <a:gd name="textAreaTop" fmla="*/ 0 h 334080"/>
                <a:gd name="textAreaBottom" fmla="*/ 334440 h 334080"/>
              </a:gdLst>
              <a:ahLst/>
              <a:rect l="textAreaLeft" t="textAreaTop" r="textAreaRight" b="textAreaBottom"/>
              <a:pathLst>
                <a:path w="3525" h="10014">
                  <a:moveTo>
                    <a:pt x="631" y="1"/>
                  </a:moveTo>
                  <a:lnTo>
                    <a:pt x="0" y="10014"/>
                  </a:lnTo>
                  <a:lnTo>
                    <a:pt x="3525" y="10014"/>
                  </a:lnTo>
                  <a:lnTo>
                    <a:pt x="2894" y="1"/>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23" name="Google Shape;1043;p23"/>
            <p:cNvSpPr/>
            <p:nvPr/>
          </p:nvSpPr>
          <p:spPr>
            <a:xfrm>
              <a:off x="709920" y="2505240"/>
              <a:ext cx="932760" cy="645840"/>
            </a:xfrm>
            <a:custGeom>
              <a:avLst/>
              <a:gdLst>
                <a:gd name="textAreaLeft" fmla="*/ 0 w 932760"/>
                <a:gd name="textAreaRight" fmla="*/ 933120 w 932760"/>
                <a:gd name="textAreaTop" fmla="*/ 0 h 645840"/>
                <a:gd name="textAreaBottom" fmla="*/ 646200 h 645840"/>
              </a:gdLst>
              <a:ahLst/>
              <a:rect l="textAreaLeft" t="textAreaTop" r="textAreaRight" b="textAreaBottom"/>
              <a:pathLst>
                <a:path w="27921" h="19336">
                  <a:moveTo>
                    <a:pt x="429" y="0"/>
                  </a:moveTo>
                  <a:cubicBezTo>
                    <a:pt x="191" y="0"/>
                    <a:pt x="0" y="191"/>
                    <a:pt x="0" y="429"/>
                  </a:cubicBezTo>
                  <a:lnTo>
                    <a:pt x="0" y="18895"/>
                  </a:lnTo>
                  <a:cubicBezTo>
                    <a:pt x="0" y="19133"/>
                    <a:pt x="191" y="19336"/>
                    <a:pt x="429" y="19336"/>
                  </a:cubicBezTo>
                  <a:lnTo>
                    <a:pt x="27480" y="19336"/>
                  </a:lnTo>
                  <a:cubicBezTo>
                    <a:pt x="27718" y="19336"/>
                    <a:pt x="27921" y="19133"/>
                    <a:pt x="27921" y="18895"/>
                  </a:cubicBezTo>
                  <a:lnTo>
                    <a:pt x="27921" y="429"/>
                  </a:lnTo>
                  <a:cubicBezTo>
                    <a:pt x="27921" y="191"/>
                    <a:pt x="27718" y="0"/>
                    <a:pt x="27480" y="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24" name="Google Shape;1044;p23"/>
            <p:cNvSpPr/>
            <p:nvPr/>
          </p:nvSpPr>
          <p:spPr>
            <a:xfrm>
              <a:off x="744120" y="2540160"/>
              <a:ext cx="863640" cy="517680"/>
            </a:xfrm>
            <a:custGeom>
              <a:avLst/>
              <a:gdLst>
                <a:gd name="textAreaLeft" fmla="*/ 0 w 863640"/>
                <a:gd name="textAreaRight" fmla="*/ 864000 w 863640"/>
                <a:gd name="textAreaTop" fmla="*/ 0 h 517680"/>
                <a:gd name="textAreaBottom" fmla="*/ 518040 h 517680"/>
              </a:gdLst>
              <a:ahLst/>
              <a:rect l="textAreaLeft" t="textAreaTop" r="textAreaRight" b="textAreaBottom"/>
              <a:pathLst>
                <a:path w="25861" h="15503">
                  <a:moveTo>
                    <a:pt x="191" y="1"/>
                  </a:moveTo>
                  <a:cubicBezTo>
                    <a:pt x="84" y="1"/>
                    <a:pt x="0" y="84"/>
                    <a:pt x="0" y="191"/>
                  </a:cubicBezTo>
                  <a:lnTo>
                    <a:pt x="0" y="15312"/>
                  </a:lnTo>
                  <a:cubicBezTo>
                    <a:pt x="0" y="15419"/>
                    <a:pt x="84" y="15503"/>
                    <a:pt x="191" y="15503"/>
                  </a:cubicBezTo>
                  <a:lnTo>
                    <a:pt x="25670" y="15503"/>
                  </a:lnTo>
                  <a:cubicBezTo>
                    <a:pt x="25777" y="15503"/>
                    <a:pt x="25861" y="15419"/>
                    <a:pt x="25861" y="15312"/>
                  </a:cubicBezTo>
                  <a:lnTo>
                    <a:pt x="25861" y="191"/>
                  </a:lnTo>
                  <a:cubicBezTo>
                    <a:pt x="25861" y="84"/>
                    <a:pt x="25777" y="1"/>
                    <a:pt x="25670"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25" name="Google Shape;1045;p23"/>
            <p:cNvSpPr/>
            <p:nvPr/>
          </p:nvSpPr>
          <p:spPr>
            <a:xfrm>
              <a:off x="866880" y="3224520"/>
              <a:ext cx="617760" cy="23400"/>
            </a:xfrm>
            <a:custGeom>
              <a:avLst/>
              <a:gdLst>
                <a:gd name="textAreaLeft" fmla="*/ 0 w 617760"/>
                <a:gd name="textAreaRight" fmla="*/ 618120 w 617760"/>
                <a:gd name="textAreaTop" fmla="*/ 0 h 23400"/>
                <a:gd name="textAreaBottom" fmla="*/ 23760 h 23400"/>
              </a:gdLst>
              <a:ahLst/>
              <a:rect l="textAreaLeft" t="textAreaTop" r="textAreaRight" b="textAreaBottom"/>
              <a:pathLst>
                <a:path w="18503" h="715">
                  <a:moveTo>
                    <a:pt x="274" y="1"/>
                  </a:moveTo>
                  <a:cubicBezTo>
                    <a:pt x="119" y="1"/>
                    <a:pt x="0" y="120"/>
                    <a:pt x="0" y="274"/>
                  </a:cubicBezTo>
                  <a:lnTo>
                    <a:pt x="0" y="441"/>
                  </a:lnTo>
                  <a:cubicBezTo>
                    <a:pt x="0" y="584"/>
                    <a:pt x="119" y="715"/>
                    <a:pt x="274" y="715"/>
                  </a:cubicBezTo>
                  <a:lnTo>
                    <a:pt x="18229" y="715"/>
                  </a:lnTo>
                  <a:cubicBezTo>
                    <a:pt x="18384" y="715"/>
                    <a:pt x="18503" y="596"/>
                    <a:pt x="18503" y="441"/>
                  </a:cubicBezTo>
                  <a:lnTo>
                    <a:pt x="18503" y="274"/>
                  </a:lnTo>
                  <a:cubicBezTo>
                    <a:pt x="18503" y="120"/>
                    <a:pt x="18384" y="1"/>
                    <a:pt x="18229" y="1"/>
                  </a:cubicBezTo>
                  <a:close/>
                </a:path>
              </a:pathLst>
            </a:custGeom>
            <a:solidFill>
              <a:schemeClr val="accent6"/>
            </a:solidFill>
            <a:ln w="0">
              <a:noFill/>
            </a:ln>
          </p:spPr>
          <p:style>
            <a:lnRef idx="0"/>
            <a:fillRef idx="0"/>
            <a:effectRef idx="0"/>
            <a:fontRef idx="minor"/>
          </p:style>
          <p:txBody>
            <a:bodyPr tIns="11880" bIns="11880" anchor="ctr">
              <a:noAutofit/>
            </a:bodyPr>
            <a:p>
              <a:pPr>
                <a:lnSpc>
                  <a:spcPct val="100000"/>
                </a:lnSpc>
              </a:pPr>
              <a:endParaRPr b="0" lang="tr-TR" sz="1800" spc="-1" strike="noStrike">
                <a:solidFill>
                  <a:schemeClr val="dk1"/>
                </a:solidFill>
                <a:latin typeface="Arial"/>
              </a:endParaRPr>
            </a:p>
          </p:txBody>
        </p:sp>
        <p:sp>
          <p:nvSpPr>
            <p:cNvPr id="726" name="Google Shape;1046;p23"/>
            <p:cNvSpPr/>
            <p:nvPr/>
          </p:nvSpPr>
          <p:spPr>
            <a:xfrm>
              <a:off x="1156320" y="3089880"/>
              <a:ext cx="34560" cy="29520"/>
            </a:xfrm>
            <a:custGeom>
              <a:avLst/>
              <a:gdLst>
                <a:gd name="textAreaLeft" fmla="*/ 0 w 34560"/>
                <a:gd name="textAreaRight" fmla="*/ 34920 w 34560"/>
                <a:gd name="textAreaTop" fmla="*/ 0 h 29520"/>
                <a:gd name="textAreaBottom" fmla="*/ 29880 h 29520"/>
              </a:gdLst>
              <a:ahLst/>
              <a:rect l="textAreaLeft" t="textAreaTop" r="textAreaRight" b="textAreaBottom"/>
              <a:pathLst>
                <a:path w="1048" h="897">
                  <a:moveTo>
                    <a:pt x="607" y="0"/>
                  </a:moveTo>
                  <a:cubicBezTo>
                    <a:pt x="203" y="0"/>
                    <a:pt x="0" y="488"/>
                    <a:pt x="286" y="762"/>
                  </a:cubicBezTo>
                  <a:cubicBezTo>
                    <a:pt x="379" y="855"/>
                    <a:pt x="492" y="896"/>
                    <a:pt x="602" y="896"/>
                  </a:cubicBezTo>
                  <a:cubicBezTo>
                    <a:pt x="831" y="896"/>
                    <a:pt x="1048" y="718"/>
                    <a:pt x="1048" y="453"/>
                  </a:cubicBezTo>
                  <a:cubicBezTo>
                    <a:pt x="1048" y="203"/>
                    <a:pt x="846" y="0"/>
                    <a:pt x="607" y="0"/>
                  </a:cubicBezTo>
                  <a:close/>
                </a:path>
              </a:pathLst>
            </a:custGeom>
            <a:solidFill>
              <a:schemeClr val="accent5"/>
            </a:solidFill>
            <a:ln w="0">
              <a:noFill/>
            </a:ln>
          </p:spPr>
          <p:style>
            <a:lnRef idx="0"/>
            <a:fillRef idx="0"/>
            <a:effectRef idx="0"/>
            <a:fontRef idx="minor"/>
          </p:style>
          <p:txBody>
            <a:bodyPr tIns="14760" bIns="14760" anchor="ctr">
              <a:noAutofit/>
            </a:bodyPr>
            <a:p>
              <a:pPr>
                <a:lnSpc>
                  <a:spcPct val="100000"/>
                </a:lnSpc>
              </a:pPr>
              <a:endParaRPr b="0" lang="tr-TR" sz="1800" spc="-1" strike="noStrike">
                <a:solidFill>
                  <a:schemeClr val="dk1"/>
                </a:solidFill>
                <a:latin typeface="Arial"/>
              </a:endParaRPr>
            </a:p>
          </p:txBody>
        </p:sp>
        <p:sp>
          <p:nvSpPr>
            <p:cNvPr id="727" name="Google Shape;1047;p23"/>
            <p:cNvSpPr/>
            <p:nvPr/>
          </p:nvSpPr>
          <p:spPr>
            <a:xfrm>
              <a:off x="990360" y="2748960"/>
              <a:ext cx="371160" cy="33480"/>
            </a:xfrm>
            <a:custGeom>
              <a:avLst/>
              <a:gdLst>
                <a:gd name="textAreaLeft" fmla="*/ 0 w 371160"/>
                <a:gd name="textAreaRight" fmla="*/ 371520 w 371160"/>
                <a:gd name="textAreaTop" fmla="*/ 0 h 33480"/>
                <a:gd name="textAreaBottom" fmla="*/ 33840 h 33480"/>
              </a:gdLst>
              <a:ahLst/>
              <a:rect l="textAreaLeft" t="textAreaTop" r="textAreaRight" b="textAreaBottom"/>
              <a:pathLst>
                <a:path w="11121" h="1013">
                  <a:moveTo>
                    <a:pt x="512" y="1"/>
                  </a:moveTo>
                  <a:cubicBezTo>
                    <a:pt x="227" y="1"/>
                    <a:pt x="0" y="227"/>
                    <a:pt x="0" y="501"/>
                  </a:cubicBezTo>
                  <a:cubicBezTo>
                    <a:pt x="0" y="786"/>
                    <a:pt x="227" y="1013"/>
                    <a:pt x="512" y="1013"/>
                  </a:cubicBezTo>
                  <a:lnTo>
                    <a:pt x="10621" y="1013"/>
                  </a:lnTo>
                  <a:cubicBezTo>
                    <a:pt x="10895" y="1013"/>
                    <a:pt x="11121" y="786"/>
                    <a:pt x="11121" y="501"/>
                  </a:cubicBezTo>
                  <a:cubicBezTo>
                    <a:pt x="11121" y="227"/>
                    <a:pt x="10895" y="1"/>
                    <a:pt x="10609" y="1"/>
                  </a:cubicBezTo>
                  <a:close/>
                </a:path>
              </a:pathLst>
            </a:custGeom>
            <a:solidFill>
              <a:schemeClr val="accent3"/>
            </a:solidFill>
            <a:ln w="0">
              <a:noFill/>
            </a:ln>
          </p:spPr>
          <p:style>
            <a:lnRef idx="0"/>
            <a:fillRef idx="0"/>
            <a:effectRef idx="0"/>
            <a:fontRef idx="minor"/>
          </p:style>
          <p:txBody>
            <a:bodyPr tIns="16920" bIns="16920" anchor="ctr">
              <a:noAutofit/>
            </a:bodyPr>
            <a:p>
              <a:pPr>
                <a:lnSpc>
                  <a:spcPct val="100000"/>
                </a:lnSpc>
              </a:pPr>
              <a:endParaRPr b="0" lang="tr-TR" sz="1800" spc="-1" strike="noStrike">
                <a:solidFill>
                  <a:schemeClr val="dk1"/>
                </a:solidFill>
                <a:latin typeface="Arial"/>
              </a:endParaRPr>
            </a:p>
          </p:txBody>
        </p:sp>
        <p:sp>
          <p:nvSpPr>
            <p:cNvPr id="728" name="Google Shape;1048;p23"/>
            <p:cNvSpPr/>
            <p:nvPr/>
          </p:nvSpPr>
          <p:spPr>
            <a:xfrm>
              <a:off x="990360" y="2804760"/>
              <a:ext cx="371160" cy="33840"/>
            </a:xfrm>
            <a:custGeom>
              <a:avLst/>
              <a:gdLst>
                <a:gd name="textAreaLeft" fmla="*/ 0 w 371160"/>
                <a:gd name="textAreaRight" fmla="*/ 371520 w 371160"/>
                <a:gd name="textAreaTop" fmla="*/ 0 h 33840"/>
                <a:gd name="textAreaBottom" fmla="*/ 34200 h 33840"/>
              </a:gdLst>
              <a:ahLst/>
              <a:rect l="textAreaLeft" t="textAreaTop" r="textAreaRight" b="textAreaBottom"/>
              <a:pathLst>
                <a:path w="11121" h="1025">
                  <a:moveTo>
                    <a:pt x="512" y="1"/>
                  </a:moveTo>
                  <a:cubicBezTo>
                    <a:pt x="227" y="1"/>
                    <a:pt x="0" y="227"/>
                    <a:pt x="0" y="512"/>
                  </a:cubicBezTo>
                  <a:cubicBezTo>
                    <a:pt x="0" y="786"/>
                    <a:pt x="227" y="1013"/>
                    <a:pt x="512" y="1024"/>
                  </a:cubicBezTo>
                  <a:lnTo>
                    <a:pt x="10621" y="1024"/>
                  </a:lnTo>
                  <a:cubicBezTo>
                    <a:pt x="10895" y="1013"/>
                    <a:pt x="11121" y="786"/>
                    <a:pt x="11121" y="512"/>
                  </a:cubicBezTo>
                  <a:cubicBezTo>
                    <a:pt x="11121" y="227"/>
                    <a:pt x="10895" y="1"/>
                    <a:pt x="10609" y="1"/>
                  </a:cubicBezTo>
                  <a:close/>
                </a:path>
              </a:pathLst>
            </a:custGeom>
            <a:solidFill>
              <a:schemeClr val="accent3"/>
            </a:solidFill>
            <a:ln w="0">
              <a:noFill/>
            </a:ln>
          </p:spPr>
          <p:style>
            <a:lnRef idx="0"/>
            <a:fillRef idx="0"/>
            <a:effectRef idx="0"/>
            <a:fontRef idx="minor"/>
          </p:style>
          <p:txBody>
            <a:bodyPr tIns="16920" bIns="16920" anchor="ctr">
              <a:noAutofit/>
            </a:bodyPr>
            <a:p>
              <a:pPr>
                <a:lnSpc>
                  <a:spcPct val="100000"/>
                </a:lnSpc>
              </a:pPr>
              <a:endParaRPr b="0" lang="tr-TR" sz="1800" spc="-1" strike="noStrike">
                <a:solidFill>
                  <a:schemeClr val="dk1"/>
                </a:solidFill>
                <a:latin typeface="Arial"/>
              </a:endParaRPr>
            </a:p>
          </p:txBody>
        </p:sp>
        <p:sp>
          <p:nvSpPr>
            <p:cNvPr id="729" name="Google Shape;1049;p23"/>
            <p:cNvSpPr/>
            <p:nvPr/>
          </p:nvSpPr>
          <p:spPr>
            <a:xfrm>
              <a:off x="1011960" y="281664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286" h="287">
                  <a:moveTo>
                    <a:pt x="143" y="1"/>
                  </a:moveTo>
                  <a:cubicBezTo>
                    <a:pt x="60" y="1"/>
                    <a:pt x="0" y="60"/>
                    <a:pt x="0" y="144"/>
                  </a:cubicBezTo>
                  <a:cubicBezTo>
                    <a:pt x="0" y="227"/>
                    <a:pt x="60" y="286"/>
                    <a:pt x="143" y="286"/>
                  </a:cubicBezTo>
                  <a:cubicBezTo>
                    <a:pt x="226" y="286"/>
                    <a:pt x="286" y="227"/>
                    <a:pt x="286" y="144"/>
                  </a:cubicBezTo>
                  <a:cubicBezTo>
                    <a:pt x="286" y="60"/>
                    <a:pt x="226" y="1"/>
                    <a:pt x="143" y="1"/>
                  </a:cubicBezTo>
                  <a:close/>
                </a:path>
              </a:pathLst>
            </a:custGeom>
            <a:solidFill>
              <a:srgbClr val="ffffff"/>
            </a:solidFill>
            <a:ln w="0">
              <a:noFill/>
            </a:ln>
          </p:spPr>
          <p:style>
            <a:lnRef idx="0"/>
            <a:fillRef idx="0"/>
            <a:effectRef idx="0"/>
            <a:fontRef idx="minor"/>
          </p:style>
          <p:txBody>
            <a:bodyPr tIns="4680" bIns="4680" anchor="ctr">
              <a:noAutofit/>
            </a:bodyPr>
            <a:p>
              <a:pPr>
                <a:lnSpc>
                  <a:spcPct val="100000"/>
                </a:lnSpc>
              </a:pPr>
              <a:endParaRPr b="0" lang="tr-TR" sz="1800" spc="-1" strike="noStrike">
                <a:solidFill>
                  <a:schemeClr val="dk1"/>
                </a:solidFill>
                <a:latin typeface="Arial"/>
              </a:endParaRPr>
            </a:p>
          </p:txBody>
        </p:sp>
        <p:sp>
          <p:nvSpPr>
            <p:cNvPr id="730" name="Google Shape;1050;p23"/>
            <p:cNvSpPr/>
            <p:nvPr/>
          </p:nvSpPr>
          <p:spPr>
            <a:xfrm>
              <a:off x="1032840" y="2817000"/>
              <a:ext cx="9720" cy="9720"/>
            </a:xfrm>
            <a:custGeom>
              <a:avLst/>
              <a:gdLst>
                <a:gd name="textAreaLeft" fmla="*/ 0 w 9720"/>
                <a:gd name="textAreaRight" fmla="*/ 10080 w 9720"/>
                <a:gd name="textAreaTop" fmla="*/ 0 h 9720"/>
                <a:gd name="textAreaBottom" fmla="*/ 10080 h 9720"/>
              </a:gdLst>
              <a:ahLst/>
              <a:rect l="textAreaLeft" t="textAreaTop" r="textAreaRight" b="textAreaBottom"/>
              <a:pathLst>
                <a:path w="298" h="299">
                  <a:moveTo>
                    <a:pt x="155" y="1"/>
                  </a:moveTo>
                  <a:cubicBezTo>
                    <a:pt x="72" y="1"/>
                    <a:pt x="0" y="72"/>
                    <a:pt x="0" y="143"/>
                  </a:cubicBezTo>
                  <a:cubicBezTo>
                    <a:pt x="0" y="227"/>
                    <a:pt x="72" y="298"/>
                    <a:pt x="155" y="298"/>
                  </a:cubicBezTo>
                  <a:cubicBezTo>
                    <a:pt x="226" y="298"/>
                    <a:pt x="298" y="227"/>
                    <a:pt x="298" y="143"/>
                  </a:cubicBezTo>
                  <a:cubicBezTo>
                    <a:pt x="298" y="72"/>
                    <a:pt x="226" y="1"/>
                    <a:pt x="155" y="1"/>
                  </a:cubicBezTo>
                  <a:close/>
                </a:path>
              </a:pathLst>
            </a:custGeom>
            <a:solidFill>
              <a:srgbClr val="ffffff"/>
            </a:solidFill>
            <a:ln w="0">
              <a:noFill/>
            </a:ln>
          </p:spPr>
          <p:style>
            <a:lnRef idx="0"/>
            <a:fillRef idx="0"/>
            <a:effectRef idx="0"/>
            <a:fontRef idx="minor"/>
          </p:style>
          <p:txBody>
            <a:bodyPr tIns="5040" bIns="5040" anchor="ctr">
              <a:noAutofit/>
            </a:bodyPr>
            <a:p>
              <a:pPr>
                <a:lnSpc>
                  <a:spcPct val="100000"/>
                </a:lnSpc>
              </a:pPr>
              <a:endParaRPr b="0" lang="tr-TR" sz="1800" spc="-1" strike="noStrike">
                <a:solidFill>
                  <a:schemeClr val="dk1"/>
                </a:solidFill>
                <a:latin typeface="Arial"/>
              </a:endParaRPr>
            </a:p>
          </p:txBody>
        </p:sp>
        <p:sp>
          <p:nvSpPr>
            <p:cNvPr id="731" name="Google Shape;1051;p23"/>
            <p:cNvSpPr/>
            <p:nvPr/>
          </p:nvSpPr>
          <p:spPr>
            <a:xfrm>
              <a:off x="1054440" y="2817000"/>
              <a:ext cx="9360" cy="9720"/>
            </a:xfrm>
            <a:custGeom>
              <a:avLst/>
              <a:gdLst>
                <a:gd name="textAreaLeft" fmla="*/ 0 w 9360"/>
                <a:gd name="textAreaRight" fmla="*/ 9720 w 9360"/>
                <a:gd name="textAreaTop" fmla="*/ 0 h 9720"/>
                <a:gd name="textAreaBottom" fmla="*/ 10080 h 9720"/>
              </a:gdLst>
              <a:ahLst/>
              <a:rect l="textAreaLeft" t="textAreaTop" r="textAreaRight" b="textAreaBottom"/>
              <a:pathLst>
                <a:path w="286" h="299">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w="0">
              <a:noFill/>
            </a:ln>
          </p:spPr>
          <p:style>
            <a:lnRef idx="0"/>
            <a:fillRef idx="0"/>
            <a:effectRef idx="0"/>
            <a:fontRef idx="minor"/>
          </p:style>
          <p:txBody>
            <a:bodyPr tIns="5040" bIns="5040" anchor="ctr">
              <a:noAutofit/>
            </a:bodyPr>
            <a:p>
              <a:pPr>
                <a:lnSpc>
                  <a:spcPct val="100000"/>
                </a:lnSpc>
              </a:pPr>
              <a:endParaRPr b="0" lang="tr-TR" sz="1800" spc="-1" strike="noStrike">
                <a:solidFill>
                  <a:schemeClr val="dk1"/>
                </a:solidFill>
                <a:latin typeface="Arial"/>
              </a:endParaRPr>
            </a:p>
          </p:txBody>
        </p:sp>
        <p:sp>
          <p:nvSpPr>
            <p:cNvPr id="732" name="Google Shape;1052;p23"/>
            <p:cNvSpPr/>
            <p:nvPr/>
          </p:nvSpPr>
          <p:spPr>
            <a:xfrm>
              <a:off x="1075320" y="2817000"/>
              <a:ext cx="9720" cy="9720"/>
            </a:xfrm>
            <a:custGeom>
              <a:avLst/>
              <a:gdLst>
                <a:gd name="textAreaLeft" fmla="*/ 0 w 9720"/>
                <a:gd name="textAreaRight" fmla="*/ 10080 w 9720"/>
                <a:gd name="textAreaTop" fmla="*/ 0 h 9720"/>
                <a:gd name="textAreaBottom" fmla="*/ 10080 h 9720"/>
              </a:gdLst>
              <a:ahLst/>
              <a:rect l="textAreaLeft" t="textAreaTop" r="textAreaRight" b="textAreaBottom"/>
              <a:pathLst>
                <a:path w="298" h="299">
                  <a:moveTo>
                    <a:pt x="143" y="1"/>
                  </a:moveTo>
                  <a:cubicBezTo>
                    <a:pt x="72" y="1"/>
                    <a:pt x="0" y="72"/>
                    <a:pt x="0" y="143"/>
                  </a:cubicBezTo>
                  <a:cubicBezTo>
                    <a:pt x="0" y="227"/>
                    <a:pt x="72" y="298"/>
                    <a:pt x="143" y="298"/>
                  </a:cubicBezTo>
                  <a:cubicBezTo>
                    <a:pt x="226" y="298"/>
                    <a:pt x="298" y="227"/>
                    <a:pt x="298" y="143"/>
                  </a:cubicBezTo>
                  <a:cubicBezTo>
                    <a:pt x="298" y="72"/>
                    <a:pt x="226" y="1"/>
                    <a:pt x="143" y="1"/>
                  </a:cubicBezTo>
                  <a:close/>
                </a:path>
              </a:pathLst>
            </a:custGeom>
            <a:solidFill>
              <a:srgbClr val="ffffff"/>
            </a:solidFill>
            <a:ln w="0">
              <a:noFill/>
            </a:ln>
          </p:spPr>
          <p:style>
            <a:lnRef idx="0"/>
            <a:fillRef idx="0"/>
            <a:effectRef idx="0"/>
            <a:fontRef idx="minor"/>
          </p:style>
          <p:txBody>
            <a:bodyPr tIns="5040" bIns="5040" anchor="ctr">
              <a:noAutofit/>
            </a:bodyPr>
            <a:p>
              <a:pPr>
                <a:lnSpc>
                  <a:spcPct val="100000"/>
                </a:lnSpc>
              </a:pPr>
              <a:endParaRPr b="0" lang="tr-TR" sz="1800" spc="-1" strike="noStrike">
                <a:solidFill>
                  <a:schemeClr val="dk1"/>
                </a:solidFill>
                <a:latin typeface="Arial"/>
              </a:endParaRPr>
            </a:p>
          </p:txBody>
        </p:sp>
        <p:sp>
          <p:nvSpPr>
            <p:cNvPr id="733" name="Google Shape;1053;p23"/>
            <p:cNvSpPr/>
            <p:nvPr/>
          </p:nvSpPr>
          <p:spPr>
            <a:xfrm>
              <a:off x="1096920" y="2817000"/>
              <a:ext cx="9360" cy="9720"/>
            </a:xfrm>
            <a:custGeom>
              <a:avLst/>
              <a:gdLst>
                <a:gd name="textAreaLeft" fmla="*/ 0 w 9360"/>
                <a:gd name="textAreaRight" fmla="*/ 9720 w 9360"/>
                <a:gd name="textAreaTop" fmla="*/ 0 h 9720"/>
                <a:gd name="textAreaBottom" fmla="*/ 10080 h 9720"/>
              </a:gdLst>
              <a:ahLst/>
              <a:rect l="textAreaLeft" t="textAreaTop" r="textAreaRight" b="textAreaBottom"/>
              <a:pathLst>
                <a:path w="286" h="299">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w="0">
              <a:noFill/>
            </a:ln>
          </p:spPr>
          <p:style>
            <a:lnRef idx="0"/>
            <a:fillRef idx="0"/>
            <a:effectRef idx="0"/>
            <a:fontRef idx="minor"/>
          </p:style>
          <p:txBody>
            <a:bodyPr tIns="5040" bIns="5040" anchor="ctr">
              <a:noAutofit/>
            </a:bodyPr>
            <a:p>
              <a:pPr>
                <a:lnSpc>
                  <a:spcPct val="100000"/>
                </a:lnSpc>
              </a:pPr>
              <a:endParaRPr b="0" lang="tr-TR" sz="1800" spc="-1" strike="noStrike">
                <a:solidFill>
                  <a:schemeClr val="dk1"/>
                </a:solidFill>
                <a:latin typeface="Arial"/>
              </a:endParaRPr>
            </a:p>
          </p:txBody>
        </p:sp>
        <p:sp>
          <p:nvSpPr>
            <p:cNvPr id="734" name="Google Shape;1054;p23"/>
            <p:cNvSpPr/>
            <p:nvPr/>
          </p:nvSpPr>
          <p:spPr>
            <a:xfrm>
              <a:off x="1132920" y="2857680"/>
              <a:ext cx="86400" cy="59040"/>
            </a:xfrm>
            <a:custGeom>
              <a:avLst/>
              <a:gdLst>
                <a:gd name="textAreaLeft" fmla="*/ 0 w 86400"/>
                <a:gd name="textAreaRight" fmla="*/ 86760 w 86400"/>
                <a:gd name="textAreaTop" fmla="*/ 0 h 59040"/>
                <a:gd name="textAreaBottom" fmla="*/ 59400 h 59040"/>
              </a:gdLst>
              <a:ahLst/>
              <a:rect l="textAreaLeft" t="textAreaTop" r="textAreaRight" b="textAreaBottom"/>
              <a:pathLst>
                <a:path w="2597" h="1776">
                  <a:moveTo>
                    <a:pt x="1277" y="1"/>
                  </a:moveTo>
                  <a:cubicBezTo>
                    <a:pt x="572" y="1"/>
                    <a:pt x="1" y="580"/>
                    <a:pt x="1" y="1287"/>
                  </a:cubicBezTo>
                  <a:lnTo>
                    <a:pt x="1" y="1775"/>
                  </a:lnTo>
                  <a:lnTo>
                    <a:pt x="441" y="1775"/>
                  </a:lnTo>
                  <a:lnTo>
                    <a:pt x="441" y="1287"/>
                  </a:lnTo>
                  <a:cubicBezTo>
                    <a:pt x="441" y="811"/>
                    <a:pt x="822" y="430"/>
                    <a:pt x="1299" y="430"/>
                  </a:cubicBezTo>
                  <a:cubicBezTo>
                    <a:pt x="1775" y="430"/>
                    <a:pt x="2156" y="811"/>
                    <a:pt x="2156" y="1287"/>
                  </a:cubicBezTo>
                  <a:lnTo>
                    <a:pt x="2156" y="1775"/>
                  </a:lnTo>
                  <a:lnTo>
                    <a:pt x="2596" y="1775"/>
                  </a:lnTo>
                  <a:lnTo>
                    <a:pt x="2596" y="1287"/>
                  </a:lnTo>
                  <a:cubicBezTo>
                    <a:pt x="2596" y="573"/>
                    <a:pt x="2013" y="1"/>
                    <a:pt x="1299" y="1"/>
                  </a:cubicBezTo>
                  <a:cubicBezTo>
                    <a:pt x="1291" y="1"/>
                    <a:pt x="1284" y="1"/>
                    <a:pt x="1277" y="1"/>
                  </a:cubicBezTo>
                  <a:close/>
                </a:path>
              </a:pathLst>
            </a:custGeom>
            <a:solidFill>
              <a:schemeClr val="accent2"/>
            </a:solidFill>
            <a:ln w="0">
              <a:noFill/>
            </a:ln>
          </p:spPr>
          <p:style>
            <a:lnRef idx="0"/>
            <a:fillRef idx="0"/>
            <a:effectRef idx="0"/>
            <a:fontRef idx="minor"/>
          </p:style>
          <p:txBody>
            <a:bodyPr tIns="29520" bIns="29520" anchor="ctr">
              <a:noAutofit/>
            </a:bodyPr>
            <a:p>
              <a:pPr>
                <a:lnSpc>
                  <a:spcPct val="100000"/>
                </a:lnSpc>
              </a:pPr>
              <a:endParaRPr b="0" lang="tr-TR" sz="1800" spc="-1" strike="noStrike">
                <a:solidFill>
                  <a:schemeClr val="dk1"/>
                </a:solidFill>
                <a:latin typeface="Arial"/>
              </a:endParaRPr>
            </a:p>
          </p:txBody>
        </p:sp>
        <p:sp>
          <p:nvSpPr>
            <p:cNvPr id="735" name="Google Shape;1055;p23"/>
            <p:cNvSpPr/>
            <p:nvPr/>
          </p:nvSpPr>
          <p:spPr>
            <a:xfrm>
              <a:off x="1117080" y="2917080"/>
              <a:ext cx="117360" cy="86040"/>
            </a:xfrm>
            <a:custGeom>
              <a:avLst/>
              <a:gdLst>
                <a:gd name="textAreaLeft" fmla="*/ 0 w 117360"/>
                <a:gd name="textAreaRight" fmla="*/ 117720 w 117360"/>
                <a:gd name="textAreaTop" fmla="*/ 0 h 86040"/>
                <a:gd name="textAreaBottom" fmla="*/ 86400 h 86040"/>
              </a:gdLst>
              <a:ahLst/>
              <a:rect l="textAreaLeft" t="textAreaTop" r="textAreaRight" b="textAreaBottom"/>
              <a:pathLst>
                <a:path w="3525" h="2584">
                  <a:moveTo>
                    <a:pt x="393" y="0"/>
                  </a:moveTo>
                  <a:cubicBezTo>
                    <a:pt x="179" y="0"/>
                    <a:pt x="0" y="179"/>
                    <a:pt x="0" y="393"/>
                  </a:cubicBezTo>
                  <a:lnTo>
                    <a:pt x="0" y="2191"/>
                  </a:lnTo>
                  <a:cubicBezTo>
                    <a:pt x="0" y="2405"/>
                    <a:pt x="179" y="2584"/>
                    <a:pt x="393" y="2584"/>
                  </a:cubicBezTo>
                  <a:lnTo>
                    <a:pt x="3132" y="2584"/>
                  </a:lnTo>
                  <a:cubicBezTo>
                    <a:pt x="3346" y="2584"/>
                    <a:pt x="3525" y="2405"/>
                    <a:pt x="3525" y="2191"/>
                  </a:cubicBezTo>
                  <a:lnTo>
                    <a:pt x="3525" y="393"/>
                  </a:lnTo>
                  <a:cubicBezTo>
                    <a:pt x="3525" y="179"/>
                    <a:pt x="3346" y="0"/>
                    <a:pt x="3132" y="0"/>
                  </a:cubicBezTo>
                  <a:close/>
                </a:path>
              </a:pathLst>
            </a:custGeom>
            <a:solidFill>
              <a:schemeClr val="accent2"/>
            </a:solidFill>
            <a:ln w="0">
              <a:noFill/>
            </a:ln>
          </p:spPr>
          <p:style>
            <a:lnRef idx="0"/>
            <a:fillRef idx="0"/>
            <a:effectRef idx="0"/>
            <a:fontRef idx="minor"/>
          </p:style>
          <p:txBody>
            <a:bodyPr tIns="43200" bIns="43200" anchor="ctr">
              <a:noAutofit/>
            </a:bodyPr>
            <a:p>
              <a:pPr>
                <a:lnSpc>
                  <a:spcPct val="100000"/>
                </a:lnSpc>
              </a:pPr>
              <a:endParaRPr b="0" lang="tr-TR" sz="1800" spc="-1" strike="noStrike">
                <a:solidFill>
                  <a:schemeClr val="dk1"/>
                </a:solidFill>
                <a:latin typeface="Arial"/>
              </a:endParaRPr>
            </a:p>
          </p:txBody>
        </p:sp>
        <p:sp>
          <p:nvSpPr>
            <p:cNvPr id="736" name="Google Shape;1056;p23"/>
            <p:cNvSpPr/>
            <p:nvPr/>
          </p:nvSpPr>
          <p:spPr>
            <a:xfrm>
              <a:off x="1165680" y="2941920"/>
              <a:ext cx="20520" cy="20520"/>
            </a:xfrm>
            <a:custGeom>
              <a:avLst/>
              <a:gdLst>
                <a:gd name="textAreaLeft" fmla="*/ 0 w 20520"/>
                <a:gd name="textAreaRight" fmla="*/ 20880 w 20520"/>
                <a:gd name="textAreaTop" fmla="*/ 0 h 20520"/>
                <a:gd name="textAreaBottom" fmla="*/ 20880 h 20520"/>
              </a:gdLst>
              <a:ahLst/>
              <a:rect l="textAreaLeft" t="textAreaTop" r="textAreaRight" b="textAreaBottom"/>
              <a:pathLst>
                <a:path w="621" h="620">
                  <a:moveTo>
                    <a:pt x="311" y="0"/>
                  </a:moveTo>
                  <a:cubicBezTo>
                    <a:pt x="144" y="0"/>
                    <a:pt x="1" y="131"/>
                    <a:pt x="1" y="310"/>
                  </a:cubicBezTo>
                  <a:cubicBezTo>
                    <a:pt x="1" y="476"/>
                    <a:pt x="144" y="619"/>
                    <a:pt x="311" y="619"/>
                  </a:cubicBezTo>
                  <a:cubicBezTo>
                    <a:pt x="477" y="619"/>
                    <a:pt x="620" y="476"/>
                    <a:pt x="620" y="310"/>
                  </a:cubicBezTo>
                  <a:cubicBezTo>
                    <a:pt x="620" y="131"/>
                    <a:pt x="477" y="0"/>
                    <a:pt x="311" y="0"/>
                  </a:cubicBezTo>
                  <a:close/>
                </a:path>
              </a:pathLst>
            </a:custGeom>
            <a:solidFill>
              <a:srgbClr val="d9e9fd"/>
            </a:solidFill>
            <a:ln w="0">
              <a:noFill/>
            </a:ln>
          </p:spPr>
          <p:style>
            <a:lnRef idx="0"/>
            <a:fillRef idx="0"/>
            <a:effectRef idx="0"/>
            <a:fontRef idx="minor"/>
          </p:style>
          <p:txBody>
            <a:bodyPr tIns="10440" bIns="10440" anchor="ctr">
              <a:noAutofit/>
            </a:bodyPr>
            <a:p>
              <a:pPr>
                <a:lnSpc>
                  <a:spcPct val="100000"/>
                </a:lnSpc>
              </a:pPr>
              <a:endParaRPr b="0" lang="tr-TR" sz="1800" spc="-1" strike="noStrike">
                <a:solidFill>
                  <a:schemeClr val="dk1"/>
                </a:solidFill>
                <a:latin typeface="Arial"/>
              </a:endParaRPr>
            </a:p>
          </p:txBody>
        </p:sp>
        <p:sp>
          <p:nvSpPr>
            <p:cNvPr id="737" name="Google Shape;1057;p23"/>
            <p:cNvSpPr/>
            <p:nvPr/>
          </p:nvSpPr>
          <p:spPr>
            <a:xfrm>
              <a:off x="1165320" y="2955960"/>
              <a:ext cx="21600" cy="24840"/>
            </a:xfrm>
            <a:custGeom>
              <a:avLst/>
              <a:gdLst>
                <a:gd name="textAreaLeft" fmla="*/ 0 w 21600"/>
                <a:gd name="textAreaRight" fmla="*/ 21960 w 21600"/>
                <a:gd name="textAreaTop" fmla="*/ 0 h 24840"/>
                <a:gd name="textAreaBottom" fmla="*/ 25200 h 24840"/>
              </a:gdLst>
              <a:ahLst/>
              <a:rect l="textAreaLeft" t="textAreaTop" r="textAreaRight" b="textAreaBottom"/>
              <a:pathLst>
                <a:path w="655" h="751">
                  <a:moveTo>
                    <a:pt x="274" y="1"/>
                  </a:moveTo>
                  <a:lnTo>
                    <a:pt x="0" y="751"/>
                  </a:lnTo>
                  <a:lnTo>
                    <a:pt x="655" y="751"/>
                  </a:lnTo>
                  <a:lnTo>
                    <a:pt x="357" y="1"/>
                  </a:lnTo>
                  <a:close/>
                </a:path>
              </a:pathLst>
            </a:custGeom>
            <a:solidFill>
              <a:srgbClr val="d9e9fd"/>
            </a:solidFill>
            <a:ln w="0">
              <a:noFill/>
            </a:ln>
          </p:spPr>
          <p:style>
            <a:lnRef idx="0"/>
            <a:fillRef idx="0"/>
            <a:effectRef idx="0"/>
            <a:fontRef idx="minor"/>
          </p:style>
          <p:txBody>
            <a:bodyPr tIns="12600" bIns="12600" anchor="ctr">
              <a:noAutofit/>
            </a:bodyPr>
            <a:p>
              <a:pPr>
                <a:lnSpc>
                  <a:spcPct val="100000"/>
                </a:lnSpc>
              </a:pPr>
              <a:endParaRPr b="0" lang="tr-TR" sz="1800" spc="-1" strike="noStrike">
                <a:solidFill>
                  <a:schemeClr val="dk1"/>
                </a:solidFill>
                <a:latin typeface="Arial"/>
              </a:endParaRPr>
            </a:p>
          </p:txBody>
        </p:sp>
        <p:sp>
          <p:nvSpPr>
            <p:cNvPr id="738" name="Google Shape;1058;p23"/>
            <p:cNvSpPr/>
            <p:nvPr/>
          </p:nvSpPr>
          <p:spPr>
            <a:xfrm>
              <a:off x="1095480" y="2568600"/>
              <a:ext cx="160920" cy="160920"/>
            </a:xfrm>
            <a:custGeom>
              <a:avLst/>
              <a:gdLst>
                <a:gd name="textAreaLeft" fmla="*/ 0 w 160920"/>
                <a:gd name="textAreaRight" fmla="*/ 161280 w 160920"/>
                <a:gd name="textAreaTop" fmla="*/ 0 h 160920"/>
                <a:gd name="textAreaBottom" fmla="*/ 161280 h 160920"/>
              </a:gdLst>
              <a:ahLst/>
              <a:rect l="textAreaLeft" t="textAreaTop" r="textAreaRight" b="textAreaBottom"/>
              <a:pathLst>
                <a:path w="4823" h="4823">
                  <a:moveTo>
                    <a:pt x="2418" y="0"/>
                  </a:moveTo>
                  <a:cubicBezTo>
                    <a:pt x="1084" y="0"/>
                    <a:pt x="1" y="1084"/>
                    <a:pt x="1" y="2405"/>
                  </a:cubicBezTo>
                  <a:cubicBezTo>
                    <a:pt x="1" y="3739"/>
                    <a:pt x="1084" y="4822"/>
                    <a:pt x="2418" y="4822"/>
                  </a:cubicBezTo>
                  <a:cubicBezTo>
                    <a:pt x="3751" y="4822"/>
                    <a:pt x="4823" y="3739"/>
                    <a:pt x="4823" y="2405"/>
                  </a:cubicBezTo>
                  <a:cubicBezTo>
                    <a:pt x="4823" y="1084"/>
                    <a:pt x="3751" y="0"/>
                    <a:pt x="2418" y="0"/>
                  </a:cubicBezTo>
                  <a:close/>
                </a:path>
              </a:pathLst>
            </a:custGeom>
            <a:solidFill>
              <a:schemeClr val="accent4"/>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739" name="Google Shape;1059;p23"/>
            <p:cNvSpPr/>
            <p:nvPr/>
          </p:nvSpPr>
          <p:spPr>
            <a:xfrm>
              <a:off x="1371960" y="2699640"/>
              <a:ext cx="291600" cy="121680"/>
            </a:xfrm>
            <a:custGeom>
              <a:avLst/>
              <a:gdLst>
                <a:gd name="textAreaLeft" fmla="*/ 0 w 291600"/>
                <a:gd name="textAreaRight" fmla="*/ 291960 w 291600"/>
                <a:gd name="textAreaTop" fmla="*/ 0 h 121680"/>
                <a:gd name="textAreaBottom" fmla="*/ 122040 h 121680"/>
              </a:gdLst>
              <a:ahLst/>
              <a:rect l="textAreaLeft" t="textAreaTop" r="textAreaRight" b="textAreaBottom"/>
              <a:pathLst>
                <a:path fill="none" w="8740" h="3656">
                  <a:moveTo>
                    <a:pt x="0" y="3655"/>
                  </a:moveTo>
                  <a:lnTo>
                    <a:pt x="8740" y="3620"/>
                  </a:lnTo>
                  <a:lnTo>
                    <a:pt x="8740" y="0"/>
                  </a:lnTo>
                </a:path>
              </a:pathLst>
            </a:custGeom>
            <a:noFill/>
            <a:ln w="9525">
              <a:solidFill>
                <a:srgbClr val="9bbb59"/>
              </a:solidFill>
              <a:miter/>
            </a:ln>
          </p:spPr>
          <p:style>
            <a:lnRef idx="0"/>
            <a:fillRef idx="0"/>
            <a:effectRef idx="0"/>
            <a:fontRef idx="minor"/>
          </p:style>
          <p:txBody>
            <a:bodyPr tIns="60840" bIns="60840" anchor="ctr">
              <a:noAutofit/>
            </a:bodyPr>
            <a:p>
              <a:pPr>
                <a:lnSpc>
                  <a:spcPct val="100000"/>
                </a:lnSpc>
              </a:pPr>
              <a:endParaRPr b="0" lang="tr-TR" sz="1800" spc="-1" strike="noStrike">
                <a:solidFill>
                  <a:schemeClr val="dk1"/>
                </a:solidFill>
                <a:latin typeface="Arial"/>
              </a:endParaRPr>
            </a:p>
          </p:txBody>
        </p:sp>
        <p:sp>
          <p:nvSpPr>
            <p:cNvPr id="740" name="Google Shape;1060;p23"/>
            <p:cNvSpPr/>
            <p:nvPr/>
          </p:nvSpPr>
          <p:spPr>
            <a:xfrm>
              <a:off x="1533240" y="2635560"/>
              <a:ext cx="106200" cy="90720"/>
            </a:xfrm>
            <a:custGeom>
              <a:avLst/>
              <a:gdLst>
                <a:gd name="textAreaLeft" fmla="*/ 0 w 106200"/>
                <a:gd name="textAreaRight" fmla="*/ 106560 w 106200"/>
                <a:gd name="textAreaTop" fmla="*/ 0 h 90720"/>
                <a:gd name="textAreaBottom" fmla="*/ 91080 h 90720"/>
              </a:gdLst>
              <a:ahLst/>
              <a:rect l="textAreaLeft" t="textAreaTop" r="textAreaRight" b="textAreaBottom"/>
              <a:pathLst>
                <a:path w="3188" h="2724">
                  <a:moveTo>
                    <a:pt x="1155" y="1020"/>
                  </a:moveTo>
                  <a:cubicBezTo>
                    <a:pt x="1331" y="1020"/>
                    <a:pt x="1501" y="1156"/>
                    <a:pt x="1501" y="1358"/>
                  </a:cubicBezTo>
                  <a:cubicBezTo>
                    <a:pt x="1501" y="1548"/>
                    <a:pt x="1346" y="1691"/>
                    <a:pt x="1155" y="1691"/>
                  </a:cubicBezTo>
                  <a:lnTo>
                    <a:pt x="1155" y="1703"/>
                  </a:lnTo>
                  <a:cubicBezTo>
                    <a:pt x="858" y="1703"/>
                    <a:pt x="703" y="1334"/>
                    <a:pt x="917" y="1120"/>
                  </a:cubicBezTo>
                  <a:cubicBezTo>
                    <a:pt x="986" y="1051"/>
                    <a:pt x="1071" y="1020"/>
                    <a:pt x="1155" y="1020"/>
                  </a:cubicBezTo>
                  <a:close/>
                  <a:moveTo>
                    <a:pt x="1822" y="0"/>
                  </a:moveTo>
                  <a:cubicBezTo>
                    <a:pt x="608" y="0"/>
                    <a:pt x="0" y="1477"/>
                    <a:pt x="858" y="2322"/>
                  </a:cubicBezTo>
                  <a:cubicBezTo>
                    <a:pt x="1135" y="2599"/>
                    <a:pt x="1477" y="2723"/>
                    <a:pt x="1812" y="2723"/>
                  </a:cubicBezTo>
                  <a:cubicBezTo>
                    <a:pt x="2514" y="2723"/>
                    <a:pt x="3187" y="2180"/>
                    <a:pt x="3179" y="1358"/>
                  </a:cubicBezTo>
                  <a:cubicBezTo>
                    <a:pt x="3179" y="608"/>
                    <a:pt x="2572" y="0"/>
                    <a:pt x="1822" y="0"/>
                  </a:cubicBezTo>
                  <a:close/>
                </a:path>
              </a:pathLst>
            </a:custGeom>
            <a:solidFill>
              <a:schemeClr val="accent2"/>
            </a:solidFill>
            <a:ln w="0">
              <a:noFill/>
            </a:ln>
          </p:spPr>
          <p:style>
            <a:lnRef idx="0"/>
            <a:fillRef idx="0"/>
            <a:effectRef idx="0"/>
            <a:fontRef idx="minor"/>
          </p:style>
          <p:txBody>
            <a:bodyPr tIns="45360" bIns="45360" anchor="ctr">
              <a:noAutofit/>
            </a:bodyPr>
            <a:p>
              <a:pPr>
                <a:lnSpc>
                  <a:spcPct val="100000"/>
                </a:lnSpc>
              </a:pPr>
              <a:endParaRPr b="0" lang="tr-TR" sz="1800" spc="-1" strike="noStrike">
                <a:solidFill>
                  <a:schemeClr val="dk1"/>
                </a:solidFill>
                <a:latin typeface="Arial"/>
              </a:endParaRPr>
            </a:p>
          </p:txBody>
        </p:sp>
        <p:sp>
          <p:nvSpPr>
            <p:cNvPr id="741" name="Google Shape;1061;p23"/>
            <p:cNvSpPr/>
            <p:nvPr/>
          </p:nvSpPr>
          <p:spPr>
            <a:xfrm>
              <a:off x="1622880" y="2667960"/>
              <a:ext cx="142200" cy="25920"/>
            </a:xfrm>
            <a:custGeom>
              <a:avLst/>
              <a:gdLst>
                <a:gd name="textAreaLeft" fmla="*/ 0 w 142200"/>
                <a:gd name="textAreaRight" fmla="*/ 142560 w 142200"/>
                <a:gd name="textAreaTop" fmla="*/ 0 h 25920"/>
                <a:gd name="textAreaBottom" fmla="*/ 26280 h 25920"/>
              </a:gdLst>
              <a:ahLst/>
              <a:rect l="textAreaLeft" t="textAreaTop" r="textAreaRight" b="textAreaBottom"/>
              <a:pathLst>
                <a:path w="4263" h="787">
                  <a:moveTo>
                    <a:pt x="0" y="1"/>
                  </a:moveTo>
                  <a:lnTo>
                    <a:pt x="0" y="787"/>
                  </a:lnTo>
                  <a:lnTo>
                    <a:pt x="4263" y="787"/>
                  </a:lnTo>
                  <a:lnTo>
                    <a:pt x="3870" y="144"/>
                  </a:lnTo>
                  <a:lnTo>
                    <a:pt x="3453" y="48"/>
                  </a:lnTo>
                  <a:lnTo>
                    <a:pt x="3453" y="310"/>
                  </a:lnTo>
                  <a:lnTo>
                    <a:pt x="3239" y="60"/>
                  </a:lnTo>
                  <a:lnTo>
                    <a:pt x="2989" y="48"/>
                  </a:lnTo>
                  <a:lnTo>
                    <a:pt x="2989" y="310"/>
                  </a:lnTo>
                  <a:lnTo>
                    <a:pt x="2655" y="48"/>
                  </a:lnTo>
                  <a:lnTo>
                    <a:pt x="2501" y="48"/>
                  </a:lnTo>
                  <a:lnTo>
                    <a:pt x="2524" y="310"/>
                  </a:lnTo>
                  <a:lnTo>
                    <a:pt x="2227" y="310"/>
                  </a:lnTo>
                  <a:lnTo>
                    <a:pt x="2227" y="1"/>
                  </a:lnTo>
                  <a:lnTo>
                    <a:pt x="1989" y="1"/>
                  </a:lnTo>
                  <a:lnTo>
                    <a:pt x="1929" y="310"/>
                  </a:lnTo>
                  <a:lnTo>
                    <a:pt x="1536" y="1"/>
                  </a:lnTo>
                  <a:close/>
                </a:path>
              </a:pathLst>
            </a:custGeom>
            <a:solidFill>
              <a:schemeClr val="accent2"/>
            </a:solidFill>
            <a:ln w="0">
              <a:noFill/>
            </a:ln>
          </p:spPr>
          <p:style>
            <a:lnRef idx="0"/>
            <a:fillRef idx="0"/>
            <a:effectRef idx="0"/>
            <a:fontRef idx="minor"/>
          </p:style>
          <p:txBody>
            <a:bodyPr tIns="12960" bIns="12960" anchor="ctr">
              <a:noAutofit/>
            </a:bodyPr>
            <a:p>
              <a:pPr>
                <a:lnSpc>
                  <a:spcPct val="100000"/>
                </a:lnSpc>
              </a:pPr>
              <a:endParaRPr b="0" lang="tr-TR" sz="1800" spc="-1" strike="noStrike">
                <a:solidFill>
                  <a:schemeClr val="dk1"/>
                </a:solidFill>
                <a:latin typeface="Arial"/>
              </a:endParaRPr>
            </a:p>
          </p:txBody>
        </p:sp>
        <p:grpSp>
          <p:nvGrpSpPr>
            <p:cNvPr id="742" name="Google Shape;1062;p23"/>
            <p:cNvGrpSpPr/>
            <p:nvPr/>
          </p:nvGrpSpPr>
          <p:grpSpPr>
            <a:xfrm>
              <a:off x="1126440" y="2601720"/>
              <a:ext cx="102240" cy="127800"/>
              <a:chOff x="1126440" y="2601720"/>
              <a:chExt cx="102240" cy="127800"/>
            </a:xfrm>
          </p:grpSpPr>
          <p:sp>
            <p:nvSpPr>
              <p:cNvPr id="743" name="Google Shape;1063;p23"/>
              <p:cNvSpPr/>
              <p:nvPr/>
            </p:nvSpPr>
            <p:spPr>
              <a:xfrm>
                <a:off x="1145520" y="2601720"/>
                <a:ext cx="63720" cy="63720"/>
              </a:xfrm>
              <a:custGeom>
                <a:avLst/>
                <a:gdLst>
                  <a:gd name="textAreaLeft" fmla="*/ 0 w 63720"/>
                  <a:gd name="textAreaRight" fmla="*/ 64080 w 63720"/>
                  <a:gd name="textAreaTop" fmla="*/ 0 h 63720"/>
                  <a:gd name="textAreaBottom" fmla="*/ 64080 h 63720"/>
                </a:gdLst>
                <a:ahLst/>
                <a:rect l="textAreaLeft" t="textAreaTop" r="textAreaRight" b="textAreaBottom"/>
                <a:pathLst>
                  <a:path w="3467" h="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w="0">
                <a:noFill/>
              </a:ln>
            </p:spPr>
            <p:style>
              <a:lnRef idx="0"/>
              <a:fillRef idx="0"/>
              <a:effectRef idx="0"/>
              <a:fontRef idx="minor"/>
            </p:style>
            <p:txBody>
              <a:bodyPr tIns="32040" bIns="32040" anchor="ctr">
                <a:noAutofit/>
              </a:bodyPr>
              <a:p>
                <a:pPr>
                  <a:lnSpc>
                    <a:spcPct val="100000"/>
                  </a:lnSpc>
                </a:pPr>
                <a:endParaRPr b="0" lang="tr-TR" sz="1800" spc="-1" strike="noStrike">
                  <a:solidFill>
                    <a:schemeClr val="dk1"/>
                  </a:solidFill>
                  <a:latin typeface="Arial"/>
                </a:endParaRPr>
              </a:p>
            </p:txBody>
          </p:sp>
          <p:sp>
            <p:nvSpPr>
              <p:cNvPr id="744" name="Google Shape;1064;p23"/>
              <p:cNvSpPr/>
              <p:nvPr/>
            </p:nvSpPr>
            <p:spPr>
              <a:xfrm>
                <a:off x="1126440" y="2664720"/>
                <a:ext cx="102240" cy="64800"/>
              </a:xfrm>
              <a:custGeom>
                <a:avLst/>
                <a:gdLst>
                  <a:gd name="textAreaLeft" fmla="*/ 0 w 102240"/>
                  <a:gd name="textAreaRight" fmla="*/ 102600 w 102240"/>
                  <a:gd name="textAreaTop" fmla="*/ 0 h 64800"/>
                  <a:gd name="textAreaBottom" fmla="*/ 65160 h 64800"/>
                </a:gdLst>
                <a:ahLst/>
                <a:rect l="textAreaLeft" t="textAreaTop" r="textAreaRight" b="textAreaBottom"/>
                <a:pathLst>
                  <a:path w="5546" h="3529">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grpSp>
      </p:gr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5" presetSubtype="10">
                                  <p:stCondLst>
                                    <p:cond delay="0"/>
                                  </p:stCondLst>
                                  <p:childTnLst>
                                    <p:set>
                                      <p:cBhvr>
                                        <p:cTn id="90" dur="1" fill="hold">
                                          <p:stCondLst>
                                            <p:cond delay="0"/>
                                          </p:stCondLst>
                                        </p:cTn>
                                        <p:tgtEl>
                                          <p:spTgt spid="621"/>
                                        </p:tgtEl>
                                        <p:attrNameLst>
                                          <p:attrName>style.visibility</p:attrName>
                                        </p:attrNameLst>
                                      </p:cBhvr>
                                      <p:to>
                                        <p:strVal val="visible"/>
                                      </p:to>
                                    </p:set>
                                    <p:animEffect filter="checkerboard(across)" transition="in">
                                      <p:cBhvr additive="repl">
                                        <p:cTn id="91" dur="500"/>
                                        <p:tgtEl>
                                          <p:spTgt spid="621"/>
                                        </p:tgtEl>
                                      </p:cBhvr>
                                    </p:animEffect>
                                  </p:childTnLst>
                                </p:cTn>
                              </p:par>
                              <p:par>
                                <p:cTn id="92" nodeType="withEffect" fill="hold" presetClass="entr" presetID="5" presetSubtype="10">
                                  <p:stCondLst>
                                    <p:cond delay="0"/>
                                  </p:stCondLst>
                                  <p:childTnLst>
                                    <p:set>
                                      <p:cBhvr>
                                        <p:cTn id="93" dur="1" fill="hold">
                                          <p:stCondLst>
                                            <p:cond delay="0"/>
                                          </p:stCondLst>
                                        </p:cTn>
                                        <p:tgtEl>
                                          <p:spTgt spid="622"/>
                                        </p:tgtEl>
                                        <p:attrNameLst>
                                          <p:attrName>style.visibility</p:attrName>
                                        </p:attrNameLst>
                                      </p:cBhvr>
                                      <p:to>
                                        <p:strVal val="visible"/>
                                      </p:to>
                                    </p:set>
                                    <p:animEffect filter="checkerboard(across)" transition="in">
                                      <p:cBhvr additive="repl">
                                        <p:cTn id="94" dur="500"/>
                                        <p:tgtEl>
                                          <p:spTgt spid="622"/>
                                        </p:tgtEl>
                                      </p:cBhvr>
                                    </p:animEffect>
                                  </p:childTnLst>
                                </p:cTn>
                              </p:par>
                              <p:par>
                                <p:cTn id="95" nodeType="withEffect" fill="hold" presetClass="entr" presetID="5" presetSubtype="10">
                                  <p:stCondLst>
                                    <p:cond delay="0"/>
                                  </p:stCondLst>
                                  <p:childTnLst>
                                    <p:set>
                                      <p:cBhvr>
                                        <p:cTn id="96" dur="1" fill="hold">
                                          <p:stCondLst>
                                            <p:cond delay="0"/>
                                          </p:stCondLst>
                                        </p:cTn>
                                        <p:tgtEl>
                                          <p:spTgt spid="623"/>
                                        </p:tgtEl>
                                        <p:attrNameLst>
                                          <p:attrName>style.visibility</p:attrName>
                                        </p:attrNameLst>
                                      </p:cBhvr>
                                      <p:to>
                                        <p:strVal val="visible"/>
                                      </p:to>
                                    </p:set>
                                    <p:animEffect filter="checkerboard(across)" transition="in">
                                      <p:cBhvr additive="repl">
                                        <p:cTn id="97" dur="500"/>
                                        <p:tgtEl>
                                          <p:spTgt spid="623"/>
                                        </p:tgtEl>
                                      </p:cBhvr>
                                    </p:animEffect>
                                  </p:childTnLst>
                                </p:cTn>
                              </p:par>
                              <p:par>
                                <p:cTn id="98" nodeType="withEffect" fill="hold" presetClass="entr" presetID="5" presetSubtype="10">
                                  <p:stCondLst>
                                    <p:cond delay="0"/>
                                  </p:stCondLst>
                                  <p:childTnLst>
                                    <p:set>
                                      <p:cBhvr>
                                        <p:cTn id="99" dur="1" fill="hold">
                                          <p:stCondLst>
                                            <p:cond delay="0"/>
                                          </p:stCondLst>
                                        </p:cTn>
                                        <p:tgtEl>
                                          <p:spTgt spid="676"/>
                                        </p:tgtEl>
                                        <p:attrNameLst>
                                          <p:attrName>style.visibility</p:attrName>
                                        </p:attrNameLst>
                                      </p:cBhvr>
                                      <p:to>
                                        <p:strVal val="visible"/>
                                      </p:to>
                                    </p:set>
                                    <p:animEffect filter="checkerboard(across)" transition="in">
                                      <p:cBhvr additive="repl">
                                        <p:cTn id="100" dur="500"/>
                                        <p:tgtEl>
                                          <p:spTgt spid="676"/>
                                        </p:tgtEl>
                                      </p:cBhvr>
                                    </p:animEffect>
                                  </p:childTnLst>
                                </p:cTn>
                              </p:par>
                              <p:par>
                                <p:cTn id="101" nodeType="withEffect" fill="hold" presetClass="entr" presetID="5" presetSubtype="10">
                                  <p:stCondLst>
                                    <p:cond delay="0"/>
                                  </p:stCondLst>
                                  <p:childTnLst>
                                    <p:set>
                                      <p:cBhvr>
                                        <p:cTn id="102" dur="1" fill="hold">
                                          <p:stCondLst>
                                            <p:cond delay="0"/>
                                          </p:stCondLst>
                                        </p:cTn>
                                        <p:tgtEl>
                                          <p:spTgt spid="719"/>
                                        </p:tgtEl>
                                        <p:attrNameLst>
                                          <p:attrName>style.visibility</p:attrName>
                                        </p:attrNameLst>
                                      </p:cBhvr>
                                      <p:to>
                                        <p:strVal val="visible"/>
                                      </p:to>
                                    </p:set>
                                    <p:animEffect filter="checkerboard(across)" transition="in">
                                      <p:cBhvr additive="repl">
                                        <p:cTn id="103" dur="500"/>
                                        <p:tgtEl>
                                          <p:spTgt spid="719"/>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9">
                                  <p:stCondLst>
                                    <p:cond delay="0"/>
                                  </p:stCondLst>
                                  <p:childTnLst>
                                    <p:set>
                                      <p:cBhvr>
                                        <p:cTn id="107" dur="1" fill="hold">
                                          <p:stCondLst>
                                            <p:cond delay="0"/>
                                          </p:stCondLst>
                                        </p:cTn>
                                        <p:tgtEl>
                                          <p:spTgt spid="573"/>
                                        </p:tgtEl>
                                        <p:attrNameLst>
                                          <p:attrName>style.visibility</p:attrName>
                                        </p:attrNameLst>
                                      </p:cBhvr>
                                      <p:to>
                                        <p:strVal val="visible"/>
                                      </p:to>
                                    </p:set>
                                    <p:animEffect filter="dissolve" transition="in">
                                      <p:cBhvr additive="repl">
                                        <p:cTn id="108" dur="500"/>
                                        <p:tgtEl>
                                          <p:spTgt spid="573"/>
                                        </p:tgtEl>
                                      </p:cBhvr>
                                    </p:animEffect>
                                  </p:childTnLst>
                                </p:cTn>
                              </p:par>
                              <p:par>
                                <p:cTn id="109" nodeType="withEffect" fill="hold" presetClass="entr" presetID="9">
                                  <p:stCondLst>
                                    <p:cond delay="0"/>
                                  </p:stCondLst>
                                  <p:childTnLst>
                                    <p:set>
                                      <p:cBhvr>
                                        <p:cTn id="110" dur="1" fill="hold">
                                          <p:stCondLst>
                                            <p:cond delay="0"/>
                                          </p:stCondLst>
                                        </p:cTn>
                                        <p:tgtEl>
                                          <p:spTgt spid="574"/>
                                        </p:tgtEl>
                                        <p:attrNameLst>
                                          <p:attrName>style.visibility</p:attrName>
                                        </p:attrNameLst>
                                      </p:cBhvr>
                                      <p:to>
                                        <p:strVal val="visible"/>
                                      </p:to>
                                    </p:set>
                                    <p:animEffect filter="dissolve" transition="in">
                                      <p:cBhvr additive="repl">
                                        <p:cTn id="111" dur="500"/>
                                        <p:tgtEl>
                                          <p:spTgt spid="574"/>
                                        </p:tgtEl>
                                      </p:cBhvr>
                                    </p:animEffect>
                                  </p:childTnLst>
                                </p:cTn>
                              </p:par>
                              <p:par>
                                <p:cTn id="112" nodeType="withEffect" fill="hold" presetClass="entr" presetID="9">
                                  <p:stCondLst>
                                    <p:cond delay="0"/>
                                  </p:stCondLst>
                                  <p:childTnLst>
                                    <p:set>
                                      <p:cBhvr>
                                        <p:cTn id="113" dur="1" fill="hold">
                                          <p:stCondLst>
                                            <p:cond delay="0"/>
                                          </p:stCondLst>
                                        </p:cTn>
                                        <p:tgtEl>
                                          <p:spTgt spid="575"/>
                                        </p:tgtEl>
                                        <p:attrNameLst>
                                          <p:attrName>style.visibility</p:attrName>
                                        </p:attrNameLst>
                                      </p:cBhvr>
                                      <p:to>
                                        <p:strVal val="visible"/>
                                      </p:to>
                                    </p:set>
                                    <p:animEffect filter="dissolve" transition="in">
                                      <p:cBhvr additive="repl">
                                        <p:cTn id="114" dur="500"/>
                                        <p:tgtEl>
                                          <p:spTgt spid="575"/>
                                        </p:tgtEl>
                                      </p:cBhvr>
                                    </p:animEffect>
                                  </p:childTnLst>
                                </p:cTn>
                              </p:par>
                              <p:par>
                                <p:cTn id="115" nodeType="withEffect" fill="hold" presetClass="entr" presetID="9">
                                  <p:stCondLst>
                                    <p:cond delay="0"/>
                                  </p:stCondLst>
                                  <p:childTnLst>
                                    <p:set>
                                      <p:cBhvr>
                                        <p:cTn id="116" dur="1" fill="hold">
                                          <p:stCondLst>
                                            <p:cond delay="0"/>
                                          </p:stCondLst>
                                        </p:cTn>
                                        <p:tgtEl>
                                          <p:spTgt spid="576"/>
                                        </p:tgtEl>
                                        <p:attrNameLst>
                                          <p:attrName>style.visibility</p:attrName>
                                        </p:attrNameLst>
                                      </p:cBhvr>
                                      <p:to>
                                        <p:strVal val="visible"/>
                                      </p:to>
                                    </p:set>
                                    <p:animEffect filter="dissolve" transition="in">
                                      <p:cBhvr additive="repl">
                                        <p:cTn id="117" dur="500"/>
                                        <p:tgtEl>
                                          <p:spTgt spid="576"/>
                                        </p:tgtEl>
                                      </p:cBhvr>
                                    </p:animEffect>
                                  </p:childTnLst>
                                </p:cTn>
                              </p:par>
                              <p:par>
                                <p:cTn id="118" nodeType="withEffect" fill="hold" presetClass="entr" presetID="9">
                                  <p:stCondLst>
                                    <p:cond delay="0"/>
                                  </p:stCondLst>
                                  <p:childTnLst>
                                    <p:set>
                                      <p:cBhvr>
                                        <p:cTn id="119" dur="1" fill="hold">
                                          <p:stCondLst>
                                            <p:cond delay="0"/>
                                          </p:stCondLst>
                                        </p:cTn>
                                        <p:tgtEl>
                                          <p:spTgt spid="677"/>
                                        </p:tgtEl>
                                        <p:attrNameLst>
                                          <p:attrName>style.visibility</p:attrName>
                                        </p:attrNameLst>
                                      </p:cBhvr>
                                      <p:to>
                                        <p:strVal val="visible"/>
                                      </p:to>
                                    </p:set>
                                    <p:animEffect filter="dissolve" transition="in">
                                      <p:cBhvr additive="repl">
                                        <p:cTn id="120" dur="500"/>
                                        <p:tgtEl>
                                          <p:spTgt spid="677"/>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624"/>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625"/>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626"/>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627"/>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67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6" presetSubtype="21">
                                  <p:stCondLst>
                                    <p:cond delay="0"/>
                                  </p:stCondLst>
                                  <p:childTnLst>
                                    <p:set>
                                      <p:cBhvr>
                                        <p:cTn id="136" dur="1" fill="hold">
                                          <p:stCondLst>
                                            <p:cond delay="0"/>
                                          </p:stCondLst>
                                        </p:cTn>
                                        <p:tgtEl>
                                          <p:spTgt spid="570"/>
                                        </p:tgtEl>
                                        <p:attrNameLst>
                                          <p:attrName>style.visibility</p:attrName>
                                        </p:attrNameLst>
                                      </p:cBhvr>
                                      <p:to>
                                        <p:strVal val="visible"/>
                                      </p:to>
                                    </p:set>
                                    <p:animEffect filter="barn(inVertical)" transition="in">
                                      <p:cBhvr additive="repl">
                                        <p:cTn id="137" dur="500"/>
                                        <p:tgtEl>
                                          <p:spTgt spid="570"/>
                                        </p:tgtEl>
                                      </p:cBhvr>
                                    </p:animEffect>
                                  </p:childTnLst>
                                </p:cTn>
                              </p:par>
                              <p:par>
                                <p:cTn id="138" nodeType="withEffect" fill="hold" presetClass="entr" presetID="16" presetSubtype="21">
                                  <p:stCondLst>
                                    <p:cond delay="0"/>
                                  </p:stCondLst>
                                  <p:childTnLst>
                                    <p:set>
                                      <p:cBhvr>
                                        <p:cTn id="139" dur="1" fill="hold">
                                          <p:stCondLst>
                                            <p:cond delay="0"/>
                                          </p:stCondLst>
                                        </p:cTn>
                                        <p:tgtEl>
                                          <p:spTgt spid="571"/>
                                        </p:tgtEl>
                                        <p:attrNameLst>
                                          <p:attrName>style.visibility</p:attrName>
                                        </p:attrNameLst>
                                      </p:cBhvr>
                                      <p:to>
                                        <p:strVal val="visible"/>
                                      </p:to>
                                    </p:set>
                                    <p:animEffect filter="barn(inVertical)" transition="in">
                                      <p:cBhvr additive="repl">
                                        <p:cTn id="140" dur="500"/>
                                        <p:tgtEl>
                                          <p:spTgt spid="571"/>
                                        </p:tgtEl>
                                      </p:cBhvr>
                                    </p:animEffect>
                                  </p:childTnLst>
                                </p:cTn>
                              </p:par>
                              <p:par>
                                <p:cTn id="141" nodeType="withEffect" fill="hold" presetClass="entr" presetID="16" presetSubtype="21">
                                  <p:stCondLst>
                                    <p:cond delay="0"/>
                                  </p:stCondLst>
                                  <p:childTnLst>
                                    <p:set>
                                      <p:cBhvr>
                                        <p:cTn id="142" dur="1" fill="hold">
                                          <p:stCondLst>
                                            <p:cond delay="0"/>
                                          </p:stCondLst>
                                        </p:cTn>
                                        <p:tgtEl>
                                          <p:spTgt spid="572"/>
                                        </p:tgtEl>
                                        <p:attrNameLst>
                                          <p:attrName>style.visibility</p:attrName>
                                        </p:attrNameLst>
                                      </p:cBhvr>
                                      <p:to>
                                        <p:strVal val="visible"/>
                                      </p:to>
                                    </p:set>
                                    <p:animEffect filter="barn(inVertical)" transition="in">
                                      <p:cBhvr additive="repl">
                                        <p:cTn id="143" dur="500"/>
                                        <p:tgtEl>
                                          <p:spTgt spid="572"/>
                                        </p:tgtEl>
                                      </p:cBhvr>
                                    </p:animEffect>
                                  </p:childTnLst>
                                </p:cTn>
                              </p:par>
                              <p:par>
                                <p:cTn id="144" nodeType="withEffect" fill="hold" presetClass="entr" presetID="16" presetSubtype="21">
                                  <p:stCondLst>
                                    <p:cond delay="0"/>
                                  </p:stCondLst>
                                  <p:childTnLst>
                                    <p:set>
                                      <p:cBhvr>
                                        <p:cTn id="145" dur="1" fill="hold">
                                          <p:stCondLst>
                                            <p:cond delay="0"/>
                                          </p:stCondLst>
                                        </p:cTn>
                                        <p:tgtEl>
                                          <p:spTgt spid="679"/>
                                        </p:tgtEl>
                                        <p:attrNameLst>
                                          <p:attrName>style.visibility</p:attrName>
                                        </p:attrNameLst>
                                      </p:cBhvr>
                                      <p:to>
                                        <p:strVal val="visible"/>
                                      </p:to>
                                    </p:set>
                                    <p:animEffect filter="barn(inVertical)" transition="in">
                                      <p:cBhvr additive="repl">
                                        <p:cTn id="146" dur="500"/>
                                        <p:tgtEl>
                                          <p:spTgt spid="679"/>
                                        </p:tgtEl>
                                      </p:cBhvr>
                                    </p:animEffect>
                                  </p:childTnLst>
                                </p:cTn>
                              </p:par>
                              <p:par>
                                <p:cTn id="147" nodeType="withEffect" fill="hold" presetClass="entr" presetID="16" presetSubtype="21">
                                  <p:stCondLst>
                                    <p:cond delay="0"/>
                                  </p:stCondLst>
                                  <p:childTnLst>
                                    <p:set>
                                      <p:cBhvr>
                                        <p:cTn id="148" dur="1" fill="hold">
                                          <p:stCondLst>
                                            <p:cond delay="0"/>
                                          </p:stCondLst>
                                        </p:cTn>
                                        <p:tgtEl>
                                          <p:spTgt spid="680"/>
                                        </p:tgtEl>
                                        <p:attrNameLst>
                                          <p:attrName>style.visibility</p:attrName>
                                        </p:attrNameLst>
                                      </p:cBhvr>
                                      <p:to>
                                        <p:strVal val="visible"/>
                                      </p:to>
                                    </p:set>
                                    <p:animEffect filter="barn(inVertical)" transition="in">
                                      <p:cBhvr additive="repl">
                                        <p:cTn id="149" dur="5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45" name="Google Shape;1795;p29"/>
          <p:cNvGrpSpPr/>
          <p:nvPr/>
        </p:nvGrpSpPr>
        <p:grpSpPr>
          <a:xfrm>
            <a:off x="481320" y="3630960"/>
            <a:ext cx="1482840" cy="1907280"/>
            <a:chOff x="481320" y="3630960"/>
            <a:chExt cx="1482840" cy="1907280"/>
          </a:xfrm>
        </p:grpSpPr>
        <p:sp>
          <p:nvSpPr>
            <p:cNvPr id="746" name="Google Shape;1796;p29"/>
            <p:cNvSpPr/>
            <p:nvPr/>
          </p:nvSpPr>
          <p:spPr>
            <a:xfrm>
              <a:off x="481320" y="3929760"/>
              <a:ext cx="1482840" cy="1608480"/>
            </a:xfrm>
            <a:custGeom>
              <a:avLst/>
              <a:gdLst>
                <a:gd name="textAreaLeft" fmla="*/ 0 w 1482840"/>
                <a:gd name="textAreaRight" fmla="*/ 1483200 w 1482840"/>
                <a:gd name="textAreaTop" fmla="*/ 0 h 1608480"/>
                <a:gd name="textAreaBottom" fmla="*/ 1608840 h 160848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747" name="Google Shape;1797;p29"/>
            <p:cNvGrpSpPr/>
            <p:nvPr/>
          </p:nvGrpSpPr>
          <p:grpSpPr>
            <a:xfrm>
              <a:off x="481320" y="3630960"/>
              <a:ext cx="1482840" cy="1874160"/>
              <a:chOff x="481320" y="3630960"/>
              <a:chExt cx="1482840" cy="1874160"/>
            </a:xfrm>
          </p:grpSpPr>
          <p:sp>
            <p:nvSpPr>
              <p:cNvPr id="748" name="Google Shape;1798;p29"/>
              <p:cNvSpPr/>
              <p:nvPr/>
            </p:nvSpPr>
            <p:spPr>
              <a:xfrm>
                <a:off x="481320" y="3630960"/>
                <a:ext cx="1482840" cy="1874160"/>
              </a:xfrm>
              <a:custGeom>
                <a:avLst/>
                <a:gdLst>
                  <a:gd name="textAreaLeft" fmla="*/ 0 w 1482840"/>
                  <a:gd name="textAreaRight" fmla="*/ 1483200 w 1482840"/>
                  <a:gd name="textAreaTop" fmla="*/ 0 h 1874160"/>
                  <a:gd name="textAreaBottom" fmla="*/ 1874520 h 187416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lt2"/>
              </a:solidFill>
              <a:ln w="19050">
                <a:solidFill>
                  <a:srgbClr val="c0504d"/>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cxnSp>
            <p:nvCxnSpPr>
              <p:cNvPr id="749" name="Google Shape;1799;p29"/>
              <p:cNvCxnSpPr/>
              <p:nvPr/>
            </p:nvCxnSpPr>
            <p:spPr>
              <a:xfrm>
                <a:off x="485280" y="4282920"/>
                <a:ext cx="1467000" cy="360"/>
              </a:xfrm>
              <a:prstGeom prst="straightConnector1">
                <a:avLst/>
              </a:prstGeom>
              <a:ln w="19050">
                <a:solidFill>
                  <a:srgbClr val="c0504d"/>
                </a:solidFill>
                <a:round/>
              </a:ln>
            </p:spPr>
          </p:cxnSp>
        </p:grpSp>
      </p:grpSp>
      <p:grpSp>
        <p:nvGrpSpPr>
          <p:cNvPr id="750" name="Google Shape;1800;p29"/>
          <p:cNvGrpSpPr/>
          <p:nvPr/>
        </p:nvGrpSpPr>
        <p:grpSpPr>
          <a:xfrm>
            <a:off x="2687760" y="2301480"/>
            <a:ext cx="1519200" cy="3236760"/>
            <a:chOff x="2687760" y="2301480"/>
            <a:chExt cx="1519200" cy="3236760"/>
          </a:xfrm>
        </p:grpSpPr>
        <p:grpSp>
          <p:nvGrpSpPr>
            <p:cNvPr id="751" name="Google Shape;1801;p29"/>
            <p:cNvGrpSpPr/>
            <p:nvPr/>
          </p:nvGrpSpPr>
          <p:grpSpPr>
            <a:xfrm>
              <a:off x="2709000" y="2301480"/>
              <a:ext cx="1497960" cy="3236760"/>
              <a:chOff x="2709000" y="2301480"/>
              <a:chExt cx="1497960" cy="3236760"/>
            </a:xfrm>
          </p:grpSpPr>
          <p:grpSp>
            <p:nvGrpSpPr>
              <p:cNvPr id="752" name="Google Shape;1802;p29"/>
              <p:cNvGrpSpPr/>
              <p:nvPr/>
            </p:nvGrpSpPr>
            <p:grpSpPr>
              <a:xfrm>
                <a:off x="2709000" y="3643920"/>
                <a:ext cx="1491840" cy="1894320"/>
                <a:chOff x="2709000" y="3643920"/>
                <a:chExt cx="1491840" cy="1894320"/>
              </a:xfrm>
            </p:grpSpPr>
            <p:sp>
              <p:nvSpPr>
                <p:cNvPr id="753" name="Google Shape;1803;p29"/>
                <p:cNvSpPr/>
                <p:nvPr/>
              </p:nvSpPr>
              <p:spPr>
                <a:xfrm>
                  <a:off x="2709000" y="3929760"/>
                  <a:ext cx="1482840" cy="1608480"/>
                </a:xfrm>
                <a:custGeom>
                  <a:avLst/>
                  <a:gdLst>
                    <a:gd name="textAreaLeft" fmla="*/ 0 w 1482840"/>
                    <a:gd name="textAreaRight" fmla="*/ 1483200 w 1482840"/>
                    <a:gd name="textAreaTop" fmla="*/ 0 h 1608480"/>
                    <a:gd name="textAreaBottom" fmla="*/ 1608840 h 160848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754" name="Google Shape;1804;p29"/>
                <p:cNvGrpSpPr/>
                <p:nvPr/>
              </p:nvGrpSpPr>
              <p:grpSpPr>
                <a:xfrm>
                  <a:off x="2716920" y="3643920"/>
                  <a:ext cx="1483920" cy="1861200"/>
                  <a:chOff x="2716920" y="3643920"/>
                  <a:chExt cx="1483920" cy="1861200"/>
                </a:xfrm>
              </p:grpSpPr>
              <p:sp>
                <p:nvSpPr>
                  <p:cNvPr id="755" name="Google Shape;1805;p29"/>
                  <p:cNvSpPr/>
                  <p:nvPr/>
                </p:nvSpPr>
                <p:spPr>
                  <a:xfrm>
                    <a:off x="2718000" y="3643920"/>
                    <a:ext cx="1482840" cy="1861200"/>
                  </a:xfrm>
                  <a:custGeom>
                    <a:avLst/>
                    <a:gdLst>
                      <a:gd name="textAreaLeft" fmla="*/ 0 w 1482840"/>
                      <a:gd name="textAreaRight" fmla="*/ 1483200 w 1482840"/>
                      <a:gd name="textAreaTop" fmla="*/ 0 h 1861200"/>
                      <a:gd name="textAreaBottom" fmla="*/ 1861560 h 1861200"/>
                    </a:gdLst>
                    <a:ahLst/>
                    <a:rect l="textAreaLeft" t="textAreaTop" r="textAreaRight" b="textAreaBottom"/>
                    <a:pathLst>
                      <a:path w="42078" h="48019">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lt2"/>
                  </a:solidFill>
                  <a:ln w="19050">
                    <a:solidFill>
                      <a:srgbClr val="9bbb59"/>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cxnSp>
                <p:nvCxnSpPr>
                  <p:cNvPr id="756" name="Google Shape;1806;p29"/>
                  <p:cNvCxnSpPr/>
                  <p:nvPr/>
                </p:nvCxnSpPr>
                <p:spPr>
                  <a:xfrm>
                    <a:off x="2716920" y="4282920"/>
                    <a:ext cx="1467000" cy="360"/>
                  </a:xfrm>
                  <a:prstGeom prst="straightConnector1">
                    <a:avLst/>
                  </a:prstGeom>
                  <a:ln w="19050">
                    <a:solidFill>
                      <a:srgbClr val="9bbb59"/>
                    </a:solidFill>
                    <a:round/>
                  </a:ln>
                </p:spPr>
              </p:cxnSp>
            </p:grpSp>
          </p:grpSp>
          <p:grpSp>
            <p:nvGrpSpPr>
              <p:cNvPr id="757" name="Google Shape;1807;p29"/>
              <p:cNvGrpSpPr/>
              <p:nvPr/>
            </p:nvGrpSpPr>
            <p:grpSpPr>
              <a:xfrm>
                <a:off x="2724120" y="2301480"/>
                <a:ext cx="1482840" cy="1116000"/>
                <a:chOff x="2724120" y="2301480"/>
                <a:chExt cx="1482840" cy="1116000"/>
              </a:xfrm>
            </p:grpSpPr>
            <p:sp>
              <p:nvSpPr>
                <p:cNvPr id="758" name="Google Shape;1808;p29"/>
                <p:cNvSpPr/>
                <p:nvPr/>
              </p:nvSpPr>
              <p:spPr>
                <a:xfrm>
                  <a:off x="2724120" y="2322000"/>
                  <a:ext cx="1482840" cy="1095480"/>
                </a:xfrm>
                <a:custGeom>
                  <a:avLst/>
                  <a:gdLst>
                    <a:gd name="textAreaLeft" fmla="*/ 0 w 1482840"/>
                    <a:gd name="textAreaRight" fmla="*/ 1483200 w 1482840"/>
                    <a:gd name="textAreaTop" fmla="*/ 0 h 1095480"/>
                    <a:gd name="textAreaBottom" fmla="*/ 1095840 h 1095480"/>
                  </a:gdLst>
                  <a:ahLst/>
                  <a:rect l="textAreaLeft" t="textAreaTop" r="textAreaRight" b="textAreaBottom"/>
                  <a:pathLst>
                    <a:path w="42768" h="31589">
                      <a:moveTo>
                        <a:pt x="1763" y="1"/>
                      </a:moveTo>
                      <a:cubicBezTo>
                        <a:pt x="786" y="1"/>
                        <a:pt x="0" y="787"/>
                        <a:pt x="0" y="1775"/>
                      </a:cubicBezTo>
                      <a:lnTo>
                        <a:pt x="0" y="29814"/>
                      </a:lnTo>
                      <a:cubicBezTo>
                        <a:pt x="0" y="30802"/>
                        <a:pt x="786" y="31588"/>
                        <a:pt x="1763" y="31588"/>
                      </a:cubicBezTo>
                      <a:lnTo>
                        <a:pt x="40994" y="31588"/>
                      </a:lnTo>
                      <a:cubicBezTo>
                        <a:pt x="41982" y="31588"/>
                        <a:pt x="42768" y="30802"/>
                        <a:pt x="42768" y="29814"/>
                      </a:cubicBezTo>
                      <a:lnTo>
                        <a:pt x="42768" y="1775"/>
                      </a:lnTo>
                      <a:cubicBezTo>
                        <a:pt x="42768" y="787"/>
                        <a:pt x="41982" y="1"/>
                        <a:pt x="40994" y="1"/>
                      </a:cubicBezTo>
                      <a:close/>
                    </a:path>
                  </a:pathLst>
                </a:custGeom>
                <a:solidFill>
                  <a:srgbClr val="000000"/>
                </a:solidFill>
                <a:ln w="229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59" name="Google Shape;1809;p29"/>
                <p:cNvSpPr/>
                <p:nvPr/>
              </p:nvSpPr>
              <p:spPr>
                <a:xfrm>
                  <a:off x="3156480" y="3021480"/>
                  <a:ext cx="163080" cy="205200"/>
                </a:xfrm>
                <a:custGeom>
                  <a:avLst/>
                  <a:gdLst>
                    <a:gd name="textAreaLeft" fmla="*/ 0 w 163080"/>
                    <a:gd name="textAreaRight" fmla="*/ 163440 w 163080"/>
                    <a:gd name="textAreaTop" fmla="*/ 0 h 205200"/>
                    <a:gd name="textAreaBottom" fmla="*/ 205560 h 205200"/>
                  </a:gdLst>
                  <a:ahLst/>
                  <a:rect l="textAreaLeft" t="textAreaTop" r="textAreaRight" b="textAreaBottom"/>
                  <a:pathLst>
                    <a:path w="4716" h="5930">
                      <a:moveTo>
                        <a:pt x="0" y="0"/>
                      </a:moveTo>
                      <a:lnTo>
                        <a:pt x="560" y="4322"/>
                      </a:lnTo>
                      <a:lnTo>
                        <a:pt x="1846" y="3346"/>
                      </a:lnTo>
                      <a:lnTo>
                        <a:pt x="3822" y="5929"/>
                      </a:lnTo>
                      <a:lnTo>
                        <a:pt x="4715" y="5239"/>
                      </a:lnTo>
                      <a:lnTo>
                        <a:pt x="2739" y="2655"/>
                      </a:lnTo>
                      <a:lnTo>
                        <a:pt x="4013" y="1667"/>
                      </a:lnTo>
                      <a:lnTo>
                        <a:pt x="0"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0" name="Google Shape;1810;p29"/>
                <p:cNvSpPr/>
                <p:nvPr/>
              </p:nvSpPr>
              <p:spPr>
                <a:xfrm>
                  <a:off x="2901600" y="2689560"/>
                  <a:ext cx="334440" cy="286200"/>
                </a:xfrm>
                <a:custGeom>
                  <a:avLst/>
                  <a:gdLst>
                    <a:gd name="textAreaLeft" fmla="*/ 0 w 334440"/>
                    <a:gd name="textAreaRight" fmla="*/ 334800 w 334440"/>
                    <a:gd name="textAreaTop" fmla="*/ 0 h 286200"/>
                    <a:gd name="textAreaBottom" fmla="*/ 286560 h 286200"/>
                  </a:gdLst>
                  <a:ahLst/>
                  <a:rect l="textAreaLeft" t="textAreaTop" r="textAreaRight" b="textAreaBottom"/>
                  <a:pathLst>
                    <a:path w="9657" h="8264">
                      <a:moveTo>
                        <a:pt x="4132" y="1"/>
                      </a:moveTo>
                      <a:cubicBezTo>
                        <a:pt x="1846" y="1"/>
                        <a:pt x="0" y="1846"/>
                        <a:pt x="0" y="4132"/>
                      </a:cubicBezTo>
                      <a:cubicBezTo>
                        <a:pt x="0" y="6406"/>
                        <a:pt x="1846" y="8252"/>
                        <a:pt x="4132" y="8263"/>
                      </a:cubicBezTo>
                      <a:lnTo>
                        <a:pt x="9656" y="8263"/>
                      </a:lnTo>
                      <a:lnTo>
                        <a:pt x="9656"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1" name="Google Shape;1811;p29"/>
                <p:cNvSpPr/>
                <p:nvPr/>
              </p:nvSpPr>
              <p:spPr>
                <a:xfrm>
                  <a:off x="3236760" y="2689560"/>
                  <a:ext cx="834480" cy="286200"/>
                </a:xfrm>
                <a:custGeom>
                  <a:avLst/>
                  <a:gdLst>
                    <a:gd name="textAreaLeft" fmla="*/ 0 w 834480"/>
                    <a:gd name="textAreaRight" fmla="*/ 834840 w 834480"/>
                    <a:gd name="textAreaTop" fmla="*/ 0 h 286200"/>
                    <a:gd name="textAreaBottom" fmla="*/ 286560 h 286200"/>
                  </a:gdLst>
                  <a:ahLst/>
                  <a:rect l="textAreaLeft" t="textAreaTop" r="textAreaRight" b="textAreaBottom"/>
                  <a:pathLst>
                    <a:path w="24076" h="8264">
                      <a:moveTo>
                        <a:pt x="1" y="1"/>
                      </a:moveTo>
                      <a:lnTo>
                        <a:pt x="1" y="8263"/>
                      </a:lnTo>
                      <a:lnTo>
                        <a:pt x="19944" y="8263"/>
                      </a:lnTo>
                      <a:cubicBezTo>
                        <a:pt x="22218" y="8252"/>
                        <a:pt x="24075" y="6406"/>
                        <a:pt x="24075" y="4132"/>
                      </a:cubicBezTo>
                      <a:cubicBezTo>
                        <a:pt x="24075" y="1846"/>
                        <a:pt x="22218" y="1"/>
                        <a:pt x="19944"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2" name="Google Shape;1812;p29"/>
                <p:cNvSpPr/>
                <p:nvPr/>
              </p:nvSpPr>
              <p:spPr>
                <a:xfrm>
                  <a:off x="3027600" y="2737800"/>
                  <a:ext cx="116280" cy="181800"/>
                </a:xfrm>
                <a:custGeom>
                  <a:avLst/>
                  <a:gdLst>
                    <a:gd name="textAreaLeft" fmla="*/ 0 w 116280"/>
                    <a:gd name="textAreaRight" fmla="*/ 116640 w 116280"/>
                    <a:gd name="textAreaTop" fmla="*/ 0 h 181800"/>
                    <a:gd name="textAreaBottom" fmla="*/ 182160 h 181800"/>
                  </a:gdLst>
                  <a:ahLst/>
                  <a:rect l="textAreaLeft" t="textAreaTop" r="textAreaRight" b="textAreaBottom"/>
                  <a:pathLst>
                    <a:path w="3359" h="5252">
                      <a:moveTo>
                        <a:pt x="1679" y="417"/>
                      </a:moveTo>
                      <a:cubicBezTo>
                        <a:pt x="2179" y="417"/>
                        <a:pt x="2584" y="822"/>
                        <a:pt x="2584" y="1322"/>
                      </a:cubicBezTo>
                      <a:lnTo>
                        <a:pt x="2584" y="2441"/>
                      </a:lnTo>
                      <a:lnTo>
                        <a:pt x="774" y="2441"/>
                      </a:lnTo>
                      <a:lnTo>
                        <a:pt x="774" y="1322"/>
                      </a:lnTo>
                      <a:cubicBezTo>
                        <a:pt x="774" y="822"/>
                        <a:pt x="1179" y="417"/>
                        <a:pt x="1679" y="417"/>
                      </a:cubicBezTo>
                      <a:close/>
                      <a:moveTo>
                        <a:pt x="1679" y="1"/>
                      </a:moveTo>
                      <a:cubicBezTo>
                        <a:pt x="953" y="1"/>
                        <a:pt x="358" y="596"/>
                        <a:pt x="358" y="1322"/>
                      </a:cubicBezTo>
                      <a:lnTo>
                        <a:pt x="358" y="2441"/>
                      </a:lnTo>
                      <a:lnTo>
                        <a:pt x="239" y="2441"/>
                      </a:lnTo>
                      <a:cubicBezTo>
                        <a:pt x="233" y="2441"/>
                        <a:pt x="227" y="2440"/>
                        <a:pt x="221" y="2440"/>
                      </a:cubicBezTo>
                      <a:cubicBezTo>
                        <a:pt x="98" y="2440"/>
                        <a:pt x="1" y="2555"/>
                        <a:pt x="1" y="2679"/>
                      </a:cubicBezTo>
                      <a:lnTo>
                        <a:pt x="1" y="5001"/>
                      </a:lnTo>
                      <a:cubicBezTo>
                        <a:pt x="1" y="5132"/>
                        <a:pt x="108" y="5251"/>
                        <a:pt x="239" y="5251"/>
                      </a:cubicBezTo>
                      <a:lnTo>
                        <a:pt x="3120" y="5251"/>
                      </a:lnTo>
                      <a:cubicBezTo>
                        <a:pt x="3251" y="5251"/>
                        <a:pt x="3358" y="5132"/>
                        <a:pt x="3358" y="5001"/>
                      </a:cubicBezTo>
                      <a:lnTo>
                        <a:pt x="3358" y="2679"/>
                      </a:lnTo>
                      <a:cubicBezTo>
                        <a:pt x="3358" y="2555"/>
                        <a:pt x="3261" y="2440"/>
                        <a:pt x="3138" y="2440"/>
                      </a:cubicBezTo>
                      <a:cubicBezTo>
                        <a:pt x="3132" y="2440"/>
                        <a:pt x="3126" y="2441"/>
                        <a:pt x="3120" y="2441"/>
                      </a:cubicBezTo>
                      <a:lnTo>
                        <a:pt x="3001" y="2441"/>
                      </a:lnTo>
                      <a:lnTo>
                        <a:pt x="3001" y="1322"/>
                      </a:lnTo>
                      <a:cubicBezTo>
                        <a:pt x="3001" y="596"/>
                        <a:pt x="2406" y="1"/>
                        <a:pt x="1679" y="1"/>
                      </a:cubicBezTo>
                      <a:close/>
                    </a:path>
                  </a:pathLst>
                </a:custGeom>
                <a:solidFill>
                  <a:srgbClr val="000000"/>
                </a:solidFill>
                <a:ln w="0">
                  <a:noFill/>
                </a:ln>
              </p:spPr>
              <p:style>
                <a:lnRef idx="0"/>
                <a:fillRef idx="0"/>
                <a:effectRef idx="0"/>
                <a:fontRef idx="minor"/>
              </p:style>
              <p:txBody>
                <a:bodyPr tIns="91080" bIns="91080" anchor="ctr">
                  <a:noAutofit/>
                </a:bodyPr>
                <a:p>
                  <a:pPr>
                    <a:lnSpc>
                      <a:spcPct val="100000"/>
                    </a:lnSpc>
                  </a:pPr>
                  <a:endParaRPr b="0" lang="tr-TR" sz="1800" spc="-1" strike="noStrike">
                    <a:solidFill>
                      <a:schemeClr val="dk1"/>
                    </a:solidFill>
                    <a:latin typeface="Arial"/>
                  </a:endParaRPr>
                </a:p>
              </p:txBody>
            </p:sp>
            <p:sp>
              <p:nvSpPr>
                <p:cNvPr id="763" name="Google Shape;1813;p29"/>
                <p:cNvSpPr/>
                <p:nvPr/>
              </p:nvSpPr>
              <p:spPr>
                <a:xfrm>
                  <a:off x="3366000" y="2795040"/>
                  <a:ext cx="167760" cy="105120"/>
                </a:xfrm>
                <a:custGeom>
                  <a:avLst/>
                  <a:gdLst>
                    <a:gd name="textAreaLeft" fmla="*/ 0 w 167760"/>
                    <a:gd name="textAreaRight" fmla="*/ 168120 w 167760"/>
                    <a:gd name="textAreaTop" fmla="*/ 0 h 105120"/>
                    <a:gd name="textAreaBottom" fmla="*/ 105480 h 105120"/>
                  </a:gdLst>
                  <a:ahLst/>
                  <a:rect l="textAreaLeft" t="textAreaTop" r="textAreaRight" b="textAreaBottom"/>
                  <a:pathLst>
                    <a:path w="4847" h="3037">
                      <a:moveTo>
                        <a:pt x="1" y="1"/>
                      </a:moveTo>
                      <a:lnTo>
                        <a:pt x="822" y="3037"/>
                      </a:lnTo>
                      <a:lnTo>
                        <a:pt x="1929" y="3037"/>
                      </a:lnTo>
                      <a:lnTo>
                        <a:pt x="2239" y="1751"/>
                      </a:lnTo>
                      <a:cubicBezTo>
                        <a:pt x="2263" y="1620"/>
                        <a:pt x="2322" y="1298"/>
                        <a:pt x="2406" y="810"/>
                      </a:cubicBezTo>
                      <a:lnTo>
                        <a:pt x="2430" y="810"/>
                      </a:lnTo>
                      <a:lnTo>
                        <a:pt x="2477" y="1155"/>
                      </a:lnTo>
                      <a:lnTo>
                        <a:pt x="2560" y="1596"/>
                      </a:lnTo>
                      <a:lnTo>
                        <a:pt x="2906" y="3037"/>
                      </a:lnTo>
                      <a:lnTo>
                        <a:pt x="4025" y="3037"/>
                      </a:lnTo>
                      <a:lnTo>
                        <a:pt x="4846" y="1"/>
                      </a:lnTo>
                      <a:lnTo>
                        <a:pt x="3846" y="1"/>
                      </a:lnTo>
                      <a:lnTo>
                        <a:pt x="3573" y="1167"/>
                      </a:lnTo>
                      <a:cubicBezTo>
                        <a:pt x="3549" y="1286"/>
                        <a:pt x="3513" y="1453"/>
                        <a:pt x="3489" y="1655"/>
                      </a:cubicBezTo>
                      <a:cubicBezTo>
                        <a:pt x="3465" y="1858"/>
                        <a:pt x="3453" y="2025"/>
                        <a:pt x="3442" y="2167"/>
                      </a:cubicBezTo>
                      <a:lnTo>
                        <a:pt x="3418" y="2167"/>
                      </a:lnTo>
                      <a:cubicBezTo>
                        <a:pt x="3406" y="1941"/>
                        <a:pt x="3346" y="1632"/>
                        <a:pt x="3263" y="1239"/>
                      </a:cubicBezTo>
                      <a:lnTo>
                        <a:pt x="3013" y="1"/>
                      </a:lnTo>
                      <a:lnTo>
                        <a:pt x="1858" y="1"/>
                      </a:lnTo>
                      <a:lnTo>
                        <a:pt x="1572" y="1227"/>
                      </a:lnTo>
                      <a:cubicBezTo>
                        <a:pt x="1489" y="1691"/>
                        <a:pt x="1429" y="2001"/>
                        <a:pt x="1429" y="2167"/>
                      </a:cubicBezTo>
                      <a:lnTo>
                        <a:pt x="1417" y="2167"/>
                      </a:lnTo>
                      <a:cubicBezTo>
                        <a:pt x="1406" y="1894"/>
                        <a:pt x="1358" y="1572"/>
                        <a:pt x="1275" y="1167"/>
                      </a:cubicBezTo>
                      <a:lnTo>
                        <a:pt x="1036" y="1"/>
                      </a:lnTo>
                      <a:close/>
                    </a:path>
                  </a:pathLst>
                </a:custGeom>
                <a:solidFill>
                  <a:srgbClr val="000000"/>
                </a:solidFill>
                <a:ln w="0">
                  <a:noFill/>
                </a:ln>
              </p:spPr>
              <p:style>
                <a:lnRef idx="0"/>
                <a:fillRef idx="0"/>
                <a:effectRef idx="0"/>
                <a:fontRef idx="minor"/>
              </p:style>
              <p:txBody>
                <a:bodyPr tIns="52560" bIns="52560" anchor="ctr">
                  <a:noAutofit/>
                </a:bodyPr>
                <a:p>
                  <a:pPr>
                    <a:lnSpc>
                      <a:spcPct val="100000"/>
                    </a:lnSpc>
                  </a:pPr>
                  <a:endParaRPr b="0" lang="tr-TR" sz="1800" spc="-1" strike="noStrike">
                    <a:solidFill>
                      <a:schemeClr val="dk1"/>
                    </a:solidFill>
                    <a:latin typeface="Arial"/>
                  </a:endParaRPr>
                </a:p>
              </p:txBody>
            </p:sp>
            <p:sp>
              <p:nvSpPr>
                <p:cNvPr id="764" name="Google Shape;1814;p29"/>
                <p:cNvSpPr/>
                <p:nvPr/>
              </p:nvSpPr>
              <p:spPr>
                <a:xfrm>
                  <a:off x="3552480" y="2795040"/>
                  <a:ext cx="167760" cy="105120"/>
                </a:xfrm>
                <a:custGeom>
                  <a:avLst/>
                  <a:gdLst>
                    <a:gd name="textAreaLeft" fmla="*/ 0 w 167760"/>
                    <a:gd name="textAreaRight" fmla="*/ 168120 w 167760"/>
                    <a:gd name="textAreaTop" fmla="*/ 0 h 105120"/>
                    <a:gd name="textAreaBottom" fmla="*/ 105480 h 105120"/>
                  </a:gdLst>
                  <a:ahLst/>
                  <a:rect l="textAreaLeft" t="textAreaTop" r="textAreaRight" b="textAreaBottom"/>
                  <a:pathLst>
                    <a:path w="4847" h="3037">
                      <a:moveTo>
                        <a:pt x="0" y="1"/>
                      </a:moveTo>
                      <a:lnTo>
                        <a:pt x="822" y="3037"/>
                      </a:lnTo>
                      <a:lnTo>
                        <a:pt x="1917" y="3037"/>
                      </a:lnTo>
                      <a:lnTo>
                        <a:pt x="2227" y="1751"/>
                      </a:lnTo>
                      <a:cubicBezTo>
                        <a:pt x="2263" y="1620"/>
                        <a:pt x="2322" y="1298"/>
                        <a:pt x="2405" y="810"/>
                      </a:cubicBezTo>
                      <a:lnTo>
                        <a:pt x="2417" y="810"/>
                      </a:lnTo>
                      <a:lnTo>
                        <a:pt x="2477" y="1155"/>
                      </a:lnTo>
                      <a:lnTo>
                        <a:pt x="2560" y="1596"/>
                      </a:lnTo>
                      <a:lnTo>
                        <a:pt x="2894" y="3037"/>
                      </a:lnTo>
                      <a:lnTo>
                        <a:pt x="4013" y="3037"/>
                      </a:lnTo>
                      <a:lnTo>
                        <a:pt x="4846" y="1"/>
                      </a:lnTo>
                      <a:lnTo>
                        <a:pt x="3834" y="1"/>
                      </a:lnTo>
                      <a:lnTo>
                        <a:pt x="3572" y="1167"/>
                      </a:lnTo>
                      <a:cubicBezTo>
                        <a:pt x="3537" y="1286"/>
                        <a:pt x="3513" y="1453"/>
                        <a:pt x="3489" y="1655"/>
                      </a:cubicBezTo>
                      <a:cubicBezTo>
                        <a:pt x="3465" y="1858"/>
                        <a:pt x="3441" y="2025"/>
                        <a:pt x="3429" y="2167"/>
                      </a:cubicBezTo>
                      <a:lnTo>
                        <a:pt x="3417" y="2167"/>
                      </a:lnTo>
                      <a:cubicBezTo>
                        <a:pt x="3394" y="1941"/>
                        <a:pt x="3346" y="1632"/>
                        <a:pt x="3263" y="1239"/>
                      </a:cubicBezTo>
                      <a:lnTo>
                        <a:pt x="3013" y="1"/>
                      </a:lnTo>
                      <a:lnTo>
                        <a:pt x="1858" y="1"/>
                      </a:lnTo>
                      <a:lnTo>
                        <a:pt x="1572" y="1227"/>
                      </a:lnTo>
                      <a:cubicBezTo>
                        <a:pt x="1477" y="1691"/>
                        <a:pt x="1429" y="2001"/>
                        <a:pt x="1429" y="2167"/>
                      </a:cubicBezTo>
                      <a:lnTo>
                        <a:pt x="1405" y="2167"/>
                      </a:lnTo>
                      <a:cubicBezTo>
                        <a:pt x="1393" y="1894"/>
                        <a:pt x="1346" y="1572"/>
                        <a:pt x="1274" y="1167"/>
                      </a:cubicBezTo>
                      <a:lnTo>
                        <a:pt x="1024" y="1"/>
                      </a:lnTo>
                      <a:close/>
                    </a:path>
                  </a:pathLst>
                </a:custGeom>
                <a:solidFill>
                  <a:srgbClr val="000000"/>
                </a:solidFill>
                <a:ln w="0">
                  <a:noFill/>
                </a:ln>
              </p:spPr>
              <p:style>
                <a:lnRef idx="0"/>
                <a:fillRef idx="0"/>
                <a:effectRef idx="0"/>
                <a:fontRef idx="minor"/>
              </p:style>
              <p:txBody>
                <a:bodyPr tIns="52560" bIns="52560" anchor="ctr">
                  <a:noAutofit/>
                </a:bodyPr>
                <a:p>
                  <a:pPr>
                    <a:lnSpc>
                      <a:spcPct val="100000"/>
                    </a:lnSpc>
                  </a:pPr>
                  <a:endParaRPr b="0" lang="tr-TR" sz="1800" spc="-1" strike="noStrike">
                    <a:solidFill>
                      <a:schemeClr val="dk1"/>
                    </a:solidFill>
                    <a:latin typeface="Arial"/>
                  </a:endParaRPr>
                </a:p>
              </p:txBody>
            </p:sp>
            <p:sp>
              <p:nvSpPr>
                <p:cNvPr id="765" name="Google Shape;1815;p29"/>
                <p:cNvSpPr/>
                <p:nvPr/>
              </p:nvSpPr>
              <p:spPr>
                <a:xfrm>
                  <a:off x="3673440" y="2795040"/>
                  <a:ext cx="167760" cy="105120"/>
                </a:xfrm>
                <a:custGeom>
                  <a:avLst/>
                  <a:gdLst>
                    <a:gd name="textAreaLeft" fmla="*/ 0 w 167760"/>
                    <a:gd name="textAreaRight" fmla="*/ 168120 w 167760"/>
                    <a:gd name="textAreaTop" fmla="*/ 0 h 105120"/>
                    <a:gd name="textAreaBottom" fmla="*/ 105480 h 105120"/>
                  </a:gdLst>
                  <a:ahLst/>
                  <a:rect l="textAreaLeft" t="textAreaTop" r="textAreaRight" b="textAreaBottom"/>
                  <a:pathLst>
                    <a:path w="4847" h="3037">
                      <a:moveTo>
                        <a:pt x="1" y="1"/>
                      </a:moveTo>
                      <a:lnTo>
                        <a:pt x="822" y="3037"/>
                      </a:lnTo>
                      <a:lnTo>
                        <a:pt x="1930" y="3037"/>
                      </a:lnTo>
                      <a:lnTo>
                        <a:pt x="2227" y="1751"/>
                      </a:lnTo>
                      <a:cubicBezTo>
                        <a:pt x="2263" y="1620"/>
                        <a:pt x="2323" y="1298"/>
                        <a:pt x="2406" y="810"/>
                      </a:cubicBezTo>
                      <a:lnTo>
                        <a:pt x="2430" y="810"/>
                      </a:lnTo>
                      <a:lnTo>
                        <a:pt x="2477" y="1155"/>
                      </a:lnTo>
                      <a:lnTo>
                        <a:pt x="2561" y="1596"/>
                      </a:lnTo>
                      <a:lnTo>
                        <a:pt x="2906" y="3037"/>
                      </a:lnTo>
                      <a:lnTo>
                        <a:pt x="4013" y="3037"/>
                      </a:lnTo>
                      <a:lnTo>
                        <a:pt x="4847" y="1"/>
                      </a:lnTo>
                      <a:lnTo>
                        <a:pt x="3847" y="1"/>
                      </a:lnTo>
                      <a:lnTo>
                        <a:pt x="3573" y="1167"/>
                      </a:lnTo>
                      <a:cubicBezTo>
                        <a:pt x="3549" y="1286"/>
                        <a:pt x="3513" y="1453"/>
                        <a:pt x="3489" y="1655"/>
                      </a:cubicBezTo>
                      <a:cubicBezTo>
                        <a:pt x="3466" y="1858"/>
                        <a:pt x="3454" y="2025"/>
                        <a:pt x="3442" y="2167"/>
                      </a:cubicBezTo>
                      <a:lnTo>
                        <a:pt x="3418" y="2167"/>
                      </a:lnTo>
                      <a:cubicBezTo>
                        <a:pt x="3406" y="1941"/>
                        <a:pt x="3347" y="1632"/>
                        <a:pt x="3263" y="1239"/>
                      </a:cubicBezTo>
                      <a:lnTo>
                        <a:pt x="3013" y="1"/>
                      </a:lnTo>
                      <a:lnTo>
                        <a:pt x="1858" y="1"/>
                      </a:lnTo>
                      <a:lnTo>
                        <a:pt x="1573" y="1227"/>
                      </a:lnTo>
                      <a:cubicBezTo>
                        <a:pt x="1477" y="1691"/>
                        <a:pt x="1430" y="2001"/>
                        <a:pt x="1430" y="2167"/>
                      </a:cubicBezTo>
                      <a:lnTo>
                        <a:pt x="1418" y="2167"/>
                      </a:lnTo>
                      <a:cubicBezTo>
                        <a:pt x="1394" y="1894"/>
                        <a:pt x="1358" y="1572"/>
                        <a:pt x="1275" y="1167"/>
                      </a:cubicBezTo>
                      <a:lnTo>
                        <a:pt x="1025" y="1"/>
                      </a:lnTo>
                      <a:close/>
                    </a:path>
                  </a:pathLst>
                </a:custGeom>
                <a:solidFill>
                  <a:srgbClr val="000000"/>
                </a:solidFill>
                <a:ln w="0">
                  <a:noFill/>
                </a:ln>
              </p:spPr>
              <p:style>
                <a:lnRef idx="0"/>
                <a:fillRef idx="0"/>
                <a:effectRef idx="0"/>
                <a:fontRef idx="minor"/>
              </p:style>
              <p:txBody>
                <a:bodyPr tIns="52560" bIns="52560" anchor="ctr">
                  <a:noAutofit/>
                </a:bodyPr>
                <a:p>
                  <a:pPr>
                    <a:lnSpc>
                      <a:spcPct val="100000"/>
                    </a:lnSpc>
                  </a:pPr>
                  <a:endParaRPr b="0" lang="tr-TR" sz="1800" spc="-1" strike="noStrike">
                    <a:solidFill>
                      <a:schemeClr val="dk1"/>
                    </a:solidFill>
                    <a:latin typeface="Arial"/>
                  </a:endParaRPr>
                </a:p>
              </p:txBody>
            </p:sp>
            <p:sp>
              <p:nvSpPr>
                <p:cNvPr id="766" name="Google Shape;1816;p29"/>
                <p:cNvSpPr/>
                <p:nvPr/>
              </p:nvSpPr>
              <p:spPr>
                <a:xfrm>
                  <a:off x="2724120" y="2301480"/>
                  <a:ext cx="1482840" cy="1094760"/>
                </a:xfrm>
                <a:custGeom>
                  <a:avLst/>
                  <a:gdLst>
                    <a:gd name="textAreaLeft" fmla="*/ 0 w 1482840"/>
                    <a:gd name="textAreaRight" fmla="*/ 1483200 w 1482840"/>
                    <a:gd name="textAreaTop" fmla="*/ 0 h 1094760"/>
                    <a:gd name="textAreaBottom" fmla="*/ 1095120 h 1094760"/>
                  </a:gdLst>
                  <a:ahLst/>
                  <a:rect l="textAreaLeft" t="textAreaTop" r="textAreaRight" b="textAreaBottom"/>
                  <a:pathLst>
                    <a:path w="42768" h="31576">
                      <a:moveTo>
                        <a:pt x="1763" y="1"/>
                      </a:moveTo>
                      <a:cubicBezTo>
                        <a:pt x="786" y="1"/>
                        <a:pt x="0" y="786"/>
                        <a:pt x="0" y="1763"/>
                      </a:cubicBezTo>
                      <a:lnTo>
                        <a:pt x="0" y="29814"/>
                      </a:lnTo>
                      <a:cubicBezTo>
                        <a:pt x="0" y="30790"/>
                        <a:pt x="786" y="31576"/>
                        <a:pt x="1763" y="31576"/>
                      </a:cubicBezTo>
                      <a:lnTo>
                        <a:pt x="40994" y="31576"/>
                      </a:lnTo>
                      <a:cubicBezTo>
                        <a:pt x="41982" y="31576"/>
                        <a:pt x="42768" y="30790"/>
                        <a:pt x="42768" y="29814"/>
                      </a:cubicBezTo>
                      <a:lnTo>
                        <a:pt x="42768" y="1763"/>
                      </a:lnTo>
                      <a:cubicBezTo>
                        <a:pt x="42768" y="786"/>
                        <a:pt x="41982" y="1"/>
                        <a:pt x="40994" y="1"/>
                      </a:cubicBezTo>
                      <a:close/>
                    </a:path>
                  </a:pathLst>
                </a:custGeom>
                <a:solidFill>
                  <a:srgbClr val="ffffff"/>
                </a:solidFill>
                <a:ln w="22925">
                  <a:solidFill>
                    <a:srgbClr val="9bbb59"/>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7" name="Google Shape;1817;p29"/>
                <p:cNvSpPr/>
                <p:nvPr/>
              </p:nvSpPr>
              <p:spPr>
                <a:xfrm>
                  <a:off x="3156480" y="3001320"/>
                  <a:ext cx="163080" cy="204840"/>
                </a:xfrm>
                <a:custGeom>
                  <a:avLst/>
                  <a:gdLst>
                    <a:gd name="textAreaLeft" fmla="*/ 0 w 163080"/>
                    <a:gd name="textAreaRight" fmla="*/ 163440 w 163080"/>
                    <a:gd name="textAreaTop" fmla="*/ 0 h 204840"/>
                    <a:gd name="textAreaBottom" fmla="*/ 205200 h 204840"/>
                  </a:gdLst>
                  <a:ahLst/>
                  <a:rect l="textAreaLeft" t="textAreaTop" r="textAreaRight" b="textAreaBottom"/>
                  <a:pathLst>
                    <a:path w="4716" h="5919">
                      <a:moveTo>
                        <a:pt x="0" y="1"/>
                      </a:moveTo>
                      <a:lnTo>
                        <a:pt x="560" y="4323"/>
                      </a:lnTo>
                      <a:lnTo>
                        <a:pt x="1846" y="3334"/>
                      </a:lnTo>
                      <a:lnTo>
                        <a:pt x="3822" y="5918"/>
                      </a:lnTo>
                      <a:lnTo>
                        <a:pt x="4715" y="5239"/>
                      </a:lnTo>
                      <a:lnTo>
                        <a:pt x="2739" y="2656"/>
                      </a:lnTo>
                      <a:lnTo>
                        <a:pt x="4013" y="1668"/>
                      </a:lnTo>
                      <a:lnTo>
                        <a:pt x="0" y="1"/>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8" name="Google Shape;1818;p29"/>
                <p:cNvSpPr/>
                <p:nvPr/>
              </p:nvSpPr>
              <p:spPr>
                <a:xfrm>
                  <a:off x="2901600" y="2668680"/>
                  <a:ext cx="334440" cy="286200"/>
                </a:xfrm>
                <a:custGeom>
                  <a:avLst/>
                  <a:gdLst>
                    <a:gd name="textAreaLeft" fmla="*/ 0 w 334440"/>
                    <a:gd name="textAreaRight" fmla="*/ 334800 w 334440"/>
                    <a:gd name="textAreaTop" fmla="*/ 0 h 286200"/>
                    <a:gd name="textAreaBottom" fmla="*/ 286560 h 286200"/>
                  </a:gdLst>
                  <a:ahLst/>
                  <a:rect l="textAreaLeft" t="textAreaTop" r="textAreaRight" b="textAreaBottom"/>
                  <a:pathLst>
                    <a:path w="9657" h="8264">
                      <a:moveTo>
                        <a:pt x="4132" y="0"/>
                      </a:moveTo>
                      <a:cubicBezTo>
                        <a:pt x="1846" y="0"/>
                        <a:pt x="0" y="1846"/>
                        <a:pt x="0" y="4132"/>
                      </a:cubicBezTo>
                      <a:cubicBezTo>
                        <a:pt x="0" y="6418"/>
                        <a:pt x="1846" y="8263"/>
                        <a:pt x="4132" y="8263"/>
                      </a:cubicBezTo>
                      <a:lnTo>
                        <a:pt x="9656" y="8263"/>
                      </a:lnTo>
                      <a:lnTo>
                        <a:pt x="9656"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69" name="Google Shape;1819;p29"/>
                <p:cNvSpPr/>
                <p:nvPr/>
              </p:nvSpPr>
              <p:spPr>
                <a:xfrm>
                  <a:off x="3236760" y="2668680"/>
                  <a:ext cx="834480" cy="286200"/>
                </a:xfrm>
                <a:custGeom>
                  <a:avLst/>
                  <a:gdLst>
                    <a:gd name="textAreaLeft" fmla="*/ 0 w 834480"/>
                    <a:gd name="textAreaRight" fmla="*/ 834840 w 834480"/>
                    <a:gd name="textAreaTop" fmla="*/ 0 h 286200"/>
                    <a:gd name="textAreaBottom" fmla="*/ 286560 h 286200"/>
                  </a:gdLst>
                  <a:ahLst/>
                  <a:rect l="textAreaLeft" t="textAreaTop" r="textAreaRight" b="textAreaBottom"/>
                  <a:pathLst>
                    <a:path w="24076" h="8264">
                      <a:moveTo>
                        <a:pt x="1" y="0"/>
                      </a:moveTo>
                      <a:lnTo>
                        <a:pt x="1" y="8263"/>
                      </a:lnTo>
                      <a:lnTo>
                        <a:pt x="19944" y="8263"/>
                      </a:lnTo>
                      <a:cubicBezTo>
                        <a:pt x="22218" y="8263"/>
                        <a:pt x="24075" y="6418"/>
                        <a:pt x="24075" y="4132"/>
                      </a:cubicBezTo>
                      <a:cubicBezTo>
                        <a:pt x="24075" y="1846"/>
                        <a:pt x="22218" y="0"/>
                        <a:pt x="19944" y="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70" name="Google Shape;1820;p29"/>
                <p:cNvSpPr/>
                <p:nvPr/>
              </p:nvSpPr>
              <p:spPr>
                <a:xfrm>
                  <a:off x="3027600" y="2716920"/>
                  <a:ext cx="116640" cy="181800"/>
                </a:xfrm>
                <a:custGeom>
                  <a:avLst/>
                  <a:gdLst>
                    <a:gd name="textAreaLeft" fmla="*/ 0 w 116640"/>
                    <a:gd name="textAreaRight" fmla="*/ 117000 w 116640"/>
                    <a:gd name="textAreaTop" fmla="*/ 0 h 181800"/>
                    <a:gd name="textAreaBottom" fmla="*/ 182160 h 181800"/>
                  </a:gdLst>
                  <a:ahLst/>
                  <a:rect l="textAreaLeft" t="textAreaTop" r="textAreaRight" b="textAreaBottom"/>
                  <a:pathLst>
                    <a:path w="3370" h="5251">
                      <a:moveTo>
                        <a:pt x="1679" y="417"/>
                      </a:moveTo>
                      <a:cubicBezTo>
                        <a:pt x="2179" y="417"/>
                        <a:pt x="2584" y="822"/>
                        <a:pt x="2584" y="1322"/>
                      </a:cubicBezTo>
                      <a:lnTo>
                        <a:pt x="2584" y="2441"/>
                      </a:lnTo>
                      <a:lnTo>
                        <a:pt x="774" y="2441"/>
                      </a:lnTo>
                      <a:lnTo>
                        <a:pt x="774" y="1322"/>
                      </a:lnTo>
                      <a:cubicBezTo>
                        <a:pt x="774" y="822"/>
                        <a:pt x="1179" y="417"/>
                        <a:pt x="1679" y="417"/>
                      </a:cubicBezTo>
                      <a:close/>
                      <a:moveTo>
                        <a:pt x="1679" y="0"/>
                      </a:moveTo>
                      <a:cubicBezTo>
                        <a:pt x="953" y="0"/>
                        <a:pt x="358" y="596"/>
                        <a:pt x="358" y="1322"/>
                      </a:cubicBezTo>
                      <a:lnTo>
                        <a:pt x="358" y="2441"/>
                      </a:lnTo>
                      <a:lnTo>
                        <a:pt x="239" y="2441"/>
                      </a:lnTo>
                      <a:cubicBezTo>
                        <a:pt x="233" y="2440"/>
                        <a:pt x="227" y="2440"/>
                        <a:pt x="221" y="2440"/>
                      </a:cubicBezTo>
                      <a:cubicBezTo>
                        <a:pt x="98" y="2440"/>
                        <a:pt x="1" y="2554"/>
                        <a:pt x="1" y="2679"/>
                      </a:cubicBezTo>
                      <a:lnTo>
                        <a:pt x="1" y="5001"/>
                      </a:lnTo>
                      <a:cubicBezTo>
                        <a:pt x="1" y="5132"/>
                        <a:pt x="108" y="5251"/>
                        <a:pt x="239" y="5251"/>
                      </a:cubicBezTo>
                      <a:lnTo>
                        <a:pt x="3120" y="5251"/>
                      </a:lnTo>
                      <a:cubicBezTo>
                        <a:pt x="3251" y="5251"/>
                        <a:pt x="3358" y="5132"/>
                        <a:pt x="3358" y="5001"/>
                      </a:cubicBezTo>
                      <a:lnTo>
                        <a:pt x="3358" y="2691"/>
                      </a:lnTo>
                      <a:cubicBezTo>
                        <a:pt x="3369" y="2555"/>
                        <a:pt x="3272" y="2440"/>
                        <a:pt x="3140" y="2440"/>
                      </a:cubicBezTo>
                      <a:cubicBezTo>
                        <a:pt x="3133" y="2440"/>
                        <a:pt x="3127" y="2440"/>
                        <a:pt x="3120" y="2441"/>
                      </a:cubicBezTo>
                      <a:lnTo>
                        <a:pt x="3001" y="2441"/>
                      </a:lnTo>
                      <a:lnTo>
                        <a:pt x="3001" y="1322"/>
                      </a:lnTo>
                      <a:cubicBezTo>
                        <a:pt x="3001" y="596"/>
                        <a:pt x="2406" y="0"/>
                        <a:pt x="1679" y="0"/>
                      </a:cubicBezTo>
                      <a:close/>
                    </a:path>
                  </a:pathLst>
                </a:custGeom>
                <a:solidFill>
                  <a:schemeClr val="accent4"/>
                </a:solidFill>
                <a:ln w="0">
                  <a:noFill/>
                </a:ln>
              </p:spPr>
              <p:style>
                <a:lnRef idx="0"/>
                <a:fillRef idx="0"/>
                <a:effectRef idx="0"/>
                <a:fontRef idx="minor"/>
              </p:style>
              <p:txBody>
                <a:bodyPr tIns="91080" bIns="91080" anchor="ctr">
                  <a:noAutofit/>
                </a:bodyPr>
                <a:p>
                  <a:pPr>
                    <a:lnSpc>
                      <a:spcPct val="100000"/>
                    </a:lnSpc>
                  </a:pPr>
                  <a:endParaRPr b="0" lang="tr-TR" sz="1800" spc="-1" strike="noStrike">
                    <a:solidFill>
                      <a:schemeClr val="dk1"/>
                    </a:solidFill>
                    <a:latin typeface="Arial"/>
                  </a:endParaRPr>
                </a:p>
              </p:txBody>
            </p:sp>
            <p:sp>
              <p:nvSpPr>
                <p:cNvPr id="771" name="Google Shape;1821;p29"/>
                <p:cNvSpPr/>
                <p:nvPr/>
              </p:nvSpPr>
              <p:spPr>
                <a:xfrm>
                  <a:off x="3366000" y="2774880"/>
                  <a:ext cx="167760" cy="104400"/>
                </a:xfrm>
                <a:custGeom>
                  <a:avLst/>
                  <a:gdLst>
                    <a:gd name="textAreaLeft" fmla="*/ 0 w 167760"/>
                    <a:gd name="textAreaRight" fmla="*/ 168120 w 167760"/>
                    <a:gd name="textAreaTop" fmla="*/ 0 h 104400"/>
                    <a:gd name="textAreaBottom" fmla="*/ 104760 h 104400"/>
                  </a:gdLst>
                  <a:ahLst/>
                  <a:rect l="textAreaLeft" t="textAreaTop" r="textAreaRight" b="textAreaBottom"/>
                  <a:pathLst>
                    <a:path w="4847" h="3025">
                      <a:moveTo>
                        <a:pt x="1" y="0"/>
                      </a:moveTo>
                      <a:lnTo>
                        <a:pt x="822" y="3024"/>
                      </a:lnTo>
                      <a:lnTo>
                        <a:pt x="1929" y="3024"/>
                      </a:lnTo>
                      <a:lnTo>
                        <a:pt x="2239" y="1738"/>
                      </a:lnTo>
                      <a:cubicBezTo>
                        <a:pt x="2263" y="1607"/>
                        <a:pt x="2322" y="1298"/>
                        <a:pt x="2406" y="798"/>
                      </a:cubicBezTo>
                      <a:lnTo>
                        <a:pt x="2430" y="798"/>
                      </a:lnTo>
                      <a:lnTo>
                        <a:pt x="2477" y="1155"/>
                      </a:lnTo>
                      <a:lnTo>
                        <a:pt x="2560" y="1584"/>
                      </a:lnTo>
                      <a:lnTo>
                        <a:pt x="2906" y="3024"/>
                      </a:lnTo>
                      <a:lnTo>
                        <a:pt x="4025" y="3024"/>
                      </a:lnTo>
                      <a:lnTo>
                        <a:pt x="4846" y="0"/>
                      </a:lnTo>
                      <a:lnTo>
                        <a:pt x="3846" y="0"/>
                      </a:lnTo>
                      <a:lnTo>
                        <a:pt x="3573" y="1167"/>
                      </a:lnTo>
                      <a:cubicBezTo>
                        <a:pt x="3549" y="1286"/>
                        <a:pt x="3513" y="1453"/>
                        <a:pt x="3489" y="1655"/>
                      </a:cubicBezTo>
                      <a:cubicBezTo>
                        <a:pt x="3465" y="1857"/>
                        <a:pt x="3453" y="2024"/>
                        <a:pt x="3442" y="2155"/>
                      </a:cubicBezTo>
                      <a:lnTo>
                        <a:pt x="3418" y="2155"/>
                      </a:lnTo>
                      <a:cubicBezTo>
                        <a:pt x="3406" y="1941"/>
                        <a:pt x="3346" y="1631"/>
                        <a:pt x="3263" y="1238"/>
                      </a:cubicBezTo>
                      <a:lnTo>
                        <a:pt x="3013" y="0"/>
                      </a:lnTo>
                      <a:lnTo>
                        <a:pt x="1858" y="0"/>
                      </a:lnTo>
                      <a:lnTo>
                        <a:pt x="1572" y="1226"/>
                      </a:lnTo>
                      <a:cubicBezTo>
                        <a:pt x="1489" y="1679"/>
                        <a:pt x="1429" y="1988"/>
                        <a:pt x="1429" y="2155"/>
                      </a:cubicBezTo>
                      <a:lnTo>
                        <a:pt x="1417" y="2155"/>
                      </a:lnTo>
                      <a:cubicBezTo>
                        <a:pt x="1406" y="1893"/>
                        <a:pt x="1358" y="1560"/>
                        <a:pt x="1275" y="1167"/>
                      </a:cubicBezTo>
                      <a:lnTo>
                        <a:pt x="1036" y="0"/>
                      </a:lnTo>
                      <a:close/>
                    </a:path>
                  </a:pathLst>
                </a:custGeom>
                <a:solidFill>
                  <a:schemeClr val="accent6"/>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sp>
              <p:nvSpPr>
                <p:cNvPr id="772" name="Google Shape;1822;p29"/>
                <p:cNvSpPr/>
                <p:nvPr/>
              </p:nvSpPr>
              <p:spPr>
                <a:xfrm>
                  <a:off x="3552480" y="2774880"/>
                  <a:ext cx="167760" cy="104400"/>
                </a:xfrm>
                <a:custGeom>
                  <a:avLst/>
                  <a:gdLst>
                    <a:gd name="textAreaLeft" fmla="*/ 0 w 167760"/>
                    <a:gd name="textAreaRight" fmla="*/ 168120 w 167760"/>
                    <a:gd name="textAreaTop" fmla="*/ 0 h 104400"/>
                    <a:gd name="textAreaBottom" fmla="*/ 104760 h 104400"/>
                  </a:gdLst>
                  <a:ahLst/>
                  <a:rect l="textAreaLeft" t="textAreaTop" r="textAreaRight" b="textAreaBottom"/>
                  <a:pathLst>
                    <a:path w="4847" h="3025">
                      <a:moveTo>
                        <a:pt x="0" y="0"/>
                      </a:moveTo>
                      <a:lnTo>
                        <a:pt x="822" y="3024"/>
                      </a:lnTo>
                      <a:lnTo>
                        <a:pt x="1917" y="3024"/>
                      </a:lnTo>
                      <a:lnTo>
                        <a:pt x="2227" y="1738"/>
                      </a:lnTo>
                      <a:cubicBezTo>
                        <a:pt x="2263" y="1607"/>
                        <a:pt x="2322" y="1298"/>
                        <a:pt x="2405" y="798"/>
                      </a:cubicBezTo>
                      <a:lnTo>
                        <a:pt x="2417" y="798"/>
                      </a:lnTo>
                      <a:lnTo>
                        <a:pt x="2477" y="1155"/>
                      </a:lnTo>
                      <a:lnTo>
                        <a:pt x="2560" y="1584"/>
                      </a:lnTo>
                      <a:lnTo>
                        <a:pt x="2894" y="3024"/>
                      </a:lnTo>
                      <a:lnTo>
                        <a:pt x="4013" y="3024"/>
                      </a:lnTo>
                      <a:lnTo>
                        <a:pt x="4846" y="0"/>
                      </a:lnTo>
                      <a:lnTo>
                        <a:pt x="3834" y="0"/>
                      </a:lnTo>
                      <a:lnTo>
                        <a:pt x="3572" y="1167"/>
                      </a:lnTo>
                      <a:cubicBezTo>
                        <a:pt x="3537" y="1286"/>
                        <a:pt x="3513" y="1453"/>
                        <a:pt x="3489" y="1655"/>
                      </a:cubicBezTo>
                      <a:cubicBezTo>
                        <a:pt x="3465" y="1857"/>
                        <a:pt x="3441" y="2024"/>
                        <a:pt x="3429" y="2155"/>
                      </a:cubicBezTo>
                      <a:lnTo>
                        <a:pt x="3417" y="2155"/>
                      </a:lnTo>
                      <a:cubicBezTo>
                        <a:pt x="3394" y="1941"/>
                        <a:pt x="3346" y="1631"/>
                        <a:pt x="3263" y="1238"/>
                      </a:cubicBezTo>
                      <a:lnTo>
                        <a:pt x="3013" y="0"/>
                      </a:lnTo>
                      <a:lnTo>
                        <a:pt x="1858" y="0"/>
                      </a:lnTo>
                      <a:lnTo>
                        <a:pt x="1572" y="1226"/>
                      </a:lnTo>
                      <a:cubicBezTo>
                        <a:pt x="1477" y="1679"/>
                        <a:pt x="1429" y="1988"/>
                        <a:pt x="1429" y="2155"/>
                      </a:cubicBezTo>
                      <a:lnTo>
                        <a:pt x="1405" y="2155"/>
                      </a:lnTo>
                      <a:cubicBezTo>
                        <a:pt x="1393" y="1893"/>
                        <a:pt x="1346" y="1560"/>
                        <a:pt x="1274" y="1167"/>
                      </a:cubicBezTo>
                      <a:lnTo>
                        <a:pt x="1024" y="0"/>
                      </a:lnTo>
                      <a:close/>
                    </a:path>
                  </a:pathLst>
                </a:custGeom>
                <a:solidFill>
                  <a:schemeClr val="accent6"/>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sp>
              <p:nvSpPr>
                <p:cNvPr id="773" name="Google Shape;1823;p29"/>
                <p:cNvSpPr/>
                <p:nvPr/>
              </p:nvSpPr>
              <p:spPr>
                <a:xfrm>
                  <a:off x="3738600" y="2774880"/>
                  <a:ext cx="167760" cy="104400"/>
                </a:xfrm>
                <a:custGeom>
                  <a:avLst/>
                  <a:gdLst>
                    <a:gd name="textAreaLeft" fmla="*/ 0 w 167760"/>
                    <a:gd name="textAreaRight" fmla="*/ 168120 w 167760"/>
                    <a:gd name="textAreaTop" fmla="*/ 0 h 104400"/>
                    <a:gd name="textAreaBottom" fmla="*/ 104760 h 104400"/>
                  </a:gdLst>
                  <a:ahLst/>
                  <a:rect l="textAreaLeft" t="textAreaTop" r="textAreaRight" b="textAreaBottom"/>
                  <a:pathLst>
                    <a:path w="4847" h="3025">
                      <a:moveTo>
                        <a:pt x="1" y="0"/>
                      </a:moveTo>
                      <a:lnTo>
                        <a:pt x="822" y="3024"/>
                      </a:lnTo>
                      <a:lnTo>
                        <a:pt x="1930" y="3024"/>
                      </a:lnTo>
                      <a:lnTo>
                        <a:pt x="2227" y="1738"/>
                      </a:lnTo>
                      <a:cubicBezTo>
                        <a:pt x="2263" y="1607"/>
                        <a:pt x="2323" y="1298"/>
                        <a:pt x="2406" y="798"/>
                      </a:cubicBezTo>
                      <a:lnTo>
                        <a:pt x="2430" y="798"/>
                      </a:lnTo>
                      <a:lnTo>
                        <a:pt x="2477" y="1155"/>
                      </a:lnTo>
                      <a:lnTo>
                        <a:pt x="2561" y="1584"/>
                      </a:lnTo>
                      <a:lnTo>
                        <a:pt x="2906" y="3024"/>
                      </a:lnTo>
                      <a:lnTo>
                        <a:pt x="4013" y="3024"/>
                      </a:lnTo>
                      <a:lnTo>
                        <a:pt x="4847" y="0"/>
                      </a:lnTo>
                      <a:lnTo>
                        <a:pt x="3847" y="0"/>
                      </a:lnTo>
                      <a:lnTo>
                        <a:pt x="3573" y="1167"/>
                      </a:lnTo>
                      <a:cubicBezTo>
                        <a:pt x="3549" y="1286"/>
                        <a:pt x="3513" y="1453"/>
                        <a:pt x="3489" y="1655"/>
                      </a:cubicBezTo>
                      <a:cubicBezTo>
                        <a:pt x="3466" y="1857"/>
                        <a:pt x="3454" y="2024"/>
                        <a:pt x="3442" y="2155"/>
                      </a:cubicBezTo>
                      <a:lnTo>
                        <a:pt x="3418" y="2155"/>
                      </a:lnTo>
                      <a:cubicBezTo>
                        <a:pt x="3406" y="1941"/>
                        <a:pt x="3347" y="1631"/>
                        <a:pt x="3263" y="1238"/>
                      </a:cubicBezTo>
                      <a:lnTo>
                        <a:pt x="3013" y="0"/>
                      </a:lnTo>
                      <a:lnTo>
                        <a:pt x="1858" y="0"/>
                      </a:lnTo>
                      <a:lnTo>
                        <a:pt x="1573" y="1226"/>
                      </a:lnTo>
                      <a:cubicBezTo>
                        <a:pt x="1477" y="1679"/>
                        <a:pt x="1430" y="1988"/>
                        <a:pt x="1430" y="2155"/>
                      </a:cubicBezTo>
                      <a:lnTo>
                        <a:pt x="1418" y="2155"/>
                      </a:lnTo>
                      <a:cubicBezTo>
                        <a:pt x="1394" y="1893"/>
                        <a:pt x="1358" y="1560"/>
                        <a:pt x="1275" y="1167"/>
                      </a:cubicBezTo>
                      <a:lnTo>
                        <a:pt x="1025" y="0"/>
                      </a:lnTo>
                      <a:close/>
                    </a:path>
                  </a:pathLst>
                </a:custGeom>
                <a:solidFill>
                  <a:schemeClr val="accent6"/>
                </a:solidFill>
                <a:ln w="0">
                  <a:noFill/>
                </a:ln>
              </p:spPr>
              <p:style>
                <a:lnRef idx="0"/>
                <a:fillRef idx="0"/>
                <a:effectRef idx="0"/>
                <a:fontRef idx="minor"/>
              </p:style>
              <p:txBody>
                <a:bodyPr tIns="52200" bIns="52200" anchor="ctr">
                  <a:noAutofit/>
                </a:bodyPr>
                <a:p>
                  <a:pPr>
                    <a:lnSpc>
                      <a:spcPct val="100000"/>
                    </a:lnSpc>
                  </a:pPr>
                  <a:endParaRPr b="0" lang="tr-TR" sz="1800" spc="-1" strike="noStrike">
                    <a:solidFill>
                      <a:schemeClr val="dk1"/>
                    </a:solidFill>
                    <a:latin typeface="Arial"/>
                  </a:endParaRPr>
                </a:p>
              </p:txBody>
            </p:sp>
          </p:grpSp>
        </p:grpSp>
        <p:grpSp>
          <p:nvGrpSpPr>
            <p:cNvPr id="774" name="Google Shape;1824;p29"/>
            <p:cNvGrpSpPr/>
            <p:nvPr/>
          </p:nvGrpSpPr>
          <p:grpSpPr>
            <a:xfrm>
              <a:off x="2687760" y="3391200"/>
              <a:ext cx="1513080" cy="2024280"/>
              <a:chOff x="2687760" y="3391200"/>
              <a:chExt cx="1513080" cy="2024280"/>
            </a:xfrm>
          </p:grpSpPr>
          <p:grpSp>
            <p:nvGrpSpPr>
              <p:cNvPr id="775" name="Google Shape;1825;p29"/>
              <p:cNvGrpSpPr/>
              <p:nvPr/>
            </p:nvGrpSpPr>
            <p:grpSpPr>
              <a:xfrm>
                <a:off x="2687760" y="3774960"/>
                <a:ext cx="1513080" cy="1640520"/>
                <a:chOff x="2687760" y="3774960"/>
                <a:chExt cx="1513080" cy="1640520"/>
              </a:xfrm>
            </p:grpSpPr>
            <p:sp>
              <p:nvSpPr>
                <p:cNvPr id="776" name="Google Shape;1826;p29"/>
                <p:cNvSpPr/>
                <p:nvPr/>
              </p:nvSpPr>
              <p:spPr>
                <a:xfrm>
                  <a:off x="2738880" y="3774960"/>
                  <a:ext cx="144108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400" spc="-1" strike="noStrike">
                      <a:solidFill>
                        <a:srgbClr val="000000"/>
                      </a:solidFill>
                      <a:latin typeface="Fira Sans"/>
                      <a:ea typeface="Fira Sans"/>
                    </a:rPr>
                    <a:t>Enhanced Security Posture</a:t>
                  </a:r>
                  <a:endParaRPr b="0" lang="en-US" sz="1400" spc="-1" strike="noStrike">
                    <a:solidFill>
                      <a:srgbClr val="000000"/>
                    </a:solidFill>
                    <a:latin typeface="Arial"/>
                  </a:endParaRPr>
                </a:p>
              </p:txBody>
            </p:sp>
            <p:sp>
              <p:nvSpPr>
                <p:cNvPr id="777" name="Google Shape;1827;p29"/>
                <p:cNvSpPr/>
                <p:nvPr/>
              </p:nvSpPr>
              <p:spPr>
                <a:xfrm>
                  <a:off x="2687760" y="4419720"/>
                  <a:ext cx="1513080" cy="99576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300" spc="-1" strike="noStrike">
                      <a:solidFill>
                        <a:srgbClr val="000000"/>
                      </a:solidFill>
                      <a:latin typeface="Fira Sans"/>
                      <a:ea typeface="Fira Sans"/>
                    </a:rPr>
                    <a:t>Improved situational awareness and incident response capabilities</a:t>
                  </a:r>
                  <a:endParaRPr b="0" lang="en-US" sz="1300" spc="-1" strike="noStrike">
                    <a:solidFill>
                      <a:srgbClr val="000000"/>
                    </a:solidFill>
                    <a:latin typeface="Arial"/>
                  </a:endParaRPr>
                </a:p>
              </p:txBody>
            </p:sp>
          </p:grpSp>
          <p:cxnSp>
            <p:nvCxnSpPr>
              <p:cNvPr id="778" name="Google Shape;1828;p29"/>
              <p:cNvCxnSpPr/>
              <p:nvPr/>
            </p:nvCxnSpPr>
            <p:spPr>
              <a:xfrm>
                <a:off x="3450240" y="3391200"/>
                <a:ext cx="360" cy="234000"/>
              </a:xfrm>
              <a:prstGeom prst="straightConnector1">
                <a:avLst/>
              </a:prstGeom>
              <a:ln w="19050">
                <a:solidFill>
                  <a:srgbClr val="9bbb59"/>
                </a:solidFill>
                <a:round/>
              </a:ln>
            </p:spPr>
          </p:cxnSp>
        </p:grpSp>
      </p:grpSp>
      <p:grpSp>
        <p:nvGrpSpPr>
          <p:cNvPr id="779" name="Google Shape;1829;p29"/>
          <p:cNvGrpSpPr/>
          <p:nvPr/>
        </p:nvGrpSpPr>
        <p:grpSpPr>
          <a:xfrm>
            <a:off x="4185360" y="2848680"/>
            <a:ext cx="752760" cy="0"/>
            <a:chOff x="4185360" y="2848680"/>
            <a:chExt cx="752760" cy="0"/>
          </a:xfrm>
        </p:grpSpPr>
        <p:cxnSp>
          <p:nvCxnSpPr>
            <p:cNvPr id="780" name="Google Shape;1830;p29"/>
            <p:cNvCxnSpPr/>
            <p:nvPr/>
          </p:nvCxnSpPr>
          <p:spPr>
            <a:xfrm>
              <a:off x="4185360" y="2848680"/>
              <a:ext cx="448200" cy="360"/>
            </a:xfrm>
            <a:prstGeom prst="straightConnector1">
              <a:avLst/>
            </a:prstGeom>
            <a:ln w="19050">
              <a:solidFill>
                <a:srgbClr val="f79646"/>
              </a:solidFill>
              <a:round/>
              <a:tailEnd len="med" type="triangle" w="med"/>
            </a:ln>
          </p:spPr>
        </p:cxnSp>
        <p:cxnSp>
          <p:nvCxnSpPr>
            <p:cNvPr id="781" name="Google Shape;1831;p29"/>
            <p:cNvCxnSpPr/>
            <p:nvPr/>
          </p:nvCxnSpPr>
          <p:spPr>
            <a:xfrm>
              <a:off x="4491720" y="2848680"/>
              <a:ext cx="446760" cy="360"/>
            </a:xfrm>
            <a:prstGeom prst="straightConnector1">
              <a:avLst/>
            </a:prstGeom>
            <a:ln w="19050">
              <a:solidFill>
                <a:srgbClr val="f79646"/>
              </a:solidFill>
              <a:round/>
            </a:ln>
          </p:spPr>
        </p:cxnSp>
      </p:grpSp>
      <p:grpSp>
        <p:nvGrpSpPr>
          <p:cNvPr id="782" name="Google Shape;1832;p29"/>
          <p:cNvGrpSpPr/>
          <p:nvPr/>
        </p:nvGrpSpPr>
        <p:grpSpPr>
          <a:xfrm>
            <a:off x="6408720" y="2848680"/>
            <a:ext cx="752400" cy="0"/>
            <a:chOff x="6408720" y="2848680"/>
            <a:chExt cx="752400" cy="0"/>
          </a:xfrm>
        </p:grpSpPr>
        <p:cxnSp>
          <p:nvCxnSpPr>
            <p:cNvPr id="783" name="Google Shape;1833;p29"/>
            <p:cNvCxnSpPr/>
            <p:nvPr/>
          </p:nvCxnSpPr>
          <p:spPr>
            <a:xfrm>
              <a:off x="6408720" y="2848680"/>
              <a:ext cx="447840" cy="360"/>
            </a:xfrm>
            <a:prstGeom prst="straightConnector1">
              <a:avLst/>
            </a:prstGeom>
            <a:ln w="19050">
              <a:solidFill>
                <a:srgbClr val="f79646"/>
              </a:solidFill>
              <a:round/>
              <a:tailEnd len="med" type="triangle" w="med"/>
            </a:ln>
          </p:spPr>
        </p:cxnSp>
        <p:cxnSp>
          <p:nvCxnSpPr>
            <p:cNvPr id="784" name="Google Shape;1834;p29"/>
            <p:cNvCxnSpPr/>
            <p:nvPr/>
          </p:nvCxnSpPr>
          <p:spPr>
            <a:xfrm>
              <a:off x="6714720" y="2848680"/>
              <a:ext cx="446760" cy="360"/>
            </a:xfrm>
            <a:prstGeom prst="straightConnector1">
              <a:avLst/>
            </a:prstGeom>
            <a:ln w="19050">
              <a:solidFill>
                <a:srgbClr val="f79646"/>
              </a:solidFill>
              <a:round/>
            </a:ln>
          </p:spPr>
        </p:cxnSp>
      </p:grpSp>
      <p:grpSp>
        <p:nvGrpSpPr>
          <p:cNvPr id="785" name="Google Shape;1835;p29"/>
          <p:cNvGrpSpPr/>
          <p:nvPr/>
        </p:nvGrpSpPr>
        <p:grpSpPr>
          <a:xfrm>
            <a:off x="1962360" y="2848680"/>
            <a:ext cx="752760" cy="0"/>
            <a:chOff x="1962360" y="2848680"/>
            <a:chExt cx="752760" cy="0"/>
          </a:xfrm>
        </p:grpSpPr>
        <p:cxnSp>
          <p:nvCxnSpPr>
            <p:cNvPr id="786" name="Google Shape;1836;p29"/>
            <p:cNvCxnSpPr/>
            <p:nvPr/>
          </p:nvCxnSpPr>
          <p:spPr>
            <a:xfrm>
              <a:off x="1962360" y="2848680"/>
              <a:ext cx="448200" cy="360"/>
            </a:xfrm>
            <a:prstGeom prst="straightConnector1">
              <a:avLst/>
            </a:prstGeom>
            <a:ln w="19050">
              <a:solidFill>
                <a:srgbClr val="f79646"/>
              </a:solidFill>
              <a:round/>
              <a:tailEnd len="med" type="triangle" w="med"/>
            </a:ln>
          </p:spPr>
        </p:cxnSp>
        <p:cxnSp>
          <p:nvCxnSpPr>
            <p:cNvPr id="787" name="Google Shape;1837;p29"/>
            <p:cNvCxnSpPr/>
            <p:nvPr/>
          </p:nvCxnSpPr>
          <p:spPr>
            <a:xfrm>
              <a:off x="2268720" y="2848680"/>
              <a:ext cx="446760" cy="360"/>
            </a:xfrm>
            <a:prstGeom prst="straightConnector1">
              <a:avLst/>
            </a:prstGeom>
            <a:ln w="19050">
              <a:solidFill>
                <a:srgbClr val="f79646"/>
              </a:solidFill>
              <a:round/>
            </a:ln>
          </p:spPr>
        </p:cxnSp>
      </p:grpSp>
      <p:sp>
        <p:nvSpPr>
          <p:cNvPr id="788" name="PlaceHolder 1"/>
          <p:cNvSpPr>
            <a:spLocks noGrp="1"/>
          </p:cNvSpPr>
          <p:nvPr>
            <p:ph type="title"/>
          </p:nvPr>
        </p:nvSpPr>
        <p:spPr>
          <a:xfrm>
            <a:off x="457200" y="476640"/>
            <a:ext cx="8229240" cy="885600"/>
          </a:xfrm>
          <a:prstGeom prst="rect">
            <a:avLst/>
          </a:prstGeom>
          <a:noFill/>
          <a:ln w="0">
            <a:noFill/>
          </a:ln>
        </p:spPr>
        <p:txBody>
          <a:bodyPr numCol="1" spcCol="0" lIns="91440" rIns="91440" tIns="91440" bIns="91440" anchor="t">
            <a:noAutofit/>
          </a:bodyPr>
          <a:p>
            <a:pPr indent="0">
              <a:lnSpc>
                <a:spcPct val="100000"/>
              </a:lnSpc>
              <a:buNone/>
            </a:pPr>
            <a:r>
              <a:rPr b="0" lang="en-US" sz="4400" spc="-1" strike="noStrike">
                <a:solidFill>
                  <a:schemeClr val="dk2"/>
                </a:solidFill>
                <a:latin typeface="Tw Cen MT"/>
              </a:rPr>
              <a:t>Benefits of Implementing SIEM</a:t>
            </a:r>
            <a:endParaRPr b="0" lang="tr-TR" sz="4400" spc="-1" strike="noStrike">
              <a:solidFill>
                <a:schemeClr val="dk1"/>
              </a:solidFill>
              <a:latin typeface="Arial"/>
            </a:endParaRPr>
          </a:p>
        </p:txBody>
      </p:sp>
      <p:grpSp>
        <p:nvGrpSpPr>
          <p:cNvPr id="789" name="Google Shape;1839;p29"/>
          <p:cNvGrpSpPr/>
          <p:nvPr/>
        </p:nvGrpSpPr>
        <p:grpSpPr>
          <a:xfrm>
            <a:off x="481320" y="2301480"/>
            <a:ext cx="1482840" cy="3174840"/>
            <a:chOff x="481320" y="2301480"/>
            <a:chExt cx="1482840" cy="3174840"/>
          </a:xfrm>
        </p:grpSpPr>
        <p:grpSp>
          <p:nvGrpSpPr>
            <p:cNvPr id="790" name="Google Shape;1840;p29"/>
            <p:cNvGrpSpPr/>
            <p:nvPr/>
          </p:nvGrpSpPr>
          <p:grpSpPr>
            <a:xfrm>
              <a:off x="502200" y="3391200"/>
              <a:ext cx="1441080" cy="2085120"/>
              <a:chOff x="502200" y="3391200"/>
              <a:chExt cx="1441080" cy="2085120"/>
            </a:xfrm>
          </p:grpSpPr>
          <p:grpSp>
            <p:nvGrpSpPr>
              <p:cNvPr id="791" name="Google Shape;1841;p29"/>
              <p:cNvGrpSpPr/>
              <p:nvPr/>
            </p:nvGrpSpPr>
            <p:grpSpPr>
              <a:xfrm>
                <a:off x="502200" y="3774960"/>
                <a:ext cx="1441080" cy="1701360"/>
                <a:chOff x="502200" y="3774960"/>
                <a:chExt cx="1441080" cy="1701360"/>
              </a:xfrm>
            </p:grpSpPr>
            <p:sp>
              <p:nvSpPr>
                <p:cNvPr id="792" name="Google Shape;1842;p29"/>
                <p:cNvSpPr/>
                <p:nvPr/>
              </p:nvSpPr>
              <p:spPr>
                <a:xfrm>
                  <a:off x="519480" y="3774960"/>
                  <a:ext cx="142308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400" spc="-1" strike="noStrike">
                      <a:solidFill>
                        <a:srgbClr val="000000"/>
                      </a:solidFill>
                      <a:latin typeface="Fira Sans"/>
                      <a:ea typeface="Fira Sans"/>
                    </a:rPr>
                    <a:t>Proactive Threat Detection</a:t>
                  </a:r>
                  <a:endParaRPr b="0" lang="en-US" sz="1400" spc="-1" strike="noStrike">
                    <a:solidFill>
                      <a:srgbClr val="000000"/>
                    </a:solidFill>
                    <a:latin typeface="Arial"/>
                  </a:endParaRPr>
                </a:p>
              </p:txBody>
            </p:sp>
            <p:sp>
              <p:nvSpPr>
                <p:cNvPr id="793" name="Google Shape;1843;p29"/>
                <p:cNvSpPr/>
                <p:nvPr/>
              </p:nvSpPr>
              <p:spPr>
                <a:xfrm>
                  <a:off x="502200" y="4358880"/>
                  <a:ext cx="1441080" cy="111744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300" spc="-1" strike="noStrike">
                      <a:solidFill>
                        <a:srgbClr val="000000"/>
                      </a:solidFill>
                      <a:latin typeface="Fira Sans"/>
                      <a:ea typeface="Fira Sans"/>
                    </a:rPr>
                    <a:t>Early identification of security threats and vulnerabilities</a:t>
                  </a:r>
                  <a:endParaRPr b="0" lang="en-US" sz="1300" spc="-1" strike="noStrike">
                    <a:solidFill>
                      <a:srgbClr val="000000"/>
                    </a:solidFill>
                    <a:latin typeface="Arial"/>
                  </a:endParaRPr>
                </a:p>
              </p:txBody>
            </p:sp>
          </p:grpSp>
          <p:cxnSp>
            <p:nvCxnSpPr>
              <p:cNvPr id="794" name="Google Shape;1844;p29"/>
              <p:cNvCxnSpPr/>
              <p:nvPr/>
            </p:nvCxnSpPr>
            <p:spPr>
              <a:xfrm>
                <a:off x="1222560" y="3391200"/>
                <a:ext cx="360" cy="234000"/>
              </a:xfrm>
              <a:prstGeom prst="straightConnector1">
                <a:avLst/>
              </a:prstGeom>
              <a:ln w="19050">
                <a:solidFill>
                  <a:srgbClr val="c0504d"/>
                </a:solidFill>
                <a:round/>
              </a:ln>
            </p:spPr>
          </p:cxnSp>
        </p:grpSp>
        <p:grpSp>
          <p:nvGrpSpPr>
            <p:cNvPr id="795" name="Google Shape;1845;p29"/>
            <p:cNvGrpSpPr/>
            <p:nvPr/>
          </p:nvGrpSpPr>
          <p:grpSpPr>
            <a:xfrm>
              <a:off x="481320" y="2301480"/>
              <a:ext cx="1482840" cy="1115640"/>
              <a:chOff x="481320" y="2301480"/>
              <a:chExt cx="1482840" cy="1115640"/>
            </a:xfrm>
          </p:grpSpPr>
          <p:sp>
            <p:nvSpPr>
              <p:cNvPr id="796" name="Google Shape;1846;p29"/>
              <p:cNvSpPr/>
              <p:nvPr/>
            </p:nvSpPr>
            <p:spPr>
              <a:xfrm>
                <a:off x="481320" y="2321640"/>
                <a:ext cx="1482840" cy="1095480"/>
              </a:xfrm>
              <a:custGeom>
                <a:avLst/>
                <a:gdLst>
                  <a:gd name="textAreaLeft" fmla="*/ 0 w 1482840"/>
                  <a:gd name="textAreaRight" fmla="*/ 1483200 w 1482840"/>
                  <a:gd name="textAreaTop" fmla="*/ 0 h 1095480"/>
                  <a:gd name="textAreaBottom" fmla="*/ 1095840 h 1095480"/>
                </a:gdLst>
                <a:ahLst/>
                <a:rect l="textAreaLeft" t="textAreaTop" r="textAreaRight" b="textAreaBottom"/>
                <a:pathLst>
                  <a:path w="42768" h="31589">
                    <a:moveTo>
                      <a:pt x="1763" y="1"/>
                    </a:moveTo>
                    <a:cubicBezTo>
                      <a:pt x="786" y="1"/>
                      <a:pt x="1" y="787"/>
                      <a:pt x="1" y="1775"/>
                    </a:cubicBezTo>
                    <a:lnTo>
                      <a:pt x="1" y="29814"/>
                    </a:lnTo>
                    <a:cubicBezTo>
                      <a:pt x="1" y="30802"/>
                      <a:pt x="786" y="31588"/>
                      <a:pt x="1763" y="31588"/>
                    </a:cubicBezTo>
                    <a:lnTo>
                      <a:pt x="41006" y="31588"/>
                    </a:lnTo>
                    <a:cubicBezTo>
                      <a:pt x="41982" y="31588"/>
                      <a:pt x="42768" y="30802"/>
                      <a:pt x="42768" y="29814"/>
                    </a:cubicBezTo>
                    <a:lnTo>
                      <a:pt x="42768" y="1775"/>
                    </a:lnTo>
                    <a:cubicBezTo>
                      <a:pt x="42768" y="787"/>
                      <a:pt x="41982" y="1"/>
                      <a:pt x="41006" y="1"/>
                    </a:cubicBezTo>
                    <a:close/>
                  </a:path>
                </a:pathLst>
              </a:custGeom>
              <a:solidFill>
                <a:srgbClr val="000000"/>
              </a:solidFill>
              <a:ln w="229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97" name="Google Shape;1847;p29"/>
              <p:cNvSpPr/>
              <p:nvPr/>
            </p:nvSpPr>
            <p:spPr>
              <a:xfrm>
                <a:off x="965160" y="3068640"/>
                <a:ext cx="531000" cy="143640"/>
              </a:xfrm>
              <a:custGeom>
                <a:avLst/>
                <a:gdLst>
                  <a:gd name="textAreaLeft" fmla="*/ 0 w 531000"/>
                  <a:gd name="textAreaRight" fmla="*/ 531360 w 531000"/>
                  <a:gd name="textAreaTop" fmla="*/ 0 h 143640"/>
                  <a:gd name="textAreaBottom" fmla="*/ 144000 h 143640"/>
                </a:gdLst>
                <a:ahLst/>
                <a:rect l="textAreaLeft" t="textAreaTop" r="textAreaRight" b="textAreaBottom"/>
                <a:pathLst>
                  <a:path w="15325" h="4156">
                    <a:moveTo>
                      <a:pt x="1" y="0"/>
                    </a:moveTo>
                    <a:lnTo>
                      <a:pt x="1" y="4156"/>
                    </a:lnTo>
                    <a:lnTo>
                      <a:pt x="15324" y="4156"/>
                    </a:lnTo>
                    <a:lnTo>
                      <a:pt x="15324" y="0"/>
                    </a:lnTo>
                    <a:close/>
                  </a:path>
                </a:pathLst>
              </a:custGeom>
              <a:solidFill>
                <a:srgbClr val="000000"/>
              </a:solidFill>
              <a:ln w="0">
                <a:noFill/>
              </a:ln>
            </p:spPr>
            <p:style>
              <a:lnRef idx="0"/>
              <a:fillRef idx="0"/>
              <a:effectRef idx="0"/>
              <a:fontRef idx="minor"/>
            </p:style>
            <p:txBody>
              <a:bodyPr tIns="72000" bIns="72000" anchor="ctr">
                <a:noAutofit/>
              </a:bodyPr>
              <a:p>
                <a:pPr>
                  <a:lnSpc>
                    <a:spcPct val="100000"/>
                  </a:lnSpc>
                </a:pPr>
                <a:endParaRPr b="0" lang="tr-TR" sz="1800" spc="-1" strike="noStrike">
                  <a:solidFill>
                    <a:schemeClr val="dk1"/>
                  </a:solidFill>
                  <a:latin typeface="Arial"/>
                </a:endParaRPr>
              </a:p>
            </p:txBody>
          </p:sp>
          <p:sp>
            <p:nvSpPr>
              <p:cNvPr id="798" name="Google Shape;1848;p29"/>
              <p:cNvSpPr/>
              <p:nvPr/>
            </p:nvSpPr>
            <p:spPr>
              <a:xfrm>
                <a:off x="763920" y="2783520"/>
                <a:ext cx="933120" cy="228600"/>
              </a:xfrm>
              <a:custGeom>
                <a:avLst/>
                <a:gdLst>
                  <a:gd name="textAreaLeft" fmla="*/ 0 w 933120"/>
                  <a:gd name="textAreaRight" fmla="*/ 933480 w 933120"/>
                  <a:gd name="textAreaTop" fmla="*/ 0 h 228600"/>
                  <a:gd name="textAreaBottom" fmla="*/ 228960 h 228600"/>
                </a:gdLst>
                <a:ahLst/>
                <a:rect l="textAreaLeft" t="textAreaTop" r="textAreaRight" b="textAreaBottom"/>
                <a:pathLst>
                  <a:path w="26921" h="6597">
                    <a:moveTo>
                      <a:pt x="3298" y="0"/>
                    </a:moveTo>
                    <a:cubicBezTo>
                      <a:pt x="1477" y="0"/>
                      <a:pt x="0" y="1476"/>
                      <a:pt x="0" y="3298"/>
                    </a:cubicBezTo>
                    <a:cubicBezTo>
                      <a:pt x="0" y="5120"/>
                      <a:pt x="1477" y="6596"/>
                      <a:pt x="3298" y="6596"/>
                    </a:cubicBezTo>
                    <a:lnTo>
                      <a:pt x="23634" y="6596"/>
                    </a:lnTo>
                    <a:cubicBezTo>
                      <a:pt x="25444" y="6596"/>
                      <a:pt x="26920" y="5120"/>
                      <a:pt x="26920" y="3298"/>
                    </a:cubicBezTo>
                    <a:cubicBezTo>
                      <a:pt x="26920" y="1476"/>
                      <a:pt x="25444" y="0"/>
                      <a:pt x="23634"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799" name="Google Shape;1849;p29"/>
              <p:cNvSpPr/>
              <p:nvPr/>
            </p:nvSpPr>
            <p:spPr>
              <a:xfrm>
                <a:off x="998640" y="2512800"/>
                <a:ext cx="464040" cy="180360"/>
              </a:xfrm>
              <a:custGeom>
                <a:avLst/>
                <a:gdLst>
                  <a:gd name="textAreaLeft" fmla="*/ 0 w 464040"/>
                  <a:gd name="textAreaRight" fmla="*/ 464400 w 464040"/>
                  <a:gd name="textAreaTop" fmla="*/ 0 h 180360"/>
                  <a:gd name="textAreaBottom" fmla="*/ 180720 h 180360"/>
                </a:gdLst>
                <a:ahLst/>
                <a:rect l="textAreaLeft" t="textAreaTop" r="textAreaRight" b="textAreaBottom"/>
                <a:pathLst>
                  <a:path w="13395" h="5215">
                    <a:moveTo>
                      <a:pt x="2425" y="1331"/>
                    </a:moveTo>
                    <a:cubicBezTo>
                      <a:pt x="2992" y="1331"/>
                      <a:pt x="3536" y="1768"/>
                      <a:pt x="3536" y="2428"/>
                    </a:cubicBezTo>
                    <a:cubicBezTo>
                      <a:pt x="3536" y="3036"/>
                      <a:pt x="3048" y="3536"/>
                      <a:pt x="2441" y="3536"/>
                    </a:cubicBezTo>
                    <a:cubicBezTo>
                      <a:pt x="1453" y="3536"/>
                      <a:pt x="965" y="2345"/>
                      <a:pt x="1655" y="1655"/>
                    </a:cubicBezTo>
                    <a:cubicBezTo>
                      <a:pt x="1879" y="1431"/>
                      <a:pt x="2154" y="1331"/>
                      <a:pt x="2425" y="1331"/>
                    </a:cubicBezTo>
                    <a:close/>
                    <a:moveTo>
                      <a:pt x="2430" y="0"/>
                    </a:moveTo>
                    <a:cubicBezTo>
                      <a:pt x="2319" y="0"/>
                      <a:pt x="2208" y="8"/>
                      <a:pt x="2096" y="23"/>
                    </a:cubicBezTo>
                    <a:cubicBezTo>
                      <a:pt x="893" y="190"/>
                      <a:pt x="0" y="1226"/>
                      <a:pt x="0" y="2428"/>
                    </a:cubicBezTo>
                    <a:cubicBezTo>
                      <a:pt x="0" y="3643"/>
                      <a:pt x="893" y="4667"/>
                      <a:pt x="2096" y="4833"/>
                    </a:cubicBezTo>
                    <a:cubicBezTo>
                      <a:pt x="2209" y="4849"/>
                      <a:pt x="2322" y="4857"/>
                      <a:pt x="2434" y="4857"/>
                    </a:cubicBezTo>
                    <a:cubicBezTo>
                      <a:pt x="3505" y="4857"/>
                      <a:pt x="4461" y="4152"/>
                      <a:pt x="4763" y="3095"/>
                    </a:cubicBezTo>
                    <a:lnTo>
                      <a:pt x="9954" y="3095"/>
                    </a:lnTo>
                    <a:lnTo>
                      <a:pt x="9954" y="3976"/>
                    </a:lnTo>
                    <a:cubicBezTo>
                      <a:pt x="9930" y="4345"/>
                      <a:pt x="10240" y="4667"/>
                      <a:pt x="10609" y="4667"/>
                    </a:cubicBezTo>
                    <a:cubicBezTo>
                      <a:pt x="10990" y="4667"/>
                      <a:pt x="11287" y="4345"/>
                      <a:pt x="11275" y="3976"/>
                    </a:cubicBezTo>
                    <a:lnTo>
                      <a:pt x="11275" y="3095"/>
                    </a:lnTo>
                    <a:lnTo>
                      <a:pt x="12049" y="3095"/>
                    </a:lnTo>
                    <a:lnTo>
                      <a:pt x="12049" y="4512"/>
                    </a:lnTo>
                    <a:cubicBezTo>
                      <a:pt x="12037" y="4893"/>
                      <a:pt x="12335" y="5214"/>
                      <a:pt x="12716" y="5214"/>
                    </a:cubicBezTo>
                    <a:cubicBezTo>
                      <a:pt x="13097" y="5214"/>
                      <a:pt x="13395" y="4893"/>
                      <a:pt x="13383" y="4512"/>
                    </a:cubicBezTo>
                    <a:lnTo>
                      <a:pt x="13383" y="2428"/>
                    </a:lnTo>
                    <a:cubicBezTo>
                      <a:pt x="13383" y="2071"/>
                      <a:pt x="13085" y="1774"/>
                      <a:pt x="12716" y="1774"/>
                    </a:cubicBezTo>
                    <a:lnTo>
                      <a:pt x="4763" y="1774"/>
                    </a:lnTo>
                    <a:cubicBezTo>
                      <a:pt x="4460" y="716"/>
                      <a:pt x="3502" y="0"/>
                      <a:pt x="2430" y="0"/>
                    </a:cubicBezTo>
                    <a:close/>
                  </a:path>
                </a:pathLst>
              </a:custGeom>
              <a:solidFill>
                <a:srgbClr val="000000"/>
              </a:solidFill>
              <a:ln w="0">
                <a:noFill/>
              </a:ln>
            </p:spPr>
            <p:style>
              <a:lnRef idx="0"/>
              <a:fillRef idx="0"/>
              <a:effectRef idx="0"/>
              <a:fontRef idx="minor"/>
            </p:style>
            <p:txBody>
              <a:bodyPr tIns="90360" bIns="90360" anchor="ctr">
                <a:noAutofit/>
              </a:bodyPr>
              <a:p>
                <a:pPr>
                  <a:lnSpc>
                    <a:spcPct val="100000"/>
                  </a:lnSpc>
                </a:pPr>
                <a:endParaRPr b="0" lang="tr-TR" sz="1800" spc="-1" strike="noStrike">
                  <a:solidFill>
                    <a:schemeClr val="dk1"/>
                  </a:solidFill>
                  <a:latin typeface="Arial"/>
                </a:endParaRPr>
              </a:p>
            </p:txBody>
          </p:sp>
          <p:sp>
            <p:nvSpPr>
              <p:cNvPr id="800" name="Google Shape;1850;p29"/>
              <p:cNvSpPr/>
              <p:nvPr/>
            </p:nvSpPr>
            <p:spPr>
              <a:xfrm>
                <a:off x="965160" y="3212640"/>
                <a:ext cx="531000" cy="21240"/>
              </a:xfrm>
              <a:custGeom>
                <a:avLst/>
                <a:gdLst>
                  <a:gd name="textAreaLeft" fmla="*/ 0 w 531000"/>
                  <a:gd name="textAreaRight" fmla="*/ 531360 w 531000"/>
                  <a:gd name="textAreaTop" fmla="*/ 0 h 21240"/>
                  <a:gd name="textAreaBottom" fmla="*/ 21600 h 21240"/>
                </a:gdLst>
                <a:ahLst/>
                <a:rect l="textAreaLeft" t="textAreaTop" r="textAreaRight" b="textAreaBottom"/>
                <a:pathLst>
                  <a:path w="15325" h="620">
                    <a:moveTo>
                      <a:pt x="1" y="1"/>
                    </a:moveTo>
                    <a:lnTo>
                      <a:pt x="1" y="620"/>
                    </a:lnTo>
                    <a:lnTo>
                      <a:pt x="15324" y="620"/>
                    </a:lnTo>
                    <a:lnTo>
                      <a:pt x="15324" y="1"/>
                    </a:lnTo>
                    <a:close/>
                  </a:path>
                </a:pathLst>
              </a:custGeom>
              <a:solidFill>
                <a:srgbClr val="000000"/>
              </a:solidFill>
              <a:ln w="0">
                <a:noFill/>
              </a:ln>
            </p:spPr>
            <p:style>
              <a:lnRef idx="0"/>
              <a:fillRef idx="0"/>
              <a:effectRef idx="0"/>
              <a:fontRef idx="minor"/>
            </p:style>
            <p:txBody>
              <a:bodyPr tIns="10800" bIns="10800" anchor="ctr">
                <a:noAutofit/>
              </a:bodyPr>
              <a:p>
                <a:pPr>
                  <a:lnSpc>
                    <a:spcPct val="100000"/>
                  </a:lnSpc>
                </a:pPr>
                <a:endParaRPr b="0" lang="tr-TR" sz="1800" spc="-1" strike="noStrike">
                  <a:solidFill>
                    <a:schemeClr val="dk1"/>
                  </a:solidFill>
                  <a:latin typeface="Arial"/>
                </a:endParaRPr>
              </a:p>
            </p:txBody>
          </p:sp>
          <p:sp>
            <p:nvSpPr>
              <p:cNvPr id="801" name="Google Shape;1851;p29"/>
              <p:cNvSpPr/>
              <p:nvPr/>
            </p:nvSpPr>
            <p:spPr>
              <a:xfrm>
                <a:off x="855720" y="286560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1" y="417"/>
                      <a:pt x="1" y="929"/>
                    </a:cubicBezTo>
                    <a:cubicBezTo>
                      <a:pt x="1" y="1453"/>
                      <a:pt x="417" y="1870"/>
                      <a:pt x="929" y="1870"/>
                    </a:cubicBezTo>
                    <a:cubicBezTo>
                      <a:pt x="1441" y="1870"/>
                      <a:pt x="1858" y="1453"/>
                      <a:pt x="1858" y="929"/>
                    </a:cubicBezTo>
                    <a:cubicBezTo>
                      <a:pt x="1858" y="417"/>
                      <a:pt x="1441" y="0"/>
                      <a:pt x="929"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2" name="Google Shape;1852;p29"/>
              <p:cNvSpPr/>
              <p:nvPr/>
            </p:nvSpPr>
            <p:spPr>
              <a:xfrm>
                <a:off x="991080" y="2865600"/>
                <a:ext cx="64440" cy="64440"/>
              </a:xfrm>
              <a:custGeom>
                <a:avLst/>
                <a:gdLst>
                  <a:gd name="textAreaLeft" fmla="*/ 0 w 64440"/>
                  <a:gd name="textAreaRight" fmla="*/ 64800 w 64440"/>
                  <a:gd name="textAreaTop" fmla="*/ 0 h 64440"/>
                  <a:gd name="textAreaBottom" fmla="*/ 64800 h 64440"/>
                </a:gdLst>
                <a:ahLst/>
                <a:rect l="textAreaLeft" t="textAreaTop" r="textAreaRight" b="textAreaBottom"/>
                <a:pathLst>
                  <a:path w="1871" h="1870">
                    <a:moveTo>
                      <a:pt x="941" y="0"/>
                    </a:moveTo>
                    <a:cubicBezTo>
                      <a:pt x="418" y="0"/>
                      <a:pt x="1" y="417"/>
                      <a:pt x="1" y="929"/>
                    </a:cubicBezTo>
                    <a:cubicBezTo>
                      <a:pt x="1" y="1453"/>
                      <a:pt x="418" y="1870"/>
                      <a:pt x="941" y="1870"/>
                    </a:cubicBezTo>
                    <a:cubicBezTo>
                      <a:pt x="1453" y="1870"/>
                      <a:pt x="1870" y="1453"/>
                      <a:pt x="1870" y="929"/>
                    </a:cubicBezTo>
                    <a:cubicBezTo>
                      <a:pt x="1870" y="417"/>
                      <a:pt x="1453" y="0"/>
                      <a:pt x="941"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3" name="Google Shape;1853;p29"/>
              <p:cNvSpPr/>
              <p:nvPr/>
            </p:nvSpPr>
            <p:spPr>
              <a:xfrm>
                <a:off x="1127160" y="286560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29"/>
                    </a:cubicBezTo>
                    <a:cubicBezTo>
                      <a:pt x="0" y="1453"/>
                      <a:pt x="417" y="1870"/>
                      <a:pt x="929" y="1870"/>
                    </a:cubicBezTo>
                    <a:cubicBezTo>
                      <a:pt x="1441" y="1870"/>
                      <a:pt x="1857" y="1453"/>
                      <a:pt x="1857" y="929"/>
                    </a:cubicBezTo>
                    <a:cubicBezTo>
                      <a:pt x="1857" y="417"/>
                      <a:pt x="1441" y="0"/>
                      <a:pt x="929"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4" name="Google Shape;1854;p29"/>
              <p:cNvSpPr/>
              <p:nvPr/>
            </p:nvSpPr>
            <p:spPr>
              <a:xfrm>
                <a:off x="1262880" y="286560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29"/>
                    </a:cubicBezTo>
                    <a:cubicBezTo>
                      <a:pt x="0" y="1453"/>
                      <a:pt x="417" y="1870"/>
                      <a:pt x="929" y="1870"/>
                    </a:cubicBezTo>
                    <a:cubicBezTo>
                      <a:pt x="1441" y="1870"/>
                      <a:pt x="1858" y="1453"/>
                      <a:pt x="1858" y="929"/>
                    </a:cubicBezTo>
                    <a:cubicBezTo>
                      <a:pt x="1858" y="417"/>
                      <a:pt x="1441" y="0"/>
                      <a:pt x="929"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5" name="Google Shape;1855;p29"/>
              <p:cNvSpPr/>
              <p:nvPr/>
            </p:nvSpPr>
            <p:spPr>
              <a:xfrm>
                <a:off x="1398600" y="286560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29"/>
                    </a:cubicBezTo>
                    <a:cubicBezTo>
                      <a:pt x="0" y="1453"/>
                      <a:pt x="417" y="1870"/>
                      <a:pt x="929" y="1870"/>
                    </a:cubicBezTo>
                    <a:cubicBezTo>
                      <a:pt x="1441" y="1870"/>
                      <a:pt x="1858" y="1453"/>
                      <a:pt x="1858" y="929"/>
                    </a:cubicBezTo>
                    <a:cubicBezTo>
                      <a:pt x="1858" y="417"/>
                      <a:pt x="1441" y="0"/>
                      <a:pt x="929"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6" name="Google Shape;1856;p29"/>
              <p:cNvSpPr/>
              <p:nvPr/>
            </p:nvSpPr>
            <p:spPr>
              <a:xfrm>
                <a:off x="1541520" y="286560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9" h="1870">
                    <a:moveTo>
                      <a:pt x="930" y="0"/>
                    </a:moveTo>
                    <a:cubicBezTo>
                      <a:pt x="418" y="0"/>
                      <a:pt x="1" y="417"/>
                      <a:pt x="1" y="929"/>
                    </a:cubicBezTo>
                    <a:cubicBezTo>
                      <a:pt x="1" y="1453"/>
                      <a:pt x="418" y="1870"/>
                      <a:pt x="930" y="1870"/>
                    </a:cubicBezTo>
                    <a:cubicBezTo>
                      <a:pt x="1442" y="1870"/>
                      <a:pt x="1858" y="1453"/>
                      <a:pt x="1858" y="929"/>
                    </a:cubicBezTo>
                    <a:cubicBezTo>
                      <a:pt x="1858" y="417"/>
                      <a:pt x="1442" y="0"/>
                      <a:pt x="930" y="0"/>
                    </a:cubicBezTo>
                    <a:close/>
                  </a:path>
                </a:pathLst>
              </a:custGeom>
              <a:solidFill>
                <a:srgbClr val="000000"/>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07" name="Google Shape;1857;p29"/>
              <p:cNvSpPr/>
              <p:nvPr/>
            </p:nvSpPr>
            <p:spPr>
              <a:xfrm>
                <a:off x="1053360" y="3140640"/>
                <a:ext cx="354240" cy="360"/>
              </a:xfrm>
              <a:custGeom>
                <a:avLst/>
                <a:gdLst>
                  <a:gd name="textAreaLeft" fmla="*/ 0 w 354240"/>
                  <a:gd name="textAreaRight" fmla="*/ 354600 w 354240"/>
                  <a:gd name="textAreaTop" fmla="*/ 0 h 360"/>
                  <a:gd name="textAreaBottom" fmla="*/ 720 h 360"/>
                </a:gdLst>
                <a:ahLst/>
                <a:rect l="textAreaLeft" t="textAreaTop" r="textAreaRight" b="textAreaBottom"/>
                <a:pathLst>
                  <a:path fill="none" w="10229" h="0">
                    <a:moveTo>
                      <a:pt x="1" y="0"/>
                    </a:moveTo>
                    <a:lnTo>
                      <a:pt x="10228" y="0"/>
                    </a:lnTo>
                  </a:path>
                </a:pathLst>
              </a:custGeom>
              <a:noFill/>
              <a:ln cap="rnd" w="3875">
                <a:solidFill>
                  <a:srgbClr val="000000"/>
                </a:solidFill>
                <a:miter/>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sp>
            <p:nvSpPr>
              <p:cNvPr id="808" name="Google Shape;1858;p29"/>
              <p:cNvSpPr/>
              <p:nvPr/>
            </p:nvSpPr>
            <p:spPr>
              <a:xfrm>
                <a:off x="481320" y="2301480"/>
                <a:ext cx="1482840" cy="1094760"/>
              </a:xfrm>
              <a:custGeom>
                <a:avLst/>
                <a:gdLst>
                  <a:gd name="textAreaLeft" fmla="*/ 0 w 1482840"/>
                  <a:gd name="textAreaRight" fmla="*/ 1483200 w 1482840"/>
                  <a:gd name="textAreaTop" fmla="*/ 0 h 1094760"/>
                  <a:gd name="textAreaBottom" fmla="*/ 1095120 h 1094760"/>
                </a:gdLst>
                <a:ahLst/>
                <a:rect l="textAreaLeft" t="textAreaTop" r="textAreaRight" b="textAreaBottom"/>
                <a:pathLst>
                  <a:path w="42768" h="31576">
                    <a:moveTo>
                      <a:pt x="1763" y="1"/>
                    </a:moveTo>
                    <a:cubicBezTo>
                      <a:pt x="786" y="1"/>
                      <a:pt x="1" y="786"/>
                      <a:pt x="1" y="1763"/>
                    </a:cubicBezTo>
                    <a:lnTo>
                      <a:pt x="1" y="29814"/>
                    </a:lnTo>
                    <a:cubicBezTo>
                      <a:pt x="1" y="30790"/>
                      <a:pt x="786" y="31576"/>
                      <a:pt x="1763" y="31576"/>
                    </a:cubicBezTo>
                    <a:lnTo>
                      <a:pt x="41006" y="31576"/>
                    </a:lnTo>
                    <a:cubicBezTo>
                      <a:pt x="41982" y="31576"/>
                      <a:pt x="42768" y="30790"/>
                      <a:pt x="42768" y="29814"/>
                    </a:cubicBezTo>
                    <a:lnTo>
                      <a:pt x="42768" y="1763"/>
                    </a:lnTo>
                    <a:cubicBezTo>
                      <a:pt x="42768" y="786"/>
                      <a:pt x="41982" y="1"/>
                      <a:pt x="41006" y="1"/>
                    </a:cubicBezTo>
                    <a:close/>
                  </a:path>
                </a:pathLst>
              </a:custGeom>
              <a:solidFill>
                <a:srgbClr val="ffffff"/>
              </a:solidFill>
              <a:ln w="22925">
                <a:solidFill>
                  <a:srgbClr val="c0504d"/>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09" name="Google Shape;1859;p29"/>
              <p:cNvSpPr/>
              <p:nvPr/>
            </p:nvSpPr>
            <p:spPr>
              <a:xfrm>
                <a:off x="965160" y="3048120"/>
                <a:ext cx="531000" cy="143640"/>
              </a:xfrm>
              <a:custGeom>
                <a:avLst/>
                <a:gdLst>
                  <a:gd name="textAreaLeft" fmla="*/ 0 w 531000"/>
                  <a:gd name="textAreaRight" fmla="*/ 531360 w 531000"/>
                  <a:gd name="textAreaTop" fmla="*/ 0 h 143640"/>
                  <a:gd name="textAreaBottom" fmla="*/ 144000 h 143640"/>
                </a:gdLst>
                <a:ahLst/>
                <a:rect l="textAreaLeft" t="textAreaTop" r="textAreaRight" b="textAreaBottom"/>
                <a:pathLst>
                  <a:path w="15325" h="4156">
                    <a:moveTo>
                      <a:pt x="1" y="0"/>
                    </a:moveTo>
                    <a:lnTo>
                      <a:pt x="1" y="4155"/>
                    </a:lnTo>
                    <a:lnTo>
                      <a:pt x="15324" y="4155"/>
                    </a:lnTo>
                    <a:lnTo>
                      <a:pt x="15324" y="0"/>
                    </a:lnTo>
                    <a:close/>
                  </a:path>
                </a:pathLst>
              </a:custGeom>
              <a:solidFill>
                <a:schemeClr val="accent4"/>
              </a:solidFill>
              <a:ln w="0">
                <a:noFill/>
              </a:ln>
            </p:spPr>
            <p:style>
              <a:lnRef idx="0"/>
              <a:fillRef idx="0"/>
              <a:effectRef idx="0"/>
              <a:fontRef idx="minor"/>
            </p:style>
            <p:txBody>
              <a:bodyPr tIns="72000" bIns="72000" anchor="ctr">
                <a:noAutofit/>
              </a:bodyPr>
              <a:p>
                <a:pPr>
                  <a:lnSpc>
                    <a:spcPct val="100000"/>
                  </a:lnSpc>
                </a:pPr>
                <a:endParaRPr b="0" lang="tr-TR" sz="1800" spc="-1" strike="noStrike">
                  <a:solidFill>
                    <a:schemeClr val="dk1"/>
                  </a:solidFill>
                  <a:latin typeface="Arial"/>
                </a:endParaRPr>
              </a:p>
            </p:txBody>
          </p:sp>
          <p:sp>
            <p:nvSpPr>
              <p:cNvPr id="810" name="Google Shape;1860;p29"/>
              <p:cNvSpPr/>
              <p:nvPr/>
            </p:nvSpPr>
            <p:spPr>
              <a:xfrm>
                <a:off x="763920" y="2763000"/>
                <a:ext cx="933120" cy="228600"/>
              </a:xfrm>
              <a:custGeom>
                <a:avLst/>
                <a:gdLst>
                  <a:gd name="textAreaLeft" fmla="*/ 0 w 933120"/>
                  <a:gd name="textAreaRight" fmla="*/ 933480 w 933120"/>
                  <a:gd name="textAreaTop" fmla="*/ 0 h 228600"/>
                  <a:gd name="textAreaBottom" fmla="*/ 228960 h 228600"/>
                </a:gdLst>
                <a:ahLst/>
                <a:rect l="textAreaLeft" t="textAreaTop" r="textAreaRight" b="textAreaBottom"/>
                <a:pathLst>
                  <a:path w="26921" h="6597">
                    <a:moveTo>
                      <a:pt x="3298" y="1"/>
                    </a:moveTo>
                    <a:cubicBezTo>
                      <a:pt x="1477" y="1"/>
                      <a:pt x="0" y="1477"/>
                      <a:pt x="0" y="3299"/>
                    </a:cubicBezTo>
                    <a:cubicBezTo>
                      <a:pt x="0" y="5120"/>
                      <a:pt x="1477" y="6597"/>
                      <a:pt x="3298" y="6597"/>
                    </a:cubicBezTo>
                    <a:lnTo>
                      <a:pt x="23634" y="6597"/>
                    </a:lnTo>
                    <a:cubicBezTo>
                      <a:pt x="25444" y="6597"/>
                      <a:pt x="26920" y="5120"/>
                      <a:pt x="26920" y="3299"/>
                    </a:cubicBezTo>
                    <a:cubicBezTo>
                      <a:pt x="26920" y="1477"/>
                      <a:pt x="25444" y="1"/>
                      <a:pt x="23634"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11" name="Google Shape;1861;p29"/>
              <p:cNvSpPr/>
              <p:nvPr/>
            </p:nvSpPr>
            <p:spPr>
              <a:xfrm>
                <a:off x="998640" y="2492640"/>
                <a:ext cx="464040" cy="180720"/>
              </a:xfrm>
              <a:custGeom>
                <a:avLst/>
                <a:gdLst>
                  <a:gd name="textAreaLeft" fmla="*/ 0 w 464040"/>
                  <a:gd name="textAreaRight" fmla="*/ 464400 w 464040"/>
                  <a:gd name="textAreaTop" fmla="*/ 0 h 180720"/>
                  <a:gd name="textAreaBottom" fmla="*/ 181080 h 180720"/>
                </a:gdLst>
                <a:ahLst/>
                <a:rect l="textAreaLeft" t="textAreaTop" r="textAreaRight" b="textAreaBottom"/>
                <a:pathLst>
                  <a:path w="13395" h="5216">
                    <a:moveTo>
                      <a:pt x="2426" y="1326"/>
                    </a:moveTo>
                    <a:cubicBezTo>
                      <a:pt x="2992" y="1326"/>
                      <a:pt x="3536" y="1769"/>
                      <a:pt x="3536" y="2429"/>
                    </a:cubicBezTo>
                    <a:cubicBezTo>
                      <a:pt x="3536" y="3036"/>
                      <a:pt x="3048" y="3524"/>
                      <a:pt x="2441" y="3524"/>
                    </a:cubicBezTo>
                    <a:cubicBezTo>
                      <a:pt x="2436" y="3524"/>
                      <a:pt x="2431" y="3524"/>
                      <a:pt x="2426" y="3524"/>
                    </a:cubicBezTo>
                    <a:cubicBezTo>
                      <a:pt x="1448" y="3524"/>
                      <a:pt x="968" y="2342"/>
                      <a:pt x="1655" y="1655"/>
                    </a:cubicBezTo>
                    <a:cubicBezTo>
                      <a:pt x="1879" y="1428"/>
                      <a:pt x="2155" y="1326"/>
                      <a:pt x="2426" y="1326"/>
                    </a:cubicBezTo>
                    <a:close/>
                    <a:moveTo>
                      <a:pt x="2434" y="1"/>
                    </a:moveTo>
                    <a:cubicBezTo>
                      <a:pt x="2322" y="1"/>
                      <a:pt x="2209" y="8"/>
                      <a:pt x="2096" y="24"/>
                    </a:cubicBezTo>
                    <a:cubicBezTo>
                      <a:pt x="893" y="191"/>
                      <a:pt x="0" y="1215"/>
                      <a:pt x="0" y="2429"/>
                    </a:cubicBezTo>
                    <a:cubicBezTo>
                      <a:pt x="0" y="3643"/>
                      <a:pt x="893" y="4667"/>
                      <a:pt x="2096" y="4834"/>
                    </a:cubicBezTo>
                    <a:cubicBezTo>
                      <a:pt x="2209" y="4850"/>
                      <a:pt x="2322" y="4857"/>
                      <a:pt x="2434" y="4857"/>
                    </a:cubicBezTo>
                    <a:cubicBezTo>
                      <a:pt x="3505" y="4857"/>
                      <a:pt x="4461" y="4152"/>
                      <a:pt x="4763" y="3096"/>
                    </a:cubicBezTo>
                    <a:lnTo>
                      <a:pt x="9954" y="3096"/>
                    </a:lnTo>
                    <a:lnTo>
                      <a:pt x="9954" y="3965"/>
                    </a:lnTo>
                    <a:cubicBezTo>
                      <a:pt x="9930" y="4346"/>
                      <a:pt x="10240" y="4667"/>
                      <a:pt x="10609" y="4667"/>
                    </a:cubicBezTo>
                    <a:cubicBezTo>
                      <a:pt x="10990" y="4667"/>
                      <a:pt x="11287" y="4346"/>
                      <a:pt x="11275" y="3965"/>
                    </a:cubicBezTo>
                    <a:lnTo>
                      <a:pt x="11275" y="3096"/>
                    </a:lnTo>
                    <a:lnTo>
                      <a:pt x="12049" y="3096"/>
                    </a:lnTo>
                    <a:lnTo>
                      <a:pt x="12049" y="4513"/>
                    </a:lnTo>
                    <a:cubicBezTo>
                      <a:pt x="12037" y="4894"/>
                      <a:pt x="12335" y="5215"/>
                      <a:pt x="12716" y="5215"/>
                    </a:cubicBezTo>
                    <a:cubicBezTo>
                      <a:pt x="13097" y="5215"/>
                      <a:pt x="13395" y="4894"/>
                      <a:pt x="13383" y="4513"/>
                    </a:cubicBezTo>
                    <a:lnTo>
                      <a:pt x="13383" y="2429"/>
                    </a:lnTo>
                    <a:cubicBezTo>
                      <a:pt x="13383" y="2060"/>
                      <a:pt x="13085" y="1762"/>
                      <a:pt x="12716" y="1762"/>
                    </a:cubicBezTo>
                    <a:lnTo>
                      <a:pt x="4763" y="1762"/>
                    </a:lnTo>
                    <a:cubicBezTo>
                      <a:pt x="4461" y="706"/>
                      <a:pt x="3505" y="1"/>
                      <a:pt x="2434" y="1"/>
                    </a:cubicBezTo>
                    <a:close/>
                  </a:path>
                </a:pathLst>
              </a:custGeom>
              <a:solidFill>
                <a:schemeClr val="accent6"/>
              </a:solidFill>
              <a:ln w="0">
                <a:noFill/>
              </a:ln>
            </p:spPr>
            <p:style>
              <a:lnRef idx="0"/>
              <a:fillRef idx="0"/>
              <a:effectRef idx="0"/>
              <a:fontRef idx="minor"/>
            </p:style>
            <p:txBody>
              <a:bodyPr tIns="90360" bIns="90360" anchor="ctr">
                <a:noAutofit/>
              </a:bodyPr>
              <a:p>
                <a:pPr>
                  <a:lnSpc>
                    <a:spcPct val="100000"/>
                  </a:lnSpc>
                </a:pPr>
                <a:endParaRPr b="0" lang="tr-TR" sz="1800" spc="-1" strike="noStrike">
                  <a:solidFill>
                    <a:schemeClr val="dk1"/>
                  </a:solidFill>
                  <a:latin typeface="Arial"/>
                </a:endParaRPr>
              </a:p>
            </p:txBody>
          </p:sp>
          <p:sp>
            <p:nvSpPr>
              <p:cNvPr id="812" name="Google Shape;1862;p29"/>
              <p:cNvSpPr/>
              <p:nvPr/>
            </p:nvSpPr>
            <p:spPr>
              <a:xfrm>
                <a:off x="965160" y="3192120"/>
                <a:ext cx="531000" cy="21600"/>
              </a:xfrm>
              <a:custGeom>
                <a:avLst/>
                <a:gdLst>
                  <a:gd name="textAreaLeft" fmla="*/ 0 w 531000"/>
                  <a:gd name="textAreaRight" fmla="*/ 531360 w 531000"/>
                  <a:gd name="textAreaTop" fmla="*/ 0 h 21600"/>
                  <a:gd name="textAreaBottom" fmla="*/ 21960 h 21600"/>
                </a:gdLst>
                <a:ahLst/>
                <a:rect l="textAreaLeft" t="textAreaTop" r="textAreaRight" b="textAreaBottom"/>
                <a:pathLst>
                  <a:path w="15325" h="632">
                    <a:moveTo>
                      <a:pt x="1" y="0"/>
                    </a:moveTo>
                    <a:lnTo>
                      <a:pt x="1" y="631"/>
                    </a:lnTo>
                    <a:lnTo>
                      <a:pt x="15324" y="631"/>
                    </a:lnTo>
                    <a:lnTo>
                      <a:pt x="15324" y="0"/>
                    </a:lnTo>
                    <a:close/>
                  </a:path>
                </a:pathLst>
              </a:custGeom>
              <a:solidFill>
                <a:schemeClr val="accent5"/>
              </a:solidFill>
              <a:ln w="0">
                <a:noFill/>
              </a:ln>
            </p:spPr>
            <p:style>
              <a:lnRef idx="0"/>
              <a:fillRef idx="0"/>
              <a:effectRef idx="0"/>
              <a:fontRef idx="minor"/>
            </p:style>
            <p:txBody>
              <a:bodyPr tIns="10800" bIns="10800" anchor="ctr">
                <a:noAutofit/>
              </a:bodyPr>
              <a:p>
                <a:pPr>
                  <a:lnSpc>
                    <a:spcPct val="100000"/>
                  </a:lnSpc>
                </a:pPr>
                <a:endParaRPr b="0" lang="tr-TR" sz="1800" spc="-1" strike="noStrike">
                  <a:solidFill>
                    <a:schemeClr val="dk1"/>
                  </a:solidFill>
                  <a:latin typeface="Arial"/>
                </a:endParaRPr>
              </a:p>
            </p:txBody>
          </p:sp>
          <p:sp>
            <p:nvSpPr>
              <p:cNvPr id="813" name="Google Shape;1863;p29"/>
              <p:cNvSpPr/>
              <p:nvPr/>
            </p:nvSpPr>
            <p:spPr>
              <a:xfrm>
                <a:off x="855720" y="284472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1" y="417"/>
                      <a:pt x="1" y="941"/>
                    </a:cubicBezTo>
                    <a:cubicBezTo>
                      <a:pt x="1" y="1453"/>
                      <a:pt x="417" y="1869"/>
                      <a:pt x="929" y="1869"/>
                    </a:cubicBezTo>
                    <a:cubicBezTo>
                      <a:pt x="1441" y="1869"/>
                      <a:pt x="1858" y="1453"/>
                      <a:pt x="1858" y="941"/>
                    </a:cubicBezTo>
                    <a:cubicBezTo>
                      <a:pt x="1858" y="417"/>
                      <a:pt x="1441" y="0"/>
                      <a:pt x="929"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4" name="Google Shape;1864;p29"/>
              <p:cNvSpPr/>
              <p:nvPr/>
            </p:nvSpPr>
            <p:spPr>
              <a:xfrm>
                <a:off x="991080" y="2844720"/>
                <a:ext cx="64440" cy="64440"/>
              </a:xfrm>
              <a:custGeom>
                <a:avLst/>
                <a:gdLst>
                  <a:gd name="textAreaLeft" fmla="*/ 0 w 64440"/>
                  <a:gd name="textAreaRight" fmla="*/ 64800 w 64440"/>
                  <a:gd name="textAreaTop" fmla="*/ 0 h 64440"/>
                  <a:gd name="textAreaBottom" fmla="*/ 64800 h 64440"/>
                </a:gdLst>
                <a:ahLst/>
                <a:rect l="textAreaLeft" t="textAreaTop" r="textAreaRight" b="textAreaBottom"/>
                <a:pathLst>
                  <a:path w="1871" h="1870">
                    <a:moveTo>
                      <a:pt x="941" y="0"/>
                    </a:moveTo>
                    <a:cubicBezTo>
                      <a:pt x="418" y="0"/>
                      <a:pt x="1" y="417"/>
                      <a:pt x="1" y="941"/>
                    </a:cubicBezTo>
                    <a:cubicBezTo>
                      <a:pt x="1" y="1453"/>
                      <a:pt x="418" y="1869"/>
                      <a:pt x="941" y="1869"/>
                    </a:cubicBezTo>
                    <a:cubicBezTo>
                      <a:pt x="1453" y="1869"/>
                      <a:pt x="1870" y="1453"/>
                      <a:pt x="1870" y="941"/>
                    </a:cubicBezTo>
                    <a:cubicBezTo>
                      <a:pt x="1870" y="417"/>
                      <a:pt x="1453" y="0"/>
                      <a:pt x="941"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5" name="Google Shape;1865;p29"/>
              <p:cNvSpPr/>
              <p:nvPr/>
            </p:nvSpPr>
            <p:spPr>
              <a:xfrm>
                <a:off x="1127160" y="284472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41"/>
                    </a:cubicBezTo>
                    <a:cubicBezTo>
                      <a:pt x="0" y="1453"/>
                      <a:pt x="417" y="1869"/>
                      <a:pt x="929" y="1869"/>
                    </a:cubicBezTo>
                    <a:cubicBezTo>
                      <a:pt x="1441" y="1869"/>
                      <a:pt x="1857" y="1453"/>
                      <a:pt x="1857" y="941"/>
                    </a:cubicBezTo>
                    <a:cubicBezTo>
                      <a:pt x="1857" y="417"/>
                      <a:pt x="1441" y="0"/>
                      <a:pt x="929"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6" name="Google Shape;1866;p29"/>
              <p:cNvSpPr/>
              <p:nvPr/>
            </p:nvSpPr>
            <p:spPr>
              <a:xfrm>
                <a:off x="1262880" y="284472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41"/>
                    </a:cubicBezTo>
                    <a:cubicBezTo>
                      <a:pt x="0" y="1453"/>
                      <a:pt x="417" y="1869"/>
                      <a:pt x="929" y="1869"/>
                    </a:cubicBezTo>
                    <a:cubicBezTo>
                      <a:pt x="1441" y="1869"/>
                      <a:pt x="1858" y="1453"/>
                      <a:pt x="1858" y="941"/>
                    </a:cubicBezTo>
                    <a:cubicBezTo>
                      <a:pt x="1858" y="417"/>
                      <a:pt x="1441" y="0"/>
                      <a:pt x="929"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7" name="Google Shape;1867;p29"/>
              <p:cNvSpPr/>
              <p:nvPr/>
            </p:nvSpPr>
            <p:spPr>
              <a:xfrm>
                <a:off x="1398600" y="284472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8" h="1870">
                    <a:moveTo>
                      <a:pt x="929" y="0"/>
                    </a:moveTo>
                    <a:cubicBezTo>
                      <a:pt x="417" y="0"/>
                      <a:pt x="0" y="417"/>
                      <a:pt x="0" y="941"/>
                    </a:cubicBezTo>
                    <a:cubicBezTo>
                      <a:pt x="0" y="1453"/>
                      <a:pt x="417" y="1869"/>
                      <a:pt x="929" y="1869"/>
                    </a:cubicBezTo>
                    <a:cubicBezTo>
                      <a:pt x="1441" y="1869"/>
                      <a:pt x="1858" y="1453"/>
                      <a:pt x="1858" y="941"/>
                    </a:cubicBezTo>
                    <a:cubicBezTo>
                      <a:pt x="1858" y="417"/>
                      <a:pt x="1441" y="0"/>
                      <a:pt x="929"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8" name="Google Shape;1868;p29"/>
              <p:cNvSpPr/>
              <p:nvPr/>
            </p:nvSpPr>
            <p:spPr>
              <a:xfrm>
                <a:off x="1541520" y="2844720"/>
                <a:ext cx="64080" cy="64440"/>
              </a:xfrm>
              <a:custGeom>
                <a:avLst/>
                <a:gdLst>
                  <a:gd name="textAreaLeft" fmla="*/ 0 w 64080"/>
                  <a:gd name="textAreaRight" fmla="*/ 64440 w 64080"/>
                  <a:gd name="textAreaTop" fmla="*/ 0 h 64440"/>
                  <a:gd name="textAreaBottom" fmla="*/ 64800 h 64440"/>
                </a:gdLst>
                <a:ahLst/>
                <a:rect l="textAreaLeft" t="textAreaTop" r="textAreaRight" b="textAreaBottom"/>
                <a:pathLst>
                  <a:path w="1859" h="1870">
                    <a:moveTo>
                      <a:pt x="930" y="0"/>
                    </a:moveTo>
                    <a:cubicBezTo>
                      <a:pt x="418" y="0"/>
                      <a:pt x="1" y="417"/>
                      <a:pt x="1" y="941"/>
                    </a:cubicBezTo>
                    <a:cubicBezTo>
                      <a:pt x="1" y="1453"/>
                      <a:pt x="418" y="1869"/>
                      <a:pt x="930" y="1869"/>
                    </a:cubicBezTo>
                    <a:cubicBezTo>
                      <a:pt x="1442" y="1869"/>
                      <a:pt x="1858" y="1453"/>
                      <a:pt x="1858" y="941"/>
                    </a:cubicBezTo>
                    <a:cubicBezTo>
                      <a:pt x="1858" y="417"/>
                      <a:pt x="1442" y="0"/>
                      <a:pt x="930" y="0"/>
                    </a:cubicBezTo>
                    <a:close/>
                  </a:path>
                </a:pathLst>
              </a:custGeom>
              <a:solidFill>
                <a:schemeClr val="accent3"/>
              </a:solidFill>
              <a:ln w="0">
                <a:noFill/>
              </a:ln>
            </p:spPr>
            <p:style>
              <a:lnRef idx="0"/>
              <a:fillRef idx="0"/>
              <a:effectRef idx="0"/>
              <a:fontRef idx="minor"/>
            </p:style>
            <p:txBody>
              <a:bodyPr tIns="32400" bIns="32400" anchor="ctr">
                <a:noAutofit/>
              </a:bodyPr>
              <a:p>
                <a:pPr>
                  <a:lnSpc>
                    <a:spcPct val="100000"/>
                  </a:lnSpc>
                </a:pPr>
                <a:endParaRPr b="0" lang="tr-TR" sz="1800" spc="-1" strike="noStrike">
                  <a:solidFill>
                    <a:schemeClr val="dk1"/>
                  </a:solidFill>
                  <a:latin typeface="Arial"/>
                </a:endParaRPr>
              </a:p>
            </p:txBody>
          </p:sp>
          <p:sp>
            <p:nvSpPr>
              <p:cNvPr id="819" name="Google Shape;1869;p29"/>
              <p:cNvSpPr/>
              <p:nvPr/>
            </p:nvSpPr>
            <p:spPr>
              <a:xfrm>
                <a:off x="1053360" y="3120120"/>
                <a:ext cx="354240" cy="360"/>
              </a:xfrm>
              <a:custGeom>
                <a:avLst/>
                <a:gdLst>
                  <a:gd name="textAreaLeft" fmla="*/ 0 w 354240"/>
                  <a:gd name="textAreaRight" fmla="*/ 354600 w 354240"/>
                  <a:gd name="textAreaTop" fmla="*/ 0 h 360"/>
                  <a:gd name="textAreaBottom" fmla="*/ 720 h 360"/>
                </a:gdLst>
                <a:ahLst/>
                <a:rect l="textAreaLeft" t="textAreaTop" r="textAreaRight" b="textAreaBottom"/>
                <a:pathLst>
                  <a:path fill="none" w="10229" h="1">
                    <a:moveTo>
                      <a:pt x="1" y="1"/>
                    </a:moveTo>
                    <a:lnTo>
                      <a:pt x="10228" y="1"/>
                    </a:lnTo>
                  </a:path>
                </a:pathLst>
              </a:custGeom>
              <a:noFill/>
              <a:ln cap="rnd" w="9525">
                <a:solidFill>
                  <a:srgbClr val="ffffff"/>
                </a:solidFill>
                <a:miter/>
              </a:ln>
            </p:spPr>
            <p:style>
              <a:lnRef idx="0"/>
              <a:fillRef idx="0"/>
              <a:effectRef idx="0"/>
              <a:fontRef idx="minor"/>
            </p:style>
            <p:txBody>
              <a:bodyPr tIns="360" bIns="360" anchor="ctr">
                <a:noAutofit/>
              </a:bodyPr>
              <a:p>
                <a:pPr>
                  <a:lnSpc>
                    <a:spcPct val="100000"/>
                  </a:lnSpc>
                </a:pPr>
                <a:endParaRPr b="0" lang="tr-TR" sz="1800" spc="-1" strike="noStrike">
                  <a:solidFill>
                    <a:schemeClr val="dk1"/>
                  </a:solidFill>
                  <a:latin typeface="Arial"/>
                </a:endParaRPr>
              </a:p>
            </p:txBody>
          </p:sp>
        </p:grpSp>
      </p:grpSp>
      <p:grpSp>
        <p:nvGrpSpPr>
          <p:cNvPr id="820" name="Google Shape;1870;p29"/>
          <p:cNvGrpSpPr/>
          <p:nvPr/>
        </p:nvGrpSpPr>
        <p:grpSpPr>
          <a:xfrm>
            <a:off x="4951800" y="2301480"/>
            <a:ext cx="1482840" cy="3236760"/>
            <a:chOff x="4951800" y="2301480"/>
            <a:chExt cx="1482840" cy="3236760"/>
          </a:xfrm>
        </p:grpSpPr>
        <p:grpSp>
          <p:nvGrpSpPr>
            <p:cNvPr id="821" name="Google Shape;1871;p29"/>
            <p:cNvGrpSpPr/>
            <p:nvPr/>
          </p:nvGrpSpPr>
          <p:grpSpPr>
            <a:xfrm>
              <a:off x="4951800" y="2301480"/>
              <a:ext cx="1482840" cy="3236760"/>
              <a:chOff x="4951800" y="2301480"/>
              <a:chExt cx="1482840" cy="3236760"/>
            </a:xfrm>
          </p:grpSpPr>
          <p:grpSp>
            <p:nvGrpSpPr>
              <p:cNvPr id="822" name="Google Shape;1872;p29"/>
              <p:cNvGrpSpPr/>
              <p:nvPr/>
            </p:nvGrpSpPr>
            <p:grpSpPr>
              <a:xfrm>
                <a:off x="4951800" y="3636720"/>
                <a:ext cx="1482840" cy="1901520"/>
                <a:chOff x="4951800" y="3636720"/>
                <a:chExt cx="1482840" cy="1901520"/>
              </a:xfrm>
            </p:grpSpPr>
            <p:sp>
              <p:nvSpPr>
                <p:cNvPr id="823" name="Google Shape;1873;p29"/>
                <p:cNvSpPr/>
                <p:nvPr/>
              </p:nvSpPr>
              <p:spPr>
                <a:xfrm>
                  <a:off x="4951800" y="3929760"/>
                  <a:ext cx="1482840" cy="1608480"/>
                </a:xfrm>
                <a:custGeom>
                  <a:avLst/>
                  <a:gdLst>
                    <a:gd name="textAreaLeft" fmla="*/ 0 w 1482840"/>
                    <a:gd name="textAreaRight" fmla="*/ 1483200 w 1482840"/>
                    <a:gd name="textAreaTop" fmla="*/ 0 h 1608480"/>
                    <a:gd name="textAreaBottom" fmla="*/ 1608840 h 160848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824" name="Google Shape;1874;p29"/>
                <p:cNvGrpSpPr/>
                <p:nvPr/>
              </p:nvGrpSpPr>
              <p:grpSpPr>
                <a:xfrm>
                  <a:off x="4951800" y="3636720"/>
                  <a:ext cx="1482840" cy="1868400"/>
                  <a:chOff x="4951800" y="3636720"/>
                  <a:chExt cx="1482840" cy="1868400"/>
                </a:xfrm>
              </p:grpSpPr>
              <p:sp>
                <p:nvSpPr>
                  <p:cNvPr id="825" name="Google Shape;1875;p29"/>
                  <p:cNvSpPr/>
                  <p:nvPr/>
                </p:nvSpPr>
                <p:spPr>
                  <a:xfrm>
                    <a:off x="4951800" y="3636720"/>
                    <a:ext cx="1482840" cy="1868400"/>
                  </a:xfrm>
                  <a:custGeom>
                    <a:avLst/>
                    <a:gdLst>
                      <a:gd name="textAreaLeft" fmla="*/ 0 w 1482840"/>
                      <a:gd name="textAreaRight" fmla="*/ 1483200 w 1482840"/>
                      <a:gd name="textAreaTop" fmla="*/ 0 h 1868400"/>
                      <a:gd name="textAreaBottom" fmla="*/ 1868760 h 1868400"/>
                    </a:gdLst>
                    <a:ahLst/>
                    <a:rect l="textAreaLeft" t="textAreaTop" r="textAreaRight" b="textAreaBottom"/>
                    <a:pathLst>
                      <a:path w="42078" h="48198">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lt2"/>
                  </a:solidFill>
                  <a:ln w="19050">
                    <a:solidFill>
                      <a:srgbClr val="8064a2"/>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cxnSp>
                <p:nvCxnSpPr>
                  <p:cNvPr id="826" name="Google Shape;1876;p29"/>
                  <p:cNvCxnSpPr/>
                  <p:nvPr/>
                </p:nvCxnSpPr>
                <p:spPr>
                  <a:xfrm>
                    <a:off x="4959720" y="4282920"/>
                    <a:ext cx="1467000" cy="360"/>
                  </a:xfrm>
                  <a:prstGeom prst="straightConnector1">
                    <a:avLst/>
                  </a:prstGeom>
                  <a:ln w="19050">
                    <a:solidFill>
                      <a:srgbClr val="8064a2"/>
                    </a:solidFill>
                    <a:round/>
                  </a:ln>
                </p:spPr>
              </p:cxnSp>
            </p:grpSp>
          </p:grpSp>
          <p:grpSp>
            <p:nvGrpSpPr>
              <p:cNvPr id="827" name="Google Shape;1877;p29"/>
              <p:cNvGrpSpPr/>
              <p:nvPr/>
            </p:nvGrpSpPr>
            <p:grpSpPr>
              <a:xfrm>
                <a:off x="4951800" y="2301480"/>
                <a:ext cx="1482840" cy="1115640"/>
                <a:chOff x="4951800" y="2301480"/>
                <a:chExt cx="1482840" cy="1115640"/>
              </a:xfrm>
            </p:grpSpPr>
            <p:sp>
              <p:nvSpPr>
                <p:cNvPr id="828" name="Google Shape;1878;p29"/>
                <p:cNvSpPr/>
                <p:nvPr/>
              </p:nvSpPr>
              <p:spPr>
                <a:xfrm>
                  <a:off x="4951800" y="2321640"/>
                  <a:ext cx="1482840" cy="1095480"/>
                </a:xfrm>
                <a:custGeom>
                  <a:avLst/>
                  <a:gdLst>
                    <a:gd name="textAreaLeft" fmla="*/ 0 w 1482840"/>
                    <a:gd name="textAreaRight" fmla="*/ 1483200 w 1482840"/>
                    <a:gd name="textAreaTop" fmla="*/ 0 h 1095480"/>
                    <a:gd name="textAreaBottom" fmla="*/ 1095840 h 1095480"/>
                  </a:gdLst>
                  <a:ahLst/>
                  <a:rect l="textAreaLeft" t="textAreaTop" r="textAreaRight" b="textAreaBottom"/>
                  <a:pathLst>
                    <a:path w="42768" h="31589">
                      <a:moveTo>
                        <a:pt x="1774" y="1"/>
                      </a:moveTo>
                      <a:cubicBezTo>
                        <a:pt x="786" y="1"/>
                        <a:pt x="0" y="787"/>
                        <a:pt x="0" y="1775"/>
                      </a:cubicBezTo>
                      <a:lnTo>
                        <a:pt x="0" y="29814"/>
                      </a:lnTo>
                      <a:cubicBezTo>
                        <a:pt x="0" y="30802"/>
                        <a:pt x="786" y="31588"/>
                        <a:pt x="1774" y="31588"/>
                      </a:cubicBezTo>
                      <a:lnTo>
                        <a:pt x="41005" y="31588"/>
                      </a:lnTo>
                      <a:cubicBezTo>
                        <a:pt x="41982" y="31588"/>
                        <a:pt x="42768" y="30802"/>
                        <a:pt x="42768" y="29814"/>
                      </a:cubicBezTo>
                      <a:lnTo>
                        <a:pt x="42768" y="1775"/>
                      </a:lnTo>
                      <a:cubicBezTo>
                        <a:pt x="42768" y="787"/>
                        <a:pt x="41982" y="1"/>
                        <a:pt x="41005" y="1"/>
                      </a:cubicBezTo>
                      <a:close/>
                    </a:path>
                  </a:pathLst>
                </a:custGeom>
                <a:solidFill>
                  <a:srgbClr val="000000"/>
                </a:solidFill>
                <a:ln w="229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29" name="Google Shape;1879;p29"/>
                <p:cNvSpPr/>
                <p:nvPr/>
              </p:nvSpPr>
              <p:spPr>
                <a:xfrm>
                  <a:off x="5216040" y="261252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7">
                      <a:moveTo>
                        <a:pt x="369" y="1"/>
                      </a:moveTo>
                      <a:cubicBezTo>
                        <a:pt x="167" y="1"/>
                        <a:pt x="0" y="156"/>
                        <a:pt x="0" y="358"/>
                      </a:cubicBezTo>
                      <a:lnTo>
                        <a:pt x="0" y="4287"/>
                      </a:lnTo>
                      <a:cubicBezTo>
                        <a:pt x="0" y="4490"/>
                        <a:pt x="167" y="4656"/>
                        <a:pt x="369" y="4656"/>
                      </a:cubicBezTo>
                      <a:lnTo>
                        <a:pt x="8430" y="4656"/>
                      </a:lnTo>
                      <a:cubicBezTo>
                        <a:pt x="8632" y="4656"/>
                        <a:pt x="8799" y="4490"/>
                        <a:pt x="8799" y="4287"/>
                      </a:cubicBezTo>
                      <a:lnTo>
                        <a:pt x="8799" y="358"/>
                      </a:lnTo>
                      <a:cubicBezTo>
                        <a:pt x="8799" y="156"/>
                        <a:pt x="8632"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0" name="Google Shape;1880;p29"/>
                <p:cNvSpPr/>
                <p:nvPr/>
              </p:nvSpPr>
              <p:spPr>
                <a:xfrm>
                  <a:off x="5551560" y="261252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7">
                      <a:moveTo>
                        <a:pt x="369" y="1"/>
                      </a:moveTo>
                      <a:cubicBezTo>
                        <a:pt x="167" y="1"/>
                        <a:pt x="0" y="156"/>
                        <a:pt x="0" y="358"/>
                      </a:cubicBezTo>
                      <a:lnTo>
                        <a:pt x="0" y="4287"/>
                      </a:lnTo>
                      <a:cubicBezTo>
                        <a:pt x="0" y="4490"/>
                        <a:pt x="167" y="4656"/>
                        <a:pt x="369" y="4656"/>
                      </a:cubicBezTo>
                      <a:lnTo>
                        <a:pt x="8430" y="4656"/>
                      </a:lnTo>
                      <a:cubicBezTo>
                        <a:pt x="8632" y="4656"/>
                        <a:pt x="8799" y="4490"/>
                        <a:pt x="8799" y="4287"/>
                      </a:cubicBezTo>
                      <a:lnTo>
                        <a:pt x="8799" y="358"/>
                      </a:lnTo>
                      <a:cubicBezTo>
                        <a:pt x="8799" y="156"/>
                        <a:pt x="8632"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1" name="Google Shape;1881;p29"/>
                <p:cNvSpPr/>
                <p:nvPr/>
              </p:nvSpPr>
              <p:spPr>
                <a:xfrm>
                  <a:off x="5887440" y="261252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7">
                      <a:moveTo>
                        <a:pt x="370" y="1"/>
                      </a:moveTo>
                      <a:cubicBezTo>
                        <a:pt x="168" y="1"/>
                        <a:pt x="1" y="156"/>
                        <a:pt x="1" y="358"/>
                      </a:cubicBezTo>
                      <a:lnTo>
                        <a:pt x="1" y="4287"/>
                      </a:lnTo>
                      <a:cubicBezTo>
                        <a:pt x="1" y="4490"/>
                        <a:pt x="168" y="4656"/>
                        <a:pt x="370" y="4656"/>
                      </a:cubicBezTo>
                      <a:lnTo>
                        <a:pt x="8430" y="4656"/>
                      </a:lnTo>
                      <a:cubicBezTo>
                        <a:pt x="8633" y="4656"/>
                        <a:pt x="8800" y="4490"/>
                        <a:pt x="8800" y="4287"/>
                      </a:cubicBezTo>
                      <a:lnTo>
                        <a:pt x="8800" y="358"/>
                      </a:lnTo>
                      <a:cubicBezTo>
                        <a:pt x="8800" y="156"/>
                        <a:pt x="8633"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2" name="Google Shape;1882;p29"/>
                <p:cNvSpPr/>
                <p:nvPr/>
              </p:nvSpPr>
              <p:spPr>
                <a:xfrm>
                  <a:off x="5216040" y="300096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7">
                      <a:moveTo>
                        <a:pt x="369" y="1"/>
                      </a:moveTo>
                      <a:cubicBezTo>
                        <a:pt x="167" y="1"/>
                        <a:pt x="0" y="155"/>
                        <a:pt x="0" y="358"/>
                      </a:cubicBezTo>
                      <a:lnTo>
                        <a:pt x="0" y="4287"/>
                      </a:lnTo>
                      <a:cubicBezTo>
                        <a:pt x="0" y="4489"/>
                        <a:pt x="167" y="4656"/>
                        <a:pt x="369" y="4656"/>
                      </a:cubicBezTo>
                      <a:lnTo>
                        <a:pt x="8430" y="4656"/>
                      </a:lnTo>
                      <a:cubicBezTo>
                        <a:pt x="8632" y="4656"/>
                        <a:pt x="8799" y="4489"/>
                        <a:pt x="8799" y="4287"/>
                      </a:cubicBezTo>
                      <a:lnTo>
                        <a:pt x="8799" y="358"/>
                      </a:lnTo>
                      <a:cubicBezTo>
                        <a:pt x="8799" y="155"/>
                        <a:pt x="8632"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3" name="Google Shape;1883;p29"/>
                <p:cNvSpPr/>
                <p:nvPr/>
              </p:nvSpPr>
              <p:spPr>
                <a:xfrm>
                  <a:off x="5551560" y="300096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7">
                      <a:moveTo>
                        <a:pt x="369" y="1"/>
                      </a:moveTo>
                      <a:cubicBezTo>
                        <a:pt x="167" y="1"/>
                        <a:pt x="0" y="155"/>
                        <a:pt x="0" y="358"/>
                      </a:cubicBezTo>
                      <a:lnTo>
                        <a:pt x="0" y="4287"/>
                      </a:lnTo>
                      <a:cubicBezTo>
                        <a:pt x="0" y="4489"/>
                        <a:pt x="167" y="4656"/>
                        <a:pt x="369" y="4656"/>
                      </a:cubicBezTo>
                      <a:lnTo>
                        <a:pt x="8430" y="4656"/>
                      </a:lnTo>
                      <a:cubicBezTo>
                        <a:pt x="8632" y="4656"/>
                        <a:pt x="8799" y="4489"/>
                        <a:pt x="8799" y="4287"/>
                      </a:cubicBezTo>
                      <a:lnTo>
                        <a:pt x="8799" y="358"/>
                      </a:lnTo>
                      <a:cubicBezTo>
                        <a:pt x="8799" y="155"/>
                        <a:pt x="8632"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4" name="Google Shape;1884;p29"/>
                <p:cNvSpPr/>
                <p:nvPr/>
              </p:nvSpPr>
              <p:spPr>
                <a:xfrm>
                  <a:off x="5887440" y="300096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7">
                      <a:moveTo>
                        <a:pt x="370" y="1"/>
                      </a:moveTo>
                      <a:cubicBezTo>
                        <a:pt x="168" y="1"/>
                        <a:pt x="1" y="155"/>
                        <a:pt x="1" y="358"/>
                      </a:cubicBezTo>
                      <a:lnTo>
                        <a:pt x="1" y="4287"/>
                      </a:lnTo>
                      <a:cubicBezTo>
                        <a:pt x="1" y="4489"/>
                        <a:pt x="168" y="4656"/>
                        <a:pt x="370" y="4656"/>
                      </a:cubicBezTo>
                      <a:lnTo>
                        <a:pt x="8430" y="4656"/>
                      </a:lnTo>
                      <a:cubicBezTo>
                        <a:pt x="8633" y="4656"/>
                        <a:pt x="8800" y="4489"/>
                        <a:pt x="8800" y="4287"/>
                      </a:cubicBezTo>
                      <a:lnTo>
                        <a:pt x="8800" y="358"/>
                      </a:lnTo>
                      <a:cubicBezTo>
                        <a:pt x="8800" y="155"/>
                        <a:pt x="8633"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5" name="Google Shape;1885;p29"/>
                <p:cNvSpPr/>
                <p:nvPr/>
              </p:nvSpPr>
              <p:spPr>
                <a:xfrm>
                  <a:off x="5216040" y="2806560"/>
                  <a:ext cx="137880" cy="161280"/>
                </a:xfrm>
                <a:custGeom>
                  <a:avLst/>
                  <a:gdLst>
                    <a:gd name="textAreaLeft" fmla="*/ 0 w 137880"/>
                    <a:gd name="textAreaRight" fmla="*/ 138240 w 137880"/>
                    <a:gd name="textAreaTop" fmla="*/ 0 h 161280"/>
                    <a:gd name="textAreaBottom" fmla="*/ 161640 h 161280"/>
                  </a:gdLst>
                  <a:ahLst/>
                  <a:rect l="textAreaLeft" t="textAreaTop" r="textAreaRight" b="textAreaBottom"/>
                  <a:pathLst>
                    <a:path w="3989" h="4657">
                      <a:moveTo>
                        <a:pt x="369" y="1"/>
                      </a:moveTo>
                      <a:cubicBezTo>
                        <a:pt x="167" y="1"/>
                        <a:pt x="0" y="168"/>
                        <a:pt x="0" y="370"/>
                      </a:cubicBezTo>
                      <a:lnTo>
                        <a:pt x="0" y="4287"/>
                      </a:lnTo>
                      <a:cubicBezTo>
                        <a:pt x="0" y="4501"/>
                        <a:pt x="167" y="4656"/>
                        <a:pt x="369" y="4656"/>
                      </a:cubicBezTo>
                      <a:lnTo>
                        <a:pt x="3620" y="4656"/>
                      </a:lnTo>
                      <a:cubicBezTo>
                        <a:pt x="3822" y="4656"/>
                        <a:pt x="3989" y="4501"/>
                        <a:pt x="3989" y="4287"/>
                      </a:cubicBezTo>
                      <a:lnTo>
                        <a:pt x="3989" y="370"/>
                      </a:lnTo>
                      <a:cubicBezTo>
                        <a:pt x="3989" y="168"/>
                        <a:pt x="3822" y="1"/>
                        <a:pt x="362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6" name="Google Shape;1886;p29"/>
                <p:cNvSpPr/>
                <p:nvPr/>
              </p:nvSpPr>
              <p:spPr>
                <a:xfrm>
                  <a:off x="6053760" y="2806560"/>
                  <a:ext cx="138240" cy="161280"/>
                </a:xfrm>
                <a:custGeom>
                  <a:avLst/>
                  <a:gdLst>
                    <a:gd name="textAreaLeft" fmla="*/ 0 w 138240"/>
                    <a:gd name="textAreaRight" fmla="*/ 138600 w 138240"/>
                    <a:gd name="textAreaTop" fmla="*/ 0 h 161280"/>
                    <a:gd name="textAreaBottom" fmla="*/ 161640 h 161280"/>
                  </a:gdLst>
                  <a:ahLst/>
                  <a:rect l="textAreaLeft" t="textAreaTop" r="textAreaRight" b="textAreaBottom"/>
                  <a:pathLst>
                    <a:path w="4001" h="4657">
                      <a:moveTo>
                        <a:pt x="369" y="1"/>
                      </a:moveTo>
                      <a:cubicBezTo>
                        <a:pt x="167" y="1"/>
                        <a:pt x="0" y="168"/>
                        <a:pt x="0" y="370"/>
                      </a:cubicBezTo>
                      <a:lnTo>
                        <a:pt x="0" y="4287"/>
                      </a:lnTo>
                      <a:cubicBezTo>
                        <a:pt x="0" y="4501"/>
                        <a:pt x="167" y="4656"/>
                        <a:pt x="369" y="4656"/>
                      </a:cubicBezTo>
                      <a:lnTo>
                        <a:pt x="3631" y="4656"/>
                      </a:lnTo>
                      <a:cubicBezTo>
                        <a:pt x="3834" y="4656"/>
                        <a:pt x="4001" y="4501"/>
                        <a:pt x="4001" y="4287"/>
                      </a:cubicBezTo>
                      <a:lnTo>
                        <a:pt x="4001" y="370"/>
                      </a:lnTo>
                      <a:cubicBezTo>
                        <a:pt x="4001" y="168"/>
                        <a:pt x="3834" y="1"/>
                        <a:pt x="3631"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7" name="Google Shape;1887;p29"/>
                <p:cNvSpPr/>
                <p:nvPr/>
              </p:nvSpPr>
              <p:spPr>
                <a:xfrm>
                  <a:off x="5384880" y="280656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7">
                      <a:moveTo>
                        <a:pt x="370" y="1"/>
                      </a:moveTo>
                      <a:cubicBezTo>
                        <a:pt x="168" y="1"/>
                        <a:pt x="1" y="168"/>
                        <a:pt x="1" y="370"/>
                      </a:cubicBezTo>
                      <a:lnTo>
                        <a:pt x="1" y="4287"/>
                      </a:lnTo>
                      <a:cubicBezTo>
                        <a:pt x="1" y="4501"/>
                        <a:pt x="168" y="4656"/>
                        <a:pt x="370" y="4656"/>
                      </a:cubicBezTo>
                      <a:lnTo>
                        <a:pt x="8431" y="4656"/>
                      </a:lnTo>
                      <a:cubicBezTo>
                        <a:pt x="8633" y="4656"/>
                        <a:pt x="8800" y="4501"/>
                        <a:pt x="8800" y="4287"/>
                      </a:cubicBezTo>
                      <a:lnTo>
                        <a:pt x="8800" y="370"/>
                      </a:lnTo>
                      <a:cubicBezTo>
                        <a:pt x="8800" y="168"/>
                        <a:pt x="8633" y="1"/>
                        <a:pt x="8431"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8" name="Google Shape;1888;p29"/>
                <p:cNvSpPr/>
                <p:nvPr/>
              </p:nvSpPr>
              <p:spPr>
                <a:xfrm>
                  <a:off x="5720400" y="280656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7">
                      <a:moveTo>
                        <a:pt x="370" y="1"/>
                      </a:moveTo>
                      <a:cubicBezTo>
                        <a:pt x="167" y="1"/>
                        <a:pt x="1" y="168"/>
                        <a:pt x="1" y="370"/>
                      </a:cubicBezTo>
                      <a:lnTo>
                        <a:pt x="1" y="4287"/>
                      </a:lnTo>
                      <a:cubicBezTo>
                        <a:pt x="1" y="4501"/>
                        <a:pt x="167" y="4656"/>
                        <a:pt x="370" y="4656"/>
                      </a:cubicBezTo>
                      <a:lnTo>
                        <a:pt x="8430" y="4656"/>
                      </a:lnTo>
                      <a:cubicBezTo>
                        <a:pt x="8633" y="4656"/>
                        <a:pt x="8799" y="4501"/>
                        <a:pt x="8799" y="4287"/>
                      </a:cubicBezTo>
                      <a:lnTo>
                        <a:pt x="8799" y="370"/>
                      </a:lnTo>
                      <a:cubicBezTo>
                        <a:pt x="8799" y="168"/>
                        <a:pt x="8633" y="1"/>
                        <a:pt x="8430" y="1"/>
                      </a:cubicBezTo>
                      <a:close/>
                    </a:path>
                  </a:pathLst>
                </a:custGeom>
                <a:solidFill>
                  <a:srgbClr val="000000"/>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39" name="Google Shape;1889;p29"/>
                <p:cNvSpPr/>
                <p:nvPr/>
              </p:nvSpPr>
              <p:spPr>
                <a:xfrm>
                  <a:off x="5516640" y="2573280"/>
                  <a:ext cx="372600" cy="681120"/>
                </a:xfrm>
                <a:custGeom>
                  <a:avLst/>
                  <a:gdLst>
                    <a:gd name="textAreaLeft" fmla="*/ 0 w 372600"/>
                    <a:gd name="textAreaRight" fmla="*/ 372960 w 372600"/>
                    <a:gd name="textAreaTop" fmla="*/ 0 h 681120"/>
                    <a:gd name="textAreaBottom" fmla="*/ 681480 h 681120"/>
                  </a:gdLst>
                  <a:ahLst/>
                  <a:rect l="textAreaLeft" t="textAreaTop" r="textAreaRight" b="textAreaBottom"/>
                  <a:pathLst>
                    <a:path w="10752" h="19649">
                      <a:moveTo>
                        <a:pt x="5382" y="1"/>
                      </a:moveTo>
                      <a:cubicBezTo>
                        <a:pt x="4489" y="715"/>
                        <a:pt x="4179" y="1953"/>
                        <a:pt x="4179" y="3096"/>
                      </a:cubicBezTo>
                      <a:cubicBezTo>
                        <a:pt x="4179" y="4251"/>
                        <a:pt x="4441" y="5382"/>
                        <a:pt x="4465" y="6525"/>
                      </a:cubicBezTo>
                      <a:cubicBezTo>
                        <a:pt x="4489" y="7668"/>
                        <a:pt x="4227" y="8907"/>
                        <a:pt x="3381" y="9669"/>
                      </a:cubicBezTo>
                      <a:cubicBezTo>
                        <a:pt x="3239" y="8954"/>
                        <a:pt x="2846" y="8311"/>
                        <a:pt x="2274" y="7871"/>
                      </a:cubicBezTo>
                      <a:lnTo>
                        <a:pt x="2274" y="7871"/>
                      </a:lnTo>
                      <a:cubicBezTo>
                        <a:pt x="2536" y="9288"/>
                        <a:pt x="1691" y="10157"/>
                        <a:pt x="976" y="11193"/>
                      </a:cubicBezTo>
                      <a:cubicBezTo>
                        <a:pt x="226" y="12288"/>
                        <a:pt x="0" y="13848"/>
                        <a:pt x="202" y="15146"/>
                      </a:cubicBezTo>
                      <a:cubicBezTo>
                        <a:pt x="623" y="17776"/>
                        <a:pt x="2765" y="19648"/>
                        <a:pt x="5434" y="19648"/>
                      </a:cubicBezTo>
                      <a:cubicBezTo>
                        <a:pt x="5484" y="19648"/>
                        <a:pt x="5534" y="19647"/>
                        <a:pt x="5584" y="19646"/>
                      </a:cubicBezTo>
                      <a:cubicBezTo>
                        <a:pt x="5941" y="19634"/>
                        <a:pt x="6287" y="19587"/>
                        <a:pt x="6632" y="19515"/>
                      </a:cubicBezTo>
                      <a:cubicBezTo>
                        <a:pt x="8846" y="19003"/>
                        <a:pt x="10132" y="17086"/>
                        <a:pt x="10537" y="14943"/>
                      </a:cubicBezTo>
                      <a:cubicBezTo>
                        <a:pt x="10751" y="13741"/>
                        <a:pt x="10751" y="12514"/>
                        <a:pt x="10537" y="11300"/>
                      </a:cubicBezTo>
                      <a:cubicBezTo>
                        <a:pt x="10430" y="10633"/>
                        <a:pt x="10251" y="9966"/>
                        <a:pt x="10013" y="9335"/>
                      </a:cubicBezTo>
                      <a:cubicBezTo>
                        <a:pt x="9894" y="9014"/>
                        <a:pt x="9751" y="8704"/>
                        <a:pt x="9596" y="8395"/>
                      </a:cubicBezTo>
                      <a:cubicBezTo>
                        <a:pt x="9513" y="8228"/>
                        <a:pt x="9132" y="7764"/>
                        <a:pt x="9144" y="7585"/>
                      </a:cubicBezTo>
                      <a:lnTo>
                        <a:pt x="9144" y="7585"/>
                      </a:lnTo>
                      <a:cubicBezTo>
                        <a:pt x="9084" y="8466"/>
                        <a:pt x="8656" y="9276"/>
                        <a:pt x="7965" y="9812"/>
                      </a:cubicBezTo>
                      <a:cubicBezTo>
                        <a:pt x="8215" y="8383"/>
                        <a:pt x="8370" y="7192"/>
                        <a:pt x="8025" y="5775"/>
                      </a:cubicBezTo>
                      <a:cubicBezTo>
                        <a:pt x="7739" y="4597"/>
                        <a:pt x="7156" y="3692"/>
                        <a:pt x="6382" y="2775"/>
                      </a:cubicBezTo>
                      <a:cubicBezTo>
                        <a:pt x="5739" y="2037"/>
                        <a:pt x="5036" y="1049"/>
                        <a:pt x="5382"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40" name="Google Shape;1890;p29"/>
                <p:cNvSpPr/>
                <p:nvPr/>
              </p:nvSpPr>
              <p:spPr>
                <a:xfrm>
                  <a:off x="5598720" y="2905560"/>
                  <a:ext cx="216000" cy="300240"/>
                </a:xfrm>
                <a:custGeom>
                  <a:avLst/>
                  <a:gdLst>
                    <a:gd name="textAreaLeft" fmla="*/ 0 w 216000"/>
                    <a:gd name="textAreaRight" fmla="*/ 216360 w 216000"/>
                    <a:gd name="textAreaTop" fmla="*/ 0 h 300240"/>
                    <a:gd name="textAreaBottom" fmla="*/ 300600 h 300240"/>
                  </a:gdLst>
                  <a:ahLst/>
                  <a:rect l="textAreaLeft" t="textAreaTop" r="textAreaRight" b="textAreaBottom"/>
                  <a:pathLst>
                    <a:path w="6240" h="8669">
                      <a:moveTo>
                        <a:pt x="3358" y="0"/>
                      </a:moveTo>
                      <a:cubicBezTo>
                        <a:pt x="3513" y="1227"/>
                        <a:pt x="3120" y="2477"/>
                        <a:pt x="2274" y="3394"/>
                      </a:cubicBezTo>
                      <a:lnTo>
                        <a:pt x="1691" y="1536"/>
                      </a:lnTo>
                      <a:lnTo>
                        <a:pt x="1691" y="1536"/>
                      </a:lnTo>
                      <a:cubicBezTo>
                        <a:pt x="1846" y="2501"/>
                        <a:pt x="1072" y="3322"/>
                        <a:pt x="608" y="4179"/>
                      </a:cubicBezTo>
                      <a:cubicBezTo>
                        <a:pt x="36" y="5239"/>
                        <a:pt x="0" y="6846"/>
                        <a:pt x="810" y="7811"/>
                      </a:cubicBezTo>
                      <a:cubicBezTo>
                        <a:pt x="1304" y="8401"/>
                        <a:pt x="2144" y="8668"/>
                        <a:pt x="2997" y="8668"/>
                      </a:cubicBezTo>
                      <a:cubicBezTo>
                        <a:pt x="3830" y="8668"/>
                        <a:pt x="4674" y="8413"/>
                        <a:pt x="5215" y="7954"/>
                      </a:cubicBezTo>
                      <a:cubicBezTo>
                        <a:pt x="5989" y="7299"/>
                        <a:pt x="6239" y="5953"/>
                        <a:pt x="6192" y="4989"/>
                      </a:cubicBezTo>
                      <a:cubicBezTo>
                        <a:pt x="6132" y="4048"/>
                        <a:pt x="5882" y="3144"/>
                        <a:pt x="5453" y="2298"/>
                      </a:cubicBezTo>
                      <a:cubicBezTo>
                        <a:pt x="5442" y="2775"/>
                        <a:pt x="5334" y="3239"/>
                        <a:pt x="5144" y="3667"/>
                      </a:cubicBezTo>
                      <a:cubicBezTo>
                        <a:pt x="4584" y="2417"/>
                        <a:pt x="3870" y="1262"/>
                        <a:pt x="3358"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41" name="Google Shape;1891;p29"/>
                <p:cNvSpPr/>
                <p:nvPr/>
              </p:nvSpPr>
              <p:spPr>
                <a:xfrm>
                  <a:off x="4951800" y="2301480"/>
                  <a:ext cx="1482840" cy="1094760"/>
                </a:xfrm>
                <a:custGeom>
                  <a:avLst/>
                  <a:gdLst>
                    <a:gd name="textAreaLeft" fmla="*/ 0 w 1482840"/>
                    <a:gd name="textAreaRight" fmla="*/ 1483200 w 1482840"/>
                    <a:gd name="textAreaTop" fmla="*/ 0 h 1094760"/>
                    <a:gd name="textAreaBottom" fmla="*/ 1095120 h 1094760"/>
                  </a:gdLst>
                  <a:ahLst/>
                  <a:rect l="textAreaLeft" t="textAreaTop" r="textAreaRight" b="textAreaBottom"/>
                  <a:pathLst>
                    <a:path w="42768" h="31576">
                      <a:moveTo>
                        <a:pt x="1774" y="1"/>
                      </a:moveTo>
                      <a:cubicBezTo>
                        <a:pt x="786" y="1"/>
                        <a:pt x="0" y="786"/>
                        <a:pt x="0" y="1763"/>
                      </a:cubicBezTo>
                      <a:lnTo>
                        <a:pt x="0" y="29814"/>
                      </a:lnTo>
                      <a:cubicBezTo>
                        <a:pt x="0" y="30790"/>
                        <a:pt x="786" y="31576"/>
                        <a:pt x="1774" y="31576"/>
                      </a:cubicBezTo>
                      <a:lnTo>
                        <a:pt x="41005" y="31576"/>
                      </a:lnTo>
                      <a:cubicBezTo>
                        <a:pt x="41982" y="31576"/>
                        <a:pt x="42768" y="30790"/>
                        <a:pt x="42768" y="29814"/>
                      </a:cubicBezTo>
                      <a:lnTo>
                        <a:pt x="42768" y="1763"/>
                      </a:lnTo>
                      <a:cubicBezTo>
                        <a:pt x="42768" y="786"/>
                        <a:pt x="41982" y="1"/>
                        <a:pt x="41005" y="1"/>
                      </a:cubicBezTo>
                      <a:close/>
                    </a:path>
                  </a:pathLst>
                </a:custGeom>
                <a:solidFill>
                  <a:srgbClr val="ffffff"/>
                </a:solidFill>
                <a:ln w="22925">
                  <a:solidFill>
                    <a:srgbClr val="8064a2"/>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42" name="Google Shape;1892;p29"/>
                <p:cNvSpPr/>
                <p:nvPr/>
              </p:nvSpPr>
              <p:spPr>
                <a:xfrm>
                  <a:off x="5216040" y="259200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6">
                      <a:moveTo>
                        <a:pt x="369" y="1"/>
                      </a:moveTo>
                      <a:cubicBezTo>
                        <a:pt x="167" y="1"/>
                        <a:pt x="0" y="167"/>
                        <a:pt x="0" y="370"/>
                      </a:cubicBezTo>
                      <a:lnTo>
                        <a:pt x="0" y="4299"/>
                      </a:lnTo>
                      <a:cubicBezTo>
                        <a:pt x="0" y="4501"/>
                        <a:pt x="167" y="4656"/>
                        <a:pt x="369" y="4656"/>
                      </a:cubicBezTo>
                      <a:lnTo>
                        <a:pt x="8430" y="4656"/>
                      </a:lnTo>
                      <a:cubicBezTo>
                        <a:pt x="8632" y="4656"/>
                        <a:pt x="8799" y="4501"/>
                        <a:pt x="8799" y="4299"/>
                      </a:cubicBezTo>
                      <a:lnTo>
                        <a:pt x="8799" y="370"/>
                      </a:lnTo>
                      <a:cubicBezTo>
                        <a:pt x="8799" y="167"/>
                        <a:pt x="8632" y="1"/>
                        <a:pt x="8430" y="1"/>
                      </a:cubicBezTo>
                      <a:close/>
                    </a:path>
                  </a:pathLst>
                </a:custGeom>
                <a:solidFill>
                  <a:schemeClr val="accent5"/>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3" name="Google Shape;1893;p29"/>
                <p:cNvSpPr/>
                <p:nvPr/>
              </p:nvSpPr>
              <p:spPr>
                <a:xfrm>
                  <a:off x="5551560" y="259200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6">
                      <a:moveTo>
                        <a:pt x="369" y="1"/>
                      </a:moveTo>
                      <a:cubicBezTo>
                        <a:pt x="167" y="1"/>
                        <a:pt x="0" y="167"/>
                        <a:pt x="0" y="370"/>
                      </a:cubicBezTo>
                      <a:lnTo>
                        <a:pt x="0" y="4299"/>
                      </a:lnTo>
                      <a:cubicBezTo>
                        <a:pt x="0" y="4501"/>
                        <a:pt x="167" y="4656"/>
                        <a:pt x="369" y="4656"/>
                      </a:cubicBezTo>
                      <a:lnTo>
                        <a:pt x="8430" y="4656"/>
                      </a:lnTo>
                      <a:cubicBezTo>
                        <a:pt x="8632" y="4656"/>
                        <a:pt x="8799" y="4501"/>
                        <a:pt x="8799" y="4299"/>
                      </a:cubicBezTo>
                      <a:lnTo>
                        <a:pt x="8799" y="370"/>
                      </a:lnTo>
                      <a:cubicBezTo>
                        <a:pt x="8799" y="167"/>
                        <a:pt x="8632" y="1"/>
                        <a:pt x="8430" y="1"/>
                      </a:cubicBezTo>
                      <a:close/>
                    </a:path>
                  </a:pathLst>
                </a:custGeom>
                <a:solidFill>
                  <a:schemeClr val="accent5"/>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4" name="Google Shape;1894;p29"/>
                <p:cNvSpPr/>
                <p:nvPr/>
              </p:nvSpPr>
              <p:spPr>
                <a:xfrm>
                  <a:off x="5887440" y="259200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6">
                      <a:moveTo>
                        <a:pt x="370" y="1"/>
                      </a:moveTo>
                      <a:cubicBezTo>
                        <a:pt x="168" y="1"/>
                        <a:pt x="1" y="167"/>
                        <a:pt x="1" y="370"/>
                      </a:cubicBezTo>
                      <a:lnTo>
                        <a:pt x="1" y="4299"/>
                      </a:lnTo>
                      <a:cubicBezTo>
                        <a:pt x="1" y="4501"/>
                        <a:pt x="168" y="4656"/>
                        <a:pt x="370" y="4656"/>
                      </a:cubicBezTo>
                      <a:lnTo>
                        <a:pt x="8430" y="4656"/>
                      </a:lnTo>
                      <a:cubicBezTo>
                        <a:pt x="8633" y="4656"/>
                        <a:pt x="8800" y="4501"/>
                        <a:pt x="8800" y="4299"/>
                      </a:cubicBezTo>
                      <a:lnTo>
                        <a:pt x="8800" y="370"/>
                      </a:lnTo>
                      <a:cubicBezTo>
                        <a:pt x="8800" y="167"/>
                        <a:pt x="8633" y="1"/>
                        <a:pt x="8430" y="1"/>
                      </a:cubicBezTo>
                      <a:close/>
                    </a:path>
                  </a:pathLst>
                </a:custGeom>
                <a:solidFill>
                  <a:schemeClr val="accent5"/>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5" name="Google Shape;1895;p29"/>
                <p:cNvSpPr/>
                <p:nvPr/>
              </p:nvSpPr>
              <p:spPr>
                <a:xfrm>
                  <a:off x="5216040" y="298044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6">
                      <a:moveTo>
                        <a:pt x="369" y="0"/>
                      </a:moveTo>
                      <a:cubicBezTo>
                        <a:pt x="167" y="0"/>
                        <a:pt x="0" y="167"/>
                        <a:pt x="0" y="369"/>
                      </a:cubicBezTo>
                      <a:lnTo>
                        <a:pt x="0" y="4287"/>
                      </a:lnTo>
                      <a:cubicBezTo>
                        <a:pt x="0" y="4501"/>
                        <a:pt x="167" y="4656"/>
                        <a:pt x="369" y="4656"/>
                      </a:cubicBezTo>
                      <a:lnTo>
                        <a:pt x="8430" y="4656"/>
                      </a:lnTo>
                      <a:cubicBezTo>
                        <a:pt x="8632" y="4656"/>
                        <a:pt x="8799" y="4501"/>
                        <a:pt x="8799" y="4287"/>
                      </a:cubicBezTo>
                      <a:lnTo>
                        <a:pt x="8799" y="369"/>
                      </a:lnTo>
                      <a:cubicBezTo>
                        <a:pt x="8799" y="167"/>
                        <a:pt x="8632" y="0"/>
                        <a:pt x="8430" y="0"/>
                      </a:cubicBezTo>
                      <a:close/>
                    </a:path>
                  </a:pathLst>
                </a:custGeom>
                <a:solidFill>
                  <a:schemeClr val="accent5"/>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6" name="Google Shape;1896;p29"/>
                <p:cNvSpPr/>
                <p:nvPr/>
              </p:nvSpPr>
              <p:spPr>
                <a:xfrm>
                  <a:off x="5551560" y="298044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799" h="4656">
                      <a:moveTo>
                        <a:pt x="369" y="0"/>
                      </a:moveTo>
                      <a:cubicBezTo>
                        <a:pt x="167" y="0"/>
                        <a:pt x="0" y="167"/>
                        <a:pt x="0" y="369"/>
                      </a:cubicBezTo>
                      <a:lnTo>
                        <a:pt x="0" y="4287"/>
                      </a:lnTo>
                      <a:cubicBezTo>
                        <a:pt x="0" y="4501"/>
                        <a:pt x="167" y="4656"/>
                        <a:pt x="369" y="4656"/>
                      </a:cubicBezTo>
                      <a:lnTo>
                        <a:pt x="8430" y="4656"/>
                      </a:lnTo>
                      <a:cubicBezTo>
                        <a:pt x="8632" y="4656"/>
                        <a:pt x="8799" y="4501"/>
                        <a:pt x="8799" y="4287"/>
                      </a:cubicBezTo>
                      <a:lnTo>
                        <a:pt x="8799" y="369"/>
                      </a:lnTo>
                      <a:cubicBezTo>
                        <a:pt x="8799" y="167"/>
                        <a:pt x="8632" y="0"/>
                        <a:pt x="8430" y="0"/>
                      </a:cubicBezTo>
                      <a:close/>
                    </a:path>
                  </a:pathLst>
                </a:custGeom>
                <a:solidFill>
                  <a:srgbClr val="7060ef"/>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7" name="Google Shape;1897;p29"/>
                <p:cNvSpPr/>
                <p:nvPr/>
              </p:nvSpPr>
              <p:spPr>
                <a:xfrm>
                  <a:off x="5887440" y="2980440"/>
                  <a:ext cx="304920" cy="161280"/>
                </a:xfrm>
                <a:custGeom>
                  <a:avLst/>
                  <a:gdLst>
                    <a:gd name="textAreaLeft" fmla="*/ 0 w 304920"/>
                    <a:gd name="textAreaRight" fmla="*/ 305280 w 304920"/>
                    <a:gd name="textAreaTop" fmla="*/ 0 h 161280"/>
                    <a:gd name="textAreaBottom" fmla="*/ 161640 h 161280"/>
                  </a:gdLst>
                  <a:ahLst/>
                  <a:rect l="textAreaLeft" t="textAreaTop" r="textAreaRight" b="textAreaBottom"/>
                  <a:pathLst>
                    <a:path w="8800" h="4656">
                      <a:moveTo>
                        <a:pt x="370" y="0"/>
                      </a:moveTo>
                      <a:cubicBezTo>
                        <a:pt x="168" y="0"/>
                        <a:pt x="1" y="167"/>
                        <a:pt x="1" y="369"/>
                      </a:cubicBezTo>
                      <a:lnTo>
                        <a:pt x="1" y="4287"/>
                      </a:lnTo>
                      <a:cubicBezTo>
                        <a:pt x="1" y="4501"/>
                        <a:pt x="168" y="4656"/>
                        <a:pt x="370" y="4656"/>
                      </a:cubicBezTo>
                      <a:lnTo>
                        <a:pt x="8430" y="4656"/>
                      </a:lnTo>
                      <a:cubicBezTo>
                        <a:pt x="8633" y="4656"/>
                        <a:pt x="8800" y="4501"/>
                        <a:pt x="8800" y="4287"/>
                      </a:cubicBezTo>
                      <a:lnTo>
                        <a:pt x="8800" y="369"/>
                      </a:lnTo>
                      <a:cubicBezTo>
                        <a:pt x="8800" y="167"/>
                        <a:pt x="8633" y="0"/>
                        <a:pt x="8430" y="0"/>
                      </a:cubicBezTo>
                      <a:close/>
                    </a:path>
                  </a:pathLst>
                </a:custGeom>
                <a:solidFill>
                  <a:schemeClr val="accent5"/>
                </a:solidFill>
                <a:ln w="0">
                  <a:noFill/>
                </a:ln>
              </p:spPr>
              <p:style>
                <a:lnRef idx="0"/>
                <a:fillRef idx="0"/>
                <a:effectRef idx="0"/>
                <a:fontRef idx="minor"/>
              </p:style>
              <p:txBody>
                <a:bodyPr tIns="80640" bIns="80640" anchor="ctr">
                  <a:noAutofit/>
                </a:bodyPr>
                <a:p>
                  <a:pPr>
                    <a:lnSpc>
                      <a:spcPct val="100000"/>
                    </a:lnSpc>
                  </a:pPr>
                  <a:endParaRPr b="0" lang="tr-TR" sz="1800" spc="-1" strike="noStrike">
                    <a:solidFill>
                      <a:schemeClr val="dk1"/>
                    </a:solidFill>
                    <a:latin typeface="Arial"/>
                  </a:endParaRPr>
                </a:p>
              </p:txBody>
            </p:sp>
            <p:sp>
              <p:nvSpPr>
                <p:cNvPr id="848" name="Google Shape;1898;p29"/>
                <p:cNvSpPr/>
                <p:nvPr/>
              </p:nvSpPr>
              <p:spPr>
                <a:xfrm>
                  <a:off x="5216040" y="2786040"/>
                  <a:ext cx="137880" cy="161640"/>
                </a:xfrm>
                <a:custGeom>
                  <a:avLst/>
                  <a:gdLst>
                    <a:gd name="textAreaLeft" fmla="*/ 0 w 137880"/>
                    <a:gd name="textAreaRight" fmla="*/ 138240 w 137880"/>
                    <a:gd name="textAreaTop" fmla="*/ 0 h 161640"/>
                    <a:gd name="textAreaBottom" fmla="*/ 162000 h 161640"/>
                  </a:gdLst>
                  <a:ahLst/>
                  <a:rect l="textAreaLeft" t="textAreaTop" r="textAreaRight" b="textAreaBottom"/>
                  <a:pathLst>
                    <a:path w="3989" h="4668">
                      <a:moveTo>
                        <a:pt x="369" y="1"/>
                      </a:moveTo>
                      <a:cubicBezTo>
                        <a:pt x="167" y="1"/>
                        <a:pt x="0" y="167"/>
                        <a:pt x="0" y="370"/>
                      </a:cubicBezTo>
                      <a:lnTo>
                        <a:pt x="0" y="4299"/>
                      </a:lnTo>
                      <a:cubicBezTo>
                        <a:pt x="0" y="4501"/>
                        <a:pt x="167" y="4668"/>
                        <a:pt x="369" y="4668"/>
                      </a:cubicBezTo>
                      <a:lnTo>
                        <a:pt x="3620" y="4668"/>
                      </a:lnTo>
                      <a:cubicBezTo>
                        <a:pt x="3822" y="4668"/>
                        <a:pt x="3989" y="4501"/>
                        <a:pt x="3989" y="4299"/>
                      </a:cubicBezTo>
                      <a:lnTo>
                        <a:pt x="3989" y="370"/>
                      </a:lnTo>
                      <a:cubicBezTo>
                        <a:pt x="3989" y="167"/>
                        <a:pt x="3822" y="1"/>
                        <a:pt x="3620" y="1"/>
                      </a:cubicBezTo>
                      <a:close/>
                    </a:path>
                  </a:pathLst>
                </a:custGeom>
                <a:solidFill>
                  <a:schemeClr val="accent5"/>
                </a:solidFill>
                <a:ln w="0">
                  <a:noFill/>
                </a:ln>
              </p:spPr>
              <p:style>
                <a:lnRef idx="0"/>
                <a:fillRef idx="0"/>
                <a:effectRef idx="0"/>
                <a:fontRef idx="minor"/>
              </p:style>
              <p:txBody>
                <a:bodyPr tIns="81000" bIns="81000" anchor="ctr">
                  <a:noAutofit/>
                </a:bodyPr>
                <a:p>
                  <a:pPr>
                    <a:lnSpc>
                      <a:spcPct val="100000"/>
                    </a:lnSpc>
                  </a:pPr>
                  <a:endParaRPr b="0" lang="tr-TR" sz="1800" spc="-1" strike="noStrike">
                    <a:solidFill>
                      <a:schemeClr val="dk1"/>
                    </a:solidFill>
                    <a:latin typeface="Arial"/>
                  </a:endParaRPr>
                </a:p>
              </p:txBody>
            </p:sp>
            <p:sp>
              <p:nvSpPr>
                <p:cNvPr id="849" name="Google Shape;1899;p29"/>
                <p:cNvSpPr/>
                <p:nvPr/>
              </p:nvSpPr>
              <p:spPr>
                <a:xfrm>
                  <a:off x="6053760" y="2786040"/>
                  <a:ext cx="138240" cy="161640"/>
                </a:xfrm>
                <a:custGeom>
                  <a:avLst/>
                  <a:gdLst>
                    <a:gd name="textAreaLeft" fmla="*/ 0 w 138240"/>
                    <a:gd name="textAreaRight" fmla="*/ 138600 w 138240"/>
                    <a:gd name="textAreaTop" fmla="*/ 0 h 161640"/>
                    <a:gd name="textAreaBottom" fmla="*/ 162000 h 161640"/>
                  </a:gdLst>
                  <a:ahLst/>
                  <a:rect l="textAreaLeft" t="textAreaTop" r="textAreaRight" b="textAreaBottom"/>
                  <a:pathLst>
                    <a:path w="4001" h="4668">
                      <a:moveTo>
                        <a:pt x="369" y="1"/>
                      </a:moveTo>
                      <a:cubicBezTo>
                        <a:pt x="167" y="1"/>
                        <a:pt x="0" y="167"/>
                        <a:pt x="0" y="370"/>
                      </a:cubicBezTo>
                      <a:lnTo>
                        <a:pt x="0" y="4299"/>
                      </a:lnTo>
                      <a:cubicBezTo>
                        <a:pt x="0" y="4501"/>
                        <a:pt x="167" y="4668"/>
                        <a:pt x="369" y="4668"/>
                      </a:cubicBezTo>
                      <a:lnTo>
                        <a:pt x="3631" y="4668"/>
                      </a:lnTo>
                      <a:cubicBezTo>
                        <a:pt x="3834" y="4668"/>
                        <a:pt x="4001" y="4501"/>
                        <a:pt x="4001" y="4299"/>
                      </a:cubicBezTo>
                      <a:lnTo>
                        <a:pt x="4001" y="370"/>
                      </a:lnTo>
                      <a:cubicBezTo>
                        <a:pt x="4001" y="167"/>
                        <a:pt x="3834" y="1"/>
                        <a:pt x="3631" y="1"/>
                      </a:cubicBezTo>
                      <a:close/>
                    </a:path>
                  </a:pathLst>
                </a:custGeom>
                <a:solidFill>
                  <a:schemeClr val="accent5"/>
                </a:solidFill>
                <a:ln w="0">
                  <a:noFill/>
                </a:ln>
              </p:spPr>
              <p:style>
                <a:lnRef idx="0"/>
                <a:fillRef idx="0"/>
                <a:effectRef idx="0"/>
                <a:fontRef idx="minor"/>
              </p:style>
              <p:txBody>
                <a:bodyPr tIns="81000" bIns="81000" anchor="ctr">
                  <a:noAutofit/>
                </a:bodyPr>
                <a:p>
                  <a:pPr>
                    <a:lnSpc>
                      <a:spcPct val="100000"/>
                    </a:lnSpc>
                  </a:pPr>
                  <a:endParaRPr b="0" lang="tr-TR" sz="1800" spc="-1" strike="noStrike">
                    <a:solidFill>
                      <a:schemeClr val="dk1"/>
                    </a:solidFill>
                    <a:latin typeface="Arial"/>
                  </a:endParaRPr>
                </a:p>
              </p:txBody>
            </p:sp>
            <p:sp>
              <p:nvSpPr>
                <p:cNvPr id="850" name="Google Shape;1900;p29"/>
                <p:cNvSpPr/>
                <p:nvPr/>
              </p:nvSpPr>
              <p:spPr>
                <a:xfrm>
                  <a:off x="5384880" y="2786040"/>
                  <a:ext cx="304920" cy="161640"/>
                </a:xfrm>
                <a:custGeom>
                  <a:avLst/>
                  <a:gdLst>
                    <a:gd name="textAreaLeft" fmla="*/ 0 w 304920"/>
                    <a:gd name="textAreaRight" fmla="*/ 305280 w 304920"/>
                    <a:gd name="textAreaTop" fmla="*/ 0 h 161640"/>
                    <a:gd name="textAreaBottom" fmla="*/ 162000 h 161640"/>
                  </a:gdLst>
                  <a:ahLst/>
                  <a:rect l="textAreaLeft" t="textAreaTop" r="textAreaRight" b="textAreaBottom"/>
                  <a:pathLst>
                    <a:path w="8800" h="4668">
                      <a:moveTo>
                        <a:pt x="370" y="1"/>
                      </a:moveTo>
                      <a:cubicBezTo>
                        <a:pt x="168" y="1"/>
                        <a:pt x="1" y="167"/>
                        <a:pt x="1" y="370"/>
                      </a:cubicBezTo>
                      <a:lnTo>
                        <a:pt x="1" y="4299"/>
                      </a:lnTo>
                      <a:cubicBezTo>
                        <a:pt x="1" y="4501"/>
                        <a:pt x="168" y="4668"/>
                        <a:pt x="370" y="4668"/>
                      </a:cubicBezTo>
                      <a:lnTo>
                        <a:pt x="8431" y="4668"/>
                      </a:lnTo>
                      <a:cubicBezTo>
                        <a:pt x="8633" y="4668"/>
                        <a:pt x="8800" y="4501"/>
                        <a:pt x="8800" y="4299"/>
                      </a:cubicBezTo>
                      <a:lnTo>
                        <a:pt x="8800" y="370"/>
                      </a:lnTo>
                      <a:cubicBezTo>
                        <a:pt x="8800" y="167"/>
                        <a:pt x="8633" y="1"/>
                        <a:pt x="8431" y="1"/>
                      </a:cubicBezTo>
                      <a:close/>
                    </a:path>
                  </a:pathLst>
                </a:custGeom>
                <a:solidFill>
                  <a:schemeClr val="accent5"/>
                </a:solidFill>
                <a:ln w="0">
                  <a:noFill/>
                </a:ln>
              </p:spPr>
              <p:style>
                <a:lnRef idx="0"/>
                <a:fillRef idx="0"/>
                <a:effectRef idx="0"/>
                <a:fontRef idx="minor"/>
              </p:style>
              <p:txBody>
                <a:bodyPr tIns="81000" bIns="81000" anchor="ctr">
                  <a:noAutofit/>
                </a:bodyPr>
                <a:p>
                  <a:pPr>
                    <a:lnSpc>
                      <a:spcPct val="100000"/>
                    </a:lnSpc>
                  </a:pPr>
                  <a:endParaRPr b="0" lang="tr-TR" sz="1800" spc="-1" strike="noStrike">
                    <a:solidFill>
                      <a:schemeClr val="dk1"/>
                    </a:solidFill>
                    <a:latin typeface="Arial"/>
                  </a:endParaRPr>
                </a:p>
              </p:txBody>
            </p:sp>
            <p:sp>
              <p:nvSpPr>
                <p:cNvPr id="851" name="Google Shape;1901;p29"/>
                <p:cNvSpPr/>
                <p:nvPr/>
              </p:nvSpPr>
              <p:spPr>
                <a:xfrm>
                  <a:off x="5720400" y="2786040"/>
                  <a:ext cx="304920" cy="161640"/>
                </a:xfrm>
                <a:custGeom>
                  <a:avLst/>
                  <a:gdLst>
                    <a:gd name="textAreaLeft" fmla="*/ 0 w 304920"/>
                    <a:gd name="textAreaRight" fmla="*/ 305280 w 304920"/>
                    <a:gd name="textAreaTop" fmla="*/ 0 h 161640"/>
                    <a:gd name="textAreaBottom" fmla="*/ 162000 h 161640"/>
                  </a:gdLst>
                  <a:ahLst/>
                  <a:rect l="textAreaLeft" t="textAreaTop" r="textAreaRight" b="textAreaBottom"/>
                  <a:pathLst>
                    <a:path w="8800" h="4668">
                      <a:moveTo>
                        <a:pt x="370" y="1"/>
                      </a:moveTo>
                      <a:cubicBezTo>
                        <a:pt x="167" y="1"/>
                        <a:pt x="1" y="167"/>
                        <a:pt x="1" y="370"/>
                      </a:cubicBezTo>
                      <a:lnTo>
                        <a:pt x="1" y="4299"/>
                      </a:lnTo>
                      <a:cubicBezTo>
                        <a:pt x="1" y="4501"/>
                        <a:pt x="167" y="4668"/>
                        <a:pt x="370" y="4668"/>
                      </a:cubicBezTo>
                      <a:lnTo>
                        <a:pt x="8430" y="4668"/>
                      </a:lnTo>
                      <a:cubicBezTo>
                        <a:pt x="8633" y="4668"/>
                        <a:pt x="8799" y="4501"/>
                        <a:pt x="8799" y="4299"/>
                      </a:cubicBezTo>
                      <a:lnTo>
                        <a:pt x="8799" y="370"/>
                      </a:lnTo>
                      <a:cubicBezTo>
                        <a:pt x="8799" y="167"/>
                        <a:pt x="8633" y="1"/>
                        <a:pt x="8430" y="1"/>
                      </a:cubicBezTo>
                      <a:close/>
                    </a:path>
                  </a:pathLst>
                </a:custGeom>
                <a:solidFill>
                  <a:schemeClr val="accent5"/>
                </a:solidFill>
                <a:ln w="0">
                  <a:noFill/>
                </a:ln>
              </p:spPr>
              <p:style>
                <a:lnRef idx="0"/>
                <a:fillRef idx="0"/>
                <a:effectRef idx="0"/>
                <a:fontRef idx="minor"/>
              </p:style>
              <p:txBody>
                <a:bodyPr tIns="81000" bIns="81000" anchor="ctr">
                  <a:noAutofit/>
                </a:bodyPr>
                <a:p>
                  <a:pPr>
                    <a:lnSpc>
                      <a:spcPct val="100000"/>
                    </a:lnSpc>
                  </a:pPr>
                  <a:endParaRPr b="0" lang="tr-TR" sz="1800" spc="-1" strike="noStrike">
                    <a:solidFill>
                      <a:schemeClr val="dk1"/>
                    </a:solidFill>
                    <a:latin typeface="Arial"/>
                  </a:endParaRPr>
                </a:p>
              </p:txBody>
            </p:sp>
            <p:sp>
              <p:nvSpPr>
                <p:cNvPr id="852" name="Google Shape;1902;p29"/>
                <p:cNvSpPr/>
                <p:nvPr/>
              </p:nvSpPr>
              <p:spPr>
                <a:xfrm>
                  <a:off x="5516640" y="2553120"/>
                  <a:ext cx="372600" cy="680760"/>
                </a:xfrm>
                <a:custGeom>
                  <a:avLst/>
                  <a:gdLst>
                    <a:gd name="textAreaLeft" fmla="*/ 0 w 372600"/>
                    <a:gd name="textAreaRight" fmla="*/ 372960 w 372600"/>
                    <a:gd name="textAreaTop" fmla="*/ 0 h 680760"/>
                    <a:gd name="textAreaBottom" fmla="*/ 681120 h 680760"/>
                  </a:gdLst>
                  <a:ahLst/>
                  <a:rect l="textAreaLeft" t="textAreaTop" r="textAreaRight" b="textAreaBottom"/>
                  <a:pathLst>
                    <a:path w="10752" h="19636">
                      <a:moveTo>
                        <a:pt x="5382" y="0"/>
                      </a:moveTo>
                      <a:cubicBezTo>
                        <a:pt x="4489" y="715"/>
                        <a:pt x="4179" y="1953"/>
                        <a:pt x="4179" y="3096"/>
                      </a:cubicBezTo>
                      <a:cubicBezTo>
                        <a:pt x="4179" y="4239"/>
                        <a:pt x="4441" y="5370"/>
                        <a:pt x="4465" y="6513"/>
                      </a:cubicBezTo>
                      <a:cubicBezTo>
                        <a:pt x="4489" y="7668"/>
                        <a:pt x="4227" y="8894"/>
                        <a:pt x="3381" y="9668"/>
                      </a:cubicBezTo>
                      <a:cubicBezTo>
                        <a:pt x="3239" y="8954"/>
                        <a:pt x="2846" y="8311"/>
                        <a:pt x="2274" y="7859"/>
                      </a:cubicBezTo>
                      <a:lnTo>
                        <a:pt x="2274" y="7859"/>
                      </a:lnTo>
                      <a:cubicBezTo>
                        <a:pt x="2536" y="9287"/>
                        <a:pt x="1691" y="10145"/>
                        <a:pt x="976" y="11192"/>
                      </a:cubicBezTo>
                      <a:cubicBezTo>
                        <a:pt x="226" y="12288"/>
                        <a:pt x="0" y="13847"/>
                        <a:pt x="202" y="15133"/>
                      </a:cubicBezTo>
                      <a:cubicBezTo>
                        <a:pt x="623" y="17763"/>
                        <a:pt x="2765" y="19636"/>
                        <a:pt x="5434" y="19636"/>
                      </a:cubicBezTo>
                      <a:cubicBezTo>
                        <a:pt x="5484" y="19636"/>
                        <a:pt x="5534" y="19635"/>
                        <a:pt x="5584" y="19634"/>
                      </a:cubicBezTo>
                      <a:cubicBezTo>
                        <a:pt x="5941" y="19622"/>
                        <a:pt x="6287" y="19586"/>
                        <a:pt x="6632" y="19503"/>
                      </a:cubicBezTo>
                      <a:cubicBezTo>
                        <a:pt x="8846" y="19003"/>
                        <a:pt x="10132" y="17074"/>
                        <a:pt x="10537" y="14943"/>
                      </a:cubicBezTo>
                      <a:cubicBezTo>
                        <a:pt x="10751" y="13740"/>
                        <a:pt x="10751" y="12502"/>
                        <a:pt x="10537" y="11299"/>
                      </a:cubicBezTo>
                      <a:cubicBezTo>
                        <a:pt x="10430" y="10621"/>
                        <a:pt x="10251" y="9966"/>
                        <a:pt x="10013" y="9323"/>
                      </a:cubicBezTo>
                      <a:cubicBezTo>
                        <a:pt x="9894" y="9002"/>
                        <a:pt x="9751" y="8692"/>
                        <a:pt x="9596" y="8394"/>
                      </a:cubicBezTo>
                      <a:cubicBezTo>
                        <a:pt x="9513" y="8216"/>
                        <a:pt x="9132" y="7751"/>
                        <a:pt x="9144" y="7573"/>
                      </a:cubicBezTo>
                      <a:lnTo>
                        <a:pt x="9144" y="7573"/>
                      </a:lnTo>
                      <a:cubicBezTo>
                        <a:pt x="9084" y="8454"/>
                        <a:pt x="8656" y="9264"/>
                        <a:pt x="7965" y="9811"/>
                      </a:cubicBezTo>
                      <a:cubicBezTo>
                        <a:pt x="8215" y="8382"/>
                        <a:pt x="8370" y="7180"/>
                        <a:pt x="8025" y="5775"/>
                      </a:cubicBezTo>
                      <a:cubicBezTo>
                        <a:pt x="7739" y="4596"/>
                        <a:pt x="7156" y="3679"/>
                        <a:pt x="6382" y="2775"/>
                      </a:cubicBezTo>
                      <a:cubicBezTo>
                        <a:pt x="5739" y="2025"/>
                        <a:pt x="5036" y="1048"/>
                        <a:pt x="5382"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53" name="Google Shape;1903;p29"/>
                <p:cNvSpPr/>
                <p:nvPr/>
              </p:nvSpPr>
              <p:spPr>
                <a:xfrm>
                  <a:off x="5598720" y="2885040"/>
                  <a:ext cx="216000" cy="300600"/>
                </a:xfrm>
                <a:custGeom>
                  <a:avLst/>
                  <a:gdLst>
                    <a:gd name="textAreaLeft" fmla="*/ 0 w 216000"/>
                    <a:gd name="textAreaRight" fmla="*/ 216360 w 216000"/>
                    <a:gd name="textAreaTop" fmla="*/ 0 h 300600"/>
                    <a:gd name="textAreaBottom" fmla="*/ 300960 h 300600"/>
                  </a:gdLst>
                  <a:ahLst/>
                  <a:rect l="textAreaLeft" t="textAreaTop" r="textAreaRight" b="textAreaBottom"/>
                  <a:pathLst>
                    <a:path w="6240" h="8679">
                      <a:moveTo>
                        <a:pt x="3358" y="0"/>
                      </a:moveTo>
                      <a:cubicBezTo>
                        <a:pt x="3513" y="1226"/>
                        <a:pt x="3120" y="2477"/>
                        <a:pt x="2274" y="3393"/>
                      </a:cubicBezTo>
                      <a:lnTo>
                        <a:pt x="1691" y="1536"/>
                      </a:lnTo>
                      <a:lnTo>
                        <a:pt x="1691" y="1536"/>
                      </a:lnTo>
                      <a:cubicBezTo>
                        <a:pt x="1846" y="2500"/>
                        <a:pt x="1072" y="3334"/>
                        <a:pt x="608" y="4179"/>
                      </a:cubicBezTo>
                      <a:cubicBezTo>
                        <a:pt x="36" y="5239"/>
                        <a:pt x="0" y="6846"/>
                        <a:pt x="810" y="7811"/>
                      </a:cubicBezTo>
                      <a:cubicBezTo>
                        <a:pt x="1305" y="8408"/>
                        <a:pt x="2149" y="8678"/>
                        <a:pt x="3004" y="8678"/>
                      </a:cubicBezTo>
                      <a:cubicBezTo>
                        <a:pt x="3835" y="8678"/>
                        <a:pt x="4675" y="8423"/>
                        <a:pt x="5215" y="7965"/>
                      </a:cubicBezTo>
                      <a:cubicBezTo>
                        <a:pt x="5989" y="7310"/>
                        <a:pt x="6239" y="5953"/>
                        <a:pt x="6192" y="5001"/>
                      </a:cubicBezTo>
                      <a:cubicBezTo>
                        <a:pt x="6132" y="4060"/>
                        <a:pt x="5882" y="3143"/>
                        <a:pt x="5453" y="2298"/>
                      </a:cubicBezTo>
                      <a:cubicBezTo>
                        <a:pt x="5442" y="2774"/>
                        <a:pt x="5334" y="3239"/>
                        <a:pt x="5144" y="3667"/>
                      </a:cubicBezTo>
                      <a:cubicBezTo>
                        <a:pt x="4584" y="2417"/>
                        <a:pt x="3870" y="1262"/>
                        <a:pt x="3358"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grpSp>
          <p:nvGrpSpPr>
            <p:cNvPr id="854" name="Google Shape;1904;p29"/>
            <p:cNvGrpSpPr/>
            <p:nvPr/>
          </p:nvGrpSpPr>
          <p:grpSpPr>
            <a:xfrm>
              <a:off x="4971960" y="3391200"/>
              <a:ext cx="1441080" cy="1765440"/>
              <a:chOff x="4971960" y="3391200"/>
              <a:chExt cx="1441080" cy="1765440"/>
            </a:xfrm>
          </p:grpSpPr>
          <p:grpSp>
            <p:nvGrpSpPr>
              <p:cNvPr id="855" name="Google Shape;1905;p29"/>
              <p:cNvGrpSpPr/>
              <p:nvPr/>
            </p:nvGrpSpPr>
            <p:grpSpPr>
              <a:xfrm>
                <a:off x="4971960" y="3774960"/>
                <a:ext cx="1441080" cy="1381680"/>
                <a:chOff x="4971960" y="3774960"/>
                <a:chExt cx="1441080" cy="1381680"/>
              </a:xfrm>
            </p:grpSpPr>
            <p:sp>
              <p:nvSpPr>
                <p:cNvPr id="856" name="Google Shape;1906;p29"/>
                <p:cNvSpPr/>
                <p:nvPr/>
              </p:nvSpPr>
              <p:spPr>
                <a:xfrm>
                  <a:off x="4981320" y="3774960"/>
                  <a:ext cx="142308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400" spc="-1" strike="noStrike">
                      <a:solidFill>
                        <a:srgbClr val="000000"/>
                      </a:solidFill>
                      <a:latin typeface="Fira Sans"/>
                      <a:ea typeface="Fira Sans"/>
                    </a:rPr>
                    <a:t>Compliance and Regulation</a:t>
                  </a:r>
                  <a:endParaRPr b="0" lang="en-US" sz="1400" spc="-1" strike="noStrike">
                    <a:solidFill>
                      <a:srgbClr val="000000"/>
                    </a:solidFill>
                    <a:latin typeface="Arial"/>
                  </a:endParaRPr>
                </a:p>
              </p:txBody>
            </p:sp>
            <p:sp>
              <p:nvSpPr>
                <p:cNvPr id="857" name="Google Shape;1907;p29"/>
                <p:cNvSpPr/>
                <p:nvPr/>
              </p:nvSpPr>
              <p:spPr>
                <a:xfrm flipH="1">
                  <a:off x="4971600" y="4613400"/>
                  <a:ext cx="1441080" cy="54324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300" spc="-1" strike="noStrike">
                      <a:solidFill>
                        <a:srgbClr val="000000"/>
                      </a:solidFill>
                      <a:latin typeface="Fira Sans"/>
                      <a:ea typeface="Fira Sans"/>
                    </a:rPr>
                    <a:t>Streamlines adherence to data security regulations (PCI-DSS, HIPAA, etc.)</a:t>
                  </a:r>
                  <a:endParaRPr b="0" lang="en-US" sz="1300" spc="-1" strike="noStrike">
                    <a:solidFill>
                      <a:srgbClr val="000000"/>
                    </a:solidFill>
                    <a:latin typeface="Arial"/>
                  </a:endParaRPr>
                </a:p>
              </p:txBody>
            </p:sp>
          </p:grpSp>
          <p:cxnSp>
            <p:nvCxnSpPr>
              <p:cNvPr id="858" name="Google Shape;1908;p29"/>
              <p:cNvCxnSpPr/>
              <p:nvPr/>
            </p:nvCxnSpPr>
            <p:spPr>
              <a:xfrm>
                <a:off x="5693040" y="3391200"/>
                <a:ext cx="360" cy="234000"/>
              </a:xfrm>
              <a:prstGeom prst="straightConnector1">
                <a:avLst/>
              </a:prstGeom>
              <a:ln w="19050">
                <a:solidFill>
                  <a:srgbClr val="8064a2"/>
                </a:solidFill>
                <a:round/>
              </a:ln>
            </p:spPr>
          </p:cxnSp>
        </p:grpSp>
      </p:grpSp>
      <p:grpSp>
        <p:nvGrpSpPr>
          <p:cNvPr id="859" name="Google Shape;1909;p29"/>
          <p:cNvGrpSpPr/>
          <p:nvPr/>
        </p:nvGrpSpPr>
        <p:grpSpPr>
          <a:xfrm>
            <a:off x="7179480" y="2301480"/>
            <a:ext cx="1482840" cy="3236760"/>
            <a:chOff x="7179480" y="2301480"/>
            <a:chExt cx="1482840" cy="3236760"/>
          </a:xfrm>
        </p:grpSpPr>
        <p:grpSp>
          <p:nvGrpSpPr>
            <p:cNvPr id="860" name="Google Shape;1910;p29"/>
            <p:cNvGrpSpPr/>
            <p:nvPr/>
          </p:nvGrpSpPr>
          <p:grpSpPr>
            <a:xfrm>
              <a:off x="7179480" y="3643920"/>
              <a:ext cx="1482840" cy="1894320"/>
              <a:chOff x="7179480" y="3643920"/>
              <a:chExt cx="1482840" cy="1894320"/>
            </a:xfrm>
          </p:grpSpPr>
          <p:sp>
            <p:nvSpPr>
              <p:cNvPr id="861" name="Google Shape;1911;p29"/>
              <p:cNvSpPr/>
              <p:nvPr/>
            </p:nvSpPr>
            <p:spPr>
              <a:xfrm>
                <a:off x="7179480" y="3929760"/>
                <a:ext cx="1482840" cy="1608480"/>
              </a:xfrm>
              <a:custGeom>
                <a:avLst/>
                <a:gdLst>
                  <a:gd name="textAreaLeft" fmla="*/ 0 w 1482840"/>
                  <a:gd name="textAreaRight" fmla="*/ 1483200 w 1482840"/>
                  <a:gd name="textAreaTop" fmla="*/ 0 h 1608480"/>
                  <a:gd name="textAreaBottom" fmla="*/ 1608840 h 1608480"/>
                </a:gdLst>
                <a:ahLst/>
                <a:rect l="textAreaLeft" t="textAreaTop" r="textAreaRight" b="textAreaBottom"/>
                <a:pathLst>
                  <a:path w="42077" h="48352">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nvGrpSpPr>
              <p:cNvPr id="862" name="Google Shape;1912;p29"/>
              <p:cNvGrpSpPr/>
              <p:nvPr/>
            </p:nvGrpSpPr>
            <p:grpSpPr>
              <a:xfrm>
                <a:off x="7179480" y="3643920"/>
                <a:ext cx="1482840" cy="1861200"/>
                <a:chOff x="7179480" y="3643920"/>
                <a:chExt cx="1482840" cy="1861200"/>
              </a:xfrm>
            </p:grpSpPr>
            <p:sp>
              <p:nvSpPr>
                <p:cNvPr id="863" name="Google Shape;1913;p29"/>
                <p:cNvSpPr/>
                <p:nvPr/>
              </p:nvSpPr>
              <p:spPr>
                <a:xfrm>
                  <a:off x="7179480" y="3643920"/>
                  <a:ext cx="1482840" cy="1861200"/>
                </a:xfrm>
                <a:custGeom>
                  <a:avLst/>
                  <a:gdLst>
                    <a:gd name="textAreaLeft" fmla="*/ 0 w 1482840"/>
                    <a:gd name="textAreaRight" fmla="*/ 1483200 w 1482840"/>
                    <a:gd name="textAreaTop" fmla="*/ 0 h 1861200"/>
                    <a:gd name="textAreaBottom" fmla="*/ 1861560 h 1861200"/>
                  </a:gdLst>
                  <a:ahLst/>
                  <a:rect l="textAreaLeft" t="textAreaTop" r="textAreaRight" b="textAreaBottom"/>
                  <a:pathLst>
                    <a:path w="42077" h="48019">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lt2"/>
                </a:solidFill>
                <a:ln w="19050">
                  <a:solidFill>
                    <a:srgbClr val="4bacc6"/>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cxnSp>
              <p:nvCxnSpPr>
                <p:cNvPr id="864" name="Google Shape;1914;p29"/>
                <p:cNvCxnSpPr/>
                <p:nvPr/>
              </p:nvCxnSpPr>
              <p:spPr>
                <a:xfrm>
                  <a:off x="7187400" y="4282920"/>
                  <a:ext cx="1467000" cy="360"/>
                </a:xfrm>
                <a:prstGeom prst="straightConnector1">
                  <a:avLst/>
                </a:prstGeom>
                <a:ln w="19050">
                  <a:solidFill>
                    <a:srgbClr val="4bacc6"/>
                  </a:solidFill>
                  <a:round/>
                </a:ln>
              </p:spPr>
            </p:cxnSp>
          </p:grpSp>
        </p:grpSp>
        <p:grpSp>
          <p:nvGrpSpPr>
            <p:cNvPr id="865" name="Google Shape;1915;p29"/>
            <p:cNvGrpSpPr/>
            <p:nvPr/>
          </p:nvGrpSpPr>
          <p:grpSpPr>
            <a:xfrm>
              <a:off x="7179480" y="2301480"/>
              <a:ext cx="1482840" cy="1115640"/>
              <a:chOff x="7179480" y="2301480"/>
              <a:chExt cx="1482840" cy="1115640"/>
            </a:xfrm>
          </p:grpSpPr>
          <p:sp>
            <p:nvSpPr>
              <p:cNvPr id="866" name="Google Shape;1916;p29"/>
              <p:cNvSpPr/>
              <p:nvPr/>
            </p:nvSpPr>
            <p:spPr>
              <a:xfrm>
                <a:off x="7179480" y="2321640"/>
                <a:ext cx="1482840" cy="1095480"/>
              </a:xfrm>
              <a:custGeom>
                <a:avLst/>
                <a:gdLst>
                  <a:gd name="textAreaLeft" fmla="*/ 0 w 1482840"/>
                  <a:gd name="textAreaRight" fmla="*/ 1483200 w 1482840"/>
                  <a:gd name="textAreaTop" fmla="*/ 0 h 1095480"/>
                  <a:gd name="textAreaBottom" fmla="*/ 1095840 h 1095480"/>
                </a:gdLst>
                <a:ahLst/>
                <a:rect l="textAreaLeft" t="textAreaTop" r="textAreaRight" b="textAreaBottom"/>
                <a:pathLst>
                  <a:path w="42768" h="31589">
                    <a:moveTo>
                      <a:pt x="1762" y="1"/>
                    </a:moveTo>
                    <a:cubicBezTo>
                      <a:pt x="786" y="1"/>
                      <a:pt x="0" y="787"/>
                      <a:pt x="0" y="1775"/>
                    </a:cubicBezTo>
                    <a:lnTo>
                      <a:pt x="0" y="29814"/>
                    </a:lnTo>
                    <a:cubicBezTo>
                      <a:pt x="0" y="30802"/>
                      <a:pt x="786" y="31588"/>
                      <a:pt x="1762" y="31588"/>
                    </a:cubicBezTo>
                    <a:lnTo>
                      <a:pt x="40993" y="31588"/>
                    </a:lnTo>
                    <a:cubicBezTo>
                      <a:pt x="41981" y="31588"/>
                      <a:pt x="42767" y="30802"/>
                      <a:pt x="42767" y="29814"/>
                    </a:cubicBezTo>
                    <a:lnTo>
                      <a:pt x="42767" y="1775"/>
                    </a:lnTo>
                    <a:cubicBezTo>
                      <a:pt x="42767" y="787"/>
                      <a:pt x="41981" y="1"/>
                      <a:pt x="40993" y="1"/>
                    </a:cubicBezTo>
                    <a:close/>
                  </a:path>
                </a:pathLst>
              </a:custGeom>
              <a:solidFill>
                <a:srgbClr val="000000"/>
              </a:solidFill>
              <a:ln w="22925">
                <a:solidFill>
                  <a:srgbClr val="000000"/>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67" name="Google Shape;1917;p29"/>
              <p:cNvSpPr/>
              <p:nvPr/>
            </p:nvSpPr>
            <p:spPr>
              <a:xfrm>
                <a:off x="8023680" y="2727360"/>
                <a:ext cx="483480" cy="313560"/>
              </a:xfrm>
              <a:custGeom>
                <a:avLst/>
                <a:gdLst>
                  <a:gd name="textAreaLeft" fmla="*/ 0 w 483480"/>
                  <a:gd name="textAreaRight" fmla="*/ 483840 w 483480"/>
                  <a:gd name="textAreaTop" fmla="*/ 0 h 313560"/>
                  <a:gd name="textAreaBottom" fmla="*/ 313920 h 313560"/>
                </a:gdLst>
                <a:ahLst/>
                <a:rect l="textAreaLeft" t="textAreaTop" r="textAreaRight" b="textAreaBottom"/>
                <a:pathLst>
                  <a:path w="13955" h="9050">
                    <a:moveTo>
                      <a:pt x="1608" y="1"/>
                    </a:moveTo>
                    <a:lnTo>
                      <a:pt x="179" y="3763"/>
                    </a:lnTo>
                    <a:cubicBezTo>
                      <a:pt x="0" y="4239"/>
                      <a:pt x="238" y="4787"/>
                      <a:pt x="727" y="4966"/>
                    </a:cubicBezTo>
                    <a:lnTo>
                      <a:pt x="11323" y="8990"/>
                    </a:lnTo>
                    <a:cubicBezTo>
                      <a:pt x="11433" y="9030"/>
                      <a:pt x="11545" y="9049"/>
                      <a:pt x="11654" y="9049"/>
                    </a:cubicBezTo>
                    <a:cubicBezTo>
                      <a:pt x="12034" y="9049"/>
                      <a:pt x="12390" y="8821"/>
                      <a:pt x="12538" y="8442"/>
                    </a:cubicBezTo>
                    <a:lnTo>
                      <a:pt x="13954" y="4680"/>
                    </a:lnTo>
                    <a:lnTo>
                      <a:pt x="1608"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68" name="Google Shape;1918;p29"/>
              <p:cNvSpPr/>
              <p:nvPr/>
            </p:nvSpPr>
            <p:spPr>
              <a:xfrm>
                <a:off x="8095680" y="2653200"/>
                <a:ext cx="438120" cy="192600"/>
              </a:xfrm>
              <a:custGeom>
                <a:avLst/>
                <a:gdLst>
                  <a:gd name="textAreaLeft" fmla="*/ 0 w 438120"/>
                  <a:gd name="textAreaRight" fmla="*/ 438480 w 438120"/>
                  <a:gd name="textAreaTop" fmla="*/ 0 h 192600"/>
                  <a:gd name="textAreaBottom" fmla="*/ 192960 h 192600"/>
                </a:gdLst>
                <a:ahLst/>
                <a:rect l="textAreaLeft" t="textAreaTop" r="textAreaRight" b="textAreaBottom"/>
                <a:pathLst>
                  <a:path w="12646" h="5565">
                    <a:moveTo>
                      <a:pt x="974" y="0"/>
                    </a:moveTo>
                    <a:cubicBezTo>
                      <a:pt x="597" y="0"/>
                      <a:pt x="246" y="235"/>
                      <a:pt x="108" y="612"/>
                    </a:cubicBezTo>
                    <a:lnTo>
                      <a:pt x="1" y="886"/>
                    </a:lnTo>
                    <a:lnTo>
                      <a:pt x="12348" y="5565"/>
                    </a:lnTo>
                    <a:lnTo>
                      <a:pt x="12455" y="5291"/>
                    </a:lnTo>
                    <a:cubicBezTo>
                      <a:pt x="12645" y="4803"/>
                      <a:pt x="12395" y="4267"/>
                      <a:pt x="11907" y="4077"/>
                    </a:cubicBezTo>
                    <a:lnTo>
                      <a:pt x="1311" y="64"/>
                    </a:lnTo>
                    <a:cubicBezTo>
                      <a:pt x="1199" y="21"/>
                      <a:pt x="1085" y="0"/>
                      <a:pt x="974"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69" name="Google Shape;1919;p29"/>
              <p:cNvSpPr/>
              <p:nvPr/>
            </p:nvSpPr>
            <p:spPr>
              <a:xfrm>
                <a:off x="8079480" y="2684160"/>
                <a:ext cx="443880" cy="204840"/>
              </a:xfrm>
              <a:custGeom>
                <a:avLst/>
                <a:gdLst>
                  <a:gd name="textAreaLeft" fmla="*/ 0 w 443880"/>
                  <a:gd name="textAreaRight" fmla="*/ 444240 w 443880"/>
                  <a:gd name="textAreaTop" fmla="*/ 0 h 204840"/>
                  <a:gd name="textAreaBottom" fmla="*/ 205200 h 204840"/>
                </a:gdLst>
                <a:ahLst/>
                <a:rect l="textAreaLeft" t="textAreaTop" r="textAreaRight" b="textAreaBottom"/>
                <a:pathLst>
                  <a:path w="12812" h="5919">
                    <a:moveTo>
                      <a:pt x="465" y="1"/>
                    </a:moveTo>
                    <a:lnTo>
                      <a:pt x="1" y="1239"/>
                    </a:lnTo>
                    <a:lnTo>
                      <a:pt x="12347" y="5918"/>
                    </a:lnTo>
                    <a:lnTo>
                      <a:pt x="12812" y="4680"/>
                    </a:lnTo>
                    <a:lnTo>
                      <a:pt x="465"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70" name="Google Shape;1920;p29"/>
              <p:cNvSpPr/>
              <p:nvPr/>
            </p:nvSpPr>
            <p:spPr>
              <a:xfrm>
                <a:off x="8072640" y="2770560"/>
                <a:ext cx="209160" cy="154800"/>
              </a:xfrm>
              <a:custGeom>
                <a:avLst/>
                <a:gdLst>
                  <a:gd name="textAreaLeft" fmla="*/ 0 w 209160"/>
                  <a:gd name="textAreaRight" fmla="*/ 209520 w 209160"/>
                  <a:gd name="textAreaTop" fmla="*/ 0 h 154800"/>
                  <a:gd name="textAreaBottom" fmla="*/ 155160 h 154800"/>
                </a:gdLst>
                <a:ahLst/>
                <a:rect l="textAreaLeft" t="textAreaTop" r="textAreaRight" b="textAreaBottom"/>
                <a:pathLst>
                  <a:path w="6037" h="4473">
                    <a:moveTo>
                      <a:pt x="1237" y="1"/>
                    </a:moveTo>
                    <a:cubicBezTo>
                      <a:pt x="1061" y="1"/>
                      <a:pt x="895" y="104"/>
                      <a:pt x="822" y="279"/>
                    </a:cubicBezTo>
                    <a:lnTo>
                      <a:pt x="84" y="2243"/>
                    </a:lnTo>
                    <a:cubicBezTo>
                      <a:pt x="0" y="2482"/>
                      <a:pt x="107" y="2732"/>
                      <a:pt x="334" y="2815"/>
                    </a:cubicBezTo>
                    <a:lnTo>
                      <a:pt x="4632" y="4446"/>
                    </a:lnTo>
                    <a:cubicBezTo>
                      <a:pt x="4683" y="4464"/>
                      <a:pt x="4736" y="4473"/>
                      <a:pt x="4787" y="4473"/>
                    </a:cubicBezTo>
                    <a:cubicBezTo>
                      <a:pt x="4971" y="4473"/>
                      <a:pt x="5138" y="4361"/>
                      <a:pt x="5203" y="4184"/>
                    </a:cubicBezTo>
                    <a:lnTo>
                      <a:pt x="5953" y="2220"/>
                    </a:lnTo>
                    <a:cubicBezTo>
                      <a:pt x="6037" y="1993"/>
                      <a:pt x="5918" y="1743"/>
                      <a:pt x="5691" y="1648"/>
                    </a:cubicBezTo>
                    <a:lnTo>
                      <a:pt x="1393" y="29"/>
                    </a:lnTo>
                    <a:cubicBezTo>
                      <a:pt x="1342" y="10"/>
                      <a:pt x="1289" y="1"/>
                      <a:pt x="1237" y="1"/>
                    </a:cubicBezTo>
                    <a:close/>
                  </a:path>
                </a:pathLst>
              </a:custGeom>
              <a:solidFill>
                <a:srgbClr val="000000"/>
              </a:solidFill>
              <a:ln w="0">
                <a:noFill/>
              </a:ln>
            </p:spPr>
            <p:style>
              <a:lnRef idx="0"/>
              <a:fillRef idx="0"/>
              <a:effectRef idx="0"/>
              <a:fontRef idx="minor"/>
            </p:style>
            <p:txBody>
              <a:bodyPr tIns="77400" bIns="77400" anchor="ctr">
                <a:noAutofit/>
              </a:bodyPr>
              <a:p>
                <a:pPr>
                  <a:lnSpc>
                    <a:spcPct val="100000"/>
                  </a:lnSpc>
                </a:pPr>
                <a:endParaRPr b="0" lang="tr-TR" sz="1800" spc="-1" strike="noStrike">
                  <a:solidFill>
                    <a:schemeClr val="dk1"/>
                  </a:solidFill>
                  <a:latin typeface="Arial"/>
                </a:endParaRPr>
              </a:p>
            </p:txBody>
          </p:sp>
          <p:sp>
            <p:nvSpPr>
              <p:cNvPr id="871" name="Google Shape;1921;p29"/>
              <p:cNvSpPr/>
              <p:nvPr/>
            </p:nvSpPr>
            <p:spPr>
              <a:xfrm>
                <a:off x="8285040" y="2867040"/>
                <a:ext cx="107640" cy="91080"/>
              </a:xfrm>
              <a:custGeom>
                <a:avLst/>
                <a:gdLst>
                  <a:gd name="textAreaLeft" fmla="*/ 0 w 107640"/>
                  <a:gd name="textAreaRight" fmla="*/ 108000 w 107640"/>
                  <a:gd name="textAreaTop" fmla="*/ 0 h 91080"/>
                  <a:gd name="textAreaBottom" fmla="*/ 91440 h 91080"/>
                </a:gdLst>
                <a:ahLst/>
                <a:rect l="textAreaLeft" t="textAreaTop" r="textAreaRight" b="textAreaBottom"/>
                <a:pathLst>
                  <a:path w="3110" h="2641">
                    <a:moveTo>
                      <a:pt x="1606" y="0"/>
                    </a:moveTo>
                    <a:cubicBezTo>
                      <a:pt x="704" y="0"/>
                      <a:pt x="0" y="949"/>
                      <a:pt x="407" y="1863"/>
                    </a:cubicBezTo>
                    <a:cubicBezTo>
                      <a:pt x="644" y="2385"/>
                      <a:pt x="1129" y="2641"/>
                      <a:pt x="1613" y="2641"/>
                    </a:cubicBezTo>
                    <a:cubicBezTo>
                      <a:pt x="2124" y="2641"/>
                      <a:pt x="2633" y="2355"/>
                      <a:pt x="2848" y="1792"/>
                    </a:cubicBezTo>
                    <a:cubicBezTo>
                      <a:pt x="3109" y="1113"/>
                      <a:pt x="2764" y="351"/>
                      <a:pt x="2086" y="89"/>
                    </a:cubicBezTo>
                    <a:cubicBezTo>
                      <a:pt x="1923" y="28"/>
                      <a:pt x="1762" y="0"/>
                      <a:pt x="1606" y="0"/>
                    </a:cubicBezTo>
                    <a:close/>
                  </a:path>
                </a:pathLst>
              </a:custGeom>
              <a:solidFill>
                <a:srgbClr val="000000"/>
              </a:solidFill>
              <a:ln w="0">
                <a:noFill/>
              </a:ln>
            </p:spPr>
            <p:style>
              <a:lnRef idx="0"/>
              <a:fillRef idx="0"/>
              <a:effectRef idx="0"/>
              <a:fontRef idx="minor"/>
            </p:style>
            <p:txBody>
              <a:bodyPr anchor="ctr">
                <a:noAutofit/>
              </a:bodyPr>
              <a:p>
                <a:pPr>
                  <a:lnSpc>
                    <a:spcPct val="100000"/>
                  </a:lnSpc>
                </a:pPr>
                <a:endParaRPr b="0" lang="tr-TR" sz="1800" spc="-1" strike="noStrike">
                  <a:solidFill>
                    <a:schemeClr val="dk1"/>
                  </a:solidFill>
                  <a:latin typeface="Arial"/>
                </a:endParaRPr>
              </a:p>
            </p:txBody>
          </p:sp>
          <p:sp>
            <p:nvSpPr>
              <p:cNvPr id="872" name="Google Shape;1922;p29"/>
              <p:cNvSpPr/>
              <p:nvPr/>
            </p:nvSpPr>
            <p:spPr>
              <a:xfrm>
                <a:off x="8360280" y="2895840"/>
                <a:ext cx="107280" cy="91440"/>
              </a:xfrm>
              <a:custGeom>
                <a:avLst/>
                <a:gdLst>
                  <a:gd name="textAreaLeft" fmla="*/ 0 w 107280"/>
                  <a:gd name="textAreaRight" fmla="*/ 107640 w 107280"/>
                  <a:gd name="textAreaTop" fmla="*/ 0 h 91440"/>
                  <a:gd name="textAreaBottom" fmla="*/ 91800 h 91440"/>
                </a:gdLst>
                <a:ahLst/>
                <a:rect l="textAreaLeft" t="textAreaTop" r="textAreaRight" b="textAreaBottom"/>
                <a:pathLst>
                  <a:path w="3108" h="2646">
                    <a:moveTo>
                      <a:pt x="1608" y="1"/>
                    </a:moveTo>
                    <a:cubicBezTo>
                      <a:pt x="710" y="1"/>
                      <a:pt x="0" y="950"/>
                      <a:pt x="417" y="1864"/>
                    </a:cubicBezTo>
                    <a:cubicBezTo>
                      <a:pt x="649" y="2387"/>
                      <a:pt x="1133" y="2646"/>
                      <a:pt x="1618" y="2646"/>
                    </a:cubicBezTo>
                    <a:cubicBezTo>
                      <a:pt x="2128" y="2646"/>
                      <a:pt x="2638" y="2360"/>
                      <a:pt x="2857" y="1793"/>
                    </a:cubicBezTo>
                    <a:cubicBezTo>
                      <a:pt x="3107" y="1114"/>
                      <a:pt x="2774" y="352"/>
                      <a:pt x="2083" y="90"/>
                    </a:cubicBezTo>
                    <a:cubicBezTo>
                      <a:pt x="1923" y="29"/>
                      <a:pt x="1763" y="1"/>
                      <a:pt x="1608" y="1"/>
                    </a:cubicBezTo>
                    <a:close/>
                  </a:path>
                </a:pathLst>
              </a:custGeom>
              <a:solidFill>
                <a:srgbClr val="000000"/>
              </a:solidFill>
              <a:ln w="0">
                <a:noFill/>
              </a:ln>
            </p:spPr>
            <p:style>
              <a:lnRef idx="0"/>
              <a:fillRef idx="0"/>
              <a:effectRef idx="0"/>
              <a:fontRef idx="minor"/>
            </p:style>
            <p:txBody>
              <a:bodyPr anchor="ctr">
                <a:noAutofit/>
              </a:bodyPr>
              <a:p>
                <a:pPr>
                  <a:lnSpc>
                    <a:spcPct val="100000"/>
                  </a:lnSpc>
                </a:pPr>
                <a:endParaRPr b="0" lang="tr-TR" sz="1800" spc="-1" strike="noStrike">
                  <a:solidFill>
                    <a:schemeClr val="dk1"/>
                  </a:solidFill>
                  <a:latin typeface="Arial"/>
                </a:endParaRPr>
              </a:p>
            </p:txBody>
          </p:sp>
          <p:sp>
            <p:nvSpPr>
              <p:cNvPr id="873" name="Google Shape;1923;p29"/>
              <p:cNvSpPr/>
              <p:nvPr/>
            </p:nvSpPr>
            <p:spPr>
              <a:xfrm>
                <a:off x="7429680" y="2724120"/>
                <a:ext cx="556560" cy="523440"/>
              </a:xfrm>
              <a:custGeom>
                <a:avLst/>
                <a:gdLst>
                  <a:gd name="textAreaLeft" fmla="*/ 0 w 556560"/>
                  <a:gd name="textAreaRight" fmla="*/ 556920 w 556560"/>
                  <a:gd name="textAreaTop" fmla="*/ 0 h 523440"/>
                  <a:gd name="textAreaBottom" fmla="*/ 523800 h 523440"/>
                </a:gdLst>
                <a:ahLst/>
                <a:rect l="textAreaLeft" t="textAreaTop" r="textAreaRight" b="textAreaBottom"/>
                <a:pathLst>
                  <a:path w="16062" h="15099">
                    <a:moveTo>
                      <a:pt x="2500" y="1"/>
                    </a:moveTo>
                    <a:cubicBezTo>
                      <a:pt x="2320" y="1"/>
                      <a:pt x="2165" y="128"/>
                      <a:pt x="2120" y="299"/>
                    </a:cubicBezTo>
                    <a:lnTo>
                      <a:pt x="143" y="13360"/>
                    </a:lnTo>
                    <a:cubicBezTo>
                      <a:pt x="0" y="14289"/>
                      <a:pt x="857" y="15099"/>
                      <a:pt x="1965" y="15099"/>
                    </a:cubicBezTo>
                    <a:lnTo>
                      <a:pt x="14097" y="15099"/>
                    </a:lnTo>
                    <a:cubicBezTo>
                      <a:pt x="15204" y="15099"/>
                      <a:pt x="16062" y="14289"/>
                      <a:pt x="15919" y="13360"/>
                    </a:cubicBezTo>
                    <a:lnTo>
                      <a:pt x="13942" y="299"/>
                    </a:lnTo>
                    <a:cubicBezTo>
                      <a:pt x="13908" y="128"/>
                      <a:pt x="13743" y="1"/>
                      <a:pt x="13572" y="1"/>
                    </a:cubicBezTo>
                    <a:cubicBezTo>
                      <a:pt x="13565" y="1"/>
                      <a:pt x="13557" y="1"/>
                      <a:pt x="13550" y="2"/>
                    </a:cubicBezTo>
                    <a:lnTo>
                      <a:pt x="2524" y="2"/>
                    </a:lnTo>
                    <a:cubicBezTo>
                      <a:pt x="2516" y="1"/>
                      <a:pt x="2508" y="1"/>
                      <a:pt x="2500"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74" name="Google Shape;1924;p29"/>
              <p:cNvSpPr/>
              <p:nvPr/>
            </p:nvSpPr>
            <p:spPr>
              <a:xfrm>
                <a:off x="7618680" y="2448720"/>
                <a:ext cx="178920" cy="333360"/>
              </a:xfrm>
              <a:custGeom>
                <a:avLst/>
                <a:gdLst>
                  <a:gd name="textAreaLeft" fmla="*/ 0 w 178920"/>
                  <a:gd name="textAreaRight" fmla="*/ 179280 w 178920"/>
                  <a:gd name="textAreaTop" fmla="*/ 0 h 333360"/>
                  <a:gd name="textAreaBottom" fmla="*/ 333720 h 333360"/>
                </a:gdLst>
                <a:ahLst/>
                <a:rect l="textAreaLeft" t="textAreaTop" r="textAreaRight" b="textAreaBottom"/>
                <a:pathLst>
                  <a:path fill="none" w="5168" h="9621">
                    <a:moveTo>
                      <a:pt x="0" y="9620"/>
                    </a:moveTo>
                    <a:lnTo>
                      <a:pt x="0" y="2179"/>
                    </a:lnTo>
                    <a:cubicBezTo>
                      <a:pt x="0" y="976"/>
                      <a:pt x="1155" y="0"/>
                      <a:pt x="2584" y="0"/>
                    </a:cubicBezTo>
                    <a:lnTo>
                      <a:pt x="2584" y="0"/>
                    </a:lnTo>
                    <a:cubicBezTo>
                      <a:pt x="4001" y="0"/>
                      <a:pt x="5168" y="976"/>
                      <a:pt x="5168" y="2179"/>
                    </a:cubicBezTo>
                    <a:lnTo>
                      <a:pt x="5168" y="9620"/>
                    </a:lnTo>
                  </a:path>
                </a:pathLst>
              </a:custGeom>
              <a:noFill/>
              <a:ln cap="rnd" w="477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75" name="Google Shape;1925;p29"/>
              <p:cNvSpPr/>
              <p:nvPr/>
            </p:nvSpPr>
            <p:spPr>
              <a:xfrm>
                <a:off x="7461720" y="2724120"/>
                <a:ext cx="556200" cy="523440"/>
              </a:xfrm>
              <a:custGeom>
                <a:avLst/>
                <a:gdLst>
                  <a:gd name="textAreaLeft" fmla="*/ 0 w 556200"/>
                  <a:gd name="textAreaRight" fmla="*/ 556560 w 556200"/>
                  <a:gd name="textAreaTop" fmla="*/ 0 h 523440"/>
                  <a:gd name="textAreaBottom" fmla="*/ 523800 h 523440"/>
                </a:gdLst>
                <a:ahLst/>
                <a:rect l="textAreaLeft" t="textAreaTop" r="textAreaRight" b="textAreaBottom"/>
                <a:pathLst>
                  <a:path w="16051" h="15099">
                    <a:moveTo>
                      <a:pt x="2489" y="1"/>
                    </a:moveTo>
                    <a:cubicBezTo>
                      <a:pt x="2309" y="1"/>
                      <a:pt x="2154" y="128"/>
                      <a:pt x="2108" y="299"/>
                    </a:cubicBezTo>
                    <a:lnTo>
                      <a:pt x="132" y="13360"/>
                    </a:lnTo>
                    <a:cubicBezTo>
                      <a:pt x="1" y="14289"/>
                      <a:pt x="846" y="15099"/>
                      <a:pt x="1954" y="15099"/>
                    </a:cubicBezTo>
                    <a:lnTo>
                      <a:pt x="14098" y="15099"/>
                    </a:lnTo>
                    <a:cubicBezTo>
                      <a:pt x="15193" y="15099"/>
                      <a:pt x="16051" y="14289"/>
                      <a:pt x="15920" y="13360"/>
                    </a:cubicBezTo>
                    <a:lnTo>
                      <a:pt x="13931" y="299"/>
                    </a:lnTo>
                    <a:cubicBezTo>
                      <a:pt x="13897" y="128"/>
                      <a:pt x="13732" y="1"/>
                      <a:pt x="13561" y="1"/>
                    </a:cubicBezTo>
                    <a:cubicBezTo>
                      <a:pt x="13553" y="1"/>
                      <a:pt x="13546" y="1"/>
                      <a:pt x="13538" y="2"/>
                    </a:cubicBezTo>
                    <a:lnTo>
                      <a:pt x="2513" y="2"/>
                    </a:lnTo>
                    <a:cubicBezTo>
                      <a:pt x="2505" y="1"/>
                      <a:pt x="2497" y="1"/>
                      <a:pt x="2489"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76" name="Google Shape;1926;p29"/>
              <p:cNvSpPr/>
              <p:nvPr/>
            </p:nvSpPr>
            <p:spPr>
              <a:xfrm>
                <a:off x="7633080" y="2764080"/>
                <a:ext cx="42480" cy="36000"/>
              </a:xfrm>
              <a:custGeom>
                <a:avLst/>
                <a:gdLst>
                  <a:gd name="textAreaLeft" fmla="*/ 0 w 42480"/>
                  <a:gd name="textAreaRight" fmla="*/ 42840 w 42480"/>
                  <a:gd name="textAreaTop" fmla="*/ 0 h 36000"/>
                  <a:gd name="textAreaBottom" fmla="*/ 36360 h 36000"/>
                </a:gdLst>
                <a:ahLst/>
                <a:rect l="textAreaLeft" t="textAreaTop" r="textAreaRight" b="textAreaBottom"/>
                <a:pathLst>
                  <a:path w="1240" h="1049">
                    <a:moveTo>
                      <a:pt x="620" y="1"/>
                    </a:moveTo>
                    <a:cubicBezTo>
                      <a:pt x="275" y="1"/>
                      <a:pt x="1" y="239"/>
                      <a:pt x="1" y="524"/>
                    </a:cubicBezTo>
                    <a:cubicBezTo>
                      <a:pt x="1" y="810"/>
                      <a:pt x="275" y="1048"/>
                      <a:pt x="620" y="1048"/>
                    </a:cubicBezTo>
                    <a:cubicBezTo>
                      <a:pt x="965" y="1048"/>
                      <a:pt x="1239" y="810"/>
                      <a:pt x="1239" y="524"/>
                    </a:cubicBezTo>
                    <a:cubicBezTo>
                      <a:pt x="1239" y="239"/>
                      <a:pt x="965" y="1"/>
                      <a:pt x="620" y="1"/>
                    </a:cubicBezTo>
                    <a:close/>
                  </a:path>
                </a:pathLst>
              </a:custGeom>
              <a:solidFill>
                <a:srgbClr val="000000"/>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877" name="Google Shape;1927;p29"/>
              <p:cNvSpPr/>
              <p:nvPr/>
            </p:nvSpPr>
            <p:spPr>
              <a:xfrm>
                <a:off x="7812360" y="2764080"/>
                <a:ext cx="42480" cy="36000"/>
              </a:xfrm>
              <a:custGeom>
                <a:avLst/>
                <a:gdLst>
                  <a:gd name="textAreaLeft" fmla="*/ 0 w 42480"/>
                  <a:gd name="textAreaRight" fmla="*/ 42840 w 42480"/>
                  <a:gd name="textAreaTop" fmla="*/ 0 h 36000"/>
                  <a:gd name="textAreaBottom" fmla="*/ 36360 h 36000"/>
                </a:gdLst>
                <a:ahLst/>
                <a:rect l="textAreaLeft" t="textAreaTop" r="textAreaRight" b="textAreaBottom"/>
                <a:pathLst>
                  <a:path w="1239" h="1049">
                    <a:moveTo>
                      <a:pt x="619" y="1"/>
                    </a:moveTo>
                    <a:cubicBezTo>
                      <a:pt x="274" y="1"/>
                      <a:pt x="0" y="239"/>
                      <a:pt x="0" y="524"/>
                    </a:cubicBezTo>
                    <a:cubicBezTo>
                      <a:pt x="0" y="810"/>
                      <a:pt x="274" y="1048"/>
                      <a:pt x="619" y="1048"/>
                    </a:cubicBezTo>
                    <a:cubicBezTo>
                      <a:pt x="965" y="1048"/>
                      <a:pt x="1239" y="810"/>
                      <a:pt x="1239" y="524"/>
                    </a:cubicBezTo>
                    <a:cubicBezTo>
                      <a:pt x="1239" y="239"/>
                      <a:pt x="965" y="1"/>
                      <a:pt x="619" y="1"/>
                    </a:cubicBezTo>
                    <a:close/>
                  </a:path>
                </a:pathLst>
              </a:custGeom>
              <a:solidFill>
                <a:srgbClr val="000000"/>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878" name="Google Shape;1928;p29"/>
              <p:cNvSpPr/>
              <p:nvPr/>
            </p:nvSpPr>
            <p:spPr>
              <a:xfrm>
                <a:off x="7628040" y="2878920"/>
                <a:ext cx="231840" cy="241200"/>
              </a:xfrm>
              <a:custGeom>
                <a:avLst/>
                <a:gdLst>
                  <a:gd name="textAreaLeft" fmla="*/ 0 w 231840"/>
                  <a:gd name="textAreaRight" fmla="*/ 232200 w 231840"/>
                  <a:gd name="textAreaTop" fmla="*/ 0 h 241200"/>
                  <a:gd name="textAreaBottom" fmla="*/ 241560 h 241200"/>
                </a:gdLst>
                <a:ahLst/>
                <a:rect l="textAreaLeft" t="textAreaTop" r="textAreaRight" b="textAreaBottom"/>
                <a:pathLst>
                  <a:path w="6692" h="6966">
                    <a:moveTo>
                      <a:pt x="0" y="0"/>
                    </a:moveTo>
                    <a:cubicBezTo>
                      <a:pt x="0" y="0"/>
                      <a:pt x="250" y="5442"/>
                      <a:pt x="3346" y="6966"/>
                    </a:cubicBezTo>
                    <a:cubicBezTo>
                      <a:pt x="6441" y="5442"/>
                      <a:pt x="6691" y="0"/>
                      <a:pt x="6691"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79" name="Google Shape;1929;p29"/>
              <p:cNvSpPr/>
              <p:nvPr/>
            </p:nvSpPr>
            <p:spPr>
              <a:xfrm>
                <a:off x="7652160" y="2900880"/>
                <a:ext cx="183960" cy="194760"/>
              </a:xfrm>
              <a:custGeom>
                <a:avLst/>
                <a:gdLst>
                  <a:gd name="textAreaLeft" fmla="*/ 0 w 183960"/>
                  <a:gd name="textAreaRight" fmla="*/ 184320 w 183960"/>
                  <a:gd name="textAreaTop" fmla="*/ 0 h 194760"/>
                  <a:gd name="textAreaBottom" fmla="*/ 195120 h 194760"/>
                </a:gdLst>
                <a:ahLst/>
                <a:rect l="textAreaLeft" t="textAreaTop" r="textAreaRight" b="textAreaBottom"/>
                <a:pathLst>
                  <a:path w="5311" h="5621">
                    <a:moveTo>
                      <a:pt x="1" y="0"/>
                    </a:moveTo>
                    <a:cubicBezTo>
                      <a:pt x="167" y="1358"/>
                      <a:pt x="739" y="4430"/>
                      <a:pt x="2656" y="5620"/>
                    </a:cubicBezTo>
                    <a:cubicBezTo>
                      <a:pt x="4561" y="4430"/>
                      <a:pt x="5144" y="1358"/>
                      <a:pt x="5311"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0" name="Google Shape;1930;p29"/>
              <p:cNvSpPr/>
              <p:nvPr/>
            </p:nvSpPr>
            <p:spPr>
              <a:xfrm>
                <a:off x="7690680" y="2923920"/>
                <a:ext cx="106920" cy="106920"/>
              </a:xfrm>
              <a:custGeom>
                <a:avLst/>
                <a:gdLst>
                  <a:gd name="textAreaLeft" fmla="*/ 0 w 106920"/>
                  <a:gd name="textAreaRight" fmla="*/ 107280 w 106920"/>
                  <a:gd name="textAreaTop" fmla="*/ 0 h 106920"/>
                  <a:gd name="textAreaBottom" fmla="*/ 107280 h 106920"/>
                </a:gdLst>
                <a:ahLst/>
                <a:rect l="textAreaLeft" t="textAreaTop" r="textAreaRight" b="textAreaBottom"/>
                <a:pathLst>
                  <a:path w="3097" h="3096">
                    <a:moveTo>
                      <a:pt x="1549" y="0"/>
                    </a:moveTo>
                    <a:cubicBezTo>
                      <a:pt x="692" y="0"/>
                      <a:pt x="1" y="691"/>
                      <a:pt x="1" y="1548"/>
                    </a:cubicBezTo>
                    <a:cubicBezTo>
                      <a:pt x="1" y="2405"/>
                      <a:pt x="692" y="3096"/>
                      <a:pt x="1549" y="3096"/>
                    </a:cubicBezTo>
                    <a:cubicBezTo>
                      <a:pt x="2394" y="3096"/>
                      <a:pt x="3097" y="2405"/>
                      <a:pt x="3097" y="1548"/>
                    </a:cubicBezTo>
                    <a:cubicBezTo>
                      <a:pt x="3097" y="691"/>
                      <a:pt x="2394" y="0"/>
                      <a:pt x="1549" y="0"/>
                    </a:cubicBezTo>
                    <a:close/>
                  </a:path>
                </a:pathLst>
              </a:custGeom>
              <a:solidFill>
                <a:srgbClr val="000000"/>
              </a:solidFill>
              <a:ln w="0">
                <a:noFill/>
              </a:ln>
            </p:spPr>
            <p:style>
              <a:lnRef idx="0"/>
              <a:fillRef idx="0"/>
              <a:effectRef idx="0"/>
              <a:fontRef idx="minor"/>
            </p:style>
            <p:txBody>
              <a:bodyPr tIns="53640" bIns="53640" anchor="ctr">
                <a:noAutofit/>
              </a:bodyPr>
              <a:p>
                <a:pPr>
                  <a:lnSpc>
                    <a:spcPct val="100000"/>
                  </a:lnSpc>
                </a:pPr>
                <a:endParaRPr b="0" lang="tr-TR" sz="1800" spc="-1" strike="noStrike">
                  <a:solidFill>
                    <a:schemeClr val="dk1"/>
                  </a:solidFill>
                  <a:latin typeface="Arial"/>
                </a:endParaRPr>
              </a:p>
            </p:txBody>
          </p:sp>
          <p:sp>
            <p:nvSpPr>
              <p:cNvPr id="881" name="Google Shape;1931;p29"/>
              <p:cNvSpPr/>
              <p:nvPr/>
            </p:nvSpPr>
            <p:spPr>
              <a:xfrm>
                <a:off x="7719840" y="2957760"/>
                <a:ext cx="54720" cy="38880"/>
              </a:xfrm>
              <a:custGeom>
                <a:avLst/>
                <a:gdLst>
                  <a:gd name="textAreaLeft" fmla="*/ 0 w 54720"/>
                  <a:gd name="textAreaRight" fmla="*/ 55080 w 54720"/>
                  <a:gd name="textAreaTop" fmla="*/ 0 h 38880"/>
                  <a:gd name="textAreaBottom" fmla="*/ 39240 h 38880"/>
                </a:gdLst>
                <a:ahLst/>
                <a:rect l="textAreaLeft" t="textAreaTop" r="textAreaRight" b="textAreaBottom"/>
                <a:pathLst>
                  <a:path fill="none" w="1584" h="1132">
                    <a:moveTo>
                      <a:pt x="0" y="727"/>
                    </a:moveTo>
                    <a:lnTo>
                      <a:pt x="596" y="1132"/>
                    </a:lnTo>
                    <a:lnTo>
                      <a:pt x="1584" y="1"/>
                    </a:lnTo>
                  </a:path>
                </a:pathLst>
              </a:custGeom>
              <a:noFill/>
              <a:ln w="5950">
                <a:solidFill>
                  <a:srgbClr val="000000"/>
                </a:solidFill>
                <a:miter/>
              </a:ln>
            </p:spPr>
            <p:style>
              <a:lnRef idx="0"/>
              <a:fillRef idx="0"/>
              <a:effectRef idx="0"/>
              <a:fontRef idx="minor"/>
            </p:style>
            <p:txBody>
              <a:bodyPr tIns="19440" bIns="19440" anchor="ctr">
                <a:noAutofit/>
              </a:bodyPr>
              <a:p>
                <a:pPr>
                  <a:lnSpc>
                    <a:spcPct val="100000"/>
                  </a:lnSpc>
                </a:pPr>
                <a:endParaRPr b="0" lang="tr-TR" sz="1800" spc="-1" strike="noStrike">
                  <a:solidFill>
                    <a:schemeClr val="dk1"/>
                  </a:solidFill>
                  <a:latin typeface="Arial"/>
                </a:endParaRPr>
              </a:p>
            </p:txBody>
          </p:sp>
          <p:sp>
            <p:nvSpPr>
              <p:cNvPr id="882" name="Google Shape;1932;p29"/>
              <p:cNvSpPr/>
              <p:nvPr/>
            </p:nvSpPr>
            <p:spPr>
              <a:xfrm>
                <a:off x="7654680" y="2448720"/>
                <a:ext cx="178920" cy="333360"/>
              </a:xfrm>
              <a:custGeom>
                <a:avLst/>
                <a:gdLst>
                  <a:gd name="textAreaLeft" fmla="*/ 0 w 178920"/>
                  <a:gd name="textAreaRight" fmla="*/ 179280 w 178920"/>
                  <a:gd name="textAreaTop" fmla="*/ 0 h 333360"/>
                  <a:gd name="textAreaBottom" fmla="*/ 333720 h 333360"/>
                </a:gdLst>
                <a:ahLst/>
                <a:rect l="textAreaLeft" t="textAreaTop" r="textAreaRight" b="textAreaBottom"/>
                <a:pathLst>
                  <a:path fill="none" w="5168" h="9621">
                    <a:moveTo>
                      <a:pt x="0" y="9620"/>
                    </a:moveTo>
                    <a:lnTo>
                      <a:pt x="0" y="2179"/>
                    </a:lnTo>
                    <a:cubicBezTo>
                      <a:pt x="0" y="976"/>
                      <a:pt x="1155" y="0"/>
                      <a:pt x="2584" y="0"/>
                    </a:cubicBezTo>
                    <a:lnTo>
                      <a:pt x="2584" y="0"/>
                    </a:lnTo>
                    <a:cubicBezTo>
                      <a:pt x="4013" y="0"/>
                      <a:pt x="5167" y="976"/>
                      <a:pt x="5167" y="2179"/>
                    </a:cubicBezTo>
                    <a:lnTo>
                      <a:pt x="5167" y="9620"/>
                    </a:lnTo>
                  </a:path>
                </a:pathLst>
              </a:custGeom>
              <a:noFill/>
              <a:ln cap="rnd" w="4775">
                <a:solidFill>
                  <a:srgbClr val="000000"/>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3" name="Google Shape;1933;p29"/>
              <p:cNvSpPr/>
              <p:nvPr/>
            </p:nvSpPr>
            <p:spPr>
              <a:xfrm>
                <a:off x="7179480" y="2301480"/>
                <a:ext cx="1482840" cy="1094760"/>
              </a:xfrm>
              <a:custGeom>
                <a:avLst/>
                <a:gdLst>
                  <a:gd name="textAreaLeft" fmla="*/ 0 w 1482840"/>
                  <a:gd name="textAreaRight" fmla="*/ 1483200 w 1482840"/>
                  <a:gd name="textAreaTop" fmla="*/ 0 h 1094760"/>
                  <a:gd name="textAreaBottom" fmla="*/ 1095120 h 1094760"/>
                </a:gdLst>
                <a:ahLst/>
                <a:rect l="textAreaLeft" t="textAreaTop" r="textAreaRight" b="textAreaBottom"/>
                <a:pathLst>
                  <a:path w="42768" h="31576">
                    <a:moveTo>
                      <a:pt x="1762" y="1"/>
                    </a:moveTo>
                    <a:cubicBezTo>
                      <a:pt x="786" y="1"/>
                      <a:pt x="0" y="786"/>
                      <a:pt x="0" y="1763"/>
                    </a:cubicBezTo>
                    <a:lnTo>
                      <a:pt x="0" y="29814"/>
                    </a:lnTo>
                    <a:cubicBezTo>
                      <a:pt x="0" y="30790"/>
                      <a:pt x="786" y="31576"/>
                      <a:pt x="1762" y="31576"/>
                    </a:cubicBezTo>
                    <a:lnTo>
                      <a:pt x="40993" y="31576"/>
                    </a:lnTo>
                    <a:cubicBezTo>
                      <a:pt x="41981" y="31576"/>
                      <a:pt x="42767" y="30790"/>
                      <a:pt x="42767" y="29814"/>
                    </a:cubicBezTo>
                    <a:lnTo>
                      <a:pt x="42767" y="1763"/>
                    </a:lnTo>
                    <a:cubicBezTo>
                      <a:pt x="42767" y="786"/>
                      <a:pt x="41981" y="1"/>
                      <a:pt x="40993" y="1"/>
                    </a:cubicBezTo>
                    <a:close/>
                  </a:path>
                </a:pathLst>
              </a:custGeom>
              <a:solidFill>
                <a:srgbClr val="ffffff"/>
              </a:solidFill>
              <a:ln w="22925">
                <a:solidFill>
                  <a:srgbClr val="4bacc6"/>
                </a:solidFill>
                <a:miter/>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4" name="Google Shape;1934;p29"/>
              <p:cNvSpPr/>
              <p:nvPr/>
            </p:nvSpPr>
            <p:spPr>
              <a:xfrm>
                <a:off x="8023680" y="2706840"/>
                <a:ext cx="483480" cy="313560"/>
              </a:xfrm>
              <a:custGeom>
                <a:avLst/>
                <a:gdLst>
                  <a:gd name="textAreaLeft" fmla="*/ 0 w 483480"/>
                  <a:gd name="textAreaRight" fmla="*/ 483840 w 483480"/>
                  <a:gd name="textAreaTop" fmla="*/ 0 h 313560"/>
                  <a:gd name="textAreaBottom" fmla="*/ 313920 h 313560"/>
                </a:gdLst>
                <a:ahLst/>
                <a:rect l="textAreaLeft" t="textAreaTop" r="textAreaRight" b="textAreaBottom"/>
                <a:pathLst>
                  <a:path w="13955" h="9054">
                    <a:moveTo>
                      <a:pt x="1608" y="1"/>
                    </a:moveTo>
                    <a:lnTo>
                      <a:pt x="179" y="3763"/>
                    </a:lnTo>
                    <a:cubicBezTo>
                      <a:pt x="0" y="4251"/>
                      <a:pt x="238" y="4787"/>
                      <a:pt x="727" y="4977"/>
                    </a:cubicBezTo>
                    <a:lnTo>
                      <a:pt x="11323" y="8990"/>
                    </a:lnTo>
                    <a:cubicBezTo>
                      <a:pt x="11435" y="9033"/>
                      <a:pt x="11549" y="9054"/>
                      <a:pt x="11661" y="9054"/>
                    </a:cubicBezTo>
                    <a:cubicBezTo>
                      <a:pt x="12039" y="9054"/>
                      <a:pt x="12391" y="8821"/>
                      <a:pt x="12538" y="8454"/>
                    </a:cubicBezTo>
                    <a:lnTo>
                      <a:pt x="13954" y="4680"/>
                    </a:lnTo>
                    <a:lnTo>
                      <a:pt x="1608" y="1"/>
                    </a:ln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5" name="Google Shape;1935;p29"/>
              <p:cNvSpPr/>
              <p:nvPr/>
            </p:nvSpPr>
            <p:spPr>
              <a:xfrm>
                <a:off x="8095680" y="2632680"/>
                <a:ext cx="438120" cy="192960"/>
              </a:xfrm>
              <a:custGeom>
                <a:avLst/>
                <a:gdLst>
                  <a:gd name="textAreaLeft" fmla="*/ 0 w 438120"/>
                  <a:gd name="textAreaRight" fmla="*/ 438480 w 438120"/>
                  <a:gd name="textAreaTop" fmla="*/ 0 h 192960"/>
                  <a:gd name="textAreaBottom" fmla="*/ 193320 h 192960"/>
                </a:gdLst>
                <a:ahLst/>
                <a:rect l="textAreaLeft" t="textAreaTop" r="textAreaRight" b="textAreaBottom"/>
                <a:pathLst>
                  <a:path w="12646" h="5573">
                    <a:moveTo>
                      <a:pt x="979" y="1"/>
                    </a:moveTo>
                    <a:cubicBezTo>
                      <a:pt x="600" y="1"/>
                      <a:pt x="247" y="229"/>
                      <a:pt x="108" y="608"/>
                    </a:cubicBezTo>
                    <a:lnTo>
                      <a:pt x="1" y="881"/>
                    </a:lnTo>
                    <a:lnTo>
                      <a:pt x="12348" y="5572"/>
                    </a:lnTo>
                    <a:lnTo>
                      <a:pt x="12455" y="5299"/>
                    </a:lnTo>
                    <a:cubicBezTo>
                      <a:pt x="12645" y="4810"/>
                      <a:pt x="12395" y="4263"/>
                      <a:pt x="11907" y="4084"/>
                    </a:cubicBezTo>
                    <a:lnTo>
                      <a:pt x="1311" y="60"/>
                    </a:lnTo>
                    <a:cubicBezTo>
                      <a:pt x="1201" y="20"/>
                      <a:pt x="1089" y="1"/>
                      <a:pt x="979" y="1"/>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6" name="Google Shape;1936;p29"/>
              <p:cNvSpPr/>
              <p:nvPr/>
            </p:nvSpPr>
            <p:spPr>
              <a:xfrm>
                <a:off x="8079480" y="2663640"/>
                <a:ext cx="443880" cy="204840"/>
              </a:xfrm>
              <a:custGeom>
                <a:avLst/>
                <a:gdLst>
                  <a:gd name="textAreaLeft" fmla="*/ 0 w 443880"/>
                  <a:gd name="textAreaRight" fmla="*/ 444240 w 443880"/>
                  <a:gd name="textAreaTop" fmla="*/ 0 h 204840"/>
                  <a:gd name="textAreaBottom" fmla="*/ 205200 h 204840"/>
                </a:gdLst>
                <a:ahLst/>
                <a:rect l="textAreaLeft" t="textAreaTop" r="textAreaRight" b="textAreaBottom"/>
                <a:pathLst>
                  <a:path w="12812" h="5918">
                    <a:moveTo>
                      <a:pt x="465" y="0"/>
                    </a:moveTo>
                    <a:lnTo>
                      <a:pt x="1" y="1239"/>
                    </a:lnTo>
                    <a:lnTo>
                      <a:pt x="12347" y="5918"/>
                    </a:lnTo>
                    <a:lnTo>
                      <a:pt x="12812" y="4679"/>
                    </a:lnTo>
                    <a:lnTo>
                      <a:pt x="465" y="0"/>
                    </a:ln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87" name="Google Shape;1937;p29"/>
              <p:cNvSpPr/>
              <p:nvPr/>
            </p:nvSpPr>
            <p:spPr>
              <a:xfrm>
                <a:off x="8072640" y="2750040"/>
                <a:ext cx="209160" cy="154800"/>
              </a:xfrm>
              <a:custGeom>
                <a:avLst/>
                <a:gdLst>
                  <a:gd name="textAreaLeft" fmla="*/ 0 w 209160"/>
                  <a:gd name="textAreaRight" fmla="*/ 209520 w 209160"/>
                  <a:gd name="textAreaTop" fmla="*/ 0 h 154800"/>
                  <a:gd name="textAreaBottom" fmla="*/ 155160 h 154800"/>
                </a:gdLst>
                <a:ahLst/>
                <a:rect l="textAreaLeft" t="textAreaTop" r="textAreaRight" b="textAreaBottom"/>
                <a:pathLst>
                  <a:path w="6037" h="4474">
                    <a:moveTo>
                      <a:pt x="1251" y="1"/>
                    </a:moveTo>
                    <a:cubicBezTo>
                      <a:pt x="1070" y="1"/>
                      <a:pt x="897" y="105"/>
                      <a:pt x="822" y="284"/>
                    </a:cubicBezTo>
                    <a:lnTo>
                      <a:pt x="84" y="2249"/>
                    </a:lnTo>
                    <a:cubicBezTo>
                      <a:pt x="0" y="2475"/>
                      <a:pt x="107" y="2737"/>
                      <a:pt x="334" y="2820"/>
                    </a:cubicBezTo>
                    <a:lnTo>
                      <a:pt x="4632" y="4452"/>
                    </a:lnTo>
                    <a:cubicBezTo>
                      <a:pt x="4679" y="4466"/>
                      <a:pt x="4727" y="4474"/>
                      <a:pt x="4775" y="4474"/>
                    </a:cubicBezTo>
                    <a:cubicBezTo>
                      <a:pt x="4959" y="4474"/>
                      <a:pt x="5137" y="4369"/>
                      <a:pt x="5203" y="4190"/>
                    </a:cubicBezTo>
                    <a:lnTo>
                      <a:pt x="5953" y="2225"/>
                    </a:lnTo>
                    <a:cubicBezTo>
                      <a:pt x="6037" y="1999"/>
                      <a:pt x="5918" y="1749"/>
                      <a:pt x="5691" y="1654"/>
                    </a:cubicBezTo>
                    <a:lnTo>
                      <a:pt x="1393" y="23"/>
                    </a:lnTo>
                    <a:cubicBezTo>
                      <a:pt x="1346" y="8"/>
                      <a:pt x="1299" y="1"/>
                      <a:pt x="1251" y="1"/>
                    </a:cubicBezTo>
                    <a:close/>
                  </a:path>
                </a:pathLst>
              </a:custGeom>
              <a:solidFill>
                <a:srgbClr val="fafbfd"/>
              </a:solidFill>
              <a:ln w="0">
                <a:noFill/>
              </a:ln>
            </p:spPr>
            <p:style>
              <a:lnRef idx="0"/>
              <a:fillRef idx="0"/>
              <a:effectRef idx="0"/>
              <a:fontRef idx="minor"/>
            </p:style>
            <p:txBody>
              <a:bodyPr tIns="77400" bIns="77400" anchor="ctr">
                <a:noAutofit/>
              </a:bodyPr>
              <a:p>
                <a:pPr>
                  <a:lnSpc>
                    <a:spcPct val="100000"/>
                  </a:lnSpc>
                </a:pPr>
                <a:endParaRPr b="0" lang="tr-TR" sz="1800" spc="-1" strike="noStrike">
                  <a:solidFill>
                    <a:schemeClr val="dk1"/>
                  </a:solidFill>
                  <a:latin typeface="Arial"/>
                </a:endParaRPr>
              </a:p>
            </p:txBody>
          </p:sp>
          <p:sp>
            <p:nvSpPr>
              <p:cNvPr id="888" name="Google Shape;1938;p29"/>
              <p:cNvSpPr/>
              <p:nvPr/>
            </p:nvSpPr>
            <p:spPr>
              <a:xfrm>
                <a:off x="8285040" y="2846880"/>
                <a:ext cx="107640" cy="91440"/>
              </a:xfrm>
              <a:custGeom>
                <a:avLst/>
                <a:gdLst>
                  <a:gd name="textAreaLeft" fmla="*/ 0 w 107640"/>
                  <a:gd name="textAreaRight" fmla="*/ 108000 w 107640"/>
                  <a:gd name="textAreaTop" fmla="*/ 0 h 91440"/>
                  <a:gd name="textAreaBottom" fmla="*/ 91800 h 91440"/>
                </a:gdLst>
                <a:ahLst/>
                <a:rect l="textAreaLeft" t="textAreaTop" r="textAreaRight" b="textAreaBottom"/>
                <a:pathLst>
                  <a:path w="3110" h="2642">
                    <a:moveTo>
                      <a:pt x="1606" y="1"/>
                    </a:moveTo>
                    <a:cubicBezTo>
                      <a:pt x="704" y="1"/>
                      <a:pt x="0" y="950"/>
                      <a:pt x="407" y="1864"/>
                    </a:cubicBezTo>
                    <a:cubicBezTo>
                      <a:pt x="644" y="2385"/>
                      <a:pt x="1129" y="2642"/>
                      <a:pt x="1613" y="2642"/>
                    </a:cubicBezTo>
                    <a:cubicBezTo>
                      <a:pt x="2124" y="2642"/>
                      <a:pt x="2633" y="2355"/>
                      <a:pt x="2848" y="1793"/>
                    </a:cubicBezTo>
                    <a:cubicBezTo>
                      <a:pt x="3109" y="1114"/>
                      <a:pt x="2764" y="340"/>
                      <a:pt x="2086" y="90"/>
                    </a:cubicBezTo>
                    <a:cubicBezTo>
                      <a:pt x="1923" y="29"/>
                      <a:pt x="1762" y="1"/>
                      <a:pt x="1606" y="1"/>
                    </a:cubicBezTo>
                    <a:close/>
                  </a:path>
                </a:pathLst>
              </a:custGeom>
              <a:solidFill>
                <a:schemeClr val="dk2"/>
              </a:solidFill>
              <a:ln w="0">
                <a:noFill/>
              </a:ln>
            </p:spPr>
            <p:style>
              <a:lnRef idx="0"/>
              <a:fillRef idx="0"/>
              <a:effectRef idx="0"/>
              <a:fontRef idx="minor"/>
            </p:style>
            <p:txBody>
              <a:bodyPr anchor="ctr">
                <a:noAutofit/>
              </a:bodyPr>
              <a:p>
                <a:pPr>
                  <a:lnSpc>
                    <a:spcPct val="100000"/>
                  </a:lnSpc>
                </a:pPr>
                <a:endParaRPr b="0" lang="tr-TR" sz="1800" spc="-1" strike="noStrike">
                  <a:solidFill>
                    <a:schemeClr val="dk1"/>
                  </a:solidFill>
                  <a:latin typeface="Arial"/>
                </a:endParaRPr>
              </a:p>
            </p:txBody>
          </p:sp>
          <p:sp>
            <p:nvSpPr>
              <p:cNvPr id="889" name="Google Shape;1939;p29"/>
              <p:cNvSpPr/>
              <p:nvPr/>
            </p:nvSpPr>
            <p:spPr>
              <a:xfrm>
                <a:off x="8360280" y="2875320"/>
                <a:ext cx="107280" cy="91440"/>
              </a:xfrm>
              <a:custGeom>
                <a:avLst/>
                <a:gdLst>
                  <a:gd name="textAreaLeft" fmla="*/ 0 w 107280"/>
                  <a:gd name="textAreaRight" fmla="*/ 107640 w 107280"/>
                  <a:gd name="textAreaTop" fmla="*/ 0 h 91440"/>
                  <a:gd name="textAreaBottom" fmla="*/ 91800 h 91440"/>
                </a:gdLst>
                <a:ahLst/>
                <a:rect l="textAreaLeft" t="textAreaTop" r="textAreaRight" b="textAreaBottom"/>
                <a:pathLst>
                  <a:path w="3108" h="2642">
                    <a:moveTo>
                      <a:pt x="1608" y="0"/>
                    </a:moveTo>
                    <a:cubicBezTo>
                      <a:pt x="710" y="0"/>
                      <a:pt x="0" y="949"/>
                      <a:pt x="417" y="1864"/>
                    </a:cubicBezTo>
                    <a:cubicBezTo>
                      <a:pt x="648" y="2385"/>
                      <a:pt x="1130" y="2641"/>
                      <a:pt x="1614" y="2641"/>
                    </a:cubicBezTo>
                    <a:cubicBezTo>
                      <a:pt x="2125" y="2641"/>
                      <a:pt x="2637" y="2355"/>
                      <a:pt x="2857" y="1792"/>
                    </a:cubicBezTo>
                    <a:cubicBezTo>
                      <a:pt x="3107" y="1113"/>
                      <a:pt x="2774" y="340"/>
                      <a:pt x="2083" y="90"/>
                    </a:cubicBezTo>
                    <a:cubicBezTo>
                      <a:pt x="1923" y="28"/>
                      <a:pt x="1763" y="0"/>
                      <a:pt x="1608" y="0"/>
                    </a:cubicBezTo>
                    <a:close/>
                  </a:path>
                </a:pathLst>
              </a:custGeom>
              <a:solidFill>
                <a:schemeClr val="lt2"/>
              </a:solidFill>
              <a:ln w="0">
                <a:noFill/>
              </a:ln>
            </p:spPr>
            <p:style>
              <a:lnRef idx="0"/>
              <a:fillRef idx="0"/>
              <a:effectRef idx="0"/>
              <a:fontRef idx="minor"/>
            </p:style>
            <p:txBody>
              <a:bodyPr anchor="ctr">
                <a:noAutofit/>
              </a:bodyPr>
              <a:p>
                <a:pPr>
                  <a:lnSpc>
                    <a:spcPct val="100000"/>
                  </a:lnSpc>
                </a:pPr>
                <a:endParaRPr b="0" lang="tr-TR" sz="1800" spc="-1" strike="noStrike">
                  <a:solidFill>
                    <a:schemeClr val="dk1"/>
                  </a:solidFill>
                  <a:latin typeface="Arial"/>
                </a:endParaRPr>
              </a:p>
            </p:txBody>
          </p:sp>
          <p:sp>
            <p:nvSpPr>
              <p:cNvPr id="890" name="Google Shape;1940;p29"/>
              <p:cNvSpPr/>
              <p:nvPr/>
            </p:nvSpPr>
            <p:spPr>
              <a:xfrm>
                <a:off x="7429680" y="2703960"/>
                <a:ext cx="556560" cy="523440"/>
              </a:xfrm>
              <a:custGeom>
                <a:avLst/>
                <a:gdLst>
                  <a:gd name="textAreaLeft" fmla="*/ 0 w 556560"/>
                  <a:gd name="textAreaRight" fmla="*/ 556920 w 556560"/>
                  <a:gd name="textAreaTop" fmla="*/ 0 h 523440"/>
                  <a:gd name="textAreaBottom" fmla="*/ 523800 h 523440"/>
                </a:gdLst>
                <a:ahLst/>
                <a:rect l="textAreaLeft" t="textAreaTop" r="textAreaRight" b="textAreaBottom"/>
                <a:pathLst>
                  <a:path w="16062" h="15099">
                    <a:moveTo>
                      <a:pt x="2486" y="0"/>
                    </a:moveTo>
                    <a:cubicBezTo>
                      <a:pt x="2307" y="0"/>
                      <a:pt x="2154" y="117"/>
                      <a:pt x="2120" y="299"/>
                    </a:cubicBezTo>
                    <a:lnTo>
                      <a:pt x="143" y="13360"/>
                    </a:lnTo>
                    <a:cubicBezTo>
                      <a:pt x="0" y="14277"/>
                      <a:pt x="857" y="15098"/>
                      <a:pt x="1965" y="15098"/>
                    </a:cubicBezTo>
                    <a:lnTo>
                      <a:pt x="14097" y="15098"/>
                    </a:lnTo>
                    <a:cubicBezTo>
                      <a:pt x="15204" y="15098"/>
                      <a:pt x="16062" y="14277"/>
                      <a:pt x="15907" y="13360"/>
                    </a:cubicBezTo>
                    <a:lnTo>
                      <a:pt x="13942" y="299"/>
                    </a:lnTo>
                    <a:cubicBezTo>
                      <a:pt x="13897" y="117"/>
                      <a:pt x="13743" y="0"/>
                      <a:pt x="13564" y="0"/>
                    </a:cubicBezTo>
                    <a:cubicBezTo>
                      <a:pt x="13555" y="0"/>
                      <a:pt x="13546" y="1"/>
                      <a:pt x="13538" y="1"/>
                    </a:cubicBezTo>
                    <a:lnTo>
                      <a:pt x="2512" y="1"/>
                    </a:lnTo>
                    <a:cubicBezTo>
                      <a:pt x="2504" y="1"/>
                      <a:pt x="2495" y="0"/>
                      <a:pt x="2486"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91" name="Google Shape;1941;p29"/>
              <p:cNvSpPr/>
              <p:nvPr/>
            </p:nvSpPr>
            <p:spPr>
              <a:xfrm>
                <a:off x="7618680" y="2428200"/>
                <a:ext cx="178920" cy="333360"/>
              </a:xfrm>
              <a:custGeom>
                <a:avLst/>
                <a:gdLst>
                  <a:gd name="textAreaLeft" fmla="*/ 0 w 178920"/>
                  <a:gd name="textAreaRight" fmla="*/ 179280 w 178920"/>
                  <a:gd name="textAreaTop" fmla="*/ 0 h 333360"/>
                  <a:gd name="textAreaBottom" fmla="*/ 333720 h 333360"/>
                </a:gdLst>
                <a:ahLst/>
                <a:rect l="textAreaLeft" t="textAreaTop" r="textAreaRight" b="textAreaBottom"/>
                <a:pathLst>
                  <a:path fill="none" w="5168" h="9621">
                    <a:moveTo>
                      <a:pt x="0" y="9621"/>
                    </a:moveTo>
                    <a:lnTo>
                      <a:pt x="0" y="2180"/>
                    </a:lnTo>
                    <a:cubicBezTo>
                      <a:pt x="0" y="977"/>
                      <a:pt x="1155" y="1"/>
                      <a:pt x="2584" y="1"/>
                    </a:cubicBezTo>
                    <a:lnTo>
                      <a:pt x="2584" y="1"/>
                    </a:lnTo>
                    <a:cubicBezTo>
                      <a:pt x="4001" y="1"/>
                      <a:pt x="5168" y="977"/>
                      <a:pt x="5168" y="2180"/>
                    </a:cubicBezTo>
                    <a:lnTo>
                      <a:pt x="5168" y="9621"/>
                    </a:lnTo>
                  </a:path>
                </a:pathLst>
              </a:custGeom>
              <a:noFill/>
              <a:ln cap="rnd" w="19050">
                <a:solidFill>
                  <a:srgbClr val="9bbb59"/>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92" name="Google Shape;1942;p29"/>
              <p:cNvSpPr/>
              <p:nvPr/>
            </p:nvSpPr>
            <p:spPr>
              <a:xfrm>
                <a:off x="7461720" y="2703960"/>
                <a:ext cx="556200" cy="523440"/>
              </a:xfrm>
              <a:custGeom>
                <a:avLst/>
                <a:gdLst>
                  <a:gd name="textAreaLeft" fmla="*/ 0 w 556200"/>
                  <a:gd name="textAreaRight" fmla="*/ 556560 w 556200"/>
                  <a:gd name="textAreaTop" fmla="*/ 0 h 523440"/>
                  <a:gd name="textAreaBottom" fmla="*/ 523800 h 523440"/>
                </a:gdLst>
                <a:ahLst/>
                <a:rect l="textAreaLeft" t="textAreaTop" r="textAreaRight" b="textAreaBottom"/>
                <a:pathLst>
                  <a:path w="16051" h="15099">
                    <a:moveTo>
                      <a:pt x="2487" y="0"/>
                    </a:moveTo>
                    <a:cubicBezTo>
                      <a:pt x="2308" y="0"/>
                      <a:pt x="2154" y="117"/>
                      <a:pt x="2108" y="299"/>
                    </a:cubicBezTo>
                    <a:lnTo>
                      <a:pt x="132" y="13360"/>
                    </a:lnTo>
                    <a:cubicBezTo>
                      <a:pt x="1" y="14277"/>
                      <a:pt x="846" y="15098"/>
                      <a:pt x="1954" y="15098"/>
                    </a:cubicBezTo>
                    <a:lnTo>
                      <a:pt x="14098" y="15098"/>
                    </a:lnTo>
                    <a:cubicBezTo>
                      <a:pt x="15193" y="15098"/>
                      <a:pt x="16051" y="14277"/>
                      <a:pt x="15920" y="13360"/>
                    </a:cubicBezTo>
                    <a:lnTo>
                      <a:pt x="13931" y="299"/>
                    </a:lnTo>
                    <a:cubicBezTo>
                      <a:pt x="13897" y="117"/>
                      <a:pt x="13733" y="0"/>
                      <a:pt x="13563" y="0"/>
                    </a:cubicBezTo>
                    <a:cubicBezTo>
                      <a:pt x="13555" y="0"/>
                      <a:pt x="13546" y="1"/>
                      <a:pt x="13538" y="1"/>
                    </a:cubicBezTo>
                    <a:lnTo>
                      <a:pt x="2513" y="1"/>
                    </a:lnTo>
                    <a:cubicBezTo>
                      <a:pt x="2504" y="1"/>
                      <a:pt x="2496" y="0"/>
                      <a:pt x="2487"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93" name="Google Shape;1943;p29"/>
              <p:cNvSpPr/>
              <p:nvPr/>
            </p:nvSpPr>
            <p:spPr>
              <a:xfrm>
                <a:off x="7633080" y="2743920"/>
                <a:ext cx="42480" cy="36000"/>
              </a:xfrm>
              <a:custGeom>
                <a:avLst/>
                <a:gdLst>
                  <a:gd name="textAreaLeft" fmla="*/ 0 w 42480"/>
                  <a:gd name="textAreaRight" fmla="*/ 42840 w 42480"/>
                  <a:gd name="textAreaTop" fmla="*/ 0 h 36000"/>
                  <a:gd name="textAreaBottom" fmla="*/ 36360 h 36000"/>
                </a:gdLst>
                <a:ahLst/>
                <a:rect l="textAreaLeft" t="textAreaTop" r="textAreaRight" b="textAreaBottom"/>
                <a:pathLst>
                  <a:path w="1240" h="1048">
                    <a:moveTo>
                      <a:pt x="620" y="0"/>
                    </a:moveTo>
                    <a:cubicBezTo>
                      <a:pt x="275" y="0"/>
                      <a:pt x="1" y="226"/>
                      <a:pt x="1" y="524"/>
                    </a:cubicBezTo>
                    <a:cubicBezTo>
                      <a:pt x="1" y="810"/>
                      <a:pt x="275" y="1048"/>
                      <a:pt x="620" y="1048"/>
                    </a:cubicBezTo>
                    <a:cubicBezTo>
                      <a:pt x="965" y="1048"/>
                      <a:pt x="1239" y="810"/>
                      <a:pt x="1239" y="524"/>
                    </a:cubicBezTo>
                    <a:cubicBezTo>
                      <a:pt x="1239" y="226"/>
                      <a:pt x="965" y="0"/>
                      <a:pt x="620" y="0"/>
                    </a:cubicBezTo>
                    <a:close/>
                  </a:path>
                </a:pathLst>
              </a:custGeom>
              <a:solidFill>
                <a:schemeClr val="accent6"/>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894" name="Google Shape;1944;p29"/>
              <p:cNvSpPr/>
              <p:nvPr/>
            </p:nvSpPr>
            <p:spPr>
              <a:xfrm>
                <a:off x="7812360" y="2743920"/>
                <a:ext cx="42480" cy="36000"/>
              </a:xfrm>
              <a:custGeom>
                <a:avLst/>
                <a:gdLst>
                  <a:gd name="textAreaLeft" fmla="*/ 0 w 42480"/>
                  <a:gd name="textAreaRight" fmla="*/ 42840 w 42480"/>
                  <a:gd name="textAreaTop" fmla="*/ 0 h 36000"/>
                  <a:gd name="textAreaBottom" fmla="*/ 36360 h 36000"/>
                </a:gdLst>
                <a:ahLst/>
                <a:rect l="textAreaLeft" t="textAreaTop" r="textAreaRight" b="textAreaBottom"/>
                <a:pathLst>
                  <a:path w="1239" h="1048">
                    <a:moveTo>
                      <a:pt x="619" y="0"/>
                    </a:moveTo>
                    <a:cubicBezTo>
                      <a:pt x="274" y="0"/>
                      <a:pt x="0" y="226"/>
                      <a:pt x="0" y="524"/>
                    </a:cubicBezTo>
                    <a:cubicBezTo>
                      <a:pt x="0" y="810"/>
                      <a:pt x="274" y="1048"/>
                      <a:pt x="619" y="1048"/>
                    </a:cubicBezTo>
                    <a:cubicBezTo>
                      <a:pt x="965" y="1048"/>
                      <a:pt x="1239" y="810"/>
                      <a:pt x="1239" y="524"/>
                    </a:cubicBezTo>
                    <a:cubicBezTo>
                      <a:pt x="1239" y="226"/>
                      <a:pt x="965" y="0"/>
                      <a:pt x="619" y="0"/>
                    </a:cubicBezTo>
                    <a:close/>
                  </a:path>
                </a:pathLst>
              </a:custGeom>
              <a:solidFill>
                <a:schemeClr val="accent6"/>
              </a:solidFill>
              <a:ln w="0">
                <a:noFill/>
              </a:ln>
            </p:spPr>
            <p:style>
              <a:lnRef idx="0"/>
              <a:fillRef idx="0"/>
              <a:effectRef idx="0"/>
              <a:fontRef idx="minor"/>
            </p:style>
            <p:txBody>
              <a:bodyPr tIns="18000" bIns="18000" anchor="ctr">
                <a:noAutofit/>
              </a:bodyPr>
              <a:p>
                <a:pPr>
                  <a:lnSpc>
                    <a:spcPct val="100000"/>
                  </a:lnSpc>
                </a:pPr>
                <a:endParaRPr b="0" lang="tr-TR" sz="1800" spc="-1" strike="noStrike">
                  <a:solidFill>
                    <a:schemeClr val="dk1"/>
                  </a:solidFill>
                  <a:latin typeface="Arial"/>
                </a:endParaRPr>
              </a:p>
            </p:txBody>
          </p:sp>
          <p:sp>
            <p:nvSpPr>
              <p:cNvPr id="895" name="Google Shape;1945;p29"/>
              <p:cNvSpPr/>
              <p:nvPr/>
            </p:nvSpPr>
            <p:spPr>
              <a:xfrm>
                <a:off x="7628040" y="2858400"/>
                <a:ext cx="231840" cy="241200"/>
              </a:xfrm>
              <a:custGeom>
                <a:avLst/>
                <a:gdLst>
                  <a:gd name="textAreaLeft" fmla="*/ 0 w 231840"/>
                  <a:gd name="textAreaRight" fmla="*/ 232200 w 231840"/>
                  <a:gd name="textAreaTop" fmla="*/ 0 h 241200"/>
                  <a:gd name="textAreaBottom" fmla="*/ 241560 h 241200"/>
                </a:gdLst>
                <a:ahLst/>
                <a:rect l="textAreaLeft" t="textAreaTop" r="textAreaRight" b="textAreaBottom"/>
                <a:pathLst>
                  <a:path w="6692" h="6966">
                    <a:moveTo>
                      <a:pt x="0" y="0"/>
                    </a:moveTo>
                    <a:cubicBezTo>
                      <a:pt x="0" y="0"/>
                      <a:pt x="250" y="5441"/>
                      <a:pt x="3346" y="6965"/>
                    </a:cubicBezTo>
                    <a:cubicBezTo>
                      <a:pt x="6441" y="5441"/>
                      <a:pt x="6691" y="0"/>
                      <a:pt x="6691" y="0"/>
                    </a:cubicBezTo>
                    <a:close/>
                  </a:path>
                </a:pathLst>
              </a:custGeom>
              <a:solidFill>
                <a:schemeClr val="accent4"/>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96" name="Google Shape;1946;p29"/>
              <p:cNvSpPr/>
              <p:nvPr/>
            </p:nvSpPr>
            <p:spPr>
              <a:xfrm>
                <a:off x="7652160" y="2880360"/>
                <a:ext cx="183960" cy="194760"/>
              </a:xfrm>
              <a:custGeom>
                <a:avLst/>
                <a:gdLst>
                  <a:gd name="textAreaLeft" fmla="*/ 0 w 183960"/>
                  <a:gd name="textAreaRight" fmla="*/ 184320 w 183960"/>
                  <a:gd name="textAreaTop" fmla="*/ 0 h 194760"/>
                  <a:gd name="textAreaBottom" fmla="*/ 195120 h 194760"/>
                </a:gdLst>
                <a:ahLst/>
                <a:rect l="textAreaLeft" t="textAreaTop" r="textAreaRight" b="textAreaBottom"/>
                <a:pathLst>
                  <a:path w="5311" h="5620">
                    <a:moveTo>
                      <a:pt x="1" y="0"/>
                    </a:moveTo>
                    <a:cubicBezTo>
                      <a:pt x="167" y="1357"/>
                      <a:pt x="739" y="4429"/>
                      <a:pt x="2656" y="5620"/>
                    </a:cubicBezTo>
                    <a:cubicBezTo>
                      <a:pt x="4561" y="4429"/>
                      <a:pt x="5144" y="1357"/>
                      <a:pt x="5311"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sp>
            <p:nvSpPr>
              <p:cNvPr id="897" name="Google Shape;1947;p29"/>
              <p:cNvSpPr/>
              <p:nvPr/>
            </p:nvSpPr>
            <p:spPr>
              <a:xfrm>
                <a:off x="7690680" y="2903400"/>
                <a:ext cx="106920" cy="106920"/>
              </a:xfrm>
              <a:custGeom>
                <a:avLst/>
                <a:gdLst>
                  <a:gd name="textAreaLeft" fmla="*/ 0 w 106920"/>
                  <a:gd name="textAreaRight" fmla="*/ 107280 w 106920"/>
                  <a:gd name="textAreaTop" fmla="*/ 0 h 106920"/>
                  <a:gd name="textAreaBottom" fmla="*/ 107280 h 106920"/>
                </a:gdLst>
                <a:ahLst/>
                <a:rect l="textAreaLeft" t="textAreaTop" r="textAreaRight" b="textAreaBottom"/>
                <a:pathLst>
                  <a:path w="3097" h="3097">
                    <a:moveTo>
                      <a:pt x="1549" y="1"/>
                    </a:moveTo>
                    <a:cubicBezTo>
                      <a:pt x="692" y="1"/>
                      <a:pt x="1" y="691"/>
                      <a:pt x="1" y="1549"/>
                    </a:cubicBezTo>
                    <a:cubicBezTo>
                      <a:pt x="1" y="2406"/>
                      <a:pt x="692" y="3097"/>
                      <a:pt x="1549" y="3097"/>
                    </a:cubicBezTo>
                    <a:cubicBezTo>
                      <a:pt x="2394" y="3097"/>
                      <a:pt x="3097" y="2406"/>
                      <a:pt x="3097" y="1549"/>
                    </a:cubicBezTo>
                    <a:cubicBezTo>
                      <a:pt x="3097" y="691"/>
                      <a:pt x="2394" y="1"/>
                      <a:pt x="1549" y="1"/>
                    </a:cubicBezTo>
                    <a:close/>
                  </a:path>
                </a:pathLst>
              </a:custGeom>
              <a:solidFill>
                <a:schemeClr val="accent2"/>
              </a:solidFill>
              <a:ln w="0">
                <a:noFill/>
              </a:ln>
            </p:spPr>
            <p:style>
              <a:lnRef idx="0"/>
              <a:fillRef idx="0"/>
              <a:effectRef idx="0"/>
              <a:fontRef idx="minor"/>
            </p:style>
            <p:txBody>
              <a:bodyPr tIns="53640" bIns="53640" anchor="ctr">
                <a:noAutofit/>
              </a:bodyPr>
              <a:p>
                <a:pPr>
                  <a:lnSpc>
                    <a:spcPct val="100000"/>
                  </a:lnSpc>
                </a:pPr>
                <a:endParaRPr b="0" lang="tr-TR" sz="1800" spc="-1" strike="noStrike">
                  <a:solidFill>
                    <a:schemeClr val="dk1"/>
                  </a:solidFill>
                  <a:latin typeface="Arial"/>
                </a:endParaRPr>
              </a:p>
            </p:txBody>
          </p:sp>
          <p:sp>
            <p:nvSpPr>
              <p:cNvPr id="898" name="Google Shape;1948;p29"/>
              <p:cNvSpPr/>
              <p:nvPr/>
            </p:nvSpPr>
            <p:spPr>
              <a:xfrm>
                <a:off x="7719840" y="2937600"/>
                <a:ext cx="54720" cy="38880"/>
              </a:xfrm>
              <a:custGeom>
                <a:avLst/>
                <a:gdLst>
                  <a:gd name="textAreaLeft" fmla="*/ 0 w 54720"/>
                  <a:gd name="textAreaRight" fmla="*/ 55080 w 54720"/>
                  <a:gd name="textAreaTop" fmla="*/ 0 h 38880"/>
                  <a:gd name="textAreaBottom" fmla="*/ 39240 h 38880"/>
                </a:gdLst>
                <a:ahLst/>
                <a:rect l="textAreaLeft" t="textAreaTop" r="textAreaRight" b="textAreaBottom"/>
                <a:pathLst>
                  <a:path fill="none" w="1584" h="1132">
                    <a:moveTo>
                      <a:pt x="0" y="726"/>
                    </a:moveTo>
                    <a:lnTo>
                      <a:pt x="596" y="1131"/>
                    </a:lnTo>
                    <a:lnTo>
                      <a:pt x="1584" y="0"/>
                    </a:lnTo>
                  </a:path>
                </a:pathLst>
              </a:custGeom>
              <a:noFill/>
              <a:ln w="19050">
                <a:solidFill>
                  <a:srgbClr val="f79646"/>
                </a:solidFill>
                <a:miter/>
              </a:ln>
            </p:spPr>
            <p:style>
              <a:lnRef idx="0"/>
              <a:fillRef idx="0"/>
              <a:effectRef idx="0"/>
              <a:fontRef idx="minor"/>
            </p:style>
            <p:txBody>
              <a:bodyPr tIns="19440" bIns="19440" anchor="ctr">
                <a:noAutofit/>
              </a:bodyPr>
              <a:p>
                <a:pPr>
                  <a:lnSpc>
                    <a:spcPct val="100000"/>
                  </a:lnSpc>
                </a:pPr>
                <a:endParaRPr b="0" lang="tr-TR" sz="1800" spc="-1" strike="noStrike">
                  <a:solidFill>
                    <a:schemeClr val="dk1"/>
                  </a:solidFill>
                  <a:latin typeface="Arial"/>
                </a:endParaRPr>
              </a:p>
            </p:txBody>
          </p:sp>
          <p:sp>
            <p:nvSpPr>
              <p:cNvPr id="899" name="Google Shape;1949;p29"/>
              <p:cNvSpPr/>
              <p:nvPr/>
            </p:nvSpPr>
            <p:spPr>
              <a:xfrm>
                <a:off x="7654680" y="2428200"/>
                <a:ext cx="178920" cy="333360"/>
              </a:xfrm>
              <a:custGeom>
                <a:avLst/>
                <a:gdLst>
                  <a:gd name="textAreaLeft" fmla="*/ 0 w 178920"/>
                  <a:gd name="textAreaRight" fmla="*/ 179280 w 178920"/>
                  <a:gd name="textAreaTop" fmla="*/ 0 h 333360"/>
                  <a:gd name="textAreaBottom" fmla="*/ 333720 h 333360"/>
                </a:gdLst>
                <a:ahLst/>
                <a:rect l="textAreaLeft" t="textAreaTop" r="textAreaRight" b="textAreaBottom"/>
                <a:pathLst>
                  <a:path fill="none" w="5168" h="9621">
                    <a:moveTo>
                      <a:pt x="0" y="9621"/>
                    </a:moveTo>
                    <a:lnTo>
                      <a:pt x="0" y="2180"/>
                    </a:lnTo>
                    <a:cubicBezTo>
                      <a:pt x="0" y="977"/>
                      <a:pt x="1155" y="1"/>
                      <a:pt x="2584" y="1"/>
                    </a:cubicBezTo>
                    <a:lnTo>
                      <a:pt x="2584" y="1"/>
                    </a:lnTo>
                    <a:cubicBezTo>
                      <a:pt x="4013" y="1"/>
                      <a:pt x="5167" y="977"/>
                      <a:pt x="5167" y="2180"/>
                    </a:cubicBezTo>
                    <a:lnTo>
                      <a:pt x="5167" y="9621"/>
                    </a:lnTo>
                  </a:path>
                </a:pathLst>
              </a:custGeom>
              <a:noFill/>
              <a:ln cap="rnd" w="19050">
                <a:solidFill>
                  <a:srgbClr val="9bbb59"/>
                </a:solidFill>
                <a:round/>
              </a:ln>
            </p:spPr>
            <p:style>
              <a:lnRef idx="0"/>
              <a:fillRef idx="0"/>
              <a:effectRef idx="0"/>
              <a:fontRef idx="minor"/>
            </p:style>
            <p:txBody>
              <a:bodyPr tIns="91440" bIns="91440" anchor="ctr">
                <a:noAutofit/>
              </a:bodyPr>
              <a:p>
                <a:pPr>
                  <a:lnSpc>
                    <a:spcPct val="100000"/>
                  </a:lnSpc>
                </a:pPr>
                <a:endParaRPr b="0" lang="tr-TR" sz="1800" spc="-1" strike="noStrike">
                  <a:solidFill>
                    <a:schemeClr val="dk1"/>
                  </a:solidFill>
                  <a:latin typeface="Arial"/>
                </a:endParaRPr>
              </a:p>
            </p:txBody>
          </p:sp>
        </p:grpSp>
        <p:grpSp>
          <p:nvGrpSpPr>
            <p:cNvPr id="900" name="Google Shape;1950;p29"/>
            <p:cNvGrpSpPr/>
            <p:nvPr/>
          </p:nvGrpSpPr>
          <p:grpSpPr>
            <a:xfrm>
              <a:off x="7200000" y="3391200"/>
              <a:ext cx="1441800" cy="1765440"/>
              <a:chOff x="7200000" y="3391200"/>
              <a:chExt cx="1441800" cy="1765440"/>
            </a:xfrm>
          </p:grpSpPr>
          <p:grpSp>
            <p:nvGrpSpPr>
              <p:cNvPr id="901" name="Google Shape;1951;p29"/>
              <p:cNvGrpSpPr/>
              <p:nvPr/>
            </p:nvGrpSpPr>
            <p:grpSpPr>
              <a:xfrm>
                <a:off x="7200000" y="3774960"/>
                <a:ext cx="1441800" cy="1381680"/>
                <a:chOff x="7200000" y="3774960"/>
                <a:chExt cx="1441800" cy="1381680"/>
              </a:xfrm>
            </p:grpSpPr>
            <p:sp>
              <p:nvSpPr>
                <p:cNvPr id="902" name="Google Shape;1952;p29"/>
                <p:cNvSpPr/>
                <p:nvPr/>
              </p:nvSpPr>
              <p:spPr>
                <a:xfrm>
                  <a:off x="7200000" y="3774960"/>
                  <a:ext cx="1441800" cy="370080"/>
                </a:xfrm>
                <a:prstGeom prst="rect">
                  <a:avLst/>
                </a:prstGeom>
                <a:noFill/>
                <a:ln w="0">
                  <a:noFill/>
                </a:ln>
              </p:spPr>
              <p:style>
                <a:lnRef idx="0"/>
                <a:fillRef idx="0"/>
                <a:effectRef idx="0"/>
                <a:fontRef idx="minor"/>
              </p:style>
              <p:txBody>
                <a:bodyPr tIns="91440" bIns="91440" anchor="ctr">
                  <a:noAutofit/>
                </a:bodyPr>
                <a:p>
                  <a:pPr algn="ctr">
                    <a:lnSpc>
                      <a:spcPct val="100000"/>
                    </a:lnSpc>
                  </a:pPr>
                  <a:r>
                    <a:rPr b="1" lang="en-US" sz="1400" spc="-1" strike="noStrike">
                      <a:solidFill>
                        <a:srgbClr val="000000"/>
                      </a:solidFill>
                      <a:latin typeface="Fira Sans"/>
                      <a:ea typeface="Fira Sans"/>
                    </a:rPr>
                    <a:t>Reduced Security Costs</a:t>
                  </a:r>
                  <a:endParaRPr b="0" lang="en-US" sz="1400" spc="-1" strike="noStrike">
                    <a:solidFill>
                      <a:srgbClr val="000000"/>
                    </a:solidFill>
                    <a:latin typeface="Arial"/>
                  </a:endParaRPr>
                </a:p>
              </p:txBody>
            </p:sp>
            <p:sp>
              <p:nvSpPr>
                <p:cNvPr id="903" name="Google Shape;1953;p29"/>
                <p:cNvSpPr/>
                <p:nvPr/>
              </p:nvSpPr>
              <p:spPr>
                <a:xfrm flipH="1">
                  <a:off x="7199640" y="4613400"/>
                  <a:ext cx="1441080" cy="543240"/>
                </a:xfrm>
                <a:prstGeom prst="rect">
                  <a:avLst/>
                </a:prstGeom>
                <a:noFill/>
                <a:ln w="0">
                  <a:noFill/>
                </a:ln>
              </p:spPr>
              <p:style>
                <a:lnRef idx="0"/>
                <a:fillRef idx="0"/>
                <a:effectRef idx="0"/>
                <a:fontRef idx="minor"/>
              </p:style>
              <p:txBody>
                <a:bodyPr lIns="182880" rIns="182880" tIns="91440" bIns="91440" anchor="ctr">
                  <a:noAutofit/>
                </a:bodyPr>
                <a:p>
                  <a:pPr algn="ctr">
                    <a:lnSpc>
                      <a:spcPct val="100000"/>
                    </a:lnSpc>
                  </a:pPr>
                  <a:r>
                    <a:rPr b="0" lang="en-US" sz="1050" spc="-1" strike="noStrike">
                      <a:solidFill>
                        <a:srgbClr val="000000"/>
                      </a:solidFill>
                      <a:latin typeface="Fira Sans"/>
                      <a:ea typeface="Fira Sans"/>
                    </a:rPr>
                    <a:t>Proactive threat mitigation minimizes potential damage and costs associated with security breaches</a:t>
                  </a:r>
                  <a:endParaRPr b="0" lang="en-US" sz="1050" spc="-1" strike="noStrike">
                    <a:solidFill>
                      <a:srgbClr val="000000"/>
                    </a:solidFill>
                    <a:latin typeface="Arial"/>
                  </a:endParaRPr>
                </a:p>
              </p:txBody>
            </p:sp>
          </p:grpSp>
          <p:cxnSp>
            <p:nvCxnSpPr>
              <p:cNvPr id="904" name="Google Shape;1954;p29"/>
              <p:cNvCxnSpPr/>
              <p:nvPr/>
            </p:nvCxnSpPr>
            <p:spPr>
              <a:xfrm>
                <a:off x="7921080" y="3391200"/>
                <a:ext cx="360" cy="234000"/>
              </a:xfrm>
              <a:prstGeom prst="straightConnector1">
                <a:avLst/>
              </a:prstGeom>
              <a:ln w="19050">
                <a:solidFill>
                  <a:srgbClr val="4bacc6"/>
                </a:solidFill>
                <a:round/>
              </a:ln>
            </p:spPr>
          </p:cxnSp>
        </p:grpSp>
      </p:grpSp>
    </p:spTree>
  </p:cSld>
  <mc:AlternateContent>
    <mc:Choice Requires="p14">
      <p:transition spd="slow" p14:dur="2000"/>
    </mc:Choice>
    <mc:Fallback>
      <p:transition spd="slow"/>
    </mc:Fallback>
  </mc:AlternateContent>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10">
                                  <p:stCondLst>
                                    <p:cond delay="0"/>
                                  </p:stCondLst>
                                  <p:childTnLst>
                                    <p:set>
                                      <p:cBhvr>
                                        <p:cTn id="155" dur="1" fill="hold">
                                          <p:stCondLst>
                                            <p:cond delay="0"/>
                                          </p:stCondLst>
                                        </p:cTn>
                                        <p:tgtEl>
                                          <p:spTgt spid="745"/>
                                        </p:tgtEl>
                                        <p:attrNameLst>
                                          <p:attrName>style.visibility</p:attrName>
                                        </p:attrNameLst>
                                      </p:cBhvr>
                                      <p:to>
                                        <p:strVal val="visible"/>
                                      </p:to>
                                    </p:set>
                                    <p:animEffect filter="fade" transition="in">
                                      <p:cBhvr additive="repl">
                                        <p:cTn id="156" dur="500"/>
                                        <p:tgtEl>
                                          <p:spTgt spid="745"/>
                                        </p:tgtEl>
                                      </p:cBhvr>
                                    </p:animEffect>
                                  </p:childTnLst>
                                </p:cTn>
                              </p:par>
                              <p:par>
                                <p:cTn id="157" nodeType="withEffect" fill="hold" presetClass="entr" presetID="10">
                                  <p:stCondLst>
                                    <p:cond delay="0"/>
                                  </p:stCondLst>
                                  <p:childTnLst>
                                    <p:set>
                                      <p:cBhvr>
                                        <p:cTn id="158" dur="1" fill="hold">
                                          <p:stCondLst>
                                            <p:cond delay="0"/>
                                          </p:stCondLst>
                                        </p:cTn>
                                        <p:tgtEl>
                                          <p:spTgt spid="789"/>
                                        </p:tgtEl>
                                        <p:attrNameLst>
                                          <p:attrName>style.visibility</p:attrName>
                                        </p:attrNameLst>
                                      </p:cBhvr>
                                      <p:to>
                                        <p:strVal val="visible"/>
                                      </p:to>
                                    </p:set>
                                    <p:animEffect filter="fade" transition="in">
                                      <p:cBhvr additive="repl">
                                        <p:cTn id="159" dur="500"/>
                                        <p:tgtEl>
                                          <p:spTgt spid="789"/>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6" presetSubtype="21">
                                  <p:stCondLst>
                                    <p:cond delay="0"/>
                                  </p:stCondLst>
                                  <p:childTnLst>
                                    <p:set>
                                      <p:cBhvr>
                                        <p:cTn id="163" dur="1" fill="hold">
                                          <p:stCondLst>
                                            <p:cond delay="0"/>
                                          </p:stCondLst>
                                        </p:cTn>
                                        <p:tgtEl>
                                          <p:spTgt spid="785"/>
                                        </p:tgtEl>
                                        <p:attrNameLst>
                                          <p:attrName>style.visibility</p:attrName>
                                        </p:attrNameLst>
                                      </p:cBhvr>
                                      <p:to>
                                        <p:strVal val="visible"/>
                                      </p:to>
                                    </p:set>
                                    <p:animEffect filter="barn(inVertical)" transition="in">
                                      <p:cBhvr additive="repl">
                                        <p:cTn id="164" dur="500"/>
                                        <p:tgtEl>
                                          <p:spTgt spid="785"/>
                                        </p:tgtEl>
                                      </p:cBhvr>
                                    </p:animEffect>
                                  </p:childTnLst>
                                </p:cTn>
                              </p:par>
                              <p:par>
                                <p:cTn id="165" nodeType="withEffect" fill="hold" presetClass="entr" presetID="16" presetSubtype="21">
                                  <p:stCondLst>
                                    <p:cond delay="0"/>
                                  </p:stCondLst>
                                  <p:childTnLst>
                                    <p:set>
                                      <p:cBhvr>
                                        <p:cTn id="166" dur="1" fill="hold">
                                          <p:stCondLst>
                                            <p:cond delay="0"/>
                                          </p:stCondLst>
                                        </p:cTn>
                                        <p:tgtEl>
                                          <p:spTgt spid="750"/>
                                        </p:tgtEl>
                                        <p:attrNameLst>
                                          <p:attrName>style.visibility</p:attrName>
                                        </p:attrNameLst>
                                      </p:cBhvr>
                                      <p:to>
                                        <p:strVal val="visible"/>
                                      </p:to>
                                    </p:set>
                                    <p:animEffect filter="barn(inVertical)" transition="in">
                                      <p:cBhvr additive="repl">
                                        <p:cTn id="167" dur="500"/>
                                        <p:tgtEl>
                                          <p:spTgt spid="750"/>
                                        </p:tgtEl>
                                      </p:cBhvr>
                                    </p:animEffec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22" presetSubtype="4">
                                  <p:stCondLst>
                                    <p:cond delay="0"/>
                                  </p:stCondLst>
                                  <p:childTnLst>
                                    <p:set>
                                      <p:cBhvr>
                                        <p:cTn id="171" dur="1" fill="hold">
                                          <p:stCondLst>
                                            <p:cond delay="0"/>
                                          </p:stCondLst>
                                        </p:cTn>
                                        <p:tgtEl>
                                          <p:spTgt spid="779"/>
                                        </p:tgtEl>
                                        <p:attrNameLst>
                                          <p:attrName>style.visibility</p:attrName>
                                        </p:attrNameLst>
                                      </p:cBhvr>
                                      <p:to>
                                        <p:strVal val="visible"/>
                                      </p:to>
                                    </p:set>
                                    <p:animEffect filter="wipe(down)" transition="in">
                                      <p:cBhvr additive="repl">
                                        <p:cTn id="172" dur="500"/>
                                        <p:tgtEl>
                                          <p:spTgt spid="779"/>
                                        </p:tgtEl>
                                      </p:cBhvr>
                                    </p:animEffect>
                                  </p:childTnLst>
                                </p:cTn>
                              </p:par>
                              <p:par>
                                <p:cTn id="173" nodeType="withEffect" fill="hold" presetClass="entr" presetID="22" presetSubtype="4">
                                  <p:stCondLst>
                                    <p:cond delay="0"/>
                                  </p:stCondLst>
                                  <p:childTnLst>
                                    <p:set>
                                      <p:cBhvr>
                                        <p:cTn id="174" dur="1" fill="hold">
                                          <p:stCondLst>
                                            <p:cond delay="0"/>
                                          </p:stCondLst>
                                        </p:cTn>
                                        <p:tgtEl>
                                          <p:spTgt spid="820"/>
                                        </p:tgtEl>
                                        <p:attrNameLst>
                                          <p:attrName>style.visibility</p:attrName>
                                        </p:attrNameLst>
                                      </p:cBhvr>
                                      <p:to>
                                        <p:strVal val="visible"/>
                                      </p:to>
                                    </p:set>
                                    <p:animEffect filter="wipe(down)" transition="in">
                                      <p:cBhvr additive="repl">
                                        <p:cTn id="175" dur="500"/>
                                        <p:tgtEl>
                                          <p:spTgt spid="820"/>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6" presetSubtype="16">
                                  <p:stCondLst>
                                    <p:cond delay="0"/>
                                  </p:stCondLst>
                                  <p:childTnLst>
                                    <p:set>
                                      <p:cBhvr>
                                        <p:cTn id="179" dur="1" fill="hold">
                                          <p:stCondLst>
                                            <p:cond delay="0"/>
                                          </p:stCondLst>
                                        </p:cTn>
                                        <p:tgtEl>
                                          <p:spTgt spid="782"/>
                                        </p:tgtEl>
                                        <p:attrNameLst>
                                          <p:attrName>style.visibility</p:attrName>
                                        </p:attrNameLst>
                                      </p:cBhvr>
                                      <p:to>
                                        <p:strVal val="visible"/>
                                      </p:to>
                                    </p:set>
                                    <p:animEffect filter="circle(in)" transition="in">
                                      <p:cBhvr additive="repl">
                                        <p:cTn id="180" dur="2000"/>
                                        <p:tgtEl>
                                          <p:spTgt spid="782"/>
                                        </p:tgtEl>
                                      </p:cBhvr>
                                    </p:animEffect>
                                  </p:childTnLst>
                                </p:cTn>
                              </p:par>
                              <p:par>
                                <p:cTn id="181" nodeType="withEffect" fill="hold" presetClass="entr" presetID="6" presetSubtype="16">
                                  <p:stCondLst>
                                    <p:cond delay="0"/>
                                  </p:stCondLst>
                                  <p:childTnLst>
                                    <p:set>
                                      <p:cBhvr>
                                        <p:cTn id="182" dur="1" fill="hold">
                                          <p:stCondLst>
                                            <p:cond delay="0"/>
                                          </p:stCondLst>
                                        </p:cTn>
                                        <p:tgtEl>
                                          <p:spTgt spid="859"/>
                                        </p:tgtEl>
                                        <p:attrNameLst>
                                          <p:attrName>style.visibility</p:attrName>
                                        </p:attrNameLst>
                                      </p:cBhvr>
                                      <p:to>
                                        <p:strVal val="visible"/>
                                      </p:to>
                                    </p:set>
                                    <p:animEffect filter="circle(in)" transition="in">
                                      <p:cBhvr additive="repl">
                                        <p:cTn id="183" dur="2000"/>
                                        <p:tgtEl>
                                          <p:spTgt spid="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_rels/them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theme1.xml><?xml version="1.0" encoding="utf-8"?>
<a:theme xmlns:a="http://schemas.openxmlformats.org/drawingml/2006/main" xmlns:r="http://schemas.openxmlformats.org/officeDocument/2006/relationships" name="1_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pitchFamily="0" charset="1"/>
        <a:ea typeface=""/>
        <a:cs typeface=""/>
      </a:majorFont>
      <a:minorFont>
        <a:latin typeface="Tw Cen MT" pitchFamily="0" charset="1"/>
        <a:ea typeface=""/>
        <a:cs typeface=""/>
      </a:minorFont>
    </a:fontScheme>
    <a:fmtScheme>
      <a:fillStyleLst>
        <a:solidFill>
          <a:schemeClr val="phClr"/>
        </a:solidFill>
        <a:solidFill>
          <a:schemeClr val="phClr">
            <a:tint val="50000"/>
          </a:schemeClr>
        </a:solidFill>
        <a:solidFill>
          <a:schemeClr val="phClr"/>
        </a:solidFill>
      </a:fillStyleLst>
      <a:lnStyleLst>
        <a:ln w="10000" cap="flat" cmpd="sng" algn="ctr">
          <a:prstDash val="solid"/>
        </a:ln>
        <a:ln w="19050" cap="flat" cmpd="sng" algn="ctr">
          <a:prstDash val="solid"/>
        </a:ln>
        <a:ln w="47625" cap="flat" cmpd="dbl"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100000" sy="100000" flip="none" algn="tl"/>
        </a:blipFill>
        <a:blipFill rotWithShape="0">
          <a:blip r:embed="rId2"/>
          <a:srcRect l="0" t="0" r="0" b="0"/>
          <a:tile tx="0" ty="0" sx="100000" sy="100000" flip="none" algn="tl"/>
        </a:blip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9AFEE056F394BE408E85E0CE29BC37C0" ma:contentTypeVersion="14" ma:contentTypeDescription="새 문서를 만듭니다." ma:contentTypeScope="" ma:versionID="48702a50746d5beae73da71fcad41878">
  <xsd:schema xmlns:xsd="http://www.w3.org/2001/XMLSchema" xmlns:xs="http://www.w3.org/2001/XMLSchema" xmlns:p="http://schemas.microsoft.com/office/2006/metadata/properties" xmlns:ns3="578361d8-3ecd-405b-bdd5-2b191ab4cb71" targetNamespace="http://schemas.microsoft.com/office/2006/metadata/properties" ma:root="true" ma:fieldsID="ebb3f0b53418ecb897f3f21334b66e4b" ns3:_="">
    <xsd:import namespace="578361d8-3ecd-405b-bdd5-2b191ab4cb7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8361d8-3ecd-405b-bdd5-2b191ab4c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09E18-D767-401E-9CD0-9D0246C39FA1}">
  <ds:schemaRefs>
    <ds:schemaRef ds:uri="http://schemas.microsoft.com/sharepoint/v3/contenttype/forms"/>
  </ds:schemaRefs>
</ds:datastoreItem>
</file>

<file path=customXml/itemProps2.xml><?xml version="1.0" encoding="utf-8"?>
<ds:datastoreItem xmlns:ds="http://schemas.openxmlformats.org/officeDocument/2006/customXml" ds:itemID="{BE307A10-1C3C-4785-9AAA-66F22E05A2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8361d8-3ecd-405b-bdd5-2b191ab4cb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{ED99F5A4-1D27-C546-8726-9A86AE554D6C}tf16401369</Template>
  <TotalTime>4605</TotalTime>
  <Application>LibreOffice/7.6.4.1$Linux_X86_64 LibreOffice_project/60$Build-1</Application>
  <AppVersion>15.0000</AppVersion>
  <Words>1797</Words>
  <Paragraphs>189</Paragraphs>
  <Company>student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2011-02-16T12:09:45Z</dcterms:created>
  <dc:creator>Muhammad Usama</dc:creator>
  <dc:description/>
  <dc:language>en-US</dc:language>
  <cp:lastModifiedBy/>
  <dcterms:modified xsi:type="dcterms:W3CDTF">2024-01-31T11:46:01Z</dcterms:modified>
  <cp:revision>239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0x0101009AFEE056F394BE408E85E0CE29BC37C0</vt:lpwstr>
  </property>
  <property fmtid="{D5CDD505-2E9C-101B-9397-08002B2CF9AE}" pid="3" name="HiddenSlides">
    <vt:i4>1</vt:i4>
  </property>
  <property fmtid="{D5CDD505-2E9C-101B-9397-08002B2CF9AE}" pid="4" name="Notes">
    <vt:i4>29</vt:i4>
  </property>
  <property fmtid="{D5CDD505-2E9C-101B-9397-08002B2CF9AE}" pid="5" name="PresentationFormat">
    <vt:lpwstr>On-screen Show (4:3)</vt:lpwstr>
  </property>
  <property fmtid="{D5CDD505-2E9C-101B-9397-08002B2CF9AE}" pid="6" name="Slides">
    <vt:i4>29</vt:i4>
  </property>
  <property fmtid="{D5CDD505-2E9C-101B-9397-08002B2CF9AE}" pid="7" name="_activity">
    <vt:lpwstr/>
  </property>
</Properties>
</file>