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8" r:id="rId4"/>
  </p:sldMasterIdLst>
  <p:notesMasterIdLst>
    <p:notesMasterId r:id="rId25"/>
  </p:notesMasterIdLst>
  <p:sldIdLst>
    <p:sldId id="257" r:id="rId5"/>
    <p:sldId id="258" r:id="rId6"/>
    <p:sldId id="259" r:id="rId7"/>
    <p:sldId id="260" r:id="rId8"/>
    <p:sldId id="261" r:id="rId9"/>
    <p:sldId id="262" r:id="rId10"/>
    <p:sldId id="263" r:id="rId11"/>
    <p:sldId id="264" r:id="rId12"/>
    <p:sldId id="266" r:id="rId13"/>
    <p:sldId id="289" r:id="rId14"/>
    <p:sldId id="300" r:id="rId15"/>
    <p:sldId id="291" r:id="rId16"/>
    <p:sldId id="292" r:id="rId17"/>
    <p:sldId id="293" r:id="rId18"/>
    <p:sldId id="294" r:id="rId19"/>
    <p:sldId id="295" r:id="rId20"/>
    <p:sldId id="296" r:id="rId21"/>
    <p:sldId id="301" r:id="rId22"/>
    <p:sldId id="302" r:id="rId23"/>
    <p:sldId id="303" r:id="rId24"/>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1"/>
    <p:restoredTop sz="88489" autoAdjust="0"/>
  </p:normalViewPr>
  <p:slideViewPr>
    <p:cSldViewPr>
      <p:cViewPr varScale="1">
        <p:scale>
          <a:sx n="106" d="100"/>
          <a:sy n="106" d="100"/>
        </p:scale>
        <p:origin x="1904" y="17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아라사하드파하드(정보통신공학부)" userId="cdbce949-d08a-4359-bb66-8ee13814a937" providerId="ADAL" clId="{B59D7697-A407-474C-96C2-A0351A6A8193}"/>
    <pc:docChg chg="undo custSel addSld delSld">
      <pc:chgData name="아라사하드파하드(정보통신공학부)" userId="cdbce949-d08a-4359-bb66-8ee13814a937" providerId="ADAL" clId="{B59D7697-A407-474C-96C2-A0351A6A8193}" dt="2023-12-10T14:22:40.863" v="29" actId="2696"/>
      <pc:docMkLst>
        <pc:docMk/>
      </pc:docMkLst>
      <pc:sldChg chg="del">
        <pc:chgData name="아라사하드파하드(정보통신공학부)" userId="cdbce949-d08a-4359-bb66-8ee13814a937" providerId="ADAL" clId="{B59D7697-A407-474C-96C2-A0351A6A8193}" dt="2023-12-10T14:22:34.460" v="5" actId="2696"/>
        <pc:sldMkLst>
          <pc:docMk/>
          <pc:sldMk cId="0" sldId="267"/>
        </pc:sldMkLst>
      </pc:sldChg>
      <pc:sldChg chg="del">
        <pc:chgData name="아라사하드파하드(정보통신공학부)" userId="cdbce949-d08a-4359-bb66-8ee13814a937" providerId="ADAL" clId="{B59D7697-A407-474C-96C2-A0351A6A8193}" dt="2023-12-10T14:22:34.783" v="7" actId="2696"/>
        <pc:sldMkLst>
          <pc:docMk/>
          <pc:sldMk cId="0" sldId="268"/>
        </pc:sldMkLst>
      </pc:sldChg>
      <pc:sldChg chg="del">
        <pc:chgData name="아라사하드파하드(정보통신공학부)" userId="cdbce949-d08a-4359-bb66-8ee13814a937" providerId="ADAL" clId="{B59D7697-A407-474C-96C2-A0351A6A8193}" dt="2023-12-10T14:22:34.935" v="8" actId="2696"/>
        <pc:sldMkLst>
          <pc:docMk/>
          <pc:sldMk cId="0" sldId="269"/>
        </pc:sldMkLst>
      </pc:sldChg>
      <pc:sldChg chg="del">
        <pc:chgData name="아라사하드파하드(정보통신공학부)" userId="cdbce949-d08a-4359-bb66-8ee13814a937" providerId="ADAL" clId="{B59D7697-A407-474C-96C2-A0351A6A8193}" dt="2023-12-10T14:22:35.086" v="9" actId="2696"/>
        <pc:sldMkLst>
          <pc:docMk/>
          <pc:sldMk cId="0" sldId="270"/>
        </pc:sldMkLst>
      </pc:sldChg>
      <pc:sldChg chg="del">
        <pc:chgData name="아라사하드파하드(정보통신공학부)" userId="cdbce949-d08a-4359-bb66-8ee13814a937" providerId="ADAL" clId="{B59D7697-A407-474C-96C2-A0351A6A8193}" dt="2023-12-10T14:22:35.239" v="10" actId="2696"/>
        <pc:sldMkLst>
          <pc:docMk/>
          <pc:sldMk cId="0" sldId="271"/>
        </pc:sldMkLst>
      </pc:sldChg>
      <pc:sldChg chg="del">
        <pc:chgData name="아라사하드파하드(정보통신공학부)" userId="cdbce949-d08a-4359-bb66-8ee13814a937" providerId="ADAL" clId="{B59D7697-A407-474C-96C2-A0351A6A8193}" dt="2023-12-10T14:22:35.394" v="11" actId="2696"/>
        <pc:sldMkLst>
          <pc:docMk/>
          <pc:sldMk cId="0" sldId="272"/>
        </pc:sldMkLst>
      </pc:sldChg>
      <pc:sldChg chg="del">
        <pc:chgData name="아라사하드파하드(정보통신공학부)" userId="cdbce949-d08a-4359-bb66-8ee13814a937" providerId="ADAL" clId="{B59D7697-A407-474C-96C2-A0351A6A8193}" dt="2023-12-10T14:22:35.544" v="12" actId="2696"/>
        <pc:sldMkLst>
          <pc:docMk/>
          <pc:sldMk cId="0" sldId="273"/>
        </pc:sldMkLst>
      </pc:sldChg>
      <pc:sldChg chg="del">
        <pc:chgData name="아라사하드파하드(정보통신공학부)" userId="cdbce949-d08a-4359-bb66-8ee13814a937" providerId="ADAL" clId="{B59D7697-A407-474C-96C2-A0351A6A8193}" dt="2023-12-10T14:22:35.689" v="13" actId="2696"/>
        <pc:sldMkLst>
          <pc:docMk/>
          <pc:sldMk cId="0" sldId="274"/>
        </pc:sldMkLst>
      </pc:sldChg>
      <pc:sldChg chg="del">
        <pc:chgData name="아라사하드파하드(정보통신공학부)" userId="cdbce949-d08a-4359-bb66-8ee13814a937" providerId="ADAL" clId="{B59D7697-A407-474C-96C2-A0351A6A8193}" dt="2023-12-10T14:22:35.830" v="14" actId="2696"/>
        <pc:sldMkLst>
          <pc:docMk/>
          <pc:sldMk cId="0" sldId="275"/>
        </pc:sldMkLst>
      </pc:sldChg>
      <pc:sldChg chg="del">
        <pc:chgData name="아라사하드파하드(정보통신공학부)" userId="cdbce949-d08a-4359-bb66-8ee13814a937" providerId="ADAL" clId="{B59D7697-A407-474C-96C2-A0351A6A8193}" dt="2023-12-10T14:22:35.988" v="15" actId="2696"/>
        <pc:sldMkLst>
          <pc:docMk/>
          <pc:sldMk cId="0" sldId="276"/>
        </pc:sldMkLst>
      </pc:sldChg>
      <pc:sldChg chg="del">
        <pc:chgData name="아라사하드파하드(정보통신공학부)" userId="cdbce949-d08a-4359-bb66-8ee13814a937" providerId="ADAL" clId="{B59D7697-A407-474C-96C2-A0351A6A8193}" dt="2023-12-10T14:22:36.160" v="16" actId="2696"/>
        <pc:sldMkLst>
          <pc:docMk/>
          <pc:sldMk cId="0" sldId="277"/>
        </pc:sldMkLst>
      </pc:sldChg>
      <pc:sldChg chg="del">
        <pc:chgData name="아라사하드파하드(정보통신공학부)" userId="cdbce949-d08a-4359-bb66-8ee13814a937" providerId="ADAL" clId="{B59D7697-A407-474C-96C2-A0351A6A8193}" dt="2023-12-10T14:22:36.307" v="17" actId="2696"/>
        <pc:sldMkLst>
          <pc:docMk/>
          <pc:sldMk cId="0" sldId="278"/>
        </pc:sldMkLst>
      </pc:sldChg>
      <pc:sldChg chg="del">
        <pc:chgData name="아라사하드파하드(정보통신공학부)" userId="cdbce949-d08a-4359-bb66-8ee13814a937" providerId="ADAL" clId="{B59D7697-A407-474C-96C2-A0351A6A8193}" dt="2023-12-10T14:22:36.455" v="18" actId="2696"/>
        <pc:sldMkLst>
          <pc:docMk/>
          <pc:sldMk cId="0" sldId="279"/>
        </pc:sldMkLst>
      </pc:sldChg>
      <pc:sldChg chg="del">
        <pc:chgData name="아라사하드파하드(정보통신공학부)" userId="cdbce949-d08a-4359-bb66-8ee13814a937" providerId="ADAL" clId="{B59D7697-A407-474C-96C2-A0351A6A8193}" dt="2023-12-10T14:22:36.935" v="21" actId="2696"/>
        <pc:sldMkLst>
          <pc:docMk/>
          <pc:sldMk cId="0" sldId="280"/>
        </pc:sldMkLst>
      </pc:sldChg>
      <pc:sldChg chg="del">
        <pc:chgData name="아라사하드파하드(정보통신공학부)" userId="cdbce949-d08a-4359-bb66-8ee13814a937" providerId="ADAL" clId="{B59D7697-A407-474C-96C2-A0351A6A8193}" dt="2023-12-10T14:22:37.269" v="23" actId="2696"/>
        <pc:sldMkLst>
          <pc:docMk/>
          <pc:sldMk cId="0" sldId="282"/>
        </pc:sldMkLst>
      </pc:sldChg>
      <pc:sldChg chg="del">
        <pc:chgData name="아라사하드파하드(정보통신공학부)" userId="cdbce949-d08a-4359-bb66-8ee13814a937" providerId="ADAL" clId="{B59D7697-A407-474C-96C2-A0351A6A8193}" dt="2023-12-10T14:22:37.478" v="24" actId="2696"/>
        <pc:sldMkLst>
          <pc:docMk/>
          <pc:sldMk cId="0" sldId="283"/>
        </pc:sldMkLst>
      </pc:sldChg>
      <pc:sldChg chg="del">
        <pc:chgData name="아라사하드파하드(정보통신공학부)" userId="cdbce949-d08a-4359-bb66-8ee13814a937" providerId="ADAL" clId="{B59D7697-A407-474C-96C2-A0351A6A8193}" dt="2023-12-10T14:22:37.614" v="25" actId="2696"/>
        <pc:sldMkLst>
          <pc:docMk/>
          <pc:sldMk cId="0" sldId="286"/>
        </pc:sldMkLst>
      </pc:sldChg>
      <pc:sldChg chg="del">
        <pc:chgData name="아라사하드파하드(정보통신공학부)" userId="cdbce949-d08a-4359-bb66-8ee13814a937" providerId="ADAL" clId="{B59D7697-A407-474C-96C2-A0351A6A8193}" dt="2023-12-10T14:22:37.116" v="22" actId="2696"/>
        <pc:sldMkLst>
          <pc:docMk/>
          <pc:sldMk cId="0" sldId="287"/>
        </pc:sldMkLst>
      </pc:sldChg>
      <pc:sldChg chg="del">
        <pc:chgData name="아라사하드파하드(정보통신공학부)" userId="cdbce949-d08a-4359-bb66-8ee13814a937" providerId="ADAL" clId="{B59D7697-A407-474C-96C2-A0351A6A8193}" dt="2023-12-10T14:22:34.627" v="6" actId="2696"/>
        <pc:sldMkLst>
          <pc:docMk/>
          <pc:sldMk cId="0" sldId="290"/>
        </pc:sldMkLst>
      </pc:sldChg>
      <pc:sldChg chg="del">
        <pc:chgData name="아라사하드파하드(정보통신공학부)" userId="cdbce949-d08a-4359-bb66-8ee13814a937" providerId="ADAL" clId="{B59D7697-A407-474C-96C2-A0351A6A8193}" dt="2023-12-10T14:22:32.688" v="0" actId="2696"/>
        <pc:sldMkLst>
          <pc:docMk/>
          <pc:sldMk cId="0" sldId="297"/>
        </pc:sldMkLst>
      </pc:sldChg>
      <pc:sldChg chg="del">
        <pc:chgData name="아라사하드파하드(정보통신공학부)" userId="cdbce949-d08a-4359-bb66-8ee13814a937" providerId="ADAL" clId="{B59D7697-A407-474C-96C2-A0351A6A8193}" dt="2023-12-10T14:22:33.453" v="1" actId="2696"/>
        <pc:sldMkLst>
          <pc:docMk/>
          <pc:sldMk cId="0" sldId="298"/>
        </pc:sldMkLst>
      </pc:sldChg>
      <pc:sldChg chg="del">
        <pc:chgData name="아라사하드파하드(정보통신공학부)" userId="cdbce949-d08a-4359-bb66-8ee13814a937" providerId="ADAL" clId="{B59D7697-A407-474C-96C2-A0351A6A8193}" dt="2023-12-10T14:22:33.989" v="2" actId="2696"/>
        <pc:sldMkLst>
          <pc:docMk/>
          <pc:sldMk cId="0" sldId="299"/>
        </pc:sldMkLst>
      </pc:sldChg>
      <pc:sldChg chg="add del">
        <pc:chgData name="아라사하드파하드(정보통신공학부)" userId="cdbce949-d08a-4359-bb66-8ee13814a937" providerId="ADAL" clId="{B59D7697-A407-474C-96C2-A0351A6A8193}" dt="2023-12-10T14:22:39.828" v="28" actId="2696"/>
        <pc:sldMkLst>
          <pc:docMk/>
          <pc:sldMk cId="0" sldId="302"/>
        </pc:sldMkLst>
      </pc:sldChg>
      <pc:sldChg chg="add del">
        <pc:chgData name="아라사하드파하드(정보통신공학부)" userId="cdbce949-d08a-4359-bb66-8ee13814a937" providerId="ADAL" clId="{B59D7697-A407-474C-96C2-A0351A6A8193}" dt="2023-12-10T14:22:40.863" v="29" actId="2696"/>
        <pc:sldMkLst>
          <pc:docMk/>
          <pc:sldMk cId="0" sldId="303"/>
        </pc:sldMkLst>
      </pc:sldChg>
      <pc:sldChg chg="del">
        <pc:chgData name="아라사하드파하드(정보통신공학부)" userId="cdbce949-d08a-4359-bb66-8ee13814a937" providerId="ADAL" clId="{B59D7697-A407-474C-96C2-A0351A6A8193}" dt="2023-12-10T14:22:36.771" v="20" actId="2696"/>
        <pc:sldMkLst>
          <pc:docMk/>
          <pc:sldMk cId="0" sldId="304"/>
        </pc:sldMkLst>
      </pc:sldChg>
      <pc:sldChg chg="del">
        <pc:chgData name="아라사하드파하드(정보통신공학부)" userId="cdbce949-d08a-4359-bb66-8ee13814a937" providerId="ADAL" clId="{B59D7697-A407-474C-96C2-A0351A6A8193}" dt="2023-12-10T14:22:36.606" v="19" actId="2696"/>
        <pc:sldMkLst>
          <pc:docMk/>
          <pc:sldMk cId="0" sldId="305"/>
        </pc:sldMkLst>
      </pc:sldChg>
      <pc:sldChg chg="del">
        <pc:chgData name="아라사하드파하드(정보통신공학부)" userId="cdbce949-d08a-4359-bb66-8ee13814a937" providerId="ADAL" clId="{B59D7697-A407-474C-96C2-A0351A6A8193}" dt="2023-12-10T14:22:34.157" v="3" actId="2696"/>
        <pc:sldMkLst>
          <pc:docMk/>
          <pc:sldMk cId="1037830361" sldId="306"/>
        </pc:sldMkLst>
      </pc:sldChg>
      <pc:sldChg chg="del">
        <pc:chgData name="아라사하드파하드(정보통신공학부)" userId="cdbce949-d08a-4359-bb66-8ee13814a937" providerId="ADAL" clId="{B59D7697-A407-474C-96C2-A0351A6A8193}" dt="2023-12-10T14:22:34.292" v="4" actId="2696"/>
        <pc:sldMkLst>
          <pc:docMk/>
          <pc:sldMk cId="834151309" sldId="307"/>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ea typeface="굴림" pitchFamily="34" charset="-127"/>
              </a:defRPr>
            </a:lvl1pPr>
          </a:lstStyle>
          <a:p>
            <a:pPr>
              <a:defRPr/>
            </a:pPr>
            <a:endParaRPr lang="en-US" altLang="ko-KR"/>
          </a:p>
        </p:txBody>
      </p:sp>
      <p:sp>
        <p:nvSpPr>
          <p:cNvPr id="512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a typeface="굴림" pitchFamily="34" charset="-127"/>
              </a:defRPr>
            </a:lvl1pPr>
          </a:lstStyle>
          <a:p>
            <a:pPr>
              <a:defRPr/>
            </a:pPr>
            <a:endParaRPr lang="en-US" altLang="ko-KR"/>
          </a:p>
        </p:txBody>
      </p:sp>
      <p:sp>
        <p:nvSpPr>
          <p:cNvPr id="542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ko-KR" noProof="0"/>
              <a:t>Click to edit Master text styles</a:t>
            </a:r>
          </a:p>
          <a:p>
            <a:pPr lvl="1"/>
            <a:r>
              <a:rPr lang="en-US" altLang="ko-KR" noProof="0"/>
              <a:t>Second level</a:t>
            </a:r>
          </a:p>
          <a:p>
            <a:pPr lvl="2"/>
            <a:r>
              <a:rPr lang="en-US" altLang="ko-KR" noProof="0"/>
              <a:t>Third level</a:t>
            </a:r>
          </a:p>
          <a:p>
            <a:pPr lvl="3"/>
            <a:r>
              <a:rPr lang="en-US" altLang="ko-KR" noProof="0"/>
              <a:t>Fourth level</a:t>
            </a:r>
          </a:p>
          <a:p>
            <a:pPr lvl="4"/>
            <a:r>
              <a:rPr lang="en-US" altLang="ko-KR" noProof="0"/>
              <a:t>Fifth level</a:t>
            </a:r>
          </a:p>
        </p:txBody>
      </p:sp>
      <p:sp>
        <p:nvSpPr>
          <p:cNvPr id="512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ea typeface="굴림" pitchFamily="34" charset="-127"/>
              </a:defRPr>
            </a:lvl1pPr>
          </a:lstStyle>
          <a:p>
            <a:pPr>
              <a:defRPr/>
            </a:pPr>
            <a:endParaRPr lang="en-US" altLang="ko-KR"/>
          </a:p>
        </p:txBody>
      </p:sp>
      <p:sp>
        <p:nvSpPr>
          <p:cNvPr id="512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ea typeface="굴림" pitchFamily="34" charset="-127"/>
              </a:defRPr>
            </a:lvl1pPr>
          </a:lstStyle>
          <a:p>
            <a:fld id="{8FD2D2CD-FAE0-4318-9A77-76C7CF5B9844}" type="slidenum">
              <a:rPr lang="en-US" altLang="ko-KR"/>
              <a:pPr/>
              <a:t>‹#›</a:t>
            </a:fld>
            <a:endParaRPr lang="en-US" altLang="ko-KR"/>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A5732F3F-4191-4CF1-A396-0FF28F4A742E}" type="slidenum">
              <a:rPr lang="en-US" altLang="ko-KR"/>
              <a:pPr eaLnBrk="1" hangingPunct="1">
                <a:spcBef>
                  <a:spcPct val="0"/>
                </a:spcBef>
              </a:pPr>
              <a:t>2</a:t>
            </a:fld>
            <a:endParaRPr lang="en-US" altLang="ko-KR"/>
          </a:p>
        </p:txBody>
      </p:sp>
      <p:sp>
        <p:nvSpPr>
          <p:cNvPr id="55299"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lgn="r" eaLnBrk="1" latinLnBrk="1" hangingPunct="1">
              <a:spcBef>
                <a:spcPct val="0"/>
              </a:spcBef>
            </a:pPr>
            <a:fld id="{DE4ADF12-688B-4021-B53D-9DE9C77D0A19}" type="slidenum">
              <a:rPr lang="en-AU" altLang="ko-KR">
                <a:latin typeface="Malgun Gothic" panose="020B0503020000020004" pitchFamily="34" charset="-127"/>
              </a:rPr>
              <a:pPr algn="r" eaLnBrk="1" latinLnBrk="1" hangingPunct="1">
                <a:spcBef>
                  <a:spcPct val="0"/>
                </a:spcBef>
              </a:pPr>
              <a:t>2</a:t>
            </a:fld>
            <a:endParaRPr lang="en-AU" altLang="ko-KR">
              <a:latin typeface="Malgun Gothic" panose="020B0503020000020004" pitchFamily="34" charset="-127"/>
            </a:endParaRPr>
          </a:p>
        </p:txBody>
      </p:sp>
      <p:sp>
        <p:nvSpPr>
          <p:cNvPr id="55300" name="Rectangle 2"/>
          <p:cNvSpPr>
            <a:spLocks noGrp="1" noRot="1" noChangeAspect="1" noChangeArrowheads="1" noTextEdit="1"/>
          </p:cNvSpPr>
          <p:nvPr>
            <p:ph type="sldImg"/>
          </p:nvPr>
        </p:nvSpPr>
        <p:spPr>
          <a:ln/>
        </p:spPr>
      </p:sp>
      <p:sp>
        <p:nvSpPr>
          <p:cNvPr id="5530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ko-KR">
              <a:latin typeface="Arial" panose="020B0604020202020204" pitchFamily="34" charset="0"/>
              <a:ea typeface="굴림" pitchFamily="34" charset="-127"/>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3DD1A199-5A30-4683-839A-C07AA5A0ABBC}" type="slidenum">
              <a:rPr lang="en-AU" altLang="ko-KR"/>
              <a:pPr eaLnBrk="1" hangingPunct="1">
                <a:spcBef>
                  <a:spcPct val="0"/>
                </a:spcBef>
              </a:pPr>
              <a:t>13</a:t>
            </a:fld>
            <a:endParaRPr lang="en-AU" altLang="ko-KR"/>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ko-KR">
                <a:latin typeface="Arial" panose="020B0604020202020204" pitchFamily="34" charset="0"/>
                <a:ea typeface="MS PGothic" panose="020B0600070205080204" pitchFamily="34" charset="-128"/>
                <a:cs typeface="Arial" panose="020B0604020202020204" pitchFamily="34" charset="0"/>
              </a:rPr>
              <a:t>The purpose of the algorithm is to enable two users to securely exchange a key that can then be used for subsequent encryption of messages. The algorithm itself is limited to the exchange of secret values, which depends on the value of the public/private keys of the participants. The Diffie-Hellman algorithm uses </a:t>
            </a:r>
            <a:r>
              <a:rPr lang="en-AU" altLang="ko-KR">
                <a:latin typeface="Arial" panose="020B0604020202020204" pitchFamily="34" charset="0"/>
                <a:ea typeface="MS PGothic" panose="020B0600070205080204" pitchFamily="34" charset="-128"/>
                <a:cs typeface="Arial" panose="020B0604020202020204" pitchFamily="34" charset="0"/>
              </a:rPr>
              <a:t>exponentiation in a finite (Galois) field (modulo a prime or a polynomial), and </a:t>
            </a:r>
            <a:r>
              <a:rPr lang="en-US" altLang="ko-KR">
                <a:latin typeface="Arial" panose="020B0604020202020204" pitchFamily="34" charset="0"/>
                <a:ea typeface="MS PGothic" panose="020B0600070205080204" pitchFamily="34" charset="-128"/>
                <a:cs typeface="Arial" panose="020B0604020202020204" pitchFamily="34" charset="0"/>
              </a:rPr>
              <a:t>depends for its effectiveness on the difficulty of computing discrete logarithms. </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E7133DC4-E5AA-4367-BDAC-3EB9C57D8414}" type="slidenum">
              <a:rPr lang="en-AU" altLang="ko-KR"/>
              <a:pPr eaLnBrk="1" hangingPunct="1">
                <a:spcBef>
                  <a:spcPct val="0"/>
                </a:spcBef>
              </a:pPr>
              <a:t>14</a:t>
            </a:fld>
            <a:endParaRPr lang="en-AU" altLang="ko-KR"/>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ko-KR">
                <a:latin typeface="Arial" panose="020B0604020202020204" pitchFamily="34" charset="0"/>
                <a:ea typeface="MS PGothic" panose="020B0600070205080204" pitchFamily="34" charset="-128"/>
                <a:cs typeface="Arial" panose="020B0604020202020204" pitchFamily="34" charset="0"/>
              </a:rPr>
              <a:t>In the Diffie-Hellman key exchange algorithm, there are two publicly known numbers: a prime number q and an integer a that is a primitive root of q. </a:t>
            </a:r>
            <a:r>
              <a:rPr lang="en-AU" altLang="ko-KR">
                <a:latin typeface="Arial" panose="020B0604020202020204" pitchFamily="34" charset="0"/>
                <a:ea typeface="MS PGothic" panose="020B0600070205080204" pitchFamily="34" charset="-128"/>
                <a:cs typeface="Arial" panose="020B0604020202020204" pitchFamily="34" charset="0"/>
              </a:rPr>
              <a:t>The prime q and primitive root </a:t>
            </a:r>
            <a:r>
              <a:rPr lang="el-GR" altLang="ko-KR">
                <a:latin typeface="Arial" panose="020B0604020202020204" pitchFamily="34" charset="0"/>
                <a:ea typeface="MS PGothic" panose="020B0600070205080204" pitchFamily="34" charset="-128"/>
                <a:cs typeface="Arial" panose="020B0604020202020204" pitchFamily="34" charset="0"/>
              </a:rPr>
              <a:t>a</a:t>
            </a:r>
            <a:r>
              <a:rPr lang="en-AU" altLang="ko-KR">
                <a:latin typeface="Arial" panose="020B0604020202020204" pitchFamily="34" charset="0"/>
                <a:ea typeface="MS PGothic" panose="020B0600070205080204" pitchFamily="34" charset="-128"/>
                <a:cs typeface="Arial" panose="020B0604020202020204" pitchFamily="34" charset="0"/>
              </a:rPr>
              <a:t> can be common to all using some instance of the D-H scheme. Note that the primitive root </a:t>
            </a:r>
            <a:r>
              <a:rPr lang="el-GR" altLang="ko-KR">
                <a:latin typeface="Arial" panose="020B0604020202020204" pitchFamily="34" charset="0"/>
                <a:ea typeface="MS PGothic" panose="020B0600070205080204" pitchFamily="34" charset="-128"/>
                <a:cs typeface="Arial" panose="020B0604020202020204" pitchFamily="34" charset="0"/>
              </a:rPr>
              <a:t>a</a:t>
            </a:r>
            <a:r>
              <a:rPr lang="en-AU" altLang="ko-KR">
                <a:latin typeface="Arial" panose="020B0604020202020204" pitchFamily="34" charset="0"/>
                <a:ea typeface="MS PGothic" panose="020B0600070205080204" pitchFamily="34" charset="-128"/>
                <a:cs typeface="Arial" panose="020B0604020202020204" pitchFamily="34" charset="0"/>
              </a:rPr>
              <a:t> is a number whose powers successively generate all the elements mod q. Users Alice and Bob choose random secrets x's, and then "protect" them using exponentiation to create their public y's. For an attacker monitoring the exchange of the y's to recover either of the x's, they'd need to solve the discrete logarithm problem, which is hard. </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5D377F98-1D29-4638-869B-D754274D7B29}" type="slidenum">
              <a:rPr lang="en-AU" altLang="ko-KR"/>
              <a:pPr eaLnBrk="1" hangingPunct="1">
                <a:spcBef>
                  <a:spcPct val="0"/>
                </a:spcBef>
              </a:pPr>
              <a:t>15</a:t>
            </a:fld>
            <a:endParaRPr lang="en-AU" altLang="ko-KR"/>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AU" altLang="ko-KR">
                <a:latin typeface="Arial" panose="020B0604020202020204" pitchFamily="34" charset="0"/>
                <a:ea typeface="MS PGothic" panose="020B0600070205080204" pitchFamily="34" charset="-128"/>
              </a:rPr>
              <a:t>The actual key exchange for either party consists of raising the others "public key' to power of their private key. The resulting number (or as much of as is necessary) is used as the key for a block cipher or other private key scheme. For an attacker to obtain the same value they need at least one of the secret numbers, which means solving a discrete log, which is computationally infeasible given large enough numbers. Note that if Alice and Bob subsequently communicate, they will have the </a:t>
            </a:r>
            <a:r>
              <a:rPr lang="en-AU" altLang="ko-KR" b="1">
                <a:latin typeface="Arial" panose="020B0604020202020204" pitchFamily="34" charset="0"/>
                <a:ea typeface="MS PGothic" panose="020B0600070205080204" pitchFamily="34" charset="-128"/>
              </a:rPr>
              <a:t>same</a:t>
            </a:r>
            <a:r>
              <a:rPr lang="en-AU" altLang="ko-KR">
                <a:latin typeface="Arial" panose="020B0604020202020204" pitchFamily="34" charset="0"/>
                <a:ea typeface="MS PGothic" panose="020B0600070205080204" pitchFamily="34" charset="-128"/>
              </a:rPr>
              <a:t> key as before, unless they choose new public-keys.</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a:ln/>
        </p:spPr>
      </p:sp>
      <p:sp>
        <p:nvSpPr>
          <p:cNvPr id="665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ko-KR">
              <a:latin typeface="Arial" panose="020B0604020202020204" pitchFamily="34" charset="0"/>
              <a:ea typeface="MS PGothic" panose="020B0600070205080204" pitchFamily="34" charset="-128"/>
            </a:endParaRPr>
          </a:p>
        </p:txBody>
      </p:sp>
      <p:sp>
        <p:nvSpPr>
          <p:cNvPr id="6656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411CF8F3-9EC4-46AC-8FAC-F99A63EBCFC8}" type="slidenum">
              <a:rPr lang="en-AU" altLang="ko-KR"/>
              <a:pPr eaLnBrk="1" hangingPunct="1">
                <a:spcBef>
                  <a:spcPct val="0"/>
                </a:spcBef>
              </a:pPr>
              <a:t>16</a:t>
            </a:fld>
            <a:endParaRPr lang="en-AU" altLang="ko-K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11DAB4EE-805B-4746-88AC-2D8E16609EE0}" type="slidenum">
              <a:rPr lang="en-AU" altLang="ko-KR"/>
              <a:pPr eaLnBrk="1" hangingPunct="1">
                <a:spcBef>
                  <a:spcPct val="0"/>
                </a:spcBef>
              </a:pPr>
              <a:t>17</a:t>
            </a:fld>
            <a:endParaRPr lang="en-AU" altLang="ko-KR"/>
          </a:p>
        </p:txBody>
      </p:sp>
      <p:sp>
        <p:nvSpPr>
          <p:cNvPr id="67587" name="Rectangle 1026"/>
          <p:cNvSpPr>
            <a:spLocks noGrp="1" noRot="1" noChangeAspect="1" noChangeArrowheads="1" noTextEdit="1"/>
          </p:cNvSpPr>
          <p:nvPr>
            <p:ph type="sldImg"/>
          </p:nvPr>
        </p:nvSpPr>
        <p:spPr>
          <a:ln/>
        </p:spPr>
      </p:sp>
      <p:sp>
        <p:nvSpPr>
          <p:cNvPr id="67588"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ko-KR">
                <a:latin typeface="Arial" panose="020B0604020202020204" pitchFamily="34" charset="0"/>
                <a:ea typeface="MS PGothic" panose="020B0600070205080204" pitchFamily="34" charset="-128"/>
                <a:cs typeface="Arial" panose="020B0604020202020204" pitchFamily="34" charset="0"/>
              </a:rPr>
              <a:t>Here is an example of Diffie-Hellman from the text using prime q=353, showing how each computes its public key, and then how after they exchange public keys, each can compute the common secret key.I n this simple example, it would be possible by brute force to determine the secret key 160. In particular, an attacker E can determine the common key by discovering a solution to the equation 3</a:t>
            </a:r>
            <a:r>
              <a:rPr lang="en-US" altLang="ko-KR" i="1" baseline="30000">
                <a:latin typeface="Arial" panose="020B0604020202020204" pitchFamily="34" charset="0"/>
                <a:ea typeface="MS PGothic" panose="020B0600070205080204" pitchFamily="34" charset="-128"/>
                <a:cs typeface="Arial" panose="020B0604020202020204" pitchFamily="34" charset="0"/>
              </a:rPr>
              <a:t>a</a:t>
            </a:r>
            <a:r>
              <a:rPr lang="en-US" altLang="ko-KR">
                <a:latin typeface="Arial" panose="020B0604020202020204" pitchFamily="34" charset="0"/>
                <a:ea typeface="MS PGothic" panose="020B0600070205080204" pitchFamily="34" charset="-128"/>
                <a:cs typeface="Arial" panose="020B0604020202020204" pitchFamily="34" charset="0"/>
              </a:rPr>
              <a:t> mod 353 = 40 or the equation 3</a:t>
            </a:r>
            <a:r>
              <a:rPr lang="en-US" altLang="ko-KR" i="1" baseline="30000">
                <a:latin typeface="Arial" panose="020B0604020202020204" pitchFamily="34" charset="0"/>
                <a:ea typeface="MS PGothic" panose="020B0600070205080204" pitchFamily="34" charset="-128"/>
                <a:cs typeface="Arial" panose="020B0604020202020204" pitchFamily="34" charset="0"/>
              </a:rPr>
              <a:t>b</a:t>
            </a:r>
            <a:r>
              <a:rPr lang="en-US" altLang="ko-KR">
                <a:latin typeface="Arial" panose="020B0604020202020204" pitchFamily="34" charset="0"/>
                <a:ea typeface="MS PGothic" panose="020B0600070205080204" pitchFamily="34" charset="-128"/>
                <a:cs typeface="Arial" panose="020B0604020202020204" pitchFamily="34" charset="0"/>
              </a:rPr>
              <a:t> mod 353 = 248. The brute-force approach is to calculate powers of 3 modulo 353, stopping when the result equals either 40 or 248. The desired answer is reached with the exponent value of 97, which provides 3</a:t>
            </a:r>
            <a:r>
              <a:rPr lang="en-US" altLang="ko-KR" baseline="30000">
                <a:latin typeface="Arial" panose="020B0604020202020204" pitchFamily="34" charset="0"/>
                <a:ea typeface="MS PGothic" panose="020B0600070205080204" pitchFamily="34" charset="-128"/>
                <a:cs typeface="Arial" panose="020B0604020202020204" pitchFamily="34" charset="0"/>
              </a:rPr>
              <a:t>97</a:t>
            </a:r>
            <a:r>
              <a:rPr lang="en-US" altLang="ko-KR">
                <a:latin typeface="Arial" panose="020B0604020202020204" pitchFamily="34" charset="0"/>
                <a:ea typeface="MS PGothic" panose="020B0600070205080204" pitchFamily="34" charset="-128"/>
                <a:cs typeface="Arial" panose="020B0604020202020204" pitchFamily="34" charset="0"/>
              </a:rPr>
              <a:t> mod 353 = 40.  With larger numbers, the problem becomes impractical.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8B24BD43-DA0B-40FE-A9D0-AA21BEADB16A}" type="slidenum">
              <a:rPr lang="en-US" altLang="ko-KR"/>
              <a:pPr eaLnBrk="1" hangingPunct="1">
                <a:spcBef>
                  <a:spcPct val="0"/>
                </a:spcBef>
              </a:pPr>
              <a:t>3</a:t>
            </a:fld>
            <a:endParaRPr lang="en-US" altLang="ko-KR"/>
          </a:p>
        </p:txBody>
      </p:sp>
      <p:sp>
        <p:nvSpPr>
          <p:cNvPr id="56323"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lgn="r" eaLnBrk="1" latinLnBrk="1" hangingPunct="1">
              <a:spcBef>
                <a:spcPct val="0"/>
              </a:spcBef>
            </a:pPr>
            <a:fld id="{656CD9C4-1B88-489A-8C52-5493EDABDC1B}" type="slidenum">
              <a:rPr lang="en-AU" altLang="ko-KR">
                <a:latin typeface="Malgun Gothic" panose="020B0503020000020004" pitchFamily="34" charset="-127"/>
              </a:rPr>
              <a:pPr algn="r" eaLnBrk="1" latinLnBrk="1" hangingPunct="1">
                <a:spcBef>
                  <a:spcPct val="0"/>
                </a:spcBef>
              </a:pPr>
              <a:t>3</a:t>
            </a:fld>
            <a:endParaRPr lang="en-AU" altLang="ko-KR">
              <a:latin typeface="Malgun Gothic" panose="020B0503020000020004" pitchFamily="34" charset="-127"/>
            </a:endParaRPr>
          </a:p>
        </p:txBody>
      </p:sp>
      <p:sp>
        <p:nvSpPr>
          <p:cNvPr id="56324" name="Rectangle 2"/>
          <p:cNvSpPr>
            <a:spLocks noGrp="1" noRot="1" noChangeAspect="1" noChangeArrowheads="1" noTextEdit="1"/>
          </p:cNvSpPr>
          <p:nvPr>
            <p:ph type="sldImg"/>
          </p:nvPr>
        </p:nvSpPr>
        <p:spPr>
          <a:ln/>
        </p:spPr>
      </p:sp>
      <p:sp>
        <p:nvSpPr>
          <p:cNvPr id="5632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AU" altLang="ko-KR">
                <a:latin typeface="Arial" panose="020B0604020202020204" pitchFamily="34" charset="0"/>
                <a:ea typeface="굴림" pitchFamily="34" charset="-127"/>
              </a:rPr>
              <a:t>the radically different </a:t>
            </a:r>
            <a:r>
              <a:rPr lang="en-AU" altLang="ko-KR" b="1">
                <a:latin typeface="Arial" panose="020B0604020202020204" pitchFamily="34" charset="0"/>
                <a:ea typeface="굴림" pitchFamily="34" charset="-127"/>
              </a:rPr>
              <a:t>public key</a:t>
            </a:r>
            <a:r>
              <a:rPr lang="en-AU" altLang="ko-KR">
                <a:latin typeface="Arial" panose="020B0604020202020204" pitchFamily="34" charset="0"/>
                <a:ea typeface="굴림" pitchFamily="34" charset="-127"/>
              </a:rPr>
              <a:t> systems, in which </a:t>
            </a:r>
            <a:r>
              <a:rPr lang="en-AU" altLang="ko-KR" b="1">
                <a:latin typeface="Arial" panose="020B0604020202020204" pitchFamily="34" charset="0"/>
                <a:ea typeface="굴림" pitchFamily="34" charset="-127"/>
              </a:rPr>
              <a:t>two keys</a:t>
            </a:r>
            <a:r>
              <a:rPr lang="en-AU" altLang="ko-KR">
                <a:latin typeface="Arial" panose="020B0604020202020204" pitchFamily="34" charset="0"/>
                <a:ea typeface="굴림" pitchFamily="34" charset="-127"/>
              </a:rPr>
              <a:t> are used. Anyone knowing the public key can encrypt messages or verify signatures, but </a:t>
            </a:r>
            <a:r>
              <a:rPr lang="en-AU" altLang="ko-KR" b="1">
                <a:latin typeface="Arial" panose="020B0604020202020204" pitchFamily="34" charset="0"/>
                <a:ea typeface="굴림" pitchFamily="34" charset="-127"/>
              </a:rPr>
              <a:t>cannot</a:t>
            </a:r>
            <a:r>
              <a:rPr lang="en-AU" altLang="ko-KR">
                <a:latin typeface="Arial" panose="020B0604020202020204" pitchFamily="34" charset="0"/>
                <a:ea typeface="굴림" pitchFamily="34" charset="-127"/>
              </a:rPr>
              <a:t> decrypt messages or create signatures, counter-intuitive though this may seem. It works by the clever use of number theory problems that are easy one way but hard the other. Note that public key schemes are neither more secure than private key (security depends on the key size for both), nor do they replace private key schemes (they are too slow to do so), rather they complement them. </a:t>
            </a:r>
          </a:p>
          <a:p>
            <a:pPr eaLnBrk="1" hangingPunct="1"/>
            <a:endParaRPr lang="en-AU" altLang="ko-KR">
              <a:latin typeface="Arial" panose="020B0604020202020204" pitchFamily="34" charset="0"/>
              <a:ea typeface="굴림" pitchFamily="34" charset="-127"/>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FD2D2CD-FAE0-4318-9A77-76C7CF5B9844}" type="slidenum">
              <a:rPr lang="en-US" altLang="ko-KR" smtClean="0"/>
              <a:pPr/>
              <a:t>4</a:t>
            </a:fld>
            <a:endParaRPr lang="en-US" altLang="ko-KR"/>
          </a:p>
        </p:txBody>
      </p:sp>
    </p:spTree>
    <p:extLst>
      <p:ext uri="{BB962C8B-B14F-4D97-AF65-F5344CB8AC3E}">
        <p14:creationId xmlns:p14="http://schemas.microsoft.com/office/powerpoint/2010/main" val="33134728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D86B9D5D-ED1C-4D9C-A717-6563BB2B0AA4}" type="slidenum">
              <a:rPr lang="en-US" altLang="ko-KR"/>
              <a:pPr eaLnBrk="1" hangingPunct="1">
                <a:spcBef>
                  <a:spcPct val="0"/>
                </a:spcBef>
              </a:pPr>
              <a:t>5</a:t>
            </a:fld>
            <a:endParaRPr lang="en-US" altLang="ko-KR"/>
          </a:p>
        </p:txBody>
      </p:sp>
      <p:sp>
        <p:nvSpPr>
          <p:cNvPr id="57347"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lgn="r" eaLnBrk="1" latinLnBrk="1" hangingPunct="1">
              <a:spcBef>
                <a:spcPct val="0"/>
              </a:spcBef>
            </a:pPr>
            <a:fld id="{67A41EE9-5218-4974-A4F4-FA9A53B1CD21}" type="slidenum">
              <a:rPr lang="en-AU" altLang="ko-KR">
                <a:latin typeface="Malgun Gothic" panose="020B0503020000020004" pitchFamily="34" charset="-127"/>
              </a:rPr>
              <a:pPr algn="r" eaLnBrk="1" latinLnBrk="1" hangingPunct="1">
                <a:spcBef>
                  <a:spcPct val="0"/>
                </a:spcBef>
              </a:pPr>
              <a:t>5</a:t>
            </a:fld>
            <a:endParaRPr lang="en-AU" altLang="ko-KR">
              <a:latin typeface="Malgun Gothic" panose="020B0503020000020004" pitchFamily="34" charset="-127"/>
            </a:endParaRPr>
          </a:p>
        </p:txBody>
      </p:sp>
      <p:sp>
        <p:nvSpPr>
          <p:cNvPr id="57348" name="Rectangle 2"/>
          <p:cNvSpPr>
            <a:spLocks noGrp="1" noRot="1" noChangeAspect="1" noChangeArrowheads="1" noTextEdit="1"/>
          </p:cNvSpPr>
          <p:nvPr>
            <p:ph type="sldImg"/>
          </p:nvPr>
        </p:nvSpPr>
        <p:spPr>
          <a:ln/>
        </p:spPr>
      </p:sp>
      <p:sp>
        <p:nvSpPr>
          <p:cNvPr id="5734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ko-KR">
              <a:latin typeface="Arial" panose="020B0604020202020204" pitchFamily="34" charset="0"/>
              <a:ea typeface="굴림" pitchFamily="34" charset="-127"/>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07CE70B0-1156-4FEC-8300-A92E6BC81E28}" type="slidenum">
              <a:rPr lang="en-US" altLang="ko-KR"/>
              <a:pPr eaLnBrk="1" hangingPunct="1">
                <a:spcBef>
                  <a:spcPct val="0"/>
                </a:spcBef>
              </a:pPr>
              <a:t>6</a:t>
            </a:fld>
            <a:endParaRPr lang="en-US" altLang="ko-KR"/>
          </a:p>
        </p:txBody>
      </p:sp>
      <p:sp>
        <p:nvSpPr>
          <p:cNvPr id="58371"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lgn="r" eaLnBrk="1" latinLnBrk="1" hangingPunct="1">
              <a:spcBef>
                <a:spcPct val="0"/>
              </a:spcBef>
            </a:pPr>
            <a:fld id="{37DE0EE6-87BF-45B6-BACF-A447CA895C32}" type="slidenum">
              <a:rPr lang="en-AU" altLang="ko-KR">
                <a:latin typeface="Malgun Gothic" panose="020B0503020000020004" pitchFamily="34" charset="-127"/>
              </a:rPr>
              <a:pPr algn="r" eaLnBrk="1" latinLnBrk="1" hangingPunct="1">
                <a:spcBef>
                  <a:spcPct val="0"/>
                </a:spcBef>
              </a:pPr>
              <a:t>6</a:t>
            </a:fld>
            <a:endParaRPr lang="en-AU" altLang="ko-KR">
              <a:latin typeface="Malgun Gothic" panose="020B0503020000020004" pitchFamily="34" charset="-127"/>
            </a:endParaRPr>
          </a:p>
        </p:txBody>
      </p:sp>
      <p:sp>
        <p:nvSpPr>
          <p:cNvPr id="58372" name="Rectangle 2"/>
          <p:cNvSpPr>
            <a:spLocks noGrp="1" noRot="1" noChangeAspect="1" noChangeArrowheads="1" noTextEdit="1"/>
          </p:cNvSpPr>
          <p:nvPr>
            <p:ph type="sldImg"/>
          </p:nvPr>
        </p:nvSpPr>
        <p:spPr>
          <a:ln/>
        </p:spPr>
      </p:sp>
      <p:sp>
        <p:nvSpPr>
          <p:cNvPr id="5837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AU" altLang="ko-KR" dirty="0">
                <a:latin typeface="Arial" panose="020B0604020202020204" pitchFamily="34" charset="0"/>
                <a:ea typeface="굴림" pitchFamily="34" charset="-127"/>
              </a:rPr>
              <a:t>The idea of public key schemes, and the first practical scheme, which was for key distribution only, was published in 1977 by </a:t>
            </a:r>
            <a:r>
              <a:rPr lang="en-AU" altLang="ko-KR" dirty="0" err="1">
                <a:latin typeface="Arial" panose="020B0604020202020204" pitchFamily="34" charset="0"/>
                <a:ea typeface="굴림" pitchFamily="34" charset="-127"/>
              </a:rPr>
              <a:t>Diffie</a:t>
            </a:r>
            <a:r>
              <a:rPr lang="en-AU" altLang="ko-KR" dirty="0">
                <a:latin typeface="Arial" panose="020B0604020202020204" pitchFamily="34" charset="0"/>
                <a:ea typeface="굴림" pitchFamily="34" charset="-127"/>
              </a:rPr>
              <a:t> &amp; Hellman. The concept had been previously described in a classified report in 1970 by James Ellis (UK CESG) - and subsequently declassified in 1987. See History of Non-secret Encryption (at CESG). Its interesting to note that they discovered RSA first, then </a:t>
            </a:r>
            <a:r>
              <a:rPr lang="en-AU" altLang="ko-KR" dirty="0" err="1">
                <a:latin typeface="Arial" panose="020B0604020202020204" pitchFamily="34" charset="0"/>
                <a:ea typeface="굴림" pitchFamily="34" charset="-127"/>
              </a:rPr>
              <a:t>Diffie</a:t>
            </a:r>
            <a:r>
              <a:rPr lang="en-AU" altLang="ko-KR" dirty="0">
                <a:latin typeface="Arial" panose="020B0604020202020204" pitchFamily="34" charset="0"/>
                <a:ea typeface="굴림" pitchFamily="34" charset="-127"/>
              </a:rPr>
              <a:t>-Hellman, opposite to the order of public discovery! </a:t>
            </a:r>
          </a:p>
          <a:p>
            <a:pPr eaLnBrk="1" hangingPunct="1"/>
            <a:endParaRPr lang="en-AU" altLang="ko-KR" dirty="0">
              <a:latin typeface="Arial" panose="020B0604020202020204" pitchFamily="34" charset="0"/>
              <a:ea typeface="굴림" pitchFamily="34" charset="-127"/>
            </a:endParaRPr>
          </a:p>
          <a:p>
            <a:pPr eaLnBrk="1" hangingPunct="1"/>
            <a:r>
              <a:rPr lang="en-AU" altLang="ko-KR" dirty="0">
                <a:latin typeface="Arial" panose="020B0604020202020204" pitchFamily="34" charset="0"/>
                <a:ea typeface="굴림" pitchFamily="34" charset="-127"/>
              </a:rPr>
              <a:t>Services (3):</a:t>
            </a:r>
            <a:r>
              <a:rPr lang="en-AU" altLang="ko-KR" baseline="0" dirty="0">
                <a:latin typeface="Arial" panose="020B0604020202020204" pitchFamily="34" charset="0"/>
                <a:ea typeface="굴림" pitchFamily="34" charset="-127"/>
              </a:rPr>
              <a:t> KDC, Signatures (user authentication and integrity)</a:t>
            </a:r>
            <a:endParaRPr lang="en-AU" altLang="ko-KR" dirty="0">
              <a:latin typeface="Arial" panose="020B0604020202020204" pitchFamily="34" charset="0"/>
              <a:ea typeface="굴림" pitchFamily="34" charset="-127"/>
            </a:endParaRPr>
          </a:p>
          <a:p>
            <a:pPr eaLnBrk="1" hangingPunct="1"/>
            <a:endParaRPr lang="en-AU" altLang="ko-KR" dirty="0">
              <a:latin typeface="Arial" panose="020B0604020202020204" pitchFamily="34" charset="0"/>
              <a:ea typeface="굴림" pitchFamily="34" charset="-127"/>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C40C609F-B825-4686-B1E1-10D3203E6CC0}" type="slidenum">
              <a:rPr lang="en-US" altLang="ko-KR"/>
              <a:pPr eaLnBrk="1" hangingPunct="1">
                <a:spcBef>
                  <a:spcPct val="0"/>
                </a:spcBef>
              </a:pPr>
              <a:t>7</a:t>
            </a:fld>
            <a:endParaRPr lang="en-US" altLang="ko-KR"/>
          </a:p>
        </p:txBody>
      </p:sp>
      <p:sp>
        <p:nvSpPr>
          <p:cNvPr id="59395"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lgn="r" eaLnBrk="1" latinLnBrk="1" hangingPunct="1">
              <a:spcBef>
                <a:spcPct val="0"/>
              </a:spcBef>
            </a:pPr>
            <a:fld id="{42B87220-2409-41EF-951D-E80A6FBB971C}" type="slidenum">
              <a:rPr lang="en-AU" altLang="ko-KR">
                <a:latin typeface="Malgun Gothic" panose="020B0503020000020004" pitchFamily="34" charset="-127"/>
              </a:rPr>
              <a:pPr algn="r" eaLnBrk="1" latinLnBrk="1" hangingPunct="1">
                <a:spcBef>
                  <a:spcPct val="0"/>
                </a:spcBef>
              </a:pPr>
              <a:t>7</a:t>
            </a:fld>
            <a:endParaRPr lang="en-AU" altLang="ko-KR">
              <a:latin typeface="Malgun Gothic" panose="020B0503020000020004" pitchFamily="34" charset="-127"/>
            </a:endParaRPr>
          </a:p>
        </p:txBody>
      </p:sp>
      <p:sp>
        <p:nvSpPr>
          <p:cNvPr id="59396" name="Rectangle 2"/>
          <p:cNvSpPr>
            <a:spLocks noGrp="1" noRot="1" noChangeAspect="1" noChangeArrowheads="1" noTextEdit="1"/>
          </p:cNvSpPr>
          <p:nvPr>
            <p:ph type="sldImg"/>
          </p:nvPr>
        </p:nvSpPr>
        <p:spPr>
          <a:ln/>
        </p:spPr>
      </p:sp>
      <p:sp>
        <p:nvSpPr>
          <p:cNvPr id="5939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AU" altLang="ko-KR">
                <a:latin typeface="Arial" panose="020B0604020202020204" pitchFamily="34" charset="0"/>
                <a:ea typeface="굴림" pitchFamily="34" charset="-127"/>
              </a:rPr>
              <a:t>Public key schemes utilise problems that are easy (P type) one way but hard (NP type) the other way, eg exponentiation vs logs, multiplication vs factoring. Consider the following analogy using padlocked boxes: traditional schemes involve the sender putting a message in a box and locking it, sending that to the receiver, and somehow securely also sending them the key to unlock the box. The radical advance in public key schemes was to turn this around, the receiver sends an </a:t>
            </a:r>
            <a:r>
              <a:rPr lang="en-AU" altLang="ko-KR" b="1">
                <a:latin typeface="Arial" panose="020B0604020202020204" pitchFamily="34" charset="0"/>
                <a:ea typeface="굴림" pitchFamily="34" charset="-127"/>
              </a:rPr>
              <a:t>unlocked box</a:t>
            </a:r>
            <a:r>
              <a:rPr lang="en-AU" altLang="ko-KR">
                <a:latin typeface="Arial" panose="020B0604020202020204" pitchFamily="34" charset="0"/>
                <a:ea typeface="굴림" pitchFamily="34" charset="-127"/>
              </a:rPr>
              <a:t> to the sender, who puts the message in the box and locks it (easy - and having locked it cannot get at the message), and sends the locked box to the receiver who can unlock it (also easy), having the key. An attacker would have to pick the lock on the box (hard). </a:t>
            </a:r>
          </a:p>
          <a:p>
            <a:pPr eaLnBrk="1" hangingPunct="1"/>
            <a:endParaRPr lang="en-AU" altLang="ko-KR">
              <a:latin typeface="Arial" panose="020B0604020202020204" pitchFamily="34" charset="0"/>
              <a:ea typeface="굴림" pitchFamily="34" charset="-127"/>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0EEDDFF0-AEFF-4303-996C-20FCBC143C33}" type="slidenum">
              <a:rPr lang="en-US" altLang="ko-KR"/>
              <a:pPr eaLnBrk="1" hangingPunct="1">
                <a:spcBef>
                  <a:spcPct val="0"/>
                </a:spcBef>
              </a:pPr>
              <a:t>8</a:t>
            </a:fld>
            <a:endParaRPr lang="en-US" altLang="ko-KR"/>
          </a:p>
        </p:txBody>
      </p:sp>
      <p:sp>
        <p:nvSpPr>
          <p:cNvPr id="60419"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lgn="r" eaLnBrk="1" latinLnBrk="1" hangingPunct="1">
              <a:spcBef>
                <a:spcPct val="0"/>
              </a:spcBef>
            </a:pPr>
            <a:fld id="{BA106AFE-7752-47A3-A06F-4B144D39F7F0}" type="slidenum">
              <a:rPr lang="en-AU" altLang="ko-KR">
                <a:latin typeface="Malgun Gothic" panose="020B0503020000020004" pitchFamily="34" charset="-127"/>
              </a:rPr>
              <a:pPr algn="r" eaLnBrk="1" latinLnBrk="1" hangingPunct="1">
                <a:spcBef>
                  <a:spcPct val="0"/>
                </a:spcBef>
              </a:pPr>
              <a:t>8</a:t>
            </a:fld>
            <a:endParaRPr lang="en-AU" altLang="ko-KR">
              <a:latin typeface="Malgun Gothic" panose="020B0503020000020004" pitchFamily="34" charset="-127"/>
            </a:endParaRPr>
          </a:p>
        </p:txBody>
      </p:sp>
      <p:sp>
        <p:nvSpPr>
          <p:cNvPr id="60420" name="Rectangle 2"/>
          <p:cNvSpPr>
            <a:spLocks noGrp="1" noRot="1" noChangeAspect="1" noChangeArrowheads="1" noTextEdit="1"/>
          </p:cNvSpPr>
          <p:nvPr>
            <p:ph type="sldImg"/>
          </p:nvPr>
        </p:nvSpPr>
        <p:spPr>
          <a:ln/>
        </p:spPr>
      </p:sp>
      <p:sp>
        <p:nvSpPr>
          <p:cNvPr id="6042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ko-KR">
              <a:latin typeface="Arial" panose="020B0604020202020204" pitchFamily="34" charset="0"/>
              <a:ea typeface="굴림" pitchFamily="34" charset="-127"/>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3E1A1DD7-19CF-4BBC-A89F-68765C4A338F}" type="slidenum">
              <a:rPr lang="en-US" altLang="ko-KR"/>
              <a:pPr eaLnBrk="1" hangingPunct="1">
                <a:spcBef>
                  <a:spcPct val="0"/>
                </a:spcBef>
              </a:pPr>
              <a:t>9</a:t>
            </a:fld>
            <a:endParaRPr lang="en-US" altLang="ko-KR"/>
          </a:p>
        </p:txBody>
      </p:sp>
      <p:sp>
        <p:nvSpPr>
          <p:cNvPr id="61443"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lgn="r" eaLnBrk="1" latinLnBrk="1" hangingPunct="1">
              <a:spcBef>
                <a:spcPct val="0"/>
              </a:spcBef>
            </a:pPr>
            <a:fld id="{847A4276-DA02-451D-B227-7C53996FDC9F}" type="slidenum">
              <a:rPr lang="en-AU" altLang="ko-KR">
                <a:latin typeface="Malgun Gothic" panose="020B0503020000020004" pitchFamily="34" charset="-127"/>
              </a:rPr>
              <a:pPr algn="r" eaLnBrk="1" latinLnBrk="1" hangingPunct="1">
                <a:spcBef>
                  <a:spcPct val="0"/>
                </a:spcBef>
              </a:pPr>
              <a:t>9</a:t>
            </a:fld>
            <a:endParaRPr lang="en-AU" altLang="ko-KR">
              <a:latin typeface="Malgun Gothic" panose="020B0503020000020004" pitchFamily="34" charset="-127"/>
            </a:endParaRPr>
          </a:p>
        </p:txBody>
      </p:sp>
      <p:sp>
        <p:nvSpPr>
          <p:cNvPr id="61444" name="Rectangle 2"/>
          <p:cNvSpPr>
            <a:spLocks noGrp="1" noRot="1" noChangeAspect="1" noChangeArrowheads="1" noTextEdit="1"/>
          </p:cNvSpPr>
          <p:nvPr>
            <p:ph type="sldImg"/>
          </p:nvPr>
        </p:nvSpPr>
        <p:spPr>
          <a:ln/>
        </p:spPr>
      </p:sp>
      <p:sp>
        <p:nvSpPr>
          <p:cNvPr id="6144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AU" altLang="ko-KR">
                <a:latin typeface="Arial" panose="020B0604020202020204" pitchFamily="34" charset="0"/>
                <a:ea typeface="굴림" pitchFamily="34" charset="-127"/>
              </a:rPr>
              <a:t>Public key schemes are no more or less secure than private key schemes - in both cases the size of the key determines the security. Note also that you can't compare key sizes - a 64-bit private key scheme has very roughly similar security to a 512-bit RSA - both could be broken given sufficient resources. But with public key schemes at least there's usually a firmer theoretical basis for determining the security since its based on well-known and well studied number theory problems.</a:t>
            </a:r>
          </a:p>
          <a:p>
            <a:pPr eaLnBrk="1" hangingPunct="1"/>
            <a:endParaRPr lang="en-AU" altLang="ko-KR">
              <a:latin typeface="Arial" panose="020B0604020202020204" pitchFamily="34" charset="0"/>
              <a:ea typeface="굴림" pitchFamily="34" charset="-127"/>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0D073127-5EA2-4D51-BD10-701C18EF0A01}" type="slidenum">
              <a:rPr lang="en-AU" altLang="ko-KR"/>
              <a:pPr eaLnBrk="1" hangingPunct="1">
                <a:spcBef>
                  <a:spcPct val="0"/>
                </a:spcBef>
              </a:pPr>
              <a:t>12</a:t>
            </a:fld>
            <a:endParaRPr lang="en-AU" altLang="ko-KR"/>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ko-KR">
                <a:latin typeface="Arial" panose="020B0604020202020204" pitchFamily="34" charset="0"/>
                <a:ea typeface="MS PGothic" panose="020B0600070205080204" pitchFamily="34" charset="-128"/>
                <a:cs typeface="Arial" panose="020B0604020202020204" pitchFamily="34" charset="0"/>
              </a:rPr>
              <a:t>This chapter continues our overview of public-key cryptography systems (PKCSs), and begins with a description of one of the earliest and simplest PKCS, Diffie-Hellman key exchange. This first published public-key algorithm appeared in the seminal paper by Diffie and Hellman that defined public-key cryptography [DIFF76b] and is generally referred to as Diffie-Hellman key exchange. </a:t>
            </a:r>
            <a:r>
              <a:rPr lang="en-AU" altLang="ko-KR">
                <a:latin typeface="Arial" panose="020B0604020202020204" pitchFamily="34" charset="0"/>
                <a:ea typeface="MS PGothic" panose="020B0600070205080204" pitchFamily="34" charset="-128"/>
                <a:cs typeface="Arial" panose="020B0604020202020204" pitchFamily="34" charset="0"/>
              </a:rPr>
              <a:t>The concept had been previously described in a classified report in 1970 by </a:t>
            </a:r>
            <a:r>
              <a:rPr lang="en-US" altLang="ko-KR">
                <a:latin typeface="Arial" panose="020B0604020202020204" pitchFamily="34" charset="0"/>
                <a:ea typeface="MS PGothic" panose="020B0600070205080204" pitchFamily="34" charset="-128"/>
                <a:cs typeface="Arial" panose="020B0604020202020204" pitchFamily="34" charset="0"/>
              </a:rPr>
              <a:t>Williamson</a:t>
            </a:r>
            <a:r>
              <a:rPr lang="en-AU" altLang="ko-KR">
                <a:latin typeface="Arial" panose="020B0604020202020204" pitchFamily="34" charset="0"/>
                <a:ea typeface="MS PGothic" panose="020B0600070205080204" pitchFamily="34" charset="-128"/>
                <a:cs typeface="Arial" panose="020B0604020202020204" pitchFamily="34" charset="0"/>
              </a:rPr>
              <a:t> (UK CESG) - and subsequently declassified in 1987, see</a:t>
            </a:r>
            <a:r>
              <a:rPr lang="en-US" altLang="ko-KR">
                <a:latin typeface="Arial" panose="020B0604020202020204" pitchFamily="34" charset="0"/>
                <a:ea typeface="MS PGothic" panose="020B0600070205080204" pitchFamily="34" charset="-128"/>
                <a:cs typeface="Arial" panose="020B0604020202020204" pitchFamily="34" charset="0"/>
              </a:rPr>
              <a:t> [ELLI99]. The purpose of the algorithm is to enable two users to securely exchange a key that can then be used for subsequent encryption of messages. The algorithm itself is limited to the exchange of secret values.  A number of commercial products employ this key exchange technique. </a:t>
            </a:r>
            <a:endParaRPr lang="en-AU" altLang="ko-KR">
              <a:latin typeface="Arial" panose="020B0604020202020204" pitchFamily="34" charset="0"/>
              <a:ea typeface="MS PGothic" panose="020B0600070205080204" pitchFamily="34" charset="-128"/>
              <a:cs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hemeOverride" Target="../theme/themeOverride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hemeOverride" Target="../theme/themeOverride4.xml"/><Relationship Id="rId4" Type="http://schemas.openxmlformats.org/officeDocument/2006/relationships/image" Target="../media/image1.jpe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ight Triangle 3"/>
          <p:cNvSpPr/>
          <p:nvPr/>
        </p:nvSpPr>
        <p:spPr>
          <a:xfrm>
            <a:off x="0" y="4664075"/>
            <a:ext cx="9150350"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ltLang="ko-KR">
              <a:solidFill>
                <a:srgbClr val="FFFFFF"/>
              </a:solidFill>
              <a:ea typeface="굴림" pitchFamily="34" charset="-127"/>
            </a:endParaRPr>
          </a:p>
        </p:txBody>
      </p:sp>
      <p:grpSp>
        <p:nvGrpSpPr>
          <p:cNvPr id="5" name="Group 15"/>
          <p:cNvGrpSpPr>
            <a:grpSpLocks/>
          </p:cNvGrpSpPr>
          <p:nvPr/>
        </p:nvGrpSpPr>
        <p:grpSpPr bwMode="auto">
          <a:xfrm>
            <a:off x="-3175" y="4953000"/>
            <a:ext cx="9147175" cy="1911350"/>
            <a:chOff x="-3765" y="4832896"/>
            <a:chExt cx="9147765" cy="2032192"/>
          </a:xfrm>
        </p:grpSpPr>
        <p:sp>
          <p:nvSpPr>
            <p:cNvPr id="6" name="Freeform 5"/>
            <p:cNvSpPr>
              <a:spLocks/>
            </p:cNvSpPr>
            <p:nvPr/>
          </p:nvSpPr>
          <p:spPr bwMode="auto">
            <a:xfrm>
              <a:off x="1687032" y="4832896"/>
              <a:ext cx="7456968" cy="51817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a:defRPr/>
              </a:pPr>
              <a:endParaRPr lang="en-US" altLang="ko-KR">
                <a:ea typeface="굴림" pitchFamily="34" charset="-127"/>
              </a:endParaRPr>
            </a:p>
          </p:txBody>
        </p:sp>
        <p:sp>
          <p:nvSpPr>
            <p:cNvPr id="7" name="Freeform 18"/>
            <p:cNvSpPr>
              <a:spLocks/>
            </p:cNvSpPr>
            <p:nvPr/>
          </p:nvSpPr>
          <p:spPr bwMode="auto">
            <a:xfrm>
              <a:off x="35926" y="5135025"/>
              <a:ext cx="9108074" cy="838869"/>
            </a:xfrm>
            <a:custGeom>
              <a:avLst/>
              <a:gdLst>
                <a:gd name="T0" fmla="*/ 0 w 5760"/>
                <a:gd name="T1" fmla="*/ 0 h 528"/>
                <a:gd name="T2" fmla="*/ 2147483647 w 5760"/>
                <a:gd name="T3" fmla="*/ 0 h 528"/>
                <a:gd name="T4" fmla="*/ 2147483647 w 5760"/>
                <a:gd name="T5" fmla="*/ 2147483647 h 528"/>
                <a:gd name="T6" fmla="*/ 2147483647 w 5760"/>
                <a:gd name="T7" fmla="*/ 0 h 528"/>
                <a:gd name="T8" fmla="*/ 0 60000 65536"/>
                <a:gd name="T9" fmla="*/ 0 60000 65536"/>
                <a:gd name="T10" fmla="*/ 0 60000 65536"/>
                <a:gd name="T11" fmla="*/ 0 60000 65536"/>
                <a:gd name="T12" fmla="*/ 0 w 5760"/>
                <a:gd name="T13" fmla="*/ 0 h 528"/>
                <a:gd name="T14" fmla="*/ 5760 w 5760"/>
                <a:gd name="T15" fmla="*/ 528 h 528"/>
              </a:gdLst>
              <a:ahLst/>
              <a:cxnLst>
                <a:cxn ang="T8">
                  <a:pos x="T0" y="T1"/>
                </a:cxn>
                <a:cxn ang="T9">
                  <a:pos x="T2" y="T3"/>
                </a:cxn>
                <a:cxn ang="T10">
                  <a:pos x="T4" y="T5"/>
                </a:cxn>
                <a:cxn ang="T11">
                  <a:pos x="T6" y="T7"/>
                </a:cxn>
              </a:cxnLst>
              <a:rect l="T12" t="T13" r="T14" b="T15"/>
              <a:pathLst>
                <a:path w="5760" h="528">
                  <a:moveTo>
                    <a:pt x="0" y="0"/>
                  </a:moveTo>
                  <a:lnTo>
                    <a:pt x="5760" y="0"/>
                  </a:lnTo>
                  <a:lnTo>
                    <a:pt x="5760" y="528"/>
                  </a:lnTo>
                  <a:lnTo>
                    <a:pt x="48" y="0"/>
                  </a:lnTo>
                </a:path>
              </a:pathLst>
            </a:custGeom>
            <a:solidFill>
              <a:srgbClr val="000000"/>
            </a:solidFill>
            <a:ln>
              <a:noFill/>
            </a:ln>
            <a:extLs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Lst>
          </p:spPr>
          <p:txBody>
            <a:bodyPr/>
            <a:lstStyle/>
            <a:p>
              <a:endParaRPr lang="en-US"/>
            </a:p>
          </p:txBody>
        </p:sp>
        <p:sp>
          <p:nvSpPr>
            <p:cNvPr id="8" name="Freeform 7"/>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endParaRPr lang="en-US" altLang="ko-KR">
                <a:solidFill>
                  <a:srgbClr val="FFFFFF"/>
                </a:solidFill>
                <a:latin typeface="Lucida Sans Unicode" pitchFamily="34" charset="0"/>
                <a:ea typeface="굴림" pitchFamily="34" charset="-127"/>
              </a:endParaRPr>
            </a:p>
          </p:txBody>
        </p:sp>
        <p:cxnSp>
          <p:nvCxnSpPr>
            <p:cNvPr id="10" name="Straight Connector 9"/>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9" name="Title 8"/>
          <p:cNvSpPr>
            <a:spLocks noGrp="1"/>
          </p:cNvSpPr>
          <p:nvPr>
            <p:ph type="ctrTitle"/>
          </p:nvPr>
        </p:nvSpPr>
        <p:spPr>
          <a:xfrm>
            <a:off x="685800" y="1752601"/>
            <a:ext cx="7772400" cy="1829761"/>
          </a:xfrm>
        </p:spPr>
        <p:txBody>
          <a:bodyPr anchor="b"/>
          <a:lstStyle>
            <a:lvl1pPr algn="r">
              <a:defRPr sz="4800" b="1">
                <a:solidFill>
                  <a:schemeClr val="tx2"/>
                </a:solidFill>
                <a:effectLst>
                  <a:outerShdw blurRad="31750" dist="25400" dir="5400000" algn="tl" rotWithShape="0">
                    <a:srgbClr val="000000">
                      <a:alpha val="25000"/>
                    </a:srgbClr>
                  </a:outerShdw>
                </a:effectLst>
              </a:defRPr>
            </a:lvl1pPr>
            <a:extLst/>
          </a:lstStyle>
          <a:p>
            <a:r>
              <a:rPr lang="en-US"/>
              <a:t>Click to edit Master title style</a:t>
            </a:r>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a:t>Click to edit Master subtitle style</a:t>
            </a:r>
          </a:p>
        </p:txBody>
      </p:sp>
      <p:sp>
        <p:nvSpPr>
          <p:cNvPr id="11" name="Date Placeholder 29"/>
          <p:cNvSpPr>
            <a:spLocks noGrp="1"/>
          </p:cNvSpPr>
          <p:nvPr>
            <p:ph type="dt" sz="half" idx="10"/>
          </p:nvPr>
        </p:nvSpPr>
        <p:spPr/>
        <p:txBody>
          <a:bodyPr/>
          <a:lstStyle>
            <a:lvl1pPr>
              <a:defRPr>
                <a:solidFill>
                  <a:srgbClr val="FFFFFF"/>
                </a:solidFill>
              </a:defRPr>
            </a:lvl1pPr>
          </a:lstStyle>
          <a:p>
            <a:pPr>
              <a:defRPr/>
            </a:pPr>
            <a:endParaRPr lang="en-US" altLang="ko-KR"/>
          </a:p>
        </p:txBody>
      </p:sp>
      <p:sp>
        <p:nvSpPr>
          <p:cNvPr id="12" name="Footer Placeholder 18"/>
          <p:cNvSpPr>
            <a:spLocks noGrp="1"/>
          </p:cNvSpPr>
          <p:nvPr>
            <p:ph type="ftr" sz="quarter" idx="11"/>
          </p:nvPr>
        </p:nvSpPr>
        <p:spPr/>
        <p:txBody>
          <a:bodyPr/>
          <a:lstStyle>
            <a:lvl1pPr>
              <a:defRPr>
                <a:solidFill>
                  <a:srgbClr val="E8F0F4"/>
                </a:solidFill>
              </a:defRPr>
            </a:lvl1pPr>
          </a:lstStyle>
          <a:p>
            <a:pPr>
              <a:defRPr/>
            </a:pPr>
            <a:endParaRPr lang="en-US" altLang="ko-KR"/>
          </a:p>
        </p:txBody>
      </p:sp>
      <p:sp>
        <p:nvSpPr>
          <p:cNvPr id="13" name="Slide Number Placeholder 26"/>
          <p:cNvSpPr>
            <a:spLocks noGrp="1"/>
          </p:cNvSpPr>
          <p:nvPr>
            <p:ph type="sldNum" sz="quarter" idx="12"/>
          </p:nvPr>
        </p:nvSpPr>
        <p:spPr/>
        <p:txBody>
          <a:bodyPr/>
          <a:lstStyle>
            <a:lvl1pPr>
              <a:defRPr>
                <a:solidFill>
                  <a:srgbClr val="FFFFFF"/>
                </a:solidFill>
              </a:defRPr>
            </a:lvl1pPr>
          </a:lstStyle>
          <a:p>
            <a:fld id="{757A160D-9386-4AB5-B200-E99CD9451B7D}" type="slidenum">
              <a:rPr lang="en-US" altLang="ko-KR"/>
              <a:pPr/>
              <a:t>‹#›</a:t>
            </a:fld>
            <a:endParaRPr lang="en-US" altLang="ko-KR"/>
          </a:p>
        </p:txBody>
      </p:sp>
    </p:spTree>
    <p:extLst>
      <p:ext uri="{BB962C8B-B14F-4D97-AF65-F5344CB8AC3E}">
        <p14:creationId xmlns:p14="http://schemas.microsoft.com/office/powerpoint/2010/main" val="14581687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457200" y="1481329"/>
            <a:ext cx="8229600" cy="438607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pPr>
              <a:defRPr/>
            </a:pPr>
            <a:endParaRPr lang="en-US" altLang="ko-KR"/>
          </a:p>
        </p:txBody>
      </p:sp>
      <p:sp>
        <p:nvSpPr>
          <p:cNvPr id="5" name="Footer Placeholder 21"/>
          <p:cNvSpPr>
            <a:spLocks noGrp="1"/>
          </p:cNvSpPr>
          <p:nvPr>
            <p:ph type="ftr" sz="quarter" idx="11"/>
          </p:nvPr>
        </p:nvSpPr>
        <p:spPr/>
        <p:txBody>
          <a:bodyPr/>
          <a:lstStyle>
            <a:lvl1pPr>
              <a:defRPr/>
            </a:lvl1pPr>
          </a:lstStyle>
          <a:p>
            <a:pPr>
              <a:defRPr/>
            </a:pPr>
            <a:endParaRPr lang="en-US" altLang="ko-KR"/>
          </a:p>
        </p:txBody>
      </p:sp>
      <p:sp>
        <p:nvSpPr>
          <p:cNvPr id="6" name="Slide Number Placeholder 17"/>
          <p:cNvSpPr>
            <a:spLocks noGrp="1"/>
          </p:cNvSpPr>
          <p:nvPr>
            <p:ph type="sldNum" sz="quarter" idx="12"/>
          </p:nvPr>
        </p:nvSpPr>
        <p:spPr/>
        <p:txBody>
          <a:bodyPr/>
          <a:lstStyle>
            <a:lvl1pPr>
              <a:defRPr/>
            </a:lvl1pPr>
          </a:lstStyle>
          <a:p>
            <a:fld id="{D91BFAFA-027D-41D5-A0A9-73350BD6A6F5}" type="slidenum">
              <a:rPr lang="en-US" altLang="ko-KR"/>
              <a:pPr/>
              <a:t>‹#›</a:t>
            </a:fld>
            <a:endParaRPr lang="en-US" altLang="ko-KR"/>
          </a:p>
        </p:txBody>
      </p:sp>
    </p:spTree>
    <p:extLst>
      <p:ext uri="{BB962C8B-B14F-4D97-AF65-F5344CB8AC3E}">
        <p14:creationId xmlns:p14="http://schemas.microsoft.com/office/powerpoint/2010/main" val="4665102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41"/>
            <a:ext cx="6324600" cy="559276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pPr>
              <a:defRPr/>
            </a:pPr>
            <a:endParaRPr lang="en-US" altLang="ko-KR"/>
          </a:p>
        </p:txBody>
      </p:sp>
      <p:sp>
        <p:nvSpPr>
          <p:cNvPr id="5" name="Footer Placeholder 21"/>
          <p:cNvSpPr>
            <a:spLocks noGrp="1"/>
          </p:cNvSpPr>
          <p:nvPr>
            <p:ph type="ftr" sz="quarter" idx="11"/>
          </p:nvPr>
        </p:nvSpPr>
        <p:spPr/>
        <p:txBody>
          <a:bodyPr/>
          <a:lstStyle>
            <a:lvl1pPr>
              <a:defRPr/>
            </a:lvl1pPr>
          </a:lstStyle>
          <a:p>
            <a:pPr>
              <a:defRPr/>
            </a:pPr>
            <a:endParaRPr lang="en-US" altLang="ko-KR"/>
          </a:p>
        </p:txBody>
      </p:sp>
      <p:sp>
        <p:nvSpPr>
          <p:cNvPr id="6" name="Slide Number Placeholder 17"/>
          <p:cNvSpPr>
            <a:spLocks noGrp="1"/>
          </p:cNvSpPr>
          <p:nvPr>
            <p:ph type="sldNum" sz="quarter" idx="12"/>
          </p:nvPr>
        </p:nvSpPr>
        <p:spPr/>
        <p:txBody>
          <a:bodyPr/>
          <a:lstStyle>
            <a:lvl1pPr>
              <a:defRPr/>
            </a:lvl1pPr>
          </a:lstStyle>
          <a:p>
            <a:fld id="{30F1F2D9-8C36-4B08-9B64-8C54FF1D680B}" type="slidenum">
              <a:rPr lang="en-US" altLang="ko-KR"/>
              <a:pPr/>
              <a:t>‹#›</a:t>
            </a:fld>
            <a:endParaRPr lang="en-US" altLang="ko-KR"/>
          </a:p>
        </p:txBody>
      </p:sp>
    </p:spTree>
    <p:extLst>
      <p:ext uri="{BB962C8B-B14F-4D97-AF65-F5344CB8AC3E}">
        <p14:creationId xmlns:p14="http://schemas.microsoft.com/office/powerpoint/2010/main" val="30795264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itle 6"/>
          <p:cNvSpPr>
            <a:spLocks noGrp="1"/>
          </p:cNvSpPr>
          <p:nvPr>
            <p:ph type="title"/>
          </p:nvPr>
        </p:nvSpPr>
        <p:spPr/>
        <p:txBody>
          <a:bodyPr rtlCol="0"/>
          <a:lstStyle/>
          <a:p>
            <a:r>
              <a:rPr lang="en-US"/>
              <a:t>Click to edit Master title style</a:t>
            </a:r>
          </a:p>
        </p:txBody>
      </p:sp>
      <p:sp>
        <p:nvSpPr>
          <p:cNvPr id="4" name="Date Placeholder 9"/>
          <p:cNvSpPr>
            <a:spLocks noGrp="1"/>
          </p:cNvSpPr>
          <p:nvPr>
            <p:ph type="dt" sz="half" idx="10"/>
          </p:nvPr>
        </p:nvSpPr>
        <p:spPr/>
        <p:txBody>
          <a:bodyPr/>
          <a:lstStyle>
            <a:lvl1pPr>
              <a:defRPr/>
            </a:lvl1pPr>
          </a:lstStyle>
          <a:p>
            <a:pPr>
              <a:defRPr/>
            </a:pPr>
            <a:endParaRPr lang="en-US" altLang="ko-KR"/>
          </a:p>
        </p:txBody>
      </p:sp>
      <p:sp>
        <p:nvSpPr>
          <p:cNvPr id="5" name="Footer Placeholder 21"/>
          <p:cNvSpPr>
            <a:spLocks noGrp="1"/>
          </p:cNvSpPr>
          <p:nvPr>
            <p:ph type="ftr" sz="quarter" idx="11"/>
          </p:nvPr>
        </p:nvSpPr>
        <p:spPr/>
        <p:txBody>
          <a:bodyPr/>
          <a:lstStyle>
            <a:lvl1pPr>
              <a:defRPr/>
            </a:lvl1pPr>
          </a:lstStyle>
          <a:p>
            <a:pPr>
              <a:defRPr/>
            </a:pPr>
            <a:endParaRPr lang="en-US" altLang="ko-KR"/>
          </a:p>
        </p:txBody>
      </p:sp>
      <p:sp>
        <p:nvSpPr>
          <p:cNvPr id="6" name="Slide Number Placeholder 17"/>
          <p:cNvSpPr>
            <a:spLocks noGrp="1"/>
          </p:cNvSpPr>
          <p:nvPr>
            <p:ph type="sldNum" sz="quarter" idx="12"/>
          </p:nvPr>
        </p:nvSpPr>
        <p:spPr/>
        <p:txBody>
          <a:bodyPr/>
          <a:lstStyle>
            <a:lvl1pPr>
              <a:defRPr/>
            </a:lvl1pPr>
          </a:lstStyle>
          <a:p>
            <a:fld id="{B52E61CE-C986-4620-9C5B-6E88DBA3315E}" type="slidenum">
              <a:rPr lang="en-US" altLang="ko-KR"/>
              <a:pPr/>
              <a:t>‹#›</a:t>
            </a:fld>
            <a:endParaRPr lang="en-US" altLang="ko-KR"/>
          </a:p>
        </p:txBody>
      </p:sp>
    </p:spTree>
    <p:extLst>
      <p:ext uri="{BB962C8B-B14F-4D97-AF65-F5344CB8AC3E}">
        <p14:creationId xmlns:p14="http://schemas.microsoft.com/office/powerpoint/2010/main" val="39324736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4" name="Chevron 3"/>
          <p:cNvSpPr/>
          <p:nvPr/>
        </p:nvSpPr>
        <p:spPr>
          <a:xfrm>
            <a:off x="3636963" y="3005138"/>
            <a:ext cx="182562"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defRPr/>
            </a:pPr>
            <a:endParaRPr lang="en-US" altLang="ko-KR">
              <a:solidFill>
                <a:srgbClr val="FFFFFF"/>
              </a:solidFill>
              <a:ea typeface="굴림" pitchFamily="34" charset="-127"/>
            </a:endParaRPr>
          </a:p>
        </p:txBody>
      </p:sp>
      <p:sp>
        <p:nvSpPr>
          <p:cNvPr id="5" name="Chevron 4"/>
          <p:cNvSpPr/>
          <p:nvPr/>
        </p:nvSpPr>
        <p:spPr>
          <a:xfrm>
            <a:off x="3449638" y="3005138"/>
            <a:ext cx="18415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defRPr/>
            </a:pPr>
            <a:endParaRPr lang="en-US" altLang="ko-KR">
              <a:solidFill>
                <a:srgbClr val="FFFFFF"/>
              </a:solidFill>
              <a:ea typeface="굴림" pitchFamily="34" charset="-127"/>
            </a:endParaRPr>
          </a:p>
        </p:txBody>
      </p:sp>
      <p:sp>
        <p:nvSpPr>
          <p:cNvPr id="2" name="Title 1"/>
          <p:cNvSpPr>
            <a:spLocks noGrp="1"/>
          </p:cNvSpPr>
          <p:nvPr>
            <p:ph type="title"/>
          </p:nvPr>
        </p:nvSpPr>
        <p:spPr>
          <a:xfrm>
            <a:off x="722376" y="1059712"/>
            <a:ext cx="7772400" cy="1828800"/>
          </a:xfrm>
        </p:spPr>
        <p:txBody>
          <a:bodyPr anchor="b"/>
          <a:lstStyle>
            <a:lvl1pPr algn="r">
              <a:buNone/>
              <a:defRPr sz="4800" b="1" cap="none" baseline="0">
                <a:effectLst>
                  <a:outerShdw blurRad="31750" dist="25400" dir="5400000" algn="tl" rotWithShape="0">
                    <a:srgbClr val="000000">
                      <a:alpha val="25000"/>
                    </a:srgbClr>
                  </a:outerShdw>
                </a:effectLst>
              </a:defRPr>
            </a:lvl1pPr>
            <a:extLst/>
          </a:lstStyle>
          <a:p>
            <a:r>
              <a:rPr lang="en-US"/>
              <a:t>Click to edit Master title style</a:t>
            </a:r>
          </a:p>
        </p:txBody>
      </p:sp>
      <p:sp>
        <p:nvSpPr>
          <p:cNvPr id="3" name="Text Placeholder 2"/>
          <p:cNvSpPr>
            <a:spLocks noGrp="1"/>
          </p:cNvSpPr>
          <p:nvPr>
            <p:ph type="body" idx="1"/>
          </p:nvPr>
        </p:nvSpPr>
        <p:spPr>
          <a:xfrm>
            <a:off x="3922713" y="2931712"/>
            <a:ext cx="4572000" cy="1454888"/>
          </a:xfrm>
        </p:spPr>
        <p:txBody>
          <a:bodyPr/>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a:t>Click to edit Master text styles</a:t>
            </a:r>
          </a:p>
        </p:txBody>
      </p:sp>
      <p:sp>
        <p:nvSpPr>
          <p:cNvPr id="6" name="Date Placeholder 3"/>
          <p:cNvSpPr>
            <a:spLocks noGrp="1"/>
          </p:cNvSpPr>
          <p:nvPr>
            <p:ph type="dt" sz="half" idx="10"/>
          </p:nvPr>
        </p:nvSpPr>
        <p:spPr/>
        <p:txBody>
          <a:bodyPr/>
          <a:lstStyle>
            <a:lvl1pPr>
              <a:defRPr/>
            </a:lvl1pPr>
          </a:lstStyle>
          <a:p>
            <a:pPr>
              <a:defRPr/>
            </a:pPr>
            <a:endParaRPr lang="en-US" altLang="ko-KR"/>
          </a:p>
        </p:txBody>
      </p:sp>
      <p:sp>
        <p:nvSpPr>
          <p:cNvPr id="7" name="Footer Placeholder 4"/>
          <p:cNvSpPr>
            <a:spLocks noGrp="1"/>
          </p:cNvSpPr>
          <p:nvPr>
            <p:ph type="ftr" sz="quarter" idx="11"/>
          </p:nvPr>
        </p:nvSpPr>
        <p:spPr/>
        <p:txBody>
          <a:bodyPr/>
          <a:lstStyle>
            <a:lvl1pPr>
              <a:defRPr/>
            </a:lvl1pPr>
          </a:lstStyle>
          <a:p>
            <a:pPr>
              <a:defRPr/>
            </a:pPr>
            <a:endParaRPr lang="en-US" altLang="ko-KR"/>
          </a:p>
        </p:txBody>
      </p:sp>
      <p:sp>
        <p:nvSpPr>
          <p:cNvPr id="8" name="Slide Number Placeholder 5"/>
          <p:cNvSpPr>
            <a:spLocks noGrp="1"/>
          </p:cNvSpPr>
          <p:nvPr>
            <p:ph type="sldNum" sz="quarter" idx="12"/>
          </p:nvPr>
        </p:nvSpPr>
        <p:spPr/>
        <p:txBody>
          <a:bodyPr/>
          <a:lstStyle>
            <a:lvl1pPr>
              <a:defRPr/>
            </a:lvl1pPr>
          </a:lstStyle>
          <a:p>
            <a:fld id="{DE35B7D4-E785-4A73-830C-873801FB3881}" type="slidenum">
              <a:rPr lang="en-US" altLang="ko-KR"/>
              <a:pPr/>
              <a:t>‹#›</a:t>
            </a:fld>
            <a:endParaRPr lang="en-US" altLang="ko-KR"/>
          </a:p>
        </p:txBody>
      </p:sp>
    </p:spTree>
    <p:extLst>
      <p:ext uri="{BB962C8B-B14F-4D97-AF65-F5344CB8AC3E}">
        <p14:creationId xmlns:p14="http://schemas.microsoft.com/office/powerpoint/2010/main" val="1788575706"/>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itle 7"/>
          <p:cNvSpPr>
            <a:spLocks noGrp="1"/>
          </p:cNvSpPr>
          <p:nvPr>
            <p:ph type="title"/>
          </p:nvPr>
        </p:nvSpPr>
        <p:spPr/>
        <p:txBody>
          <a:bodyPr rtlCol="0"/>
          <a:lstStyle/>
          <a:p>
            <a:r>
              <a:rPr lang="en-US"/>
              <a:t>Click to edit Master title style</a:t>
            </a:r>
          </a:p>
        </p:txBody>
      </p:sp>
      <p:sp>
        <p:nvSpPr>
          <p:cNvPr id="5" name="Date Placeholder 4"/>
          <p:cNvSpPr>
            <a:spLocks noGrp="1"/>
          </p:cNvSpPr>
          <p:nvPr>
            <p:ph type="dt" sz="half" idx="10"/>
          </p:nvPr>
        </p:nvSpPr>
        <p:spPr/>
        <p:txBody>
          <a:bodyPr/>
          <a:lstStyle>
            <a:lvl1pPr>
              <a:defRPr/>
            </a:lvl1pPr>
          </a:lstStyle>
          <a:p>
            <a:pPr>
              <a:defRPr/>
            </a:pPr>
            <a:endParaRPr lang="en-US" altLang="ko-KR"/>
          </a:p>
        </p:txBody>
      </p:sp>
      <p:sp>
        <p:nvSpPr>
          <p:cNvPr id="6" name="Footer Placeholder 5"/>
          <p:cNvSpPr>
            <a:spLocks noGrp="1"/>
          </p:cNvSpPr>
          <p:nvPr>
            <p:ph type="ftr" sz="quarter" idx="11"/>
          </p:nvPr>
        </p:nvSpPr>
        <p:spPr/>
        <p:txBody>
          <a:bodyPr/>
          <a:lstStyle>
            <a:lvl1pPr>
              <a:defRPr/>
            </a:lvl1pPr>
          </a:lstStyle>
          <a:p>
            <a:pPr>
              <a:defRPr/>
            </a:pPr>
            <a:endParaRPr lang="en-US" altLang="ko-KR"/>
          </a:p>
        </p:txBody>
      </p:sp>
      <p:sp>
        <p:nvSpPr>
          <p:cNvPr id="7" name="Slide Number Placeholder 6"/>
          <p:cNvSpPr>
            <a:spLocks noGrp="1"/>
          </p:cNvSpPr>
          <p:nvPr>
            <p:ph type="sldNum" sz="quarter" idx="12"/>
          </p:nvPr>
        </p:nvSpPr>
        <p:spPr/>
        <p:txBody>
          <a:bodyPr/>
          <a:lstStyle>
            <a:lvl1pPr>
              <a:defRPr/>
            </a:lvl1pPr>
          </a:lstStyle>
          <a:p>
            <a:fld id="{0E796D0B-A0C7-45EC-B2FB-7DE93754A8A6}" type="slidenum">
              <a:rPr lang="en-US" altLang="ko-KR"/>
              <a:pPr/>
              <a:t>‹#›</a:t>
            </a:fld>
            <a:endParaRPr lang="en-US" altLang="ko-KR"/>
          </a:p>
        </p:txBody>
      </p:sp>
    </p:spTree>
    <p:extLst>
      <p:ext uri="{BB962C8B-B14F-4D97-AF65-F5344CB8AC3E}">
        <p14:creationId xmlns:p14="http://schemas.microsoft.com/office/powerpoint/2010/main" val="2366944047"/>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lstStyle>
            <a:lvl1pPr>
              <a:defRPr/>
            </a:lvl1pPr>
            <a:extLst/>
          </a:lstStyle>
          <a:p>
            <a:r>
              <a:rPr lang="en-US"/>
              <a:t>Click to edit Master title style</a:t>
            </a:r>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pPr>
              <a:defRPr/>
            </a:pPr>
            <a:endParaRPr lang="en-US" altLang="ko-KR"/>
          </a:p>
        </p:txBody>
      </p:sp>
      <p:sp>
        <p:nvSpPr>
          <p:cNvPr id="8" name="Footer Placeholder 7"/>
          <p:cNvSpPr>
            <a:spLocks noGrp="1"/>
          </p:cNvSpPr>
          <p:nvPr>
            <p:ph type="ftr" sz="quarter" idx="11"/>
          </p:nvPr>
        </p:nvSpPr>
        <p:spPr/>
        <p:txBody>
          <a:bodyPr/>
          <a:lstStyle>
            <a:lvl1pPr>
              <a:defRPr/>
            </a:lvl1pPr>
          </a:lstStyle>
          <a:p>
            <a:pPr>
              <a:defRPr/>
            </a:pPr>
            <a:endParaRPr lang="en-US" altLang="ko-KR"/>
          </a:p>
        </p:txBody>
      </p:sp>
      <p:sp>
        <p:nvSpPr>
          <p:cNvPr id="9" name="Slide Number Placeholder 8"/>
          <p:cNvSpPr>
            <a:spLocks noGrp="1"/>
          </p:cNvSpPr>
          <p:nvPr>
            <p:ph type="sldNum" sz="quarter" idx="12"/>
          </p:nvPr>
        </p:nvSpPr>
        <p:spPr/>
        <p:txBody>
          <a:bodyPr/>
          <a:lstStyle>
            <a:lvl1pPr>
              <a:defRPr/>
            </a:lvl1pPr>
          </a:lstStyle>
          <a:p>
            <a:fld id="{0ED93DF3-38A8-4848-BC25-B00792F25DA2}" type="slidenum">
              <a:rPr lang="en-US" altLang="ko-KR"/>
              <a:pPr/>
              <a:t>‹#›</a:t>
            </a:fld>
            <a:endParaRPr lang="en-US" altLang="ko-KR"/>
          </a:p>
        </p:txBody>
      </p:sp>
    </p:spTree>
    <p:extLst>
      <p:ext uri="{BB962C8B-B14F-4D97-AF65-F5344CB8AC3E}">
        <p14:creationId xmlns:p14="http://schemas.microsoft.com/office/powerpoint/2010/main" val="2333045294"/>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 name="Title 5"/>
          <p:cNvSpPr>
            <a:spLocks noGrp="1"/>
          </p:cNvSpPr>
          <p:nvPr>
            <p:ph type="title"/>
          </p:nvPr>
        </p:nvSpPr>
        <p:spPr/>
        <p:txBody>
          <a:bodyPr rtlCol="0"/>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pPr>
              <a:defRPr/>
            </a:pPr>
            <a:endParaRPr lang="en-US" altLang="ko-KR"/>
          </a:p>
        </p:txBody>
      </p:sp>
      <p:sp>
        <p:nvSpPr>
          <p:cNvPr id="4" name="Footer Placeholder 3"/>
          <p:cNvSpPr>
            <a:spLocks noGrp="1"/>
          </p:cNvSpPr>
          <p:nvPr>
            <p:ph type="ftr" sz="quarter" idx="11"/>
          </p:nvPr>
        </p:nvSpPr>
        <p:spPr/>
        <p:txBody>
          <a:bodyPr/>
          <a:lstStyle>
            <a:lvl1pPr>
              <a:defRPr/>
            </a:lvl1pPr>
          </a:lstStyle>
          <a:p>
            <a:pPr>
              <a:defRPr/>
            </a:pPr>
            <a:endParaRPr lang="en-US" altLang="ko-KR"/>
          </a:p>
        </p:txBody>
      </p:sp>
      <p:sp>
        <p:nvSpPr>
          <p:cNvPr id="5" name="Slide Number Placeholder 4"/>
          <p:cNvSpPr>
            <a:spLocks noGrp="1"/>
          </p:cNvSpPr>
          <p:nvPr>
            <p:ph type="sldNum" sz="quarter" idx="12"/>
          </p:nvPr>
        </p:nvSpPr>
        <p:spPr/>
        <p:txBody>
          <a:bodyPr/>
          <a:lstStyle>
            <a:lvl1pPr>
              <a:defRPr/>
            </a:lvl1pPr>
          </a:lstStyle>
          <a:p>
            <a:fld id="{8C8D0935-421D-4F15-875D-6D742C612728}" type="slidenum">
              <a:rPr lang="en-US" altLang="ko-KR"/>
              <a:pPr/>
              <a:t>‹#›</a:t>
            </a:fld>
            <a:endParaRPr lang="en-US" altLang="ko-KR"/>
          </a:p>
        </p:txBody>
      </p:sp>
    </p:spTree>
    <p:extLst>
      <p:ext uri="{BB962C8B-B14F-4D97-AF65-F5344CB8AC3E}">
        <p14:creationId xmlns:p14="http://schemas.microsoft.com/office/powerpoint/2010/main" val="2922211728"/>
      </p:ext>
    </p:extLst>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pPr>
              <a:defRPr/>
            </a:pPr>
            <a:endParaRPr lang="en-US" altLang="ko-KR"/>
          </a:p>
        </p:txBody>
      </p:sp>
      <p:sp>
        <p:nvSpPr>
          <p:cNvPr id="3" name="Footer Placeholder 21"/>
          <p:cNvSpPr>
            <a:spLocks noGrp="1"/>
          </p:cNvSpPr>
          <p:nvPr>
            <p:ph type="ftr" sz="quarter" idx="11"/>
          </p:nvPr>
        </p:nvSpPr>
        <p:spPr/>
        <p:txBody>
          <a:bodyPr/>
          <a:lstStyle>
            <a:lvl1pPr>
              <a:defRPr/>
            </a:lvl1pPr>
          </a:lstStyle>
          <a:p>
            <a:pPr>
              <a:defRPr/>
            </a:pPr>
            <a:endParaRPr lang="en-US" altLang="ko-KR"/>
          </a:p>
        </p:txBody>
      </p:sp>
      <p:sp>
        <p:nvSpPr>
          <p:cNvPr id="4" name="Slide Number Placeholder 17"/>
          <p:cNvSpPr>
            <a:spLocks noGrp="1"/>
          </p:cNvSpPr>
          <p:nvPr>
            <p:ph type="sldNum" sz="quarter" idx="12"/>
          </p:nvPr>
        </p:nvSpPr>
        <p:spPr/>
        <p:txBody>
          <a:bodyPr/>
          <a:lstStyle>
            <a:lvl1pPr>
              <a:defRPr/>
            </a:lvl1pPr>
          </a:lstStyle>
          <a:p>
            <a:fld id="{5A295927-B405-4FE3-BCE6-E8FC22822C03}" type="slidenum">
              <a:rPr lang="en-US" altLang="ko-KR"/>
              <a:pPr/>
              <a:t>‹#›</a:t>
            </a:fld>
            <a:endParaRPr lang="en-US" altLang="ko-KR"/>
          </a:p>
        </p:txBody>
      </p:sp>
    </p:spTree>
    <p:extLst>
      <p:ext uri="{BB962C8B-B14F-4D97-AF65-F5344CB8AC3E}">
        <p14:creationId xmlns:p14="http://schemas.microsoft.com/office/powerpoint/2010/main" val="10606729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anchor="t">
            <a:noAutofit/>
            <a:sp3d prstMaterial="softEdge">
              <a:bevelT w="0" h="0"/>
            </a:sp3d>
          </a:bodyPr>
          <a:lstStyle>
            <a:lvl1pPr algn="r">
              <a:buNone/>
              <a:defRPr sz="2500" b="0">
                <a:solidFill>
                  <a:schemeClr val="accent1"/>
                </a:solidFill>
                <a:effectLst/>
              </a:defRPr>
            </a:lvl1pPr>
            <a:extLst/>
          </a:lstStyle>
          <a:p>
            <a:r>
              <a:rPr lang="en-US"/>
              <a:t>Click to edit Master title style</a:t>
            </a:r>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a:r>
              <a:rPr lang="en-US"/>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pPr>
              <a:defRPr/>
            </a:pPr>
            <a:endParaRPr lang="en-US" altLang="ko-KR"/>
          </a:p>
        </p:txBody>
      </p:sp>
      <p:sp>
        <p:nvSpPr>
          <p:cNvPr id="6" name="Footer Placeholder 5"/>
          <p:cNvSpPr>
            <a:spLocks noGrp="1"/>
          </p:cNvSpPr>
          <p:nvPr>
            <p:ph type="ftr" sz="quarter" idx="11"/>
          </p:nvPr>
        </p:nvSpPr>
        <p:spPr/>
        <p:txBody>
          <a:bodyPr/>
          <a:lstStyle>
            <a:lvl1pPr>
              <a:defRPr/>
            </a:lvl1pPr>
          </a:lstStyle>
          <a:p>
            <a:pPr>
              <a:defRPr/>
            </a:pPr>
            <a:endParaRPr lang="en-US" altLang="ko-KR"/>
          </a:p>
        </p:txBody>
      </p:sp>
      <p:sp>
        <p:nvSpPr>
          <p:cNvPr id="7" name="Slide Number Placeholder 6"/>
          <p:cNvSpPr>
            <a:spLocks noGrp="1"/>
          </p:cNvSpPr>
          <p:nvPr>
            <p:ph type="sldNum" sz="quarter" idx="12"/>
          </p:nvPr>
        </p:nvSpPr>
        <p:spPr/>
        <p:txBody>
          <a:bodyPr/>
          <a:lstStyle>
            <a:lvl1pPr>
              <a:defRPr/>
            </a:lvl1pPr>
          </a:lstStyle>
          <a:p>
            <a:fld id="{2E6057D9-7069-42B1-97D3-8C5F0AED6B2A}" type="slidenum">
              <a:rPr lang="en-US" altLang="ko-KR"/>
              <a:pPr/>
              <a:t>‹#›</a:t>
            </a:fld>
            <a:endParaRPr lang="en-US" altLang="ko-KR"/>
          </a:p>
        </p:txBody>
      </p:sp>
    </p:spTree>
    <p:extLst>
      <p:ext uri="{BB962C8B-B14F-4D97-AF65-F5344CB8AC3E}">
        <p14:creationId xmlns:p14="http://schemas.microsoft.com/office/powerpoint/2010/main" val="2570992610"/>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5" name="Freeform 4"/>
          <p:cNvSpPr>
            <a:spLocks/>
          </p:cNvSpPr>
          <p:nvPr/>
        </p:nvSpPr>
        <p:spPr bwMode="auto">
          <a:xfrm>
            <a:off x="715963" y="5002213"/>
            <a:ext cx="3802062" cy="1443037"/>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a:defRPr/>
            </a:pPr>
            <a:endParaRPr lang="en-US" altLang="ko-KR">
              <a:ea typeface="굴림" pitchFamily="34" charset="-127"/>
            </a:endParaRPr>
          </a:p>
        </p:txBody>
      </p:sp>
      <p:sp>
        <p:nvSpPr>
          <p:cNvPr id="6" name="Freeform 15"/>
          <p:cNvSpPr>
            <a:spLocks/>
          </p:cNvSpPr>
          <p:nvPr/>
        </p:nvSpPr>
        <p:spPr bwMode="auto">
          <a:xfrm>
            <a:off x="-53975" y="5784850"/>
            <a:ext cx="3802063" cy="838200"/>
          </a:xfrm>
          <a:custGeom>
            <a:avLst/>
            <a:gdLst>
              <a:gd name="T0" fmla="*/ 0 w 5760"/>
              <a:gd name="T1" fmla="*/ 0 h 528"/>
              <a:gd name="T2" fmla="*/ 2147483647 w 5760"/>
              <a:gd name="T3" fmla="*/ 0 h 528"/>
              <a:gd name="T4" fmla="*/ 2147483647 w 5760"/>
              <a:gd name="T5" fmla="*/ 2147483647 h 528"/>
              <a:gd name="T6" fmla="*/ 2147483647 w 5760"/>
              <a:gd name="T7" fmla="*/ 0 h 528"/>
              <a:gd name="T8" fmla="*/ 0 60000 65536"/>
              <a:gd name="T9" fmla="*/ 0 60000 65536"/>
              <a:gd name="T10" fmla="*/ 0 60000 65536"/>
              <a:gd name="T11" fmla="*/ 0 60000 65536"/>
              <a:gd name="T12" fmla="*/ 0 w 5760"/>
              <a:gd name="T13" fmla="*/ 0 h 528"/>
              <a:gd name="T14" fmla="*/ 5760 w 5760"/>
              <a:gd name="T15" fmla="*/ 528 h 528"/>
            </a:gdLst>
            <a:ahLst/>
            <a:cxnLst>
              <a:cxn ang="T8">
                <a:pos x="T0" y="T1"/>
              </a:cxn>
              <a:cxn ang="T9">
                <a:pos x="T2" y="T3"/>
              </a:cxn>
              <a:cxn ang="T10">
                <a:pos x="T4" y="T5"/>
              </a:cxn>
              <a:cxn ang="T11">
                <a:pos x="T6" y="T7"/>
              </a:cxn>
            </a:cxnLst>
            <a:rect l="T12" t="T13" r="T14" b="T15"/>
            <a:pathLst>
              <a:path w="5760" h="528">
                <a:moveTo>
                  <a:pt x="817" y="97"/>
                </a:moveTo>
                <a:lnTo>
                  <a:pt x="6408" y="682"/>
                </a:lnTo>
                <a:lnTo>
                  <a:pt x="5232" y="685"/>
                </a:lnTo>
                <a:lnTo>
                  <a:pt x="829" y="101"/>
                </a:lnTo>
              </a:path>
            </a:pathLst>
          </a:custGeom>
          <a:solidFill>
            <a:srgbClr val="000000"/>
          </a:solidFill>
          <a:ln>
            <a:noFill/>
          </a:ln>
          <a:extLs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Lst>
        </p:spPr>
        <p:txBody>
          <a:bodyPr/>
          <a:lstStyle/>
          <a:p>
            <a:endParaRPr lang="en-US"/>
          </a:p>
        </p:txBody>
      </p:sp>
      <p:sp>
        <p:nvSpPr>
          <p:cNvPr id="7" name="Right Triangle 6"/>
          <p:cNvSpPr>
            <a:spLocks/>
          </p:cNvSpPr>
          <p:nvPr/>
        </p:nvSpPr>
        <p:spPr bwMode="auto">
          <a:xfrm>
            <a:off x="-6042" y="5791253"/>
            <a:ext cx="3402314" cy="1080868"/>
          </a:xfrm>
          <a:prstGeom prst="rtTriangle">
            <a:avLst/>
          </a:prstGeom>
          <a:blipFill>
            <a:blip r:embed="rId4">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endParaRPr lang="en-US" altLang="ko-KR">
              <a:solidFill>
                <a:srgbClr val="FFFFFF"/>
              </a:solidFill>
              <a:latin typeface="Lucida Sans Unicode" pitchFamily="34" charset="0"/>
              <a:ea typeface="굴림" pitchFamily="34" charset="-127"/>
            </a:endParaRPr>
          </a:p>
        </p:txBody>
      </p:sp>
      <p:cxnSp>
        <p:nvCxnSpPr>
          <p:cNvPr id="8" name="Straight Connector 7"/>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Chevron 8"/>
          <p:cNvSpPr/>
          <p:nvPr/>
        </p:nvSpPr>
        <p:spPr>
          <a:xfrm>
            <a:off x="8664575"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defRPr/>
            </a:pPr>
            <a:endParaRPr lang="en-US" altLang="ko-KR">
              <a:solidFill>
                <a:srgbClr val="FFFFFF"/>
              </a:solidFill>
              <a:ea typeface="굴림" pitchFamily="34" charset="-127"/>
            </a:endParaRPr>
          </a:p>
        </p:txBody>
      </p:sp>
      <p:sp>
        <p:nvSpPr>
          <p:cNvPr id="10" name="Chevron 9"/>
          <p:cNvSpPr/>
          <p:nvPr/>
        </p:nvSpPr>
        <p:spPr>
          <a:xfrm>
            <a:off x="8477250"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defRPr/>
            </a:pPr>
            <a:endParaRPr lang="en-US" altLang="ko-KR">
              <a:solidFill>
                <a:srgbClr val="FFFFFF"/>
              </a:solidFill>
              <a:ea typeface="굴림" pitchFamily="34" charset="-127"/>
            </a:endParaRPr>
          </a:p>
        </p:txBody>
      </p:sp>
      <p:sp>
        <p:nvSpPr>
          <p:cNvPr id="4" name="Text Placeholder 3"/>
          <p:cNvSpPr>
            <a:spLocks noGrp="1"/>
          </p:cNvSpPr>
          <p:nvPr>
            <p:ph type="body" sz="half" idx="2"/>
          </p:nvPr>
        </p:nvSpPr>
        <p:spPr>
          <a:xfrm>
            <a:off x="1141232" y="5443402"/>
            <a:ext cx="7162800" cy="648232"/>
          </a:xfrm>
          <a:noFill/>
        </p:spPr>
        <p:txBody>
          <a:bodyPr tIns="0"/>
          <a:lstStyle>
            <a:lvl1pPr marL="0" marR="18288" indent="0" algn="r">
              <a:buNone/>
              <a:defRPr sz="1400"/>
            </a:lvl1pPr>
            <a:lvl2pPr>
              <a:defRPr sz="1200"/>
            </a:lvl2pPr>
            <a:lvl3pPr>
              <a:defRPr sz="1000"/>
            </a:lvl3pPr>
            <a:lvl4pPr>
              <a:defRPr sz="900"/>
            </a:lvl4pPr>
            <a:lvl5pPr>
              <a:defRPr sz="900"/>
            </a:lvl5pPr>
            <a:extLst/>
          </a:lstStyle>
          <a:p>
            <a:pPr lvl="0"/>
            <a:r>
              <a:rPr lang="en-US"/>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normAutofit/>
          </a:bodyPr>
          <a:lstStyle>
            <a:lvl1pPr marL="0" indent="0">
              <a:buNone/>
              <a:defRPr sz="3200"/>
            </a:lvl1pPr>
            <a:extLst/>
          </a:lstStyle>
          <a:p>
            <a:pPr lvl="0"/>
            <a:r>
              <a:rPr lang="en-US" noProof="0"/>
              <a:t>Click icon to add picture</a:t>
            </a:r>
            <a:endParaRPr lang="en-US" noProof="0" dirty="0"/>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lang="en-US"/>
              <a:t>Click to edit Master title style</a:t>
            </a:r>
          </a:p>
        </p:txBody>
      </p:sp>
      <p:sp>
        <p:nvSpPr>
          <p:cNvPr id="11" name="Date Placeholder 4"/>
          <p:cNvSpPr>
            <a:spLocks noGrp="1"/>
          </p:cNvSpPr>
          <p:nvPr>
            <p:ph type="dt" sz="half" idx="10"/>
          </p:nvPr>
        </p:nvSpPr>
        <p:spPr/>
        <p:txBody>
          <a:bodyPr/>
          <a:lstStyle>
            <a:lvl1pPr>
              <a:defRPr/>
            </a:lvl1pPr>
          </a:lstStyle>
          <a:p>
            <a:pPr>
              <a:defRPr/>
            </a:pPr>
            <a:endParaRPr lang="en-US" altLang="ko-KR"/>
          </a:p>
        </p:txBody>
      </p:sp>
      <p:sp>
        <p:nvSpPr>
          <p:cNvPr id="12" name="Footer Placeholder 5"/>
          <p:cNvSpPr>
            <a:spLocks noGrp="1"/>
          </p:cNvSpPr>
          <p:nvPr>
            <p:ph type="ftr" sz="quarter" idx="11"/>
          </p:nvPr>
        </p:nvSpPr>
        <p:spPr/>
        <p:txBody>
          <a:bodyPr/>
          <a:lstStyle>
            <a:lvl1pPr>
              <a:defRPr/>
            </a:lvl1pPr>
          </a:lstStyle>
          <a:p>
            <a:pPr>
              <a:defRPr/>
            </a:pPr>
            <a:endParaRPr lang="en-US" altLang="ko-KR"/>
          </a:p>
        </p:txBody>
      </p:sp>
      <p:sp>
        <p:nvSpPr>
          <p:cNvPr id="13" name="Slide Number Placeholder 6"/>
          <p:cNvSpPr>
            <a:spLocks noGrp="1"/>
          </p:cNvSpPr>
          <p:nvPr>
            <p:ph type="sldNum" sz="quarter" idx="12"/>
          </p:nvPr>
        </p:nvSpPr>
        <p:spPr/>
        <p:txBody>
          <a:bodyPr/>
          <a:lstStyle>
            <a:lvl1pPr>
              <a:defRPr/>
            </a:lvl1pPr>
          </a:lstStyle>
          <a:p>
            <a:fld id="{8E28AEFB-79D4-4463-99B1-DE2DB4EBCE60}" type="slidenum">
              <a:rPr lang="en-US" altLang="ko-KR"/>
              <a:pPr/>
              <a:t>‹#›</a:t>
            </a:fld>
            <a:endParaRPr lang="en-US" altLang="ko-KR"/>
          </a:p>
        </p:txBody>
      </p:sp>
    </p:spTree>
    <p:extLst>
      <p:ext uri="{BB962C8B-B14F-4D97-AF65-F5344CB8AC3E}">
        <p14:creationId xmlns:p14="http://schemas.microsoft.com/office/powerpoint/2010/main" val="126453462"/>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Freeform 12"/>
          <p:cNvSpPr>
            <a:spLocks/>
          </p:cNvSpPr>
          <p:nvPr/>
        </p:nvSpPr>
        <p:spPr bwMode="auto">
          <a:xfrm>
            <a:off x="715963" y="5002213"/>
            <a:ext cx="3802062" cy="1443037"/>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a:defRPr/>
            </a:pPr>
            <a:endParaRPr lang="en-US" altLang="ko-KR">
              <a:ea typeface="굴림" pitchFamily="34" charset="-127"/>
            </a:endParaRPr>
          </a:p>
        </p:txBody>
      </p:sp>
      <p:sp>
        <p:nvSpPr>
          <p:cNvPr id="1027" name="Freeform 11"/>
          <p:cNvSpPr>
            <a:spLocks/>
          </p:cNvSpPr>
          <p:nvPr/>
        </p:nvSpPr>
        <p:spPr bwMode="auto">
          <a:xfrm>
            <a:off x="-53975" y="5784850"/>
            <a:ext cx="3802063" cy="838200"/>
          </a:xfrm>
          <a:custGeom>
            <a:avLst/>
            <a:gdLst>
              <a:gd name="T0" fmla="*/ 0 w 5760"/>
              <a:gd name="T1" fmla="*/ 0 h 528"/>
              <a:gd name="T2" fmla="*/ 2147483647 w 5760"/>
              <a:gd name="T3" fmla="*/ 0 h 528"/>
              <a:gd name="T4" fmla="*/ 2147483647 w 5760"/>
              <a:gd name="T5" fmla="*/ 2147483647 h 528"/>
              <a:gd name="T6" fmla="*/ 2147483647 w 5760"/>
              <a:gd name="T7" fmla="*/ 0 h 528"/>
              <a:gd name="T8" fmla="*/ 0 60000 65536"/>
              <a:gd name="T9" fmla="*/ 0 60000 65536"/>
              <a:gd name="T10" fmla="*/ 0 60000 65536"/>
              <a:gd name="T11" fmla="*/ 0 60000 65536"/>
              <a:gd name="T12" fmla="*/ 0 w 5760"/>
              <a:gd name="T13" fmla="*/ 0 h 528"/>
              <a:gd name="T14" fmla="*/ 5760 w 5760"/>
              <a:gd name="T15" fmla="*/ 528 h 528"/>
            </a:gdLst>
            <a:ahLst/>
            <a:cxnLst>
              <a:cxn ang="T8">
                <a:pos x="T0" y="T1"/>
              </a:cxn>
              <a:cxn ang="T9">
                <a:pos x="T2" y="T3"/>
              </a:cxn>
              <a:cxn ang="T10">
                <a:pos x="T4" y="T5"/>
              </a:cxn>
              <a:cxn ang="T11">
                <a:pos x="T6" y="T7"/>
              </a:cxn>
            </a:cxnLst>
            <a:rect l="T12" t="T13" r="T14" b="T15"/>
            <a:pathLst>
              <a:path w="5760" h="528">
                <a:moveTo>
                  <a:pt x="817" y="97"/>
                </a:moveTo>
                <a:lnTo>
                  <a:pt x="6408" y="682"/>
                </a:lnTo>
                <a:lnTo>
                  <a:pt x="5232" y="685"/>
                </a:lnTo>
                <a:lnTo>
                  <a:pt x="829" y="101"/>
                </a:lnTo>
              </a:path>
            </a:pathLst>
          </a:custGeom>
          <a:solidFill>
            <a:srgbClr val="000000"/>
          </a:solidFill>
          <a:ln>
            <a:noFill/>
          </a:ln>
          <a:extLs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Lst>
        </p:spPr>
        <p:txBody>
          <a:bodyPr/>
          <a:lstStyle/>
          <a:p>
            <a:endParaRPr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endParaRPr lang="en-US" altLang="ko-KR">
              <a:solidFill>
                <a:srgbClr val="FFFFFF"/>
              </a:solidFill>
              <a:latin typeface="Lucida Sans Unicode" pitchFamily="34" charset="0"/>
              <a:ea typeface="굴림" pitchFamily="34" charset="-127"/>
            </a:endParaRPr>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lang="en-US"/>
              <a:t>Click to edit Master title style</a:t>
            </a:r>
          </a:p>
        </p:txBody>
      </p:sp>
      <p:sp>
        <p:nvSpPr>
          <p:cNvPr id="1033" name="Text Placeholder 29"/>
          <p:cNvSpPr>
            <a:spLocks noGrp="1"/>
          </p:cNvSpPr>
          <p:nvPr>
            <p:ph type="body" idx="1"/>
          </p:nvPr>
        </p:nvSpPr>
        <p:spPr bwMode="auto">
          <a:xfrm>
            <a:off x="457200" y="1481138"/>
            <a:ext cx="82296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p>
        </p:txBody>
      </p:sp>
      <p:sp>
        <p:nvSpPr>
          <p:cNvPr id="10" name="Date Placeholder 9"/>
          <p:cNvSpPr>
            <a:spLocks noGrp="1"/>
          </p:cNvSpPr>
          <p:nvPr>
            <p:ph type="dt" sz="half" idx="2"/>
          </p:nvPr>
        </p:nvSpPr>
        <p:spPr>
          <a:xfrm>
            <a:off x="6727825" y="6408738"/>
            <a:ext cx="1919288" cy="365125"/>
          </a:xfrm>
          <a:prstGeom prst="rect">
            <a:avLst/>
          </a:prstGeom>
        </p:spPr>
        <p:txBody>
          <a:bodyPr vert="horz" wrap="square" lIns="91440" tIns="45720" rIns="91440" bIns="45720" numCol="1" anchor="b" anchorCtr="0" compatLnSpc="1">
            <a:prstTxWarp prst="textNoShape">
              <a:avLst/>
            </a:prstTxWarp>
          </a:bodyPr>
          <a:lstStyle>
            <a:lvl1pPr>
              <a:defRPr sz="1000"/>
            </a:lvl1pPr>
          </a:lstStyle>
          <a:p>
            <a:pPr>
              <a:defRPr/>
            </a:pPr>
            <a:endParaRPr lang="en-US" altLang="ko-KR"/>
          </a:p>
        </p:txBody>
      </p:sp>
      <p:sp>
        <p:nvSpPr>
          <p:cNvPr id="22" name="Footer Placeholder 21"/>
          <p:cNvSpPr>
            <a:spLocks noGrp="1"/>
          </p:cNvSpPr>
          <p:nvPr>
            <p:ph type="ftr" sz="quarter" idx="3"/>
          </p:nvPr>
        </p:nvSpPr>
        <p:spPr>
          <a:xfrm>
            <a:off x="4379913" y="6408738"/>
            <a:ext cx="2351087" cy="365125"/>
          </a:xfrm>
          <a:prstGeom prst="rect">
            <a:avLst/>
          </a:prstGeom>
        </p:spPr>
        <p:txBody>
          <a:bodyPr vert="horz" wrap="square" lIns="91440" tIns="45720" rIns="91440" bIns="45720" numCol="1" anchor="b" anchorCtr="0" compatLnSpc="1">
            <a:prstTxWarp prst="textNoShape">
              <a:avLst/>
            </a:prstTxWarp>
          </a:bodyPr>
          <a:lstStyle>
            <a:lvl1pPr algn="r">
              <a:defRPr sz="1000"/>
            </a:lvl1pPr>
          </a:lstStyle>
          <a:p>
            <a:pPr>
              <a:defRPr/>
            </a:pPr>
            <a:endParaRPr lang="en-US" altLang="ko-KR"/>
          </a:p>
        </p:txBody>
      </p:sp>
      <p:sp>
        <p:nvSpPr>
          <p:cNvPr id="18" name="Slide Number Placeholder 17"/>
          <p:cNvSpPr>
            <a:spLocks noGrp="1"/>
          </p:cNvSpPr>
          <p:nvPr>
            <p:ph type="sldNum" sz="quarter" idx="4"/>
          </p:nvPr>
        </p:nvSpPr>
        <p:spPr>
          <a:xfrm>
            <a:off x="8647113" y="6408738"/>
            <a:ext cx="366712" cy="365125"/>
          </a:xfrm>
          <a:prstGeom prst="rect">
            <a:avLst/>
          </a:prstGeom>
        </p:spPr>
        <p:txBody>
          <a:bodyPr vert="horz" wrap="square" lIns="91440" tIns="45720" rIns="91440" bIns="45720" numCol="1" anchor="b" anchorCtr="0" compatLnSpc="1">
            <a:prstTxWarp prst="textNoShape">
              <a:avLst/>
            </a:prstTxWarp>
          </a:bodyPr>
          <a:lstStyle>
            <a:lvl1pPr algn="r">
              <a:defRPr sz="1000"/>
            </a:lvl1pPr>
          </a:lstStyle>
          <a:p>
            <a:fld id="{C4A7C7CF-EA12-43C9-A52F-1459F7786EEA}" type="slidenum">
              <a:rPr lang="en-US" altLang="ko-KR"/>
              <a:pPr/>
              <a:t>‹#›</a:t>
            </a:fld>
            <a:endParaRPr lang="en-US" altLang="ko-KR"/>
          </a:p>
        </p:txBody>
      </p:sp>
    </p:spTree>
  </p:cSld>
  <p:clrMap bg1="lt1" tx1="dk1" bg2="lt2" tx2="dk2" accent1="accent1" accent2="accent2" accent3="accent3" accent4="accent4" accent5="accent5" accent6="accent6" hlink="hlink" folHlink="folHlink"/>
  <p:sldLayoutIdLst>
    <p:sldLayoutId id="2147483959" r:id="rId1"/>
    <p:sldLayoutId id="2147483955" r:id="rId2"/>
    <p:sldLayoutId id="2147483960" r:id="rId3"/>
    <p:sldLayoutId id="2147483961" r:id="rId4"/>
    <p:sldLayoutId id="2147483962" r:id="rId5"/>
    <p:sldLayoutId id="2147483963" r:id="rId6"/>
    <p:sldLayoutId id="2147483956" r:id="rId7"/>
    <p:sldLayoutId id="2147483964" r:id="rId8"/>
    <p:sldLayoutId id="2147483965" r:id="rId9"/>
    <p:sldLayoutId id="2147483957" r:id="rId10"/>
    <p:sldLayoutId id="2147483958" r:id="rId11"/>
  </p:sldLayoutIdLst>
  <p:txStyles>
    <p:title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itchFamily="34" charset="0"/>
        </a:defRPr>
      </a:lvl2pPr>
      <a:lvl3pPr algn="l" rtl="0" eaLnBrk="0" fontAlgn="base" hangingPunct="0">
        <a:spcBef>
          <a:spcPct val="0"/>
        </a:spcBef>
        <a:spcAft>
          <a:spcPct val="0"/>
        </a:spcAft>
        <a:defRPr sz="4100" b="1">
          <a:solidFill>
            <a:schemeClr val="tx2"/>
          </a:solidFill>
          <a:latin typeface="Lucida Sans Unicode" pitchFamily="34" charset="0"/>
        </a:defRPr>
      </a:lvl3pPr>
      <a:lvl4pPr algn="l" rtl="0" eaLnBrk="0" fontAlgn="base" hangingPunct="0">
        <a:spcBef>
          <a:spcPct val="0"/>
        </a:spcBef>
        <a:spcAft>
          <a:spcPct val="0"/>
        </a:spcAft>
        <a:defRPr sz="4100" b="1">
          <a:solidFill>
            <a:schemeClr val="tx2"/>
          </a:solidFill>
          <a:latin typeface="Lucida Sans Unicode" pitchFamily="34" charset="0"/>
        </a:defRPr>
      </a:lvl4pPr>
      <a:lvl5pPr algn="l" rtl="0" eaLnBrk="0" fontAlgn="base" hangingPunct="0">
        <a:spcBef>
          <a:spcPct val="0"/>
        </a:spcBef>
        <a:spcAft>
          <a:spcPct val="0"/>
        </a:spcAft>
        <a:defRPr sz="4100" b="1">
          <a:solidFill>
            <a:schemeClr val="tx2"/>
          </a:solidFill>
          <a:latin typeface="Lucida Sans Unicode" pitchFamily="34" charset="0"/>
        </a:defRPr>
      </a:lvl5pPr>
      <a:lvl6pPr marL="457200" algn="l" rtl="0" fontAlgn="base">
        <a:spcBef>
          <a:spcPct val="0"/>
        </a:spcBef>
        <a:spcAft>
          <a:spcPct val="0"/>
        </a:spcAft>
        <a:defRPr sz="4100" b="1">
          <a:solidFill>
            <a:schemeClr val="tx2"/>
          </a:solidFill>
          <a:latin typeface="Lucida Sans Unicode" pitchFamily="34" charset="0"/>
        </a:defRPr>
      </a:lvl6pPr>
      <a:lvl7pPr marL="914400" algn="l" rtl="0" fontAlgn="base">
        <a:spcBef>
          <a:spcPct val="0"/>
        </a:spcBef>
        <a:spcAft>
          <a:spcPct val="0"/>
        </a:spcAft>
        <a:defRPr sz="4100" b="1">
          <a:solidFill>
            <a:schemeClr val="tx2"/>
          </a:solidFill>
          <a:latin typeface="Lucida Sans Unicode" pitchFamily="34" charset="0"/>
        </a:defRPr>
      </a:lvl7pPr>
      <a:lvl8pPr marL="1371600" algn="l" rtl="0" fontAlgn="base">
        <a:spcBef>
          <a:spcPct val="0"/>
        </a:spcBef>
        <a:spcAft>
          <a:spcPct val="0"/>
        </a:spcAft>
        <a:defRPr sz="4100" b="1">
          <a:solidFill>
            <a:schemeClr val="tx2"/>
          </a:solidFill>
          <a:latin typeface="Lucida Sans Unicode" pitchFamily="34" charset="0"/>
        </a:defRPr>
      </a:lvl8pPr>
      <a:lvl9pPr marL="1828800" algn="l" rtl="0" fontAlgn="base">
        <a:spcBef>
          <a:spcPct val="0"/>
        </a:spcBef>
        <a:spcAft>
          <a:spcPct val="0"/>
        </a:spcAft>
        <a:defRPr sz="4100" b="1">
          <a:solidFill>
            <a:schemeClr val="tx2"/>
          </a:solidFill>
          <a:latin typeface="Lucida Sans Unicode" pitchFamily="34" charset="0"/>
        </a:defRPr>
      </a:lvl9pPr>
      <a:extLst/>
    </p:titleStyle>
    <p:bodyStyle>
      <a:lvl1pPr marL="365125" indent="-255588" algn="l" rtl="0" eaLnBrk="0" fontAlgn="base" hangingPunct="0">
        <a:spcBef>
          <a:spcPts val="400"/>
        </a:spcBef>
        <a:spcAft>
          <a:spcPct val="0"/>
        </a:spcAft>
        <a:buClr>
          <a:schemeClr val="accent1"/>
        </a:buClr>
        <a:buSzPct val="68000"/>
        <a:buFont typeface="Wingdings 3" panose="05040102010807070707" pitchFamily="18" charset="2"/>
        <a:buChar char=""/>
        <a:defRPr sz="2700" kern="1200">
          <a:solidFill>
            <a:schemeClr val="tx1"/>
          </a:solidFill>
          <a:latin typeface="+mn-lt"/>
          <a:ea typeface="+mn-ea"/>
          <a:cs typeface="+mn-cs"/>
        </a:defRPr>
      </a:lvl1pPr>
      <a:lvl2pPr marL="620713" indent="-228600" algn="l" rtl="0" eaLnBrk="0" fontAlgn="base" hangingPunct="0">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8838" indent="-228600" algn="l" rtl="0" eaLnBrk="0" fontAlgn="base" hangingPunct="0">
        <a:spcBef>
          <a:spcPts val="350"/>
        </a:spcBef>
        <a:spcAft>
          <a:spcPct val="0"/>
        </a:spcAft>
        <a:buClr>
          <a:schemeClr val="accent2"/>
        </a:buClr>
        <a:buSzPct val="100000"/>
        <a:buFont typeface="Wingdings 2" panose="05020102010507070707"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anose="05020102010507070707"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anose="05020102010507070707" pitchFamily="18" charset="2"/>
        <a:buChar char=""/>
        <a:defRPr sz="20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8.wmf"/><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제목 1"/>
          <p:cNvSpPr>
            <a:spLocks noGrp="1"/>
          </p:cNvSpPr>
          <p:nvPr>
            <p:ph type="ctrTitle" idx="4294967295"/>
          </p:nvPr>
        </p:nvSpPr>
        <p:spPr>
          <a:xfrm>
            <a:off x="1219201" y="2130425"/>
            <a:ext cx="6858000" cy="2974975"/>
          </a:xfrm>
        </p:spPr>
        <p:txBody>
          <a:bodyPr lIns="0" tIns="0" rIns="0" bIns="0" anchor="t">
            <a:normAutofit/>
          </a:bodyPr>
          <a:lstStyle/>
          <a:p>
            <a:pPr algn="ctr" eaLnBrk="1" fontAlgn="auto" hangingPunct="1">
              <a:spcAft>
                <a:spcPts val="0"/>
              </a:spcAft>
              <a:defRPr/>
            </a:pPr>
            <a:r>
              <a:rPr lang="en-US" altLang="ko-KR" dirty="0">
                <a:solidFill>
                  <a:schemeClr val="tx1"/>
                </a:solidFill>
                <a:ea typeface="굴림" pitchFamily="50" charset="-127"/>
              </a:rPr>
              <a:t>Public Key Cryptography</a:t>
            </a:r>
            <a:br>
              <a:rPr lang="en-US" altLang="ko-KR" dirty="0">
                <a:solidFill>
                  <a:schemeClr val="tx1"/>
                </a:solidFill>
                <a:ea typeface="굴림" pitchFamily="50" charset="-127"/>
              </a:rPr>
            </a:br>
            <a:br>
              <a:rPr lang="en-US" altLang="ko-KR" dirty="0">
                <a:solidFill>
                  <a:schemeClr val="tx1"/>
                </a:solidFill>
                <a:ea typeface="굴림" pitchFamily="50" charset="-127"/>
              </a:rPr>
            </a:br>
            <a:br>
              <a:rPr lang="en-US" altLang="ko-KR" dirty="0">
                <a:solidFill>
                  <a:schemeClr val="tx1"/>
                </a:solidFill>
                <a:ea typeface="굴림" pitchFamily="50" charset="-127"/>
              </a:rPr>
            </a:br>
            <a:r>
              <a:rPr lang="en-US" altLang="ko-KR" sz="2700" dirty="0">
                <a:solidFill>
                  <a:schemeClr val="tx1"/>
                </a:solidFill>
                <a:ea typeface="굴림" pitchFamily="50" charset="-127"/>
              </a:rPr>
              <a:t>Dr. Arshad </a:t>
            </a:r>
            <a:r>
              <a:rPr lang="en-US" altLang="ko-KR" sz="2700" dirty="0" err="1">
                <a:solidFill>
                  <a:schemeClr val="tx1"/>
                </a:solidFill>
                <a:ea typeface="굴림" pitchFamily="50" charset="-127"/>
              </a:rPr>
              <a:t>Farhad</a:t>
            </a:r>
            <a:endParaRPr lang="ko-KR" altLang="en-US" dirty="0">
              <a:solidFill>
                <a:schemeClr val="tx1"/>
              </a:solidFill>
              <a:ea typeface="굴림" pitchFamily="50" charset="-127"/>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Rectangle 2"/>
          <p:cNvSpPr>
            <a:spLocks noGrp="1" noChangeArrowheads="1"/>
          </p:cNvSpPr>
          <p:nvPr>
            <p:ph type="title"/>
          </p:nvPr>
        </p:nvSpPr>
        <p:spPr/>
        <p:txBody>
          <a:bodyPr/>
          <a:lstStyle/>
          <a:p>
            <a:pPr eaLnBrk="1" hangingPunct="1">
              <a:defRPr/>
            </a:pPr>
            <a:r>
              <a:rPr lang="en-US" altLang="ko-KR">
                <a:ea typeface="굴림" pitchFamily="50" charset="-127"/>
              </a:rPr>
              <a:t>Public Key History</a:t>
            </a:r>
          </a:p>
        </p:txBody>
      </p:sp>
      <p:sp>
        <p:nvSpPr>
          <p:cNvPr id="18435" name="Rectangle 3"/>
          <p:cNvSpPr>
            <a:spLocks noGrp="1" noChangeArrowheads="1"/>
          </p:cNvSpPr>
          <p:nvPr>
            <p:ph type="body" idx="1"/>
          </p:nvPr>
        </p:nvSpPr>
        <p:spPr>
          <a:xfrm>
            <a:off x="685800" y="1447800"/>
            <a:ext cx="8153400" cy="4648200"/>
          </a:xfrm>
        </p:spPr>
        <p:txBody>
          <a:bodyPr/>
          <a:lstStyle/>
          <a:p>
            <a:pPr eaLnBrk="1" hangingPunct="1"/>
            <a:r>
              <a:rPr lang="en-US" altLang="ko-KR" sz="2000" b="1">
                <a:ea typeface="굴림" pitchFamily="34" charset="-127"/>
              </a:rPr>
              <a:t>Some algorithms</a:t>
            </a:r>
          </a:p>
          <a:p>
            <a:pPr lvl="1" eaLnBrk="1" hangingPunct="1"/>
            <a:r>
              <a:rPr lang="en-US" altLang="ko-KR" sz="2000" b="1">
                <a:solidFill>
                  <a:srgbClr val="FF0000"/>
                </a:solidFill>
                <a:ea typeface="굴림" pitchFamily="34" charset="-127"/>
              </a:rPr>
              <a:t>Diffie-Hellman, </a:t>
            </a:r>
            <a:r>
              <a:rPr lang="en-US" altLang="ko-KR" sz="2000">
                <a:solidFill>
                  <a:srgbClr val="FF0000"/>
                </a:solidFill>
                <a:ea typeface="굴림" pitchFamily="34" charset="-127"/>
              </a:rPr>
              <a:t>1976, key-exchange based on discrete logs</a:t>
            </a:r>
            <a:endParaRPr lang="en-US" altLang="ko-KR" sz="2000" b="1">
              <a:solidFill>
                <a:srgbClr val="FF0000"/>
              </a:solidFill>
              <a:ea typeface="굴림" pitchFamily="34" charset="-127"/>
            </a:endParaRPr>
          </a:p>
          <a:p>
            <a:pPr lvl="1" eaLnBrk="1" hangingPunct="1"/>
            <a:r>
              <a:rPr lang="en-US" altLang="ko-KR" sz="2000" b="1">
                <a:ea typeface="굴림" pitchFamily="34" charset="-127"/>
              </a:rPr>
              <a:t>Merkle-Hellman</a:t>
            </a:r>
            <a:r>
              <a:rPr lang="en-US" altLang="ko-KR" sz="2000">
                <a:ea typeface="굴림" pitchFamily="34" charset="-127"/>
              </a:rPr>
              <a:t>, 1978,  based on “knapsack problem”</a:t>
            </a:r>
          </a:p>
          <a:p>
            <a:pPr lvl="1" eaLnBrk="1" hangingPunct="1"/>
            <a:r>
              <a:rPr lang="en-US" altLang="ko-KR" sz="2000" b="1">
                <a:ea typeface="굴림" pitchFamily="34" charset="-127"/>
              </a:rPr>
              <a:t>McEliece</a:t>
            </a:r>
            <a:r>
              <a:rPr lang="en-US" altLang="ko-KR" sz="2000">
                <a:ea typeface="굴림" pitchFamily="34" charset="-127"/>
              </a:rPr>
              <a:t>, 1978, based on algebraic coding theory</a:t>
            </a:r>
          </a:p>
          <a:p>
            <a:pPr lvl="1" eaLnBrk="1" hangingPunct="1"/>
            <a:r>
              <a:rPr lang="en-US" altLang="ko-KR" sz="2000" b="1">
                <a:solidFill>
                  <a:srgbClr val="FF0000"/>
                </a:solidFill>
                <a:ea typeface="굴림" pitchFamily="34" charset="-127"/>
              </a:rPr>
              <a:t>RSA</a:t>
            </a:r>
            <a:r>
              <a:rPr lang="en-US" altLang="ko-KR" sz="2000">
                <a:solidFill>
                  <a:srgbClr val="FF0000"/>
                </a:solidFill>
                <a:ea typeface="굴림" pitchFamily="34" charset="-127"/>
              </a:rPr>
              <a:t>, 1978, based on factoring</a:t>
            </a:r>
          </a:p>
          <a:p>
            <a:pPr lvl="1" eaLnBrk="1" hangingPunct="1"/>
            <a:r>
              <a:rPr lang="en-US" altLang="ko-KR" sz="2000" b="1">
                <a:ea typeface="굴림" pitchFamily="34" charset="-127"/>
              </a:rPr>
              <a:t>Rabin</a:t>
            </a:r>
            <a:r>
              <a:rPr lang="en-US" altLang="ko-KR" sz="2000">
                <a:ea typeface="굴림" pitchFamily="34" charset="-127"/>
              </a:rPr>
              <a:t>, 1979, security can be reduced to factoring</a:t>
            </a:r>
          </a:p>
          <a:p>
            <a:pPr lvl="1" eaLnBrk="1" hangingPunct="1"/>
            <a:r>
              <a:rPr lang="en-US" altLang="ko-KR" sz="2000" b="1">
                <a:solidFill>
                  <a:srgbClr val="FF0000"/>
                </a:solidFill>
                <a:ea typeface="굴림" pitchFamily="34" charset="-127"/>
              </a:rPr>
              <a:t>ElGamal</a:t>
            </a:r>
            <a:r>
              <a:rPr lang="en-US" altLang="ko-KR" sz="2000">
                <a:solidFill>
                  <a:srgbClr val="FF0000"/>
                </a:solidFill>
                <a:ea typeface="굴림" pitchFamily="34" charset="-127"/>
              </a:rPr>
              <a:t>, 1985, based on discrete logs</a:t>
            </a:r>
          </a:p>
          <a:p>
            <a:pPr lvl="1" eaLnBrk="1" hangingPunct="1"/>
            <a:r>
              <a:rPr lang="en-US" altLang="ko-KR" sz="2000" b="1">
                <a:ea typeface="굴림" pitchFamily="34" charset="-127"/>
              </a:rPr>
              <a:t>Blum-Goldwasser, </a:t>
            </a:r>
            <a:r>
              <a:rPr lang="en-US" altLang="ko-KR" sz="2000">
                <a:ea typeface="굴림" pitchFamily="34" charset="-127"/>
              </a:rPr>
              <a:t>1985, based on quadratic residues</a:t>
            </a:r>
          </a:p>
          <a:p>
            <a:pPr lvl="1" eaLnBrk="1" hangingPunct="1"/>
            <a:r>
              <a:rPr lang="en-US" altLang="ko-KR" sz="2000" b="1">
                <a:ea typeface="굴림" pitchFamily="34" charset="-127"/>
              </a:rPr>
              <a:t>Elliptic curves</a:t>
            </a:r>
            <a:r>
              <a:rPr lang="en-US" altLang="ko-KR" sz="2000">
                <a:ea typeface="굴림" pitchFamily="34" charset="-127"/>
              </a:rPr>
              <a:t>, 1985, discrete logs over Elliptic curves</a:t>
            </a:r>
          </a:p>
          <a:p>
            <a:pPr lvl="1" eaLnBrk="1" hangingPunct="1"/>
            <a:r>
              <a:rPr lang="en-US" altLang="ko-KR" sz="2000" b="1">
                <a:ea typeface="굴림" pitchFamily="34" charset="-127"/>
              </a:rPr>
              <a:t>Chor-Rivest, </a:t>
            </a:r>
            <a:r>
              <a:rPr lang="en-US" altLang="ko-KR" sz="2000">
                <a:ea typeface="굴림" pitchFamily="34" charset="-127"/>
              </a:rPr>
              <a:t>1988, based on knapsack problem</a:t>
            </a:r>
          </a:p>
          <a:p>
            <a:pPr lvl="1" eaLnBrk="1" hangingPunct="1"/>
            <a:r>
              <a:rPr lang="en-US" altLang="ko-KR" sz="2000" b="1">
                <a:ea typeface="굴림" pitchFamily="34" charset="-127"/>
              </a:rPr>
              <a:t>NTRU</a:t>
            </a:r>
            <a:r>
              <a:rPr lang="en-US" altLang="ko-KR" sz="2000">
                <a:ea typeface="굴림" pitchFamily="34" charset="-127"/>
              </a:rPr>
              <a:t>, 1996, based on Lattices</a:t>
            </a:r>
          </a:p>
          <a:p>
            <a:pPr lvl="1" eaLnBrk="1" hangingPunct="1"/>
            <a:r>
              <a:rPr lang="en-US" altLang="ko-KR" sz="2000" b="1">
                <a:ea typeface="굴림" pitchFamily="34" charset="-127"/>
              </a:rPr>
              <a:t>XTR, </a:t>
            </a:r>
            <a:r>
              <a:rPr lang="en-US" altLang="ko-KR" sz="2000">
                <a:ea typeface="굴림" pitchFamily="34" charset="-127"/>
              </a:rPr>
              <a:t>2000, based on discrete logs of a particular field</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Content Placeholder 1"/>
          <p:cNvSpPr>
            <a:spLocks noGrp="1"/>
          </p:cNvSpPr>
          <p:nvPr>
            <p:ph idx="1"/>
          </p:nvPr>
        </p:nvSpPr>
        <p:spPr>
          <a:xfrm>
            <a:off x="228600" y="1143000"/>
            <a:ext cx="8458200" cy="5410200"/>
          </a:xfrm>
        </p:spPr>
        <p:txBody>
          <a:bodyPr/>
          <a:lstStyle/>
          <a:p>
            <a:pPr algn="just"/>
            <a:r>
              <a:rPr lang="en-US" altLang="ko-KR" sz="2000" dirty="0">
                <a:ea typeface="굴림" pitchFamily="34" charset="-127"/>
              </a:rPr>
              <a:t>In mathematics, a discrete logarithm is an integer k solving the equation </a:t>
            </a:r>
            <a:r>
              <a:rPr lang="en-US" altLang="ko-KR" sz="2000" dirty="0" err="1">
                <a:ea typeface="굴림" pitchFamily="34" charset="-127"/>
              </a:rPr>
              <a:t>b</a:t>
            </a:r>
            <a:r>
              <a:rPr lang="en-US" altLang="ko-KR" sz="2000" baseline="30000" dirty="0" err="1">
                <a:ea typeface="굴림" pitchFamily="34" charset="-127"/>
              </a:rPr>
              <a:t>k</a:t>
            </a:r>
            <a:r>
              <a:rPr lang="en-US" altLang="ko-KR" sz="2000" dirty="0">
                <a:ea typeface="굴림" pitchFamily="34" charset="-127"/>
              </a:rPr>
              <a:t> = g, where b and g are elements of a group. </a:t>
            </a:r>
          </a:p>
          <a:p>
            <a:pPr algn="just"/>
            <a:r>
              <a:rPr lang="en-US" altLang="en-US" sz="2000" dirty="0"/>
              <a:t>For example, consider the equation 3</a:t>
            </a:r>
            <a:r>
              <a:rPr lang="en-US" altLang="en-US" sz="2000" i="1" baseline="30000" dirty="0"/>
              <a:t>k</a:t>
            </a:r>
            <a:r>
              <a:rPr lang="en-US" altLang="en-US" sz="2000" dirty="0"/>
              <a:t> ≡ 13 (mod 17) for </a:t>
            </a:r>
            <a:r>
              <a:rPr lang="en-US" altLang="en-US" sz="2000" i="1" dirty="0"/>
              <a:t>k</a:t>
            </a:r>
            <a:r>
              <a:rPr lang="en-US" altLang="en-US" sz="2000" dirty="0"/>
              <a:t>. From the example above, one solution is </a:t>
            </a:r>
            <a:r>
              <a:rPr lang="en-US" altLang="en-US" sz="2000" i="1" dirty="0"/>
              <a:t>k</a:t>
            </a:r>
            <a:r>
              <a:rPr lang="en-US" altLang="en-US" sz="2000" dirty="0"/>
              <a:t> = 4, but it is not the only solution.</a:t>
            </a:r>
            <a:endParaRPr lang="en-US" altLang="ko-KR" sz="2000" dirty="0">
              <a:ea typeface="굴림" pitchFamily="34" charset="-127"/>
            </a:endParaRPr>
          </a:p>
          <a:p>
            <a:pPr algn="just"/>
            <a:r>
              <a:rPr lang="en-US" altLang="ko-KR" sz="2000" dirty="0">
                <a:ea typeface="굴림" pitchFamily="34" charset="-127"/>
              </a:rPr>
              <a:t>Ordinary logarithms, solve the same equation for real numbers b and g, where b is the base of the logarithm and g is the value whose logarithm is being taken.</a:t>
            </a:r>
          </a:p>
          <a:p>
            <a:pPr algn="just"/>
            <a:r>
              <a:rPr lang="en-US" altLang="ko-KR" sz="2000" dirty="0">
                <a:ea typeface="굴림" pitchFamily="34" charset="-127"/>
              </a:rPr>
              <a:t>Computing discrete logarithms is believed to be difficult. </a:t>
            </a:r>
            <a:r>
              <a:rPr lang="en-US" altLang="ko-KR" sz="2000" b="1" dirty="0">
                <a:ea typeface="굴림" pitchFamily="34" charset="-127"/>
              </a:rPr>
              <a:t>No efficient general method for computing discrete logarithms on conventional computers is known</a:t>
            </a:r>
          </a:p>
          <a:p>
            <a:pPr algn="just"/>
            <a:r>
              <a:rPr lang="en-US" altLang="ko-KR" sz="2000" b="1" dirty="0">
                <a:ea typeface="굴림" pitchFamily="34" charset="-127"/>
              </a:rPr>
              <a:t>S</a:t>
            </a:r>
            <a:r>
              <a:rPr lang="en-US" altLang="ko-KR" sz="2000" dirty="0">
                <a:ea typeface="굴림" pitchFamily="34" charset="-127"/>
              </a:rPr>
              <a:t>everal important algorithms in public-key cryptography base their security on the assumption that the discrete logarithm problem has no efficient solution.</a:t>
            </a:r>
            <a:endParaRPr lang="en-US" altLang="ko-KR" sz="2400" dirty="0">
              <a:ea typeface="굴림" pitchFamily="34" charset="-127"/>
            </a:endParaRPr>
          </a:p>
        </p:txBody>
      </p:sp>
      <p:sp>
        <p:nvSpPr>
          <p:cNvPr id="3" name="Title 2"/>
          <p:cNvSpPr>
            <a:spLocks noGrp="1"/>
          </p:cNvSpPr>
          <p:nvPr>
            <p:ph type="title"/>
          </p:nvPr>
        </p:nvSpPr>
        <p:spPr>
          <a:xfrm>
            <a:off x="457200" y="274638"/>
            <a:ext cx="8229600" cy="715962"/>
          </a:xfrm>
        </p:spPr>
        <p:txBody>
          <a:bodyPr>
            <a:normAutofit fontScale="90000"/>
          </a:bodyPr>
          <a:lstStyle/>
          <a:p>
            <a:pPr>
              <a:defRPr/>
            </a:pPr>
            <a:r>
              <a:rPr lang="en-US" dirty="0"/>
              <a:t>Discrete Logarithm</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pPr eaLnBrk="1" hangingPunct="1">
              <a:defRPr/>
            </a:pPr>
            <a:r>
              <a:rPr lang="en-AU" dirty="0" err="1">
                <a:solidFill>
                  <a:schemeClr val="accent5"/>
                </a:solidFill>
                <a:effectLst/>
                <a:ea typeface="ＭＳ Ｐゴシック" pitchFamily="-107" charset="-128"/>
                <a:cs typeface="ＭＳ Ｐゴシック" pitchFamily="-107" charset="-128"/>
              </a:rPr>
              <a:t>Diffie</a:t>
            </a:r>
            <a:r>
              <a:rPr lang="en-AU" dirty="0">
                <a:solidFill>
                  <a:schemeClr val="accent5"/>
                </a:solidFill>
                <a:effectLst/>
                <a:ea typeface="ＭＳ Ｐゴシック" pitchFamily="-107" charset="-128"/>
                <a:cs typeface="ＭＳ Ｐゴシック" pitchFamily="-107" charset="-128"/>
              </a:rPr>
              <a:t>-Hellman Key Exchange</a:t>
            </a:r>
          </a:p>
        </p:txBody>
      </p:sp>
      <p:sp>
        <p:nvSpPr>
          <p:cNvPr id="20483" name="Rectangle 3"/>
          <p:cNvSpPr>
            <a:spLocks noGrp="1" noChangeArrowheads="1"/>
          </p:cNvSpPr>
          <p:nvPr>
            <p:ph type="body" idx="1"/>
          </p:nvPr>
        </p:nvSpPr>
        <p:spPr/>
        <p:txBody>
          <a:bodyPr/>
          <a:lstStyle/>
          <a:p>
            <a:pPr eaLnBrk="1" hangingPunct="1"/>
            <a:r>
              <a:rPr lang="en-AU" altLang="ko-KR">
                <a:ea typeface="MS PGothic" panose="020B0600070205080204" pitchFamily="34" charset="-128"/>
              </a:rPr>
              <a:t>first public-key type scheme proposed </a:t>
            </a:r>
          </a:p>
          <a:p>
            <a:pPr eaLnBrk="1" hangingPunct="1"/>
            <a:r>
              <a:rPr lang="en-AU" altLang="ko-KR">
                <a:ea typeface="MS PGothic" panose="020B0600070205080204" pitchFamily="34" charset="-128"/>
              </a:rPr>
              <a:t>by Diffie &amp; Hellman in 1976 along with the exposition of public key concepts</a:t>
            </a:r>
          </a:p>
          <a:p>
            <a:pPr lvl="1" eaLnBrk="1" hangingPunct="1"/>
            <a:r>
              <a:rPr lang="en-AU" altLang="ko-KR">
                <a:ea typeface="MS PGothic" panose="020B0600070205080204" pitchFamily="34" charset="-128"/>
              </a:rPr>
              <a:t>note: now know that </a:t>
            </a:r>
            <a:r>
              <a:rPr lang="en-US" altLang="ko-KR">
                <a:latin typeface="Times-Roman"/>
                <a:ea typeface="MS PGothic" panose="020B0600070205080204" pitchFamily="34" charset="-128"/>
              </a:rPr>
              <a:t>Williamson</a:t>
            </a:r>
            <a:r>
              <a:rPr lang="en-AU" altLang="ko-KR">
                <a:ea typeface="MS PGothic" panose="020B0600070205080204" pitchFamily="34" charset="-128"/>
              </a:rPr>
              <a:t> (UK CESG) secretly proposed the concept in 1970 </a:t>
            </a:r>
          </a:p>
          <a:p>
            <a:pPr eaLnBrk="1" hangingPunct="1"/>
            <a:r>
              <a:rPr lang="en-AU" altLang="ko-KR">
                <a:ea typeface="MS PGothic" panose="020B0600070205080204" pitchFamily="34" charset="-128"/>
              </a:rPr>
              <a:t>is a practical method for public exchange of a secret key</a:t>
            </a:r>
          </a:p>
          <a:p>
            <a:pPr eaLnBrk="1" hangingPunct="1"/>
            <a:r>
              <a:rPr lang="en-US" altLang="ko-KR">
                <a:ea typeface="MS PGothic" panose="020B0600070205080204" pitchFamily="34" charset="-128"/>
              </a:rPr>
              <a:t>used in a number of commercial products</a:t>
            </a:r>
            <a:endParaRPr lang="en-AU" altLang="ko-KR">
              <a:ea typeface="MS PGothic" panose="020B0600070205080204" pitchFamily="34" charset="-128"/>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pPr eaLnBrk="1" hangingPunct="1">
              <a:defRPr/>
            </a:pPr>
            <a:r>
              <a:rPr lang="en-AU" dirty="0" err="1">
                <a:solidFill>
                  <a:schemeClr val="accent5"/>
                </a:solidFill>
                <a:effectLst/>
                <a:ea typeface="ＭＳ Ｐゴシック" pitchFamily="-107" charset="-128"/>
                <a:cs typeface="ＭＳ Ｐゴシック" pitchFamily="-107" charset="-128"/>
              </a:rPr>
              <a:t>Diffie</a:t>
            </a:r>
            <a:r>
              <a:rPr lang="en-AU" dirty="0">
                <a:solidFill>
                  <a:schemeClr val="accent5"/>
                </a:solidFill>
                <a:effectLst/>
                <a:ea typeface="ＭＳ Ｐゴシック" pitchFamily="-107" charset="-128"/>
                <a:cs typeface="ＭＳ Ｐゴシック" pitchFamily="-107" charset="-128"/>
              </a:rPr>
              <a:t>-Hellman Key Exchange</a:t>
            </a:r>
          </a:p>
        </p:txBody>
      </p:sp>
      <p:sp>
        <p:nvSpPr>
          <p:cNvPr id="21507" name="Rectangle 3"/>
          <p:cNvSpPr>
            <a:spLocks noGrp="1" noChangeArrowheads="1"/>
          </p:cNvSpPr>
          <p:nvPr>
            <p:ph type="body" idx="1"/>
          </p:nvPr>
        </p:nvSpPr>
        <p:spPr/>
        <p:txBody>
          <a:bodyPr/>
          <a:lstStyle/>
          <a:p>
            <a:pPr algn="just" eaLnBrk="1" hangingPunct="1">
              <a:lnSpc>
                <a:spcPct val="90000"/>
              </a:lnSpc>
            </a:pPr>
            <a:r>
              <a:rPr lang="en-AU" altLang="ko-KR" sz="3200">
                <a:ea typeface="MS PGothic" panose="020B0600070205080204" pitchFamily="34" charset="-128"/>
              </a:rPr>
              <a:t>a public-key distribution scheme </a:t>
            </a:r>
          </a:p>
          <a:p>
            <a:pPr lvl="1" algn="just" eaLnBrk="1" hangingPunct="1">
              <a:lnSpc>
                <a:spcPct val="90000"/>
              </a:lnSpc>
            </a:pPr>
            <a:r>
              <a:rPr lang="en-AU" altLang="ko-KR" sz="2800">
                <a:ea typeface="MS PGothic" panose="020B0600070205080204" pitchFamily="34" charset="-128"/>
              </a:rPr>
              <a:t>cannot be used to exchange an arbitrary message </a:t>
            </a:r>
          </a:p>
          <a:p>
            <a:pPr lvl="1" algn="just" eaLnBrk="1" hangingPunct="1">
              <a:lnSpc>
                <a:spcPct val="90000"/>
              </a:lnSpc>
            </a:pPr>
            <a:r>
              <a:rPr lang="en-AU" altLang="ko-KR" sz="2800">
                <a:ea typeface="MS PGothic" panose="020B0600070205080204" pitchFamily="34" charset="-128"/>
              </a:rPr>
              <a:t>rather it can establish a common key </a:t>
            </a:r>
          </a:p>
          <a:p>
            <a:pPr lvl="1" algn="just" eaLnBrk="1" hangingPunct="1">
              <a:lnSpc>
                <a:spcPct val="90000"/>
              </a:lnSpc>
            </a:pPr>
            <a:r>
              <a:rPr lang="en-AU" altLang="ko-KR" sz="2800">
                <a:ea typeface="MS PGothic" panose="020B0600070205080204" pitchFamily="34" charset="-128"/>
              </a:rPr>
              <a:t>known only to the two participants </a:t>
            </a:r>
          </a:p>
          <a:p>
            <a:pPr algn="just" eaLnBrk="1" hangingPunct="1">
              <a:lnSpc>
                <a:spcPct val="90000"/>
              </a:lnSpc>
            </a:pPr>
            <a:r>
              <a:rPr lang="en-AU" altLang="ko-KR" sz="3200">
                <a:ea typeface="MS PGothic" panose="020B0600070205080204" pitchFamily="34" charset="-128"/>
              </a:rPr>
              <a:t>value of key depends on the participants (and their private and public key information)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pPr eaLnBrk="1" hangingPunct="1">
              <a:defRPr/>
            </a:pPr>
            <a:r>
              <a:rPr lang="en-AU" b="0">
                <a:solidFill>
                  <a:schemeClr val="accent5"/>
                </a:solidFill>
                <a:effectLst/>
                <a:ea typeface="ＭＳ Ｐゴシック" pitchFamily="-107" charset="-128"/>
                <a:cs typeface="ＭＳ Ｐゴシック" pitchFamily="-107" charset="-128"/>
              </a:rPr>
              <a:t>Diffie-Hellman Setup</a:t>
            </a:r>
          </a:p>
        </p:txBody>
      </p:sp>
      <p:sp>
        <p:nvSpPr>
          <p:cNvPr id="22531" name="Rectangle 3"/>
          <p:cNvSpPr>
            <a:spLocks noGrp="1" noChangeArrowheads="1"/>
          </p:cNvSpPr>
          <p:nvPr>
            <p:ph type="body" idx="1"/>
          </p:nvPr>
        </p:nvSpPr>
        <p:spPr/>
        <p:txBody>
          <a:bodyPr/>
          <a:lstStyle/>
          <a:p>
            <a:pPr eaLnBrk="1" hangingPunct="1"/>
            <a:r>
              <a:rPr lang="en-US" altLang="ko-KR" sz="3200">
                <a:ea typeface="MS PGothic" panose="020B0600070205080204" pitchFamily="34" charset="-128"/>
              </a:rPr>
              <a:t>all users agree on global parameters:</a:t>
            </a:r>
          </a:p>
          <a:p>
            <a:pPr lvl="1" eaLnBrk="1" hangingPunct="1"/>
            <a:r>
              <a:rPr lang="en-AU" altLang="ko-KR" sz="2800">
                <a:ea typeface="MS PGothic" panose="020B0600070205080204" pitchFamily="34" charset="-128"/>
              </a:rPr>
              <a:t>large prime integer </a:t>
            </a:r>
            <a:r>
              <a:rPr lang="en-AU" altLang="ko-KR" sz="2800">
                <a:latin typeface="Courier New" panose="02070309020205020404" pitchFamily="49" charset="0"/>
                <a:ea typeface="MS PGothic" panose="020B0600070205080204" pitchFamily="34" charset="-128"/>
              </a:rPr>
              <a:t>q</a:t>
            </a:r>
          </a:p>
          <a:p>
            <a:pPr lvl="1" eaLnBrk="1" hangingPunct="1"/>
            <a:r>
              <a:rPr lang="en-AU" altLang="ko-KR" sz="2800">
                <a:latin typeface="Courier New" panose="02070309020205020404" pitchFamily="49" charset="0"/>
                <a:ea typeface="MS PGothic" panose="020B0600070205080204" pitchFamily="34" charset="-128"/>
              </a:rPr>
              <a:t>a</a:t>
            </a:r>
            <a:r>
              <a:rPr lang="en-AU" altLang="ko-KR" sz="2800">
                <a:ea typeface="MS PGothic" panose="020B0600070205080204" pitchFamily="34" charset="-128"/>
              </a:rPr>
              <a:t> being a primitive value w.r.t </a:t>
            </a:r>
            <a:r>
              <a:rPr lang="en-AU" altLang="ko-KR" sz="2800">
                <a:latin typeface="Courier New" panose="02070309020205020404" pitchFamily="49" charset="0"/>
                <a:ea typeface="MS PGothic" panose="020B0600070205080204" pitchFamily="34" charset="-128"/>
              </a:rPr>
              <a:t>q</a:t>
            </a:r>
            <a:endParaRPr lang="en-AU" altLang="ko-KR" sz="2800">
              <a:ea typeface="MS PGothic" panose="020B0600070205080204" pitchFamily="34" charset="-128"/>
            </a:endParaRPr>
          </a:p>
          <a:p>
            <a:pPr eaLnBrk="1" hangingPunct="1"/>
            <a:r>
              <a:rPr lang="en-US" altLang="ko-KR" sz="3200">
                <a:ea typeface="MS PGothic" panose="020B0600070205080204" pitchFamily="34" charset="-128"/>
              </a:rPr>
              <a:t>each user (eg. A) generates their key</a:t>
            </a:r>
          </a:p>
          <a:p>
            <a:pPr lvl="1" eaLnBrk="1" hangingPunct="1"/>
            <a:r>
              <a:rPr lang="en-AU" altLang="ko-KR" sz="2800">
                <a:ea typeface="MS PGothic" panose="020B0600070205080204" pitchFamily="34" charset="-128"/>
              </a:rPr>
              <a:t>chooses a secret key (number): </a:t>
            </a:r>
            <a:r>
              <a:rPr lang="en-AU" altLang="ko-KR" sz="2800">
                <a:latin typeface="Courier New" panose="02070309020205020404" pitchFamily="49" charset="0"/>
                <a:ea typeface="MS PGothic" panose="020B0600070205080204" pitchFamily="34" charset="-128"/>
              </a:rPr>
              <a:t>x</a:t>
            </a:r>
            <a:r>
              <a:rPr lang="en-AU" altLang="ko-KR" sz="2800" baseline="-25000">
                <a:latin typeface="Courier New" panose="02070309020205020404" pitchFamily="49" charset="0"/>
                <a:ea typeface="MS PGothic" panose="020B0600070205080204" pitchFamily="34" charset="-128"/>
              </a:rPr>
              <a:t>A</a:t>
            </a:r>
            <a:r>
              <a:rPr lang="en-AU" altLang="ko-KR" sz="2800">
                <a:latin typeface="Courier New" panose="02070309020205020404" pitchFamily="49" charset="0"/>
                <a:ea typeface="MS PGothic" panose="020B0600070205080204" pitchFamily="34" charset="-128"/>
              </a:rPr>
              <a:t> &lt; q</a:t>
            </a:r>
            <a:r>
              <a:rPr lang="en-AU" altLang="ko-KR" sz="2800">
                <a:ea typeface="MS PGothic" panose="020B0600070205080204" pitchFamily="34" charset="-128"/>
              </a:rPr>
              <a:t> </a:t>
            </a:r>
          </a:p>
          <a:p>
            <a:pPr lvl="1" eaLnBrk="1" hangingPunct="1"/>
            <a:r>
              <a:rPr lang="en-AU" altLang="ko-KR" sz="2800">
                <a:ea typeface="MS PGothic" panose="020B0600070205080204" pitchFamily="34" charset="-128"/>
              </a:rPr>
              <a:t>compute their public key: </a:t>
            </a:r>
            <a:r>
              <a:rPr lang="en-AU" altLang="ko-KR" sz="2800">
                <a:latin typeface="Courier New" panose="02070309020205020404" pitchFamily="49" charset="0"/>
                <a:ea typeface="MS PGothic" panose="020B0600070205080204" pitchFamily="34" charset="-128"/>
              </a:rPr>
              <a:t>y</a:t>
            </a:r>
            <a:r>
              <a:rPr lang="en-AU" altLang="ko-KR" sz="2800" baseline="-25000">
                <a:latin typeface="Courier New" panose="02070309020205020404" pitchFamily="49" charset="0"/>
                <a:ea typeface="MS PGothic" panose="020B0600070205080204" pitchFamily="34" charset="-128"/>
              </a:rPr>
              <a:t>A</a:t>
            </a:r>
            <a:r>
              <a:rPr lang="en-AU" altLang="ko-KR" sz="2800">
                <a:latin typeface="Courier New" panose="02070309020205020404" pitchFamily="49" charset="0"/>
                <a:ea typeface="MS PGothic" panose="020B0600070205080204" pitchFamily="34" charset="-128"/>
              </a:rPr>
              <a:t> = </a:t>
            </a:r>
            <a:r>
              <a:rPr lang="el-GR" altLang="ko-KR" sz="2800">
                <a:latin typeface="Courier New" panose="02070309020205020404" pitchFamily="49" charset="0"/>
                <a:ea typeface="MS PGothic" panose="020B0600070205080204" pitchFamily="34" charset="-128"/>
                <a:cs typeface="Arial" panose="020B0604020202020204" pitchFamily="34" charset="0"/>
              </a:rPr>
              <a:t>a</a:t>
            </a:r>
            <a:r>
              <a:rPr lang="en-AU" altLang="ko-KR" sz="2800" baseline="60000">
                <a:latin typeface="Courier New" panose="02070309020205020404" pitchFamily="49" charset="0"/>
                <a:ea typeface="MS PGothic" panose="020B0600070205080204" pitchFamily="34" charset="-128"/>
              </a:rPr>
              <a:t>x</a:t>
            </a:r>
            <a:r>
              <a:rPr lang="en-AU" altLang="ko-KR" sz="2800" baseline="40000">
                <a:latin typeface="Courier New" panose="02070309020205020404" pitchFamily="49" charset="0"/>
                <a:ea typeface="MS PGothic" panose="020B0600070205080204" pitchFamily="34" charset="-128"/>
              </a:rPr>
              <a:t>A</a:t>
            </a:r>
            <a:r>
              <a:rPr lang="en-AU" altLang="ko-KR" sz="2800">
                <a:latin typeface="Courier New" panose="02070309020205020404" pitchFamily="49" charset="0"/>
                <a:ea typeface="MS PGothic" panose="020B0600070205080204" pitchFamily="34" charset="-128"/>
              </a:rPr>
              <a:t> mod q</a:t>
            </a:r>
          </a:p>
          <a:p>
            <a:pPr eaLnBrk="1" hangingPunct="1"/>
            <a:r>
              <a:rPr lang="en-AU" altLang="ko-KR" sz="3200">
                <a:ea typeface="MS PGothic" panose="020B0600070205080204" pitchFamily="34" charset="-128"/>
              </a:rPr>
              <a:t> each user makes public that key </a:t>
            </a:r>
            <a:r>
              <a:rPr lang="en-AU" altLang="ko-KR" sz="3200">
                <a:latin typeface="Courier New" panose="02070309020205020404" pitchFamily="49" charset="0"/>
                <a:ea typeface="MS PGothic" panose="020B0600070205080204" pitchFamily="34" charset="-128"/>
              </a:rPr>
              <a:t>y</a:t>
            </a:r>
            <a:r>
              <a:rPr lang="en-AU" altLang="ko-KR" sz="3200" baseline="-25000">
                <a:latin typeface="Courier New" panose="02070309020205020404" pitchFamily="49" charset="0"/>
                <a:ea typeface="MS PGothic" panose="020B0600070205080204" pitchFamily="34" charset="-128"/>
              </a:rPr>
              <a:t>A</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468313" y="153987"/>
            <a:ext cx="8229600" cy="836613"/>
          </a:xfrm>
        </p:spPr>
        <p:txBody>
          <a:bodyPr/>
          <a:lstStyle/>
          <a:p>
            <a:pPr eaLnBrk="1" hangingPunct="1">
              <a:defRPr/>
            </a:pPr>
            <a:r>
              <a:rPr lang="en-AU" dirty="0" err="1">
                <a:solidFill>
                  <a:schemeClr val="accent5"/>
                </a:solidFill>
                <a:effectLst/>
                <a:ea typeface="ＭＳ Ｐゴシック" pitchFamily="-107" charset="-128"/>
                <a:cs typeface="ＭＳ Ｐゴシック" pitchFamily="-107" charset="-128"/>
              </a:rPr>
              <a:t>Diffie</a:t>
            </a:r>
            <a:r>
              <a:rPr lang="en-AU" dirty="0">
                <a:solidFill>
                  <a:schemeClr val="accent5"/>
                </a:solidFill>
                <a:effectLst/>
                <a:ea typeface="ＭＳ Ｐゴシック" pitchFamily="-107" charset="-128"/>
                <a:cs typeface="ＭＳ Ｐゴシック" pitchFamily="-107" charset="-128"/>
              </a:rPr>
              <a:t>-Hellman Key Exchange</a:t>
            </a:r>
          </a:p>
        </p:txBody>
      </p:sp>
      <p:sp>
        <p:nvSpPr>
          <p:cNvPr id="23555" name="Rectangle 3"/>
          <p:cNvSpPr>
            <a:spLocks noGrp="1" noChangeArrowheads="1"/>
          </p:cNvSpPr>
          <p:nvPr>
            <p:ph type="body" idx="1"/>
          </p:nvPr>
        </p:nvSpPr>
        <p:spPr/>
        <p:txBody>
          <a:bodyPr/>
          <a:lstStyle/>
          <a:p>
            <a:pPr eaLnBrk="1" hangingPunct="1">
              <a:lnSpc>
                <a:spcPct val="90000"/>
              </a:lnSpc>
            </a:pPr>
            <a:r>
              <a:rPr lang="en-AU" altLang="ko-KR" sz="2800">
                <a:ea typeface="MS PGothic" panose="020B0600070205080204" pitchFamily="34" charset="-128"/>
              </a:rPr>
              <a:t>shared session key for users A &amp; B is K</a:t>
            </a:r>
            <a:r>
              <a:rPr lang="en-AU" altLang="ko-KR" sz="2800" baseline="-25000">
                <a:ea typeface="MS PGothic" panose="020B0600070205080204" pitchFamily="34" charset="-128"/>
              </a:rPr>
              <a:t>AB</a:t>
            </a:r>
            <a:r>
              <a:rPr lang="en-AU" altLang="ko-KR" sz="2800">
                <a:ea typeface="MS PGothic" panose="020B0600070205080204" pitchFamily="34" charset="-128"/>
              </a:rPr>
              <a:t>: </a:t>
            </a:r>
          </a:p>
          <a:p>
            <a:pPr lvl="1" eaLnBrk="1" hangingPunct="1">
              <a:lnSpc>
                <a:spcPct val="90000"/>
              </a:lnSpc>
              <a:buFont typeface="Wingdings" panose="05000000000000000000" pitchFamily="2" charset="2"/>
              <a:buNone/>
            </a:pPr>
            <a:r>
              <a:rPr lang="en-AU" altLang="ko-KR" sz="2400">
                <a:latin typeface="Courier New" panose="02070309020205020404" pitchFamily="49" charset="0"/>
                <a:ea typeface="MS PGothic" panose="020B0600070205080204" pitchFamily="34" charset="-128"/>
              </a:rPr>
              <a:t>K</a:t>
            </a:r>
            <a:r>
              <a:rPr lang="en-AU" altLang="ko-KR" sz="2400" baseline="-25000">
                <a:latin typeface="Courier New" panose="02070309020205020404" pitchFamily="49" charset="0"/>
                <a:ea typeface="MS PGothic" panose="020B0600070205080204" pitchFamily="34" charset="-128"/>
              </a:rPr>
              <a:t>AB</a:t>
            </a:r>
            <a:r>
              <a:rPr lang="en-AU" altLang="ko-KR" sz="2400">
                <a:latin typeface="Courier New" panose="02070309020205020404" pitchFamily="49" charset="0"/>
                <a:ea typeface="MS PGothic" panose="020B0600070205080204" pitchFamily="34" charset="-128"/>
              </a:rPr>
              <a:t> = </a:t>
            </a:r>
            <a:r>
              <a:rPr lang="el-GR" altLang="ko-KR" sz="2400">
                <a:latin typeface="Courier New" panose="02070309020205020404" pitchFamily="49" charset="0"/>
                <a:ea typeface="MS PGothic" panose="020B0600070205080204" pitchFamily="34" charset="-128"/>
                <a:cs typeface="Arial" panose="020B0604020202020204" pitchFamily="34" charset="0"/>
              </a:rPr>
              <a:t>a</a:t>
            </a:r>
            <a:r>
              <a:rPr lang="en-AU" altLang="ko-KR" sz="2400" baseline="60000">
                <a:latin typeface="Courier New" panose="02070309020205020404" pitchFamily="49" charset="0"/>
                <a:ea typeface="MS PGothic" panose="020B0600070205080204" pitchFamily="34" charset="-128"/>
              </a:rPr>
              <a:t>x</a:t>
            </a:r>
            <a:r>
              <a:rPr lang="en-AU" altLang="ko-KR" sz="2400" baseline="40000">
                <a:latin typeface="Courier New" panose="02070309020205020404" pitchFamily="49" charset="0"/>
                <a:ea typeface="MS PGothic" panose="020B0600070205080204" pitchFamily="34" charset="-128"/>
              </a:rPr>
              <a:t>A.</a:t>
            </a:r>
            <a:r>
              <a:rPr lang="en-AU" altLang="ko-KR" sz="2400" baseline="60000">
                <a:latin typeface="Courier New" panose="02070309020205020404" pitchFamily="49" charset="0"/>
                <a:ea typeface="MS PGothic" panose="020B0600070205080204" pitchFamily="34" charset="-128"/>
              </a:rPr>
              <a:t>x</a:t>
            </a:r>
            <a:r>
              <a:rPr lang="en-AU" altLang="ko-KR" sz="2400" baseline="40000">
                <a:latin typeface="Courier New" panose="02070309020205020404" pitchFamily="49" charset="0"/>
                <a:ea typeface="MS PGothic" panose="020B0600070205080204" pitchFamily="34" charset="-128"/>
              </a:rPr>
              <a:t>B</a:t>
            </a:r>
            <a:r>
              <a:rPr lang="en-AU" altLang="ko-KR" sz="2400">
                <a:latin typeface="Courier New" panose="02070309020205020404" pitchFamily="49" charset="0"/>
                <a:ea typeface="MS PGothic" panose="020B0600070205080204" pitchFamily="34" charset="-128"/>
              </a:rPr>
              <a:t> mod q</a:t>
            </a:r>
          </a:p>
          <a:p>
            <a:pPr lvl="1" eaLnBrk="1" hangingPunct="1">
              <a:lnSpc>
                <a:spcPct val="90000"/>
              </a:lnSpc>
              <a:buFont typeface="Wingdings" panose="05000000000000000000" pitchFamily="2" charset="2"/>
              <a:buNone/>
            </a:pPr>
            <a:r>
              <a:rPr lang="en-AU" altLang="ko-KR" sz="2400">
                <a:latin typeface="Courier New" panose="02070309020205020404" pitchFamily="49" charset="0"/>
                <a:ea typeface="MS PGothic" panose="020B0600070205080204" pitchFamily="34" charset="-128"/>
              </a:rPr>
              <a:t>= y</a:t>
            </a:r>
            <a:r>
              <a:rPr lang="en-AU" altLang="ko-KR" sz="2400" baseline="-25000">
                <a:latin typeface="Courier New" panose="02070309020205020404" pitchFamily="49" charset="0"/>
                <a:ea typeface="MS PGothic" panose="020B0600070205080204" pitchFamily="34" charset="-128"/>
              </a:rPr>
              <a:t>A</a:t>
            </a:r>
            <a:r>
              <a:rPr lang="en-AU" altLang="ko-KR" sz="2400" baseline="60000">
                <a:latin typeface="Courier New" panose="02070309020205020404" pitchFamily="49" charset="0"/>
                <a:ea typeface="MS PGothic" panose="020B0600070205080204" pitchFamily="34" charset="-128"/>
              </a:rPr>
              <a:t>x</a:t>
            </a:r>
            <a:r>
              <a:rPr lang="en-AU" altLang="ko-KR" sz="2400" baseline="40000">
                <a:latin typeface="Courier New" panose="02070309020205020404" pitchFamily="49" charset="0"/>
                <a:ea typeface="MS PGothic" panose="020B0600070205080204" pitchFamily="34" charset="-128"/>
              </a:rPr>
              <a:t>B</a:t>
            </a:r>
            <a:r>
              <a:rPr lang="en-AU" altLang="ko-KR" sz="2400">
                <a:latin typeface="Courier New" panose="02070309020205020404" pitchFamily="49" charset="0"/>
                <a:ea typeface="MS PGothic" panose="020B0600070205080204" pitchFamily="34" charset="-128"/>
              </a:rPr>
              <a:t> mod q  (which </a:t>
            </a:r>
            <a:r>
              <a:rPr lang="en-AU" altLang="ko-KR" sz="2400" b="1">
                <a:latin typeface="Courier New" panose="02070309020205020404" pitchFamily="49" charset="0"/>
                <a:ea typeface="MS PGothic" panose="020B0600070205080204" pitchFamily="34" charset="-128"/>
              </a:rPr>
              <a:t>B</a:t>
            </a:r>
            <a:r>
              <a:rPr lang="en-AU" altLang="ko-KR" sz="2400">
                <a:latin typeface="Courier New" panose="02070309020205020404" pitchFamily="49" charset="0"/>
                <a:ea typeface="MS PGothic" panose="020B0600070205080204" pitchFamily="34" charset="-128"/>
              </a:rPr>
              <a:t> can compute) </a:t>
            </a:r>
          </a:p>
          <a:p>
            <a:pPr lvl="1" eaLnBrk="1" hangingPunct="1">
              <a:lnSpc>
                <a:spcPct val="90000"/>
              </a:lnSpc>
              <a:buFont typeface="Wingdings" panose="05000000000000000000" pitchFamily="2" charset="2"/>
              <a:buNone/>
            </a:pPr>
            <a:r>
              <a:rPr lang="en-AU" altLang="ko-KR" sz="2400">
                <a:latin typeface="Courier New" panose="02070309020205020404" pitchFamily="49" charset="0"/>
                <a:ea typeface="MS PGothic" panose="020B0600070205080204" pitchFamily="34" charset="-128"/>
              </a:rPr>
              <a:t>= y</a:t>
            </a:r>
            <a:r>
              <a:rPr lang="en-AU" altLang="ko-KR" sz="2400" baseline="-25000">
                <a:latin typeface="Courier New" panose="02070309020205020404" pitchFamily="49" charset="0"/>
                <a:ea typeface="MS PGothic" panose="020B0600070205080204" pitchFamily="34" charset="-128"/>
              </a:rPr>
              <a:t>B</a:t>
            </a:r>
            <a:r>
              <a:rPr lang="en-AU" altLang="ko-KR" sz="2400" baseline="60000">
                <a:latin typeface="Courier New" panose="02070309020205020404" pitchFamily="49" charset="0"/>
                <a:ea typeface="MS PGothic" panose="020B0600070205080204" pitchFamily="34" charset="-128"/>
              </a:rPr>
              <a:t>x</a:t>
            </a:r>
            <a:r>
              <a:rPr lang="en-AU" altLang="ko-KR" sz="2400" baseline="40000">
                <a:latin typeface="Courier New" panose="02070309020205020404" pitchFamily="49" charset="0"/>
                <a:ea typeface="MS PGothic" panose="020B0600070205080204" pitchFamily="34" charset="-128"/>
              </a:rPr>
              <a:t>A</a:t>
            </a:r>
            <a:r>
              <a:rPr lang="en-AU" altLang="ko-KR" sz="2400">
                <a:latin typeface="Courier New" panose="02070309020205020404" pitchFamily="49" charset="0"/>
                <a:ea typeface="MS PGothic" panose="020B0600070205080204" pitchFamily="34" charset="-128"/>
              </a:rPr>
              <a:t> mod q  (which </a:t>
            </a:r>
            <a:r>
              <a:rPr lang="en-AU" altLang="ko-KR" sz="2400" b="1">
                <a:latin typeface="Courier New" panose="02070309020205020404" pitchFamily="49" charset="0"/>
                <a:ea typeface="MS PGothic" panose="020B0600070205080204" pitchFamily="34" charset="-128"/>
              </a:rPr>
              <a:t>A</a:t>
            </a:r>
            <a:r>
              <a:rPr lang="en-AU" altLang="ko-KR" sz="2400">
                <a:latin typeface="Courier New" panose="02070309020205020404" pitchFamily="49" charset="0"/>
                <a:ea typeface="MS PGothic" panose="020B0600070205080204" pitchFamily="34" charset="-128"/>
              </a:rPr>
              <a:t> can compute) </a:t>
            </a:r>
          </a:p>
          <a:p>
            <a:pPr eaLnBrk="1" hangingPunct="1">
              <a:lnSpc>
                <a:spcPct val="90000"/>
              </a:lnSpc>
            </a:pPr>
            <a:r>
              <a:rPr lang="en-AU" altLang="ko-KR" sz="2800">
                <a:ea typeface="MS PGothic" panose="020B0600070205080204" pitchFamily="34" charset="-128"/>
              </a:rPr>
              <a:t>K</a:t>
            </a:r>
            <a:r>
              <a:rPr lang="en-AU" altLang="ko-KR" sz="2800" baseline="-25000">
                <a:ea typeface="MS PGothic" panose="020B0600070205080204" pitchFamily="34" charset="-128"/>
              </a:rPr>
              <a:t>AB</a:t>
            </a:r>
            <a:r>
              <a:rPr lang="en-AU" altLang="ko-KR" sz="2800">
                <a:ea typeface="MS PGothic" panose="020B0600070205080204" pitchFamily="34" charset="-128"/>
              </a:rPr>
              <a:t> is used as session key in private-key encryption scheme between Alice and Bob</a:t>
            </a:r>
          </a:p>
          <a:p>
            <a:pPr eaLnBrk="1" hangingPunct="1">
              <a:lnSpc>
                <a:spcPct val="90000"/>
              </a:lnSpc>
            </a:pPr>
            <a:r>
              <a:rPr lang="en-AU" altLang="ko-KR" sz="2800">
                <a:ea typeface="MS PGothic" panose="020B0600070205080204" pitchFamily="34" charset="-128"/>
              </a:rPr>
              <a:t>if Alice and Bob subsequently communicate, they will have the </a:t>
            </a:r>
            <a:r>
              <a:rPr lang="en-AU" altLang="ko-KR" sz="2800" b="1">
                <a:ea typeface="MS PGothic" panose="020B0600070205080204" pitchFamily="34" charset="-128"/>
              </a:rPr>
              <a:t>same</a:t>
            </a:r>
            <a:r>
              <a:rPr lang="en-AU" altLang="ko-KR" sz="2800">
                <a:ea typeface="MS PGothic" panose="020B0600070205080204" pitchFamily="34" charset="-128"/>
              </a:rPr>
              <a:t> key as before, unless they choose new public-keys </a:t>
            </a:r>
          </a:p>
          <a:p>
            <a:pPr eaLnBrk="1" hangingPunct="1">
              <a:lnSpc>
                <a:spcPct val="90000"/>
              </a:lnSpc>
            </a:pPr>
            <a:r>
              <a:rPr lang="en-US" altLang="ko-KR" sz="2800">
                <a:ea typeface="MS PGothic" panose="020B0600070205080204" pitchFamily="34" charset="-128"/>
              </a:rPr>
              <a:t>attacker needs an x, must solve discrete log</a:t>
            </a:r>
            <a:endParaRPr lang="en-AU" altLang="ko-KR" sz="2800">
              <a:ea typeface="MS PGothic" panose="020B0600070205080204" pitchFamily="34" charset="-128"/>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188" y="139700"/>
            <a:ext cx="8229600" cy="774700"/>
          </a:xfrm>
        </p:spPr>
        <p:txBody>
          <a:bodyPr/>
          <a:lstStyle/>
          <a:p>
            <a:pPr eaLnBrk="1" hangingPunct="1">
              <a:defRPr/>
            </a:pPr>
            <a:r>
              <a:rPr lang="en-US" dirty="0" err="1">
                <a:solidFill>
                  <a:schemeClr val="accent5"/>
                </a:solidFill>
                <a:effectLst/>
              </a:rPr>
              <a:t>Diffie</a:t>
            </a:r>
            <a:r>
              <a:rPr lang="en-US" dirty="0">
                <a:solidFill>
                  <a:schemeClr val="accent5"/>
                </a:solidFill>
                <a:effectLst/>
              </a:rPr>
              <a:t>-Hellman Key Exchange</a:t>
            </a:r>
          </a:p>
        </p:txBody>
      </p:sp>
      <p:sp>
        <p:nvSpPr>
          <p:cNvPr id="4" name="Oval 3"/>
          <p:cNvSpPr/>
          <p:nvPr/>
        </p:nvSpPr>
        <p:spPr>
          <a:xfrm>
            <a:off x="7380288" y="1773238"/>
            <a:ext cx="1368425" cy="936625"/>
          </a:xfrm>
          <a:prstGeom prst="ellipse">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a:t>Bob   </a:t>
            </a:r>
          </a:p>
          <a:p>
            <a:pPr algn="ctr">
              <a:defRPr/>
            </a:pPr>
            <a:r>
              <a:rPr lang="en-US" dirty="0"/>
              <a:t>B</a:t>
            </a:r>
          </a:p>
        </p:txBody>
      </p:sp>
      <p:sp>
        <p:nvSpPr>
          <p:cNvPr id="5" name="Oval 4"/>
          <p:cNvSpPr/>
          <p:nvPr/>
        </p:nvSpPr>
        <p:spPr>
          <a:xfrm>
            <a:off x="539750" y="1771650"/>
            <a:ext cx="1368425" cy="936625"/>
          </a:xfrm>
          <a:prstGeom prst="ellipse">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b="1" dirty="0"/>
              <a:t>Alice   A</a:t>
            </a:r>
          </a:p>
        </p:txBody>
      </p:sp>
      <p:sp>
        <p:nvSpPr>
          <p:cNvPr id="6" name="TextBox 5"/>
          <p:cNvSpPr txBox="1"/>
          <p:nvPr/>
        </p:nvSpPr>
        <p:spPr>
          <a:xfrm>
            <a:off x="2627313" y="1844675"/>
            <a:ext cx="4032250" cy="1016000"/>
          </a:xfrm>
          <a:prstGeom prst="rect">
            <a:avLst/>
          </a:prstGeom>
          <a:noFill/>
        </p:spPr>
        <p:txBody>
          <a:bodyPr>
            <a:spAutoFit/>
          </a:bodyPr>
          <a:lstStyle/>
          <a:p>
            <a:pPr algn="ctr">
              <a:defRPr/>
            </a:pPr>
            <a:r>
              <a:rPr lang="en-US" sz="2000" dirty="0">
                <a:solidFill>
                  <a:schemeClr val="accent5"/>
                </a:solidFill>
                <a:latin typeface="Arial" charset="0"/>
              </a:rPr>
              <a:t>Public Parameters:  </a:t>
            </a:r>
          </a:p>
          <a:p>
            <a:pPr algn="ctr">
              <a:defRPr/>
            </a:pPr>
            <a:r>
              <a:rPr lang="en-US" sz="2000" dirty="0">
                <a:solidFill>
                  <a:schemeClr val="accent5"/>
                </a:solidFill>
                <a:latin typeface="Arial" charset="0"/>
              </a:rPr>
              <a:t>large prime </a:t>
            </a:r>
            <a:r>
              <a:rPr lang="en-US" sz="2000" b="1" dirty="0">
                <a:solidFill>
                  <a:schemeClr val="accent5"/>
                </a:solidFill>
                <a:latin typeface="Arial" charset="0"/>
              </a:rPr>
              <a:t>q</a:t>
            </a:r>
            <a:r>
              <a:rPr lang="en-US" sz="2000" dirty="0">
                <a:solidFill>
                  <a:schemeClr val="accent5"/>
                </a:solidFill>
                <a:latin typeface="Arial" charset="0"/>
              </a:rPr>
              <a:t> </a:t>
            </a:r>
          </a:p>
          <a:p>
            <a:pPr algn="ctr">
              <a:defRPr/>
            </a:pPr>
            <a:r>
              <a:rPr lang="en-US" sz="2000" dirty="0">
                <a:solidFill>
                  <a:schemeClr val="accent5"/>
                </a:solidFill>
                <a:latin typeface="Arial" charset="0"/>
              </a:rPr>
              <a:t>primitive root  </a:t>
            </a:r>
            <a:r>
              <a:rPr lang="en-US" sz="2000" b="1" dirty="0">
                <a:solidFill>
                  <a:schemeClr val="accent5"/>
                </a:solidFill>
                <a:latin typeface="Arial" charset="0"/>
              </a:rPr>
              <a:t>a</a:t>
            </a:r>
          </a:p>
        </p:txBody>
      </p:sp>
      <p:sp>
        <p:nvSpPr>
          <p:cNvPr id="24582" name="TextBox 6"/>
          <p:cNvSpPr txBox="1">
            <a:spLocks noChangeArrowheads="1"/>
          </p:cNvSpPr>
          <p:nvPr/>
        </p:nvSpPr>
        <p:spPr bwMode="auto">
          <a:xfrm>
            <a:off x="250825" y="2924175"/>
            <a:ext cx="3313113" cy="1385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defRPr>
            </a:lvl1pPr>
            <a:lvl2pPr marL="742950" indent="-285750" eaLnBrk="0" hangingPunct="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defRPr>
            </a:lvl2pPr>
            <a:lvl3pPr marL="1143000" indent="-228600" eaLnBrk="0" hangingPunct="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defRPr>
            </a:lvl3pPr>
            <a:lvl4pPr marL="1600200" indent="-228600" eaLnBrk="0" hangingPunct="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eaLnBrk="0" hangingPunct="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eaLnBrk="1" hangingPunct="1">
              <a:spcBef>
                <a:spcPct val="0"/>
              </a:spcBef>
              <a:buClrTx/>
              <a:buSzTx/>
              <a:buFontTx/>
              <a:buNone/>
            </a:pPr>
            <a:r>
              <a:rPr lang="en-US" altLang="ko-KR" sz="1800" b="1">
                <a:solidFill>
                  <a:srgbClr val="33334D"/>
                </a:solidFill>
                <a:latin typeface="Arial" panose="020B0604020202020204" pitchFamily="34" charset="0"/>
                <a:ea typeface="굴림" pitchFamily="34" charset="-127"/>
              </a:rPr>
              <a:t>Choose a secret    X</a:t>
            </a:r>
            <a:r>
              <a:rPr lang="en-US" altLang="ko-KR" sz="1800" b="1" baseline="-25000">
                <a:solidFill>
                  <a:srgbClr val="33334D"/>
                </a:solidFill>
                <a:latin typeface="Arial" panose="020B0604020202020204" pitchFamily="34" charset="0"/>
                <a:ea typeface="굴림" pitchFamily="34" charset="-127"/>
              </a:rPr>
              <a:t>A</a:t>
            </a:r>
          </a:p>
          <a:p>
            <a:pPr eaLnBrk="1" hangingPunct="1">
              <a:spcBef>
                <a:spcPct val="0"/>
              </a:spcBef>
              <a:buClrTx/>
              <a:buSzTx/>
              <a:buFontTx/>
              <a:buNone/>
            </a:pPr>
            <a:endParaRPr lang="en-US" altLang="ko-KR" sz="1800" b="1">
              <a:solidFill>
                <a:srgbClr val="33334D"/>
              </a:solidFill>
              <a:latin typeface="Arial" panose="020B0604020202020204" pitchFamily="34" charset="0"/>
              <a:ea typeface="굴림" pitchFamily="34" charset="-127"/>
            </a:endParaRPr>
          </a:p>
          <a:p>
            <a:pPr eaLnBrk="1" hangingPunct="1">
              <a:spcBef>
                <a:spcPct val="0"/>
              </a:spcBef>
              <a:buClrTx/>
              <a:buSzTx/>
              <a:buFontTx/>
              <a:buNone/>
            </a:pPr>
            <a:r>
              <a:rPr lang="en-US" altLang="ko-KR" sz="1800" b="1">
                <a:solidFill>
                  <a:srgbClr val="33334D"/>
                </a:solidFill>
                <a:latin typeface="Arial" panose="020B0604020202020204" pitchFamily="34" charset="0"/>
                <a:ea typeface="굴림" pitchFamily="34" charset="-127"/>
              </a:rPr>
              <a:t>Compute     Y</a:t>
            </a:r>
            <a:r>
              <a:rPr lang="en-US" altLang="ko-KR" sz="1800" b="1" baseline="-25000">
                <a:solidFill>
                  <a:srgbClr val="33334D"/>
                </a:solidFill>
                <a:latin typeface="Arial" panose="020B0604020202020204" pitchFamily="34" charset="0"/>
                <a:ea typeface="굴림" pitchFamily="34" charset="-127"/>
              </a:rPr>
              <a:t>A</a:t>
            </a:r>
            <a:r>
              <a:rPr lang="en-US" altLang="ko-KR" sz="1800" b="1">
                <a:solidFill>
                  <a:srgbClr val="33334D"/>
                </a:solidFill>
                <a:latin typeface="Arial" panose="020B0604020202020204" pitchFamily="34" charset="0"/>
                <a:ea typeface="굴림" pitchFamily="34" charset="-127"/>
              </a:rPr>
              <a:t> = a</a:t>
            </a:r>
            <a:r>
              <a:rPr lang="en-US" altLang="ko-KR" sz="1800" b="1" baseline="52000">
                <a:solidFill>
                  <a:srgbClr val="33334D"/>
                </a:solidFill>
                <a:latin typeface="Arial" panose="020B0604020202020204" pitchFamily="34" charset="0"/>
                <a:ea typeface="굴림" pitchFamily="34" charset="-127"/>
              </a:rPr>
              <a:t>X</a:t>
            </a:r>
            <a:r>
              <a:rPr lang="en-US" altLang="ko-KR" sz="1800" b="1" baseline="40000">
                <a:solidFill>
                  <a:srgbClr val="33334D"/>
                </a:solidFill>
                <a:latin typeface="Arial" panose="020B0604020202020204" pitchFamily="34" charset="0"/>
                <a:ea typeface="굴림" pitchFamily="34" charset="-127"/>
              </a:rPr>
              <a:t>A </a:t>
            </a:r>
            <a:r>
              <a:rPr lang="en-US" altLang="ko-KR" sz="1800" b="1">
                <a:solidFill>
                  <a:srgbClr val="33334D"/>
                </a:solidFill>
                <a:latin typeface="Arial" panose="020B0604020202020204" pitchFamily="34" charset="0"/>
                <a:ea typeface="굴림" pitchFamily="34" charset="-127"/>
              </a:rPr>
              <a:t>mod q</a:t>
            </a:r>
          </a:p>
          <a:p>
            <a:pPr eaLnBrk="1" hangingPunct="1">
              <a:spcBef>
                <a:spcPct val="0"/>
              </a:spcBef>
              <a:buClrTx/>
              <a:buSzTx/>
              <a:buFontTx/>
              <a:buNone/>
            </a:pPr>
            <a:r>
              <a:rPr lang="en-US" altLang="ko-KR" sz="1800" b="1" baseline="-25000">
                <a:solidFill>
                  <a:srgbClr val="33334D"/>
                </a:solidFill>
                <a:latin typeface="Arial" panose="020B0604020202020204" pitchFamily="34" charset="0"/>
                <a:ea typeface="굴림" pitchFamily="34" charset="-127"/>
              </a:rPr>
              <a:t> </a:t>
            </a:r>
            <a:r>
              <a:rPr lang="en-US" altLang="ko-KR" sz="1800" b="1">
                <a:solidFill>
                  <a:srgbClr val="33334D"/>
                </a:solidFill>
                <a:latin typeface="Arial" panose="020B0604020202020204" pitchFamily="34" charset="0"/>
                <a:ea typeface="굴림" pitchFamily="34" charset="-127"/>
              </a:rPr>
              <a:t>Send  Y</a:t>
            </a:r>
            <a:r>
              <a:rPr lang="en-US" altLang="ko-KR" sz="1800" b="1" baseline="-25000">
                <a:solidFill>
                  <a:srgbClr val="33334D"/>
                </a:solidFill>
                <a:latin typeface="Arial" panose="020B0604020202020204" pitchFamily="34" charset="0"/>
                <a:ea typeface="굴림" pitchFamily="34" charset="-127"/>
              </a:rPr>
              <a:t>A</a:t>
            </a:r>
          </a:p>
          <a:p>
            <a:pPr eaLnBrk="1" hangingPunct="1">
              <a:spcBef>
                <a:spcPct val="0"/>
              </a:spcBef>
              <a:buClrTx/>
              <a:buSzTx/>
              <a:buFontTx/>
              <a:buNone/>
            </a:pPr>
            <a:endParaRPr lang="en-US" altLang="ko-KR" sz="1800" b="1" baseline="-25000">
              <a:solidFill>
                <a:srgbClr val="33334D"/>
              </a:solidFill>
              <a:latin typeface="Arial" panose="020B0604020202020204" pitchFamily="34" charset="0"/>
              <a:ea typeface="굴림" pitchFamily="34" charset="-127"/>
            </a:endParaRPr>
          </a:p>
        </p:txBody>
      </p:sp>
      <p:cxnSp>
        <p:nvCxnSpPr>
          <p:cNvPr id="9" name="Straight Arrow Connector 8"/>
          <p:cNvCxnSpPr/>
          <p:nvPr/>
        </p:nvCxnSpPr>
        <p:spPr>
          <a:xfrm>
            <a:off x="2195513" y="4005263"/>
            <a:ext cx="3455987" cy="1587"/>
          </a:xfrm>
          <a:prstGeom prst="straightConnector1">
            <a:avLst/>
          </a:prstGeom>
          <a:ln w="57150">
            <a:tailEnd type="arrow"/>
          </a:ln>
        </p:spPr>
        <p:style>
          <a:lnRef idx="2">
            <a:schemeClr val="accent1"/>
          </a:lnRef>
          <a:fillRef idx="0">
            <a:schemeClr val="accent1"/>
          </a:fillRef>
          <a:effectRef idx="1">
            <a:schemeClr val="accent1"/>
          </a:effectRef>
          <a:fontRef idx="minor">
            <a:schemeClr val="tx1"/>
          </a:fontRef>
        </p:style>
      </p:cxnSp>
      <p:sp>
        <p:nvSpPr>
          <p:cNvPr id="24584" name="TextBox 10"/>
          <p:cNvSpPr txBox="1">
            <a:spLocks noChangeArrowheads="1"/>
          </p:cNvSpPr>
          <p:nvPr/>
        </p:nvSpPr>
        <p:spPr bwMode="auto">
          <a:xfrm>
            <a:off x="5795963" y="2997200"/>
            <a:ext cx="3384550" cy="221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defRPr>
            </a:lvl1pPr>
            <a:lvl2pPr marL="742950" indent="-285750" eaLnBrk="0" hangingPunct="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defRPr>
            </a:lvl2pPr>
            <a:lvl3pPr marL="1143000" indent="-228600" eaLnBrk="0" hangingPunct="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defRPr>
            </a:lvl3pPr>
            <a:lvl4pPr marL="1600200" indent="-228600" eaLnBrk="0" hangingPunct="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eaLnBrk="0" hangingPunct="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eaLnBrk="1" hangingPunct="1">
              <a:spcBef>
                <a:spcPct val="0"/>
              </a:spcBef>
              <a:buClrTx/>
              <a:buSzTx/>
              <a:buFontTx/>
              <a:buNone/>
            </a:pPr>
            <a:r>
              <a:rPr lang="en-US" altLang="ko-KR" sz="1800" b="1">
                <a:solidFill>
                  <a:srgbClr val="33334D"/>
                </a:solidFill>
                <a:latin typeface="Arial" panose="020B0604020202020204" pitchFamily="34" charset="0"/>
                <a:ea typeface="굴림" pitchFamily="34" charset="-127"/>
              </a:rPr>
              <a:t>Choose a secret    X</a:t>
            </a:r>
            <a:r>
              <a:rPr lang="en-US" altLang="ko-KR" sz="1800" b="1" baseline="-25000">
                <a:solidFill>
                  <a:srgbClr val="33334D"/>
                </a:solidFill>
                <a:latin typeface="Arial" panose="020B0604020202020204" pitchFamily="34" charset="0"/>
                <a:ea typeface="굴림" pitchFamily="34" charset="-127"/>
              </a:rPr>
              <a:t>B</a:t>
            </a:r>
          </a:p>
          <a:p>
            <a:pPr eaLnBrk="1" hangingPunct="1">
              <a:spcBef>
                <a:spcPct val="0"/>
              </a:spcBef>
              <a:buClrTx/>
              <a:buSzTx/>
              <a:buFontTx/>
              <a:buNone/>
            </a:pPr>
            <a:endParaRPr lang="en-US" altLang="ko-KR" sz="1800" b="1">
              <a:solidFill>
                <a:srgbClr val="33334D"/>
              </a:solidFill>
              <a:latin typeface="Arial" panose="020B0604020202020204" pitchFamily="34" charset="0"/>
              <a:ea typeface="굴림" pitchFamily="34" charset="-127"/>
            </a:endParaRPr>
          </a:p>
          <a:p>
            <a:pPr eaLnBrk="1" hangingPunct="1">
              <a:spcBef>
                <a:spcPct val="0"/>
              </a:spcBef>
              <a:buClrTx/>
              <a:buSzTx/>
              <a:buFontTx/>
              <a:buNone/>
            </a:pPr>
            <a:endParaRPr lang="en-US" altLang="ko-KR" sz="1800" b="1">
              <a:solidFill>
                <a:srgbClr val="33334D"/>
              </a:solidFill>
              <a:latin typeface="Arial" panose="020B0604020202020204" pitchFamily="34" charset="0"/>
              <a:ea typeface="굴림" pitchFamily="34" charset="-127"/>
            </a:endParaRPr>
          </a:p>
          <a:p>
            <a:pPr eaLnBrk="1" hangingPunct="1">
              <a:spcBef>
                <a:spcPct val="0"/>
              </a:spcBef>
              <a:buClrTx/>
              <a:buSzTx/>
              <a:buFontTx/>
              <a:buNone/>
            </a:pPr>
            <a:endParaRPr lang="en-US" altLang="ko-KR" sz="1800" b="1">
              <a:solidFill>
                <a:srgbClr val="33334D"/>
              </a:solidFill>
              <a:latin typeface="Arial" panose="020B0604020202020204" pitchFamily="34" charset="0"/>
              <a:ea typeface="굴림" pitchFamily="34" charset="-127"/>
            </a:endParaRPr>
          </a:p>
          <a:p>
            <a:pPr eaLnBrk="1" hangingPunct="1">
              <a:spcBef>
                <a:spcPct val="0"/>
              </a:spcBef>
              <a:buClrTx/>
              <a:buSzTx/>
              <a:buFontTx/>
              <a:buNone/>
            </a:pPr>
            <a:endParaRPr lang="en-US" altLang="ko-KR" sz="1800" b="1">
              <a:solidFill>
                <a:srgbClr val="33334D"/>
              </a:solidFill>
              <a:latin typeface="Arial" panose="020B0604020202020204" pitchFamily="34" charset="0"/>
              <a:ea typeface="굴림" pitchFamily="34" charset="-127"/>
            </a:endParaRPr>
          </a:p>
          <a:p>
            <a:pPr eaLnBrk="1" hangingPunct="1">
              <a:spcBef>
                <a:spcPct val="0"/>
              </a:spcBef>
              <a:buClrTx/>
              <a:buSzTx/>
              <a:buFontTx/>
              <a:buNone/>
            </a:pPr>
            <a:r>
              <a:rPr lang="en-US" altLang="ko-KR" sz="1800" b="1">
                <a:solidFill>
                  <a:srgbClr val="33334D"/>
                </a:solidFill>
                <a:latin typeface="Arial" panose="020B0604020202020204" pitchFamily="34" charset="0"/>
                <a:ea typeface="굴림" pitchFamily="34" charset="-127"/>
              </a:rPr>
              <a:t>Compute     Y</a:t>
            </a:r>
            <a:r>
              <a:rPr lang="en-US" altLang="ko-KR" sz="1800" b="1" baseline="-25000">
                <a:solidFill>
                  <a:srgbClr val="33334D"/>
                </a:solidFill>
                <a:latin typeface="Arial" panose="020B0604020202020204" pitchFamily="34" charset="0"/>
                <a:ea typeface="굴림" pitchFamily="34" charset="-127"/>
              </a:rPr>
              <a:t>B</a:t>
            </a:r>
            <a:r>
              <a:rPr lang="en-US" altLang="ko-KR" sz="1800" b="1">
                <a:solidFill>
                  <a:srgbClr val="33334D"/>
                </a:solidFill>
                <a:latin typeface="Arial" panose="020B0604020202020204" pitchFamily="34" charset="0"/>
                <a:ea typeface="굴림" pitchFamily="34" charset="-127"/>
              </a:rPr>
              <a:t> = a</a:t>
            </a:r>
            <a:r>
              <a:rPr lang="en-US" altLang="ko-KR" sz="1800" b="1" baseline="54000">
                <a:solidFill>
                  <a:srgbClr val="33334D"/>
                </a:solidFill>
                <a:latin typeface="Arial" panose="020B0604020202020204" pitchFamily="34" charset="0"/>
                <a:ea typeface="굴림" pitchFamily="34" charset="-127"/>
              </a:rPr>
              <a:t>X</a:t>
            </a:r>
            <a:r>
              <a:rPr lang="en-US" altLang="ko-KR" sz="1800" b="1" baseline="40000">
                <a:solidFill>
                  <a:srgbClr val="33334D"/>
                </a:solidFill>
                <a:latin typeface="Arial" panose="020B0604020202020204" pitchFamily="34" charset="0"/>
                <a:ea typeface="굴림" pitchFamily="34" charset="-127"/>
              </a:rPr>
              <a:t>B </a:t>
            </a:r>
            <a:r>
              <a:rPr lang="en-US" altLang="ko-KR" sz="1800" b="1">
                <a:solidFill>
                  <a:srgbClr val="33334D"/>
                </a:solidFill>
                <a:latin typeface="Arial" panose="020B0604020202020204" pitchFamily="34" charset="0"/>
                <a:ea typeface="굴림" pitchFamily="34" charset="-127"/>
              </a:rPr>
              <a:t>mod q</a:t>
            </a:r>
            <a:endParaRPr lang="en-US" altLang="ko-KR" sz="1800" b="1" baseline="40000">
              <a:solidFill>
                <a:srgbClr val="33334D"/>
              </a:solidFill>
              <a:latin typeface="Arial" panose="020B0604020202020204" pitchFamily="34" charset="0"/>
              <a:ea typeface="굴림" pitchFamily="34" charset="-127"/>
            </a:endParaRPr>
          </a:p>
          <a:p>
            <a:pPr eaLnBrk="1" hangingPunct="1">
              <a:spcBef>
                <a:spcPct val="0"/>
              </a:spcBef>
              <a:buClrTx/>
              <a:buSzTx/>
              <a:buFontTx/>
              <a:buNone/>
            </a:pPr>
            <a:r>
              <a:rPr lang="en-US" altLang="ko-KR" sz="1800" b="1">
                <a:solidFill>
                  <a:srgbClr val="33334D"/>
                </a:solidFill>
                <a:latin typeface="Arial" panose="020B0604020202020204" pitchFamily="34" charset="0"/>
                <a:ea typeface="굴림" pitchFamily="34" charset="-127"/>
              </a:rPr>
              <a:t>Send  Y</a:t>
            </a:r>
            <a:r>
              <a:rPr lang="en-US" altLang="ko-KR" sz="1800" b="1" baseline="-25000">
                <a:solidFill>
                  <a:srgbClr val="33334D"/>
                </a:solidFill>
                <a:latin typeface="Arial" panose="020B0604020202020204" pitchFamily="34" charset="0"/>
                <a:ea typeface="굴림" pitchFamily="34" charset="-127"/>
              </a:rPr>
              <a:t>B</a:t>
            </a:r>
          </a:p>
          <a:p>
            <a:pPr eaLnBrk="1" hangingPunct="1">
              <a:spcBef>
                <a:spcPct val="0"/>
              </a:spcBef>
              <a:buClrTx/>
              <a:buSzTx/>
              <a:buFontTx/>
              <a:buNone/>
            </a:pPr>
            <a:endParaRPr lang="en-US" altLang="ko-KR" sz="1800" b="1" baseline="-25000">
              <a:solidFill>
                <a:srgbClr val="33334D"/>
              </a:solidFill>
              <a:latin typeface="Arial" panose="020B0604020202020204" pitchFamily="34" charset="0"/>
              <a:ea typeface="굴림" pitchFamily="34" charset="-127"/>
            </a:endParaRPr>
          </a:p>
        </p:txBody>
      </p:sp>
      <p:cxnSp>
        <p:nvCxnSpPr>
          <p:cNvPr id="16" name="Straight Arrow Connector 15"/>
          <p:cNvCxnSpPr/>
          <p:nvPr/>
        </p:nvCxnSpPr>
        <p:spPr>
          <a:xfrm>
            <a:off x="2124075" y="4581525"/>
            <a:ext cx="3384550" cy="0"/>
          </a:xfrm>
          <a:prstGeom prst="straightConnector1">
            <a:avLst/>
          </a:prstGeom>
          <a:ln w="57150">
            <a:headEnd type="arrow" w="med" len="med"/>
            <a:tailEnd type="none" w="med" len="med"/>
          </a:ln>
        </p:spPr>
        <p:style>
          <a:lnRef idx="2">
            <a:schemeClr val="accent1"/>
          </a:lnRef>
          <a:fillRef idx="0">
            <a:schemeClr val="accent1"/>
          </a:fillRef>
          <a:effectRef idx="1">
            <a:schemeClr val="accent1"/>
          </a:effectRef>
          <a:fontRef idx="minor">
            <a:schemeClr val="tx1"/>
          </a:fontRef>
        </p:style>
      </p:cxnSp>
      <p:sp>
        <p:nvSpPr>
          <p:cNvPr id="24586" name="TextBox 20"/>
          <p:cNvSpPr txBox="1">
            <a:spLocks noChangeArrowheads="1"/>
          </p:cNvSpPr>
          <p:nvPr/>
        </p:nvSpPr>
        <p:spPr bwMode="auto">
          <a:xfrm>
            <a:off x="323850" y="5078413"/>
            <a:ext cx="2771775" cy="1293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defRPr>
            </a:lvl1pPr>
            <a:lvl2pPr marL="742950" indent="-285750" eaLnBrk="0" hangingPunct="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defRPr>
            </a:lvl2pPr>
            <a:lvl3pPr marL="1143000" indent="-228600" eaLnBrk="0" hangingPunct="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defRPr>
            </a:lvl3pPr>
            <a:lvl4pPr marL="1600200" indent="-228600" eaLnBrk="0" hangingPunct="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eaLnBrk="0" hangingPunct="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eaLnBrk="1" hangingPunct="1">
              <a:spcBef>
                <a:spcPct val="0"/>
              </a:spcBef>
              <a:buClrTx/>
              <a:buSzTx/>
              <a:buFontTx/>
              <a:buNone/>
            </a:pPr>
            <a:r>
              <a:rPr lang="en-US" altLang="ko-KR" sz="1800" b="1">
                <a:solidFill>
                  <a:srgbClr val="33334D"/>
                </a:solidFill>
                <a:latin typeface="Arial" panose="020B0604020202020204" pitchFamily="34" charset="0"/>
                <a:ea typeface="굴림" pitchFamily="34" charset="-127"/>
              </a:rPr>
              <a:t>Shared Key </a:t>
            </a:r>
          </a:p>
          <a:p>
            <a:pPr eaLnBrk="1" hangingPunct="1">
              <a:spcBef>
                <a:spcPct val="0"/>
              </a:spcBef>
              <a:buClrTx/>
              <a:buSzTx/>
              <a:buFontTx/>
              <a:buNone/>
            </a:pPr>
            <a:r>
              <a:rPr lang="en-US" altLang="ko-KR" sz="1800" b="1">
                <a:solidFill>
                  <a:srgbClr val="33334D"/>
                </a:solidFill>
                <a:latin typeface="Arial" panose="020B0604020202020204" pitchFamily="34" charset="0"/>
                <a:ea typeface="굴림" pitchFamily="34" charset="-127"/>
              </a:rPr>
              <a:t> K</a:t>
            </a:r>
            <a:r>
              <a:rPr lang="en-US" altLang="ko-KR" sz="1800" b="1" baseline="-30000">
                <a:solidFill>
                  <a:srgbClr val="33334D"/>
                </a:solidFill>
                <a:latin typeface="Arial" panose="020B0604020202020204" pitchFamily="34" charset="0"/>
                <a:ea typeface="굴림" pitchFamily="34" charset="-127"/>
              </a:rPr>
              <a:t>AB</a:t>
            </a:r>
            <a:r>
              <a:rPr lang="en-US" altLang="ko-KR" sz="1800" b="1">
                <a:solidFill>
                  <a:srgbClr val="33334D"/>
                </a:solidFill>
                <a:latin typeface="Arial" panose="020B0604020202020204" pitchFamily="34" charset="0"/>
                <a:ea typeface="굴림" pitchFamily="34" charset="-127"/>
              </a:rPr>
              <a:t> = Y</a:t>
            </a:r>
            <a:r>
              <a:rPr lang="en-US" altLang="ko-KR" sz="1800" b="1" baseline="-25000">
                <a:solidFill>
                  <a:srgbClr val="33334D"/>
                </a:solidFill>
                <a:latin typeface="Arial" panose="020B0604020202020204" pitchFamily="34" charset="0"/>
                <a:ea typeface="굴림" pitchFamily="34" charset="-127"/>
              </a:rPr>
              <a:t>B</a:t>
            </a:r>
            <a:r>
              <a:rPr lang="en-US" altLang="ko-KR" sz="1800" b="1">
                <a:solidFill>
                  <a:srgbClr val="33334D"/>
                </a:solidFill>
                <a:latin typeface="Arial" panose="020B0604020202020204" pitchFamily="34" charset="0"/>
                <a:ea typeface="굴림" pitchFamily="34" charset="-127"/>
              </a:rPr>
              <a:t> </a:t>
            </a:r>
            <a:r>
              <a:rPr lang="en-US" altLang="ko-KR" sz="1800" b="1" baseline="56000">
                <a:solidFill>
                  <a:srgbClr val="33334D"/>
                </a:solidFill>
                <a:latin typeface="Arial" panose="020B0604020202020204" pitchFamily="34" charset="0"/>
                <a:ea typeface="굴림" pitchFamily="34" charset="-127"/>
              </a:rPr>
              <a:t>X</a:t>
            </a:r>
            <a:r>
              <a:rPr lang="en-US" altLang="ko-KR" sz="1800" b="1" baseline="32000">
                <a:solidFill>
                  <a:srgbClr val="33334D"/>
                </a:solidFill>
                <a:latin typeface="Arial" panose="020B0604020202020204" pitchFamily="34" charset="0"/>
                <a:ea typeface="굴림" pitchFamily="34" charset="-127"/>
              </a:rPr>
              <a:t>A</a:t>
            </a:r>
          </a:p>
          <a:p>
            <a:pPr eaLnBrk="1" hangingPunct="1">
              <a:spcBef>
                <a:spcPct val="0"/>
              </a:spcBef>
              <a:buClrTx/>
              <a:buSzTx/>
              <a:buFontTx/>
              <a:buNone/>
            </a:pPr>
            <a:endParaRPr lang="en-US" altLang="ko-KR" sz="1800" b="1" baseline="-25000">
              <a:solidFill>
                <a:srgbClr val="33334D"/>
              </a:solidFill>
              <a:latin typeface="Arial" panose="020B0604020202020204" pitchFamily="34" charset="0"/>
              <a:ea typeface="굴림" pitchFamily="34" charset="-127"/>
            </a:endParaRPr>
          </a:p>
          <a:p>
            <a:pPr eaLnBrk="1" hangingPunct="1">
              <a:spcBef>
                <a:spcPct val="0"/>
              </a:spcBef>
              <a:buClrTx/>
              <a:buSzTx/>
              <a:buFontTx/>
              <a:buNone/>
            </a:pPr>
            <a:r>
              <a:rPr lang="en-US" altLang="ko-KR" sz="1800" b="1" baseline="-25000">
                <a:solidFill>
                  <a:srgbClr val="33334D"/>
                </a:solidFill>
                <a:latin typeface="Arial" panose="020B0604020202020204" pitchFamily="34" charset="0"/>
                <a:ea typeface="굴림" pitchFamily="34" charset="-127"/>
              </a:rPr>
              <a:t>          </a:t>
            </a:r>
            <a:r>
              <a:rPr lang="en-US" altLang="ko-KR" sz="1800" b="1" baseline="-4000">
                <a:solidFill>
                  <a:srgbClr val="33334D"/>
                </a:solidFill>
                <a:latin typeface="Arial" panose="020B0604020202020204" pitchFamily="34" charset="0"/>
                <a:ea typeface="굴림" pitchFamily="34" charset="-127"/>
              </a:rPr>
              <a:t> </a:t>
            </a:r>
            <a:r>
              <a:rPr lang="en-US" altLang="ko-KR" sz="1800" b="1">
                <a:solidFill>
                  <a:srgbClr val="33334D"/>
                </a:solidFill>
                <a:latin typeface="Arial" panose="020B0604020202020204" pitchFamily="34" charset="0"/>
                <a:ea typeface="굴림" pitchFamily="34" charset="-127"/>
              </a:rPr>
              <a:t>= a </a:t>
            </a:r>
            <a:r>
              <a:rPr lang="en-US" altLang="ko-KR" sz="1800" b="1" baseline="50000">
                <a:solidFill>
                  <a:srgbClr val="33334D"/>
                </a:solidFill>
                <a:latin typeface="Arial" panose="020B0604020202020204" pitchFamily="34" charset="0"/>
                <a:ea typeface="굴림" pitchFamily="34" charset="-127"/>
              </a:rPr>
              <a:t>X</a:t>
            </a:r>
            <a:r>
              <a:rPr lang="en-US" altLang="ko-KR" sz="1400" b="1" baseline="22000">
                <a:solidFill>
                  <a:srgbClr val="33334D"/>
                </a:solidFill>
                <a:latin typeface="Arial" panose="020B0604020202020204" pitchFamily="34" charset="0"/>
                <a:ea typeface="굴림" pitchFamily="34" charset="-127"/>
              </a:rPr>
              <a:t>B</a:t>
            </a:r>
            <a:r>
              <a:rPr lang="en-US" altLang="ko-KR" sz="1800" b="1" baseline="50000">
                <a:solidFill>
                  <a:srgbClr val="33334D"/>
                </a:solidFill>
                <a:latin typeface="Arial" panose="020B0604020202020204" pitchFamily="34" charset="0"/>
                <a:ea typeface="굴림" pitchFamily="34" charset="-127"/>
              </a:rPr>
              <a:t>X</a:t>
            </a:r>
            <a:r>
              <a:rPr lang="en-US" altLang="ko-KR" sz="1800" b="1" baseline="22000">
                <a:solidFill>
                  <a:srgbClr val="33334D"/>
                </a:solidFill>
                <a:latin typeface="Arial" panose="020B0604020202020204" pitchFamily="34" charset="0"/>
                <a:ea typeface="굴림" pitchFamily="34" charset="-127"/>
              </a:rPr>
              <a:t>A</a:t>
            </a:r>
            <a:r>
              <a:rPr lang="en-US" altLang="ko-KR" sz="1800" b="1" baseline="50000">
                <a:solidFill>
                  <a:srgbClr val="33334D"/>
                </a:solidFill>
                <a:latin typeface="Arial" panose="020B0604020202020204" pitchFamily="34" charset="0"/>
                <a:ea typeface="굴림" pitchFamily="34" charset="-127"/>
              </a:rPr>
              <a:t> </a:t>
            </a:r>
            <a:r>
              <a:rPr lang="en-US" altLang="ko-KR" sz="1800" b="1" baseline="-4000">
                <a:solidFill>
                  <a:srgbClr val="33334D"/>
                </a:solidFill>
                <a:latin typeface="Arial" panose="020B0604020202020204" pitchFamily="34" charset="0"/>
                <a:ea typeface="굴림" pitchFamily="34" charset="-127"/>
              </a:rPr>
              <a:t>  mod q</a:t>
            </a:r>
            <a:endParaRPr lang="en-US" altLang="ko-KR" sz="1800" b="1" baseline="-25000">
              <a:solidFill>
                <a:srgbClr val="33334D"/>
              </a:solidFill>
              <a:latin typeface="Arial" panose="020B0604020202020204" pitchFamily="34" charset="0"/>
              <a:ea typeface="굴림" pitchFamily="34" charset="-127"/>
            </a:endParaRPr>
          </a:p>
          <a:p>
            <a:pPr eaLnBrk="1" hangingPunct="1">
              <a:spcBef>
                <a:spcPct val="0"/>
              </a:spcBef>
              <a:buClrTx/>
              <a:buSzTx/>
              <a:buFontTx/>
              <a:buNone/>
            </a:pPr>
            <a:endParaRPr lang="en-US" altLang="ko-KR" sz="1800" b="1" baseline="-25000">
              <a:solidFill>
                <a:srgbClr val="33334D"/>
              </a:solidFill>
              <a:latin typeface="Arial" panose="020B0604020202020204" pitchFamily="34" charset="0"/>
              <a:ea typeface="굴림" pitchFamily="34" charset="-127"/>
            </a:endParaRPr>
          </a:p>
        </p:txBody>
      </p:sp>
      <p:sp>
        <p:nvSpPr>
          <p:cNvPr id="24587" name="TextBox 21"/>
          <p:cNvSpPr txBox="1">
            <a:spLocks noChangeArrowheads="1"/>
          </p:cNvSpPr>
          <p:nvPr/>
        </p:nvSpPr>
        <p:spPr bwMode="auto">
          <a:xfrm>
            <a:off x="6084888" y="5229225"/>
            <a:ext cx="2771775" cy="166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defRPr>
            </a:lvl1pPr>
            <a:lvl2pPr marL="742950" indent="-285750" eaLnBrk="0" hangingPunct="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defRPr>
            </a:lvl2pPr>
            <a:lvl3pPr marL="1143000" indent="-228600" eaLnBrk="0" hangingPunct="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defRPr>
            </a:lvl3pPr>
            <a:lvl4pPr marL="1600200" indent="-228600" eaLnBrk="0" hangingPunct="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eaLnBrk="0" hangingPunct="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eaLnBrk="1" hangingPunct="1">
              <a:spcBef>
                <a:spcPct val="0"/>
              </a:spcBef>
              <a:buClrTx/>
              <a:buSzTx/>
              <a:buFontTx/>
              <a:buNone/>
            </a:pPr>
            <a:r>
              <a:rPr lang="en-US" altLang="ko-KR" sz="1800" b="1">
                <a:solidFill>
                  <a:srgbClr val="33334D"/>
                </a:solidFill>
                <a:latin typeface="Arial" panose="020B0604020202020204" pitchFamily="34" charset="0"/>
                <a:ea typeface="굴림" pitchFamily="34" charset="-127"/>
              </a:rPr>
              <a:t>Shared Key </a:t>
            </a:r>
          </a:p>
          <a:p>
            <a:pPr eaLnBrk="1" hangingPunct="1">
              <a:spcBef>
                <a:spcPct val="0"/>
              </a:spcBef>
              <a:buClrTx/>
              <a:buSzTx/>
              <a:buFontTx/>
              <a:buNone/>
            </a:pPr>
            <a:r>
              <a:rPr lang="en-US" altLang="ko-KR" sz="1800" b="1">
                <a:solidFill>
                  <a:srgbClr val="33334D"/>
                </a:solidFill>
                <a:latin typeface="Arial" panose="020B0604020202020204" pitchFamily="34" charset="0"/>
                <a:ea typeface="굴림" pitchFamily="34" charset="-127"/>
              </a:rPr>
              <a:t> K</a:t>
            </a:r>
            <a:r>
              <a:rPr lang="en-US" altLang="ko-KR" sz="1800" b="1" baseline="-30000">
                <a:solidFill>
                  <a:srgbClr val="33334D"/>
                </a:solidFill>
                <a:latin typeface="Arial" panose="020B0604020202020204" pitchFamily="34" charset="0"/>
                <a:ea typeface="굴림" pitchFamily="34" charset="-127"/>
              </a:rPr>
              <a:t>AB</a:t>
            </a:r>
            <a:r>
              <a:rPr lang="en-US" altLang="ko-KR" sz="1800" b="1">
                <a:solidFill>
                  <a:srgbClr val="33334D"/>
                </a:solidFill>
                <a:latin typeface="Arial" panose="020B0604020202020204" pitchFamily="34" charset="0"/>
                <a:ea typeface="굴림" pitchFamily="34" charset="-127"/>
              </a:rPr>
              <a:t> = Y</a:t>
            </a:r>
            <a:r>
              <a:rPr lang="en-US" altLang="ko-KR" sz="1800" b="1" baseline="-25000">
                <a:solidFill>
                  <a:srgbClr val="33334D"/>
                </a:solidFill>
                <a:latin typeface="Arial" panose="020B0604020202020204" pitchFamily="34" charset="0"/>
                <a:ea typeface="굴림" pitchFamily="34" charset="-127"/>
              </a:rPr>
              <a:t>A</a:t>
            </a:r>
            <a:r>
              <a:rPr lang="en-US" altLang="ko-KR" sz="1800" b="1">
                <a:solidFill>
                  <a:srgbClr val="33334D"/>
                </a:solidFill>
                <a:latin typeface="Arial" panose="020B0604020202020204" pitchFamily="34" charset="0"/>
                <a:ea typeface="굴림" pitchFamily="34" charset="-127"/>
              </a:rPr>
              <a:t> </a:t>
            </a:r>
            <a:r>
              <a:rPr lang="en-US" altLang="ko-KR" sz="1800" b="1" baseline="46000">
                <a:solidFill>
                  <a:srgbClr val="33334D"/>
                </a:solidFill>
                <a:latin typeface="Arial" panose="020B0604020202020204" pitchFamily="34" charset="0"/>
                <a:ea typeface="굴림" pitchFamily="34" charset="-127"/>
              </a:rPr>
              <a:t>X</a:t>
            </a:r>
            <a:r>
              <a:rPr lang="en-US" altLang="ko-KR" sz="1800" b="1" baseline="-4000">
                <a:solidFill>
                  <a:srgbClr val="33334D"/>
                </a:solidFill>
                <a:latin typeface="Arial" panose="020B0604020202020204" pitchFamily="34" charset="0"/>
                <a:ea typeface="굴림" pitchFamily="34" charset="-127"/>
              </a:rPr>
              <a:t>B</a:t>
            </a:r>
          </a:p>
          <a:p>
            <a:pPr eaLnBrk="1" hangingPunct="1">
              <a:spcBef>
                <a:spcPct val="0"/>
              </a:spcBef>
              <a:buClrTx/>
              <a:buSzTx/>
              <a:buFontTx/>
              <a:buNone/>
            </a:pPr>
            <a:endParaRPr lang="en-US" altLang="ko-KR" sz="1800" b="1" baseline="-4000">
              <a:solidFill>
                <a:srgbClr val="33334D"/>
              </a:solidFill>
              <a:latin typeface="Arial" panose="020B0604020202020204" pitchFamily="34" charset="0"/>
              <a:ea typeface="굴림" pitchFamily="34" charset="-127"/>
            </a:endParaRPr>
          </a:p>
          <a:p>
            <a:pPr eaLnBrk="1" hangingPunct="1">
              <a:spcBef>
                <a:spcPct val="0"/>
              </a:spcBef>
              <a:buClrTx/>
              <a:buSzTx/>
              <a:buFontTx/>
              <a:buNone/>
            </a:pPr>
            <a:r>
              <a:rPr lang="en-US" altLang="ko-KR" sz="1800" b="1" baseline="-4000">
                <a:solidFill>
                  <a:srgbClr val="33334D"/>
                </a:solidFill>
                <a:latin typeface="Arial" panose="020B0604020202020204" pitchFamily="34" charset="0"/>
                <a:ea typeface="굴림" pitchFamily="34" charset="-127"/>
              </a:rPr>
              <a:t>             </a:t>
            </a:r>
            <a:r>
              <a:rPr lang="en-US" altLang="ko-KR" sz="1800" b="1">
                <a:solidFill>
                  <a:srgbClr val="33334D"/>
                </a:solidFill>
                <a:latin typeface="Arial" panose="020B0604020202020204" pitchFamily="34" charset="0"/>
                <a:ea typeface="굴림" pitchFamily="34" charset="-127"/>
              </a:rPr>
              <a:t>= a </a:t>
            </a:r>
            <a:r>
              <a:rPr lang="en-US" altLang="ko-KR" sz="1800" b="1" baseline="50000">
                <a:solidFill>
                  <a:srgbClr val="33334D"/>
                </a:solidFill>
                <a:latin typeface="Arial" panose="020B0604020202020204" pitchFamily="34" charset="0"/>
                <a:ea typeface="굴림" pitchFamily="34" charset="-127"/>
              </a:rPr>
              <a:t>X</a:t>
            </a:r>
            <a:r>
              <a:rPr lang="en-US" altLang="ko-KR" sz="1400" b="1" baseline="22000">
                <a:solidFill>
                  <a:srgbClr val="33334D"/>
                </a:solidFill>
                <a:latin typeface="Arial" panose="020B0604020202020204" pitchFamily="34" charset="0"/>
                <a:ea typeface="굴림" pitchFamily="34" charset="-127"/>
              </a:rPr>
              <a:t>A</a:t>
            </a:r>
            <a:r>
              <a:rPr lang="en-US" altLang="ko-KR" sz="1800" b="1" baseline="50000">
                <a:solidFill>
                  <a:srgbClr val="33334D"/>
                </a:solidFill>
                <a:latin typeface="Arial" panose="020B0604020202020204" pitchFamily="34" charset="0"/>
                <a:ea typeface="굴림" pitchFamily="34" charset="-127"/>
              </a:rPr>
              <a:t>X</a:t>
            </a:r>
            <a:r>
              <a:rPr lang="en-US" altLang="ko-KR" sz="1800" b="1" baseline="22000">
                <a:solidFill>
                  <a:srgbClr val="33334D"/>
                </a:solidFill>
                <a:latin typeface="Arial" panose="020B0604020202020204" pitchFamily="34" charset="0"/>
                <a:ea typeface="굴림" pitchFamily="34" charset="-127"/>
              </a:rPr>
              <a:t>B</a:t>
            </a:r>
            <a:r>
              <a:rPr lang="en-US" altLang="ko-KR" sz="1800" b="1" baseline="50000">
                <a:solidFill>
                  <a:srgbClr val="33334D"/>
                </a:solidFill>
                <a:latin typeface="Arial" panose="020B0604020202020204" pitchFamily="34" charset="0"/>
                <a:ea typeface="굴림" pitchFamily="34" charset="-127"/>
              </a:rPr>
              <a:t> </a:t>
            </a:r>
            <a:r>
              <a:rPr lang="en-US" altLang="ko-KR" sz="1800" b="1" baseline="-4000">
                <a:solidFill>
                  <a:srgbClr val="33334D"/>
                </a:solidFill>
                <a:latin typeface="Arial" panose="020B0604020202020204" pitchFamily="34" charset="0"/>
                <a:ea typeface="굴림" pitchFamily="34" charset="-127"/>
              </a:rPr>
              <a:t>  mod q	</a:t>
            </a:r>
          </a:p>
          <a:p>
            <a:pPr eaLnBrk="1" hangingPunct="1">
              <a:spcBef>
                <a:spcPct val="0"/>
              </a:spcBef>
              <a:buClrTx/>
              <a:buSzTx/>
              <a:buFontTx/>
              <a:buNone/>
            </a:pPr>
            <a:endParaRPr lang="en-US" altLang="ko-KR" sz="1800" b="1" baseline="-25000">
              <a:solidFill>
                <a:srgbClr val="33334D"/>
              </a:solidFill>
              <a:latin typeface="Arial" panose="020B0604020202020204" pitchFamily="34" charset="0"/>
              <a:ea typeface="굴림" pitchFamily="34" charset="-127"/>
            </a:endParaRPr>
          </a:p>
          <a:p>
            <a:pPr eaLnBrk="1" hangingPunct="1">
              <a:spcBef>
                <a:spcPct val="0"/>
              </a:spcBef>
              <a:buClrTx/>
              <a:buSzTx/>
              <a:buFontTx/>
              <a:buNone/>
            </a:pPr>
            <a:endParaRPr lang="en-US" altLang="ko-KR" sz="1800" b="1" baseline="-25000">
              <a:solidFill>
                <a:srgbClr val="33334D"/>
              </a:solidFill>
              <a:latin typeface="Arial" panose="020B0604020202020204" pitchFamily="34" charset="0"/>
              <a:ea typeface="굴림" pitchFamily="34" charset="-127"/>
            </a:endParaRPr>
          </a:p>
        </p:txBody>
      </p:sp>
      <p:pic>
        <p:nvPicPr>
          <p:cNvPr id="24588" name="Picture 5" descr="Bob"/>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32588" y="1052513"/>
            <a:ext cx="81280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9" name="Picture 4" descr="Alic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95513" y="1052513"/>
            <a:ext cx="698500" cy="862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90" name="Picture 30" descr="BS00768_[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flipH="1" flipV="1">
            <a:off x="323850" y="6165850"/>
            <a:ext cx="465138" cy="34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91" name="Picture 30" descr="BS00768_[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flipH="1" flipV="1">
            <a:off x="6011863" y="5949950"/>
            <a:ext cx="465137" cy="34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Rectangle 16"/>
          <p:cNvSpPr>
            <a:spLocks noChangeArrowheads="1"/>
          </p:cNvSpPr>
          <p:nvPr/>
        </p:nvSpPr>
        <p:spPr bwMode="auto">
          <a:xfrm>
            <a:off x="2286000" y="4953000"/>
            <a:ext cx="45720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ts val="400"/>
              </a:spcBef>
              <a:buClr>
                <a:schemeClr val="accent1"/>
              </a:buClr>
              <a:buSzPct val="68000"/>
              <a:buFont typeface="Wingdings 3" panose="05040102010807070707" pitchFamily="18"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700">
                <a:solidFill>
                  <a:schemeClr val="tx1"/>
                </a:solidFill>
                <a:latin typeface="Lucida Sans Unicode" panose="020B0602030504020204" pitchFamily="34" charset="0"/>
              </a:defRPr>
            </a:lvl1pPr>
            <a:lvl2pPr marL="742950" indent="-285750" eaLnBrk="0" hangingPunct="0">
              <a:spcBef>
                <a:spcPts val="325"/>
              </a:spcBef>
              <a:buClr>
                <a:schemeClr val="accent1"/>
              </a:buClr>
              <a:buFont typeface="Verdana" panose="020B060403050404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300">
                <a:solidFill>
                  <a:schemeClr val="tx1"/>
                </a:solidFill>
                <a:latin typeface="Lucida Sans Unicode" panose="020B0602030504020204" pitchFamily="34" charset="0"/>
              </a:defRPr>
            </a:lvl2pPr>
            <a:lvl3pPr marL="442913" eaLnBrk="0" hangingPunct="0">
              <a:spcBef>
                <a:spcPts val="350"/>
              </a:spcBef>
              <a:buClr>
                <a:schemeClr val="accent2"/>
              </a:buClr>
              <a:buSzPct val="100000"/>
              <a:buFont typeface="Wingdings 2" panose="05020102010507070707" pitchFamily="18"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100">
                <a:solidFill>
                  <a:schemeClr val="tx1"/>
                </a:solidFill>
                <a:latin typeface="Lucida Sans Unicode" panose="020B0602030504020204" pitchFamily="34" charset="0"/>
              </a:defRPr>
            </a:lvl3pPr>
            <a:lvl4pPr marL="1600200" indent="-228600" eaLnBrk="0" hangingPunct="0">
              <a:spcBef>
                <a:spcPts val="350"/>
              </a:spcBef>
              <a:buClr>
                <a:schemeClr val="accent2"/>
              </a:buClr>
              <a:buFont typeface="Wingdings 2" panose="05020102010507070707" pitchFamily="18"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1900">
                <a:solidFill>
                  <a:schemeClr val="tx1"/>
                </a:solidFill>
                <a:latin typeface="Lucida Sans Unicode" panose="020B0602030504020204" pitchFamily="34" charset="0"/>
              </a:defRPr>
            </a:lvl4pPr>
            <a:lvl5pPr marL="2057400" indent="-228600" eaLnBrk="0" hangingPunct="0">
              <a:spcBef>
                <a:spcPts val="350"/>
              </a:spcBef>
              <a:buClr>
                <a:schemeClr val="accent2"/>
              </a:buClr>
              <a:buFont typeface="Wingdings 2" panose="05020102010507070707" pitchFamily="18"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chemeClr val="tx1"/>
                </a:solidFill>
                <a:latin typeface="Lucida Sans Unicode" panose="020B0602030504020204" pitchFamily="34" charset="0"/>
              </a:defRPr>
            </a:lvl9pPr>
          </a:lstStyle>
          <a:p>
            <a:pPr eaLnBrk="1" hangingPunct="1">
              <a:spcBef>
                <a:spcPct val="0"/>
              </a:spcBef>
              <a:buClrTx/>
              <a:buSzTx/>
              <a:buFontTx/>
              <a:buNone/>
            </a:pPr>
            <a:r>
              <a:rPr lang="en-GB" altLang="ko-KR" sz="2000">
                <a:latin typeface="Arial" panose="020B0604020202020204" pitchFamily="34" charset="0"/>
                <a:ea typeface="굴림" pitchFamily="34" charset="-127"/>
              </a:rPr>
              <a:t>Nobody can calculate</a:t>
            </a:r>
            <a:r>
              <a:rPr lang="en-GB" altLang="ko-KR" sz="2000" i="1">
                <a:latin typeface="Arial" panose="020B0604020202020204" pitchFamily="34" charset="0"/>
                <a:ea typeface="굴림" pitchFamily="34" charset="-127"/>
              </a:rPr>
              <a:t> </a:t>
            </a:r>
            <a:r>
              <a:rPr lang="en-GB" altLang="ko-KR" sz="2000" b="1" i="1">
                <a:latin typeface="Arial" panose="020B0604020202020204" pitchFamily="34" charset="0"/>
                <a:ea typeface="굴림" pitchFamily="34" charset="-127"/>
              </a:rPr>
              <a:t>k</a:t>
            </a:r>
            <a:r>
              <a:rPr lang="en-GB" altLang="ko-KR" sz="2000" i="1">
                <a:latin typeface="Arial" panose="020B0604020202020204" pitchFamily="34" charset="0"/>
                <a:ea typeface="굴림" pitchFamily="34" charset="-127"/>
              </a:rPr>
              <a:t> </a:t>
            </a:r>
            <a:r>
              <a:rPr lang="en-GB" altLang="ko-KR" sz="2000">
                <a:latin typeface="Arial" panose="020B0604020202020204" pitchFamily="34" charset="0"/>
                <a:ea typeface="굴림" pitchFamily="34" charset="-127"/>
              </a:rPr>
              <a:t>given</a:t>
            </a:r>
          </a:p>
          <a:p>
            <a:pPr lvl="2" eaLnBrk="1" hangingPunct="1">
              <a:spcBef>
                <a:spcPct val="0"/>
              </a:spcBef>
              <a:buClrTx/>
              <a:buSzTx/>
              <a:buFont typeface="Times New Roman" panose="02020603050405020304" pitchFamily="18" charset="0"/>
              <a:buNone/>
            </a:pPr>
            <a:r>
              <a:rPr lang="en-GB" altLang="ko-KR" sz="2000" i="1">
                <a:latin typeface="Arial" panose="020B0604020202020204" pitchFamily="34" charset="0"/>
                <a:ea typeface="굴림" pitchFamily="34" charset="-127"/>
              </a:rPr>
              <a:t>q, a, Y</a:t>
            </a:r>
            <a:r>
              <a:rPr lang="en-GB" altLang="ko-KR" sz="2000" i="1" baseline="-25000">
                <a:latin typeface="Arial" panose="020B0604020202020204" pitchFamily="34" charset="0"/>
                <a:ea typeface="굴림" pitchFamily="34" charset="-127"/>
              </a:rPr>
              <a:t>A</a:t>
            </a:r>
            <a:r>
              <a:rPr lang="en-GB" altLang="ko-KR" sz="2000" i="1">
                <a:latin typeface="Arial" panose="020B0604020202020204" pitchFamily="34" charset="0"/>
                <a:ea typeface="굴림" pitchFamily="34" charset="-127"/>
              </a:rPr>
              <a:t>, </a:t>
            </a:r>
            <a:r>
              <a:rPr lang="en-GB" altLang="ko-KR" sz="2000">
                <a:latin typeface="Arial" panose="020B0604020202020204" pitchFamily="34" charset="0"/>
                <a:ea typeface="굴림" pitchFamily="34" charset="-127"/>
              </a:rPr>
              <a:t>and</a:t>
            </a:r>
            <a:r>
              <a:rPr lang="en-GB" altLang="ko-KR" sz="2000" i="1">
                <a:latin typeface="Arial" panose="020B0604020202020204" pitchFamily="34" charset="0"/>
                <a:ea typeface="굴림" pitchFamily="34" charset="-127"/>
              </a:rPr>
              <a:t> Y</a:t>
            </a:r>
            <a:r>
              <a:rPr lang="en-GB" altLang="ko-KR" sz="1800" i="1" baseline="-25000">
                <a:latin typeface="Arial" panose="020B0604020202020204" pitchFamily="34" charset="0"/>
                <a:ea typeface="굴림" pitchFamily="34" charset="-127"/>
              </a:rPr>
              <a:t>B</a:t>
            </a:r>
            <a:endParaRPr lang="en-US" altLang="ko-KR" sz="2000" baseline="-25000">
              <a:latin typeface="Arial" panose="020B0604020202020204" pitchFamily="34" charset="0"/>
              <a:ea typeface="굴림" pitchFamily="34" charset="-127"/>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blinds(horizontal)">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pPr eaLnBrk="1" hangingPunct="1">
              <a:defRPr/>
            </a:pPr>
            <a:r>
              <a:rPr lang="en-AU" dirty="0" err="1">
                <a:solidFill>
                  <a:schemeClr val="accent5"/>
                </a:solidFill>
                <a:effectLst/>
                <a:ea typeface="ＭＳ Ｐゴシック" pitchFamily="-107" charset="-128"/>
                <a:cs typeface="ＭＳ Ｐゴシック" pitchFamily="-107" charset="-128"/>
              </a:rPr>
              <a:t>Diffie</a:t>
            </a:r>
            <a:r>
              <a:rPr lang="en-AU" dirty="0">
                <a:solidFill>
                  <a:schemeClr val="accent5"/>
                </a:solidFill>
                <a:effectLst/>
                <a:ea typeface="ＭＳ Ｐゴシック" pitchFamily="-107" charset="-128"/>
                <a:cs typeface="ＭＳ Ｐゴシック" pitchFamily="-107" charset="-128"/>
              </a:rPr>
              <a:t>-Hellman Example </a:t>
            </a:r>
          </a:p>
        </p:txBody>
      </p:sp>
      <p:sp>
        <p:nvSpPr>
          <p:cNvPr id="25603" name="Rectangle 3"/>
          <p:cNvSpPr>
            <a:spLocks noGrp="1" noChangeArrowheads="1"/>
          </p:cNvSpPr>
          <p:nvPr>
            <p:ph type="body" idx="1"/>
          </p:nvPr>
        </p:nvSpPr>
        <p:spPr/>
        <p:txBody>
          <a:bodyPr/>
          <a:lstStyle/>
          <a:p>
            <a:pPr eaLnBrk="1" hangingPunct="1">
              <a:lnSpc>
                <a:spcPct val="90000"/>
              </a:lnSpc>
            </a:pPr>
            <a:r>
              <a:rPr lang="en-US" altLang="ko-KR" sz="2800">
                <a:ea typeface="MS PGothic" panose="020B0600070205080204" pitchFamily="34" charset="-128"/>
              </a:rPr>
              <a:t>users Alice &amp; Bob who wish to swap keys:</a:t>
            </a:r>
          </a:p>
          <a:p>
            <a:pPr eaLnBrk="1" hangingPunct="1">
              <a:lnSpc>
                <a:spcPct val="90000"/>
              </a:lnSpc>
            </a:pPr>
            <a:r>
              <a:rPr lang="en-US" altLang="ko-KR" sz="2800">
                <a:ea typeface="MS PGothic" panose="020B0600070205080204" pitchFamily="34" charset="-128"/>
              </a:rPr>
              <a:t>agree on prime </a:t>
            </a:r>
            <a:r>
              <a:rPr lang="en-US" altLang="ko-KR" sz="2800">
                <a:latin typeface="Courier New" panose="02070309020205020404" pitchFamily="49" charset="0"/>
                <a:ea typeface="MS PGothic" panose="020B0600070205080204" pitchFamily="34" charset="-128"/>
              </a:rPr>
              <a:t>q=353</a:t>
            </a:r>
            <a:r>
              <a:rPr lang="en-US" altLang="ko-KR" sz="2800">
                <a:ea typeface="MS PGothic" panose="020B0600070205080204" pitchFamily="34" charset="-128"/>
              </a:rPr>
              <a:t> and </a:t>
            </a:r>
            <a:r>
              <a:rPr lang="el-GR" altLang="ko-KR" sz="2800">
                <a:latin typeface="Courier New" panose="02070309020205020404" pitchFamily="49" charset="0"/>
                <a:ea typeface="MS PGothic" panose="020B0600070205080204" pitchFamily="34" charset="-128"/>
                <a:cs typeface="Arial" panose="020B0604020202020204" pitchFamily="34" charset="0"/>
              </a:rPr>
              <a:t>a</a:t>
            </a:r>
            <a:r>
              <a:rPr lang="en-US" altLang="ko-KR" sz="2800">
                <a:latin typeface="Courier New" panose="02070309020205020404" pitchFamily="49" charset="0"/>
                <a:ea typeface="MS PGothic" panose="020B0600070205080204" pitchFamily="34" charset="-128"/>
                <a:cs typeface="Arial" panose="020B0604020202020204" pitchFamily="34" charset="0"/>
              </a:rPr>
              <a:t>=3</a:t>
            </a:r>
            <a:endParaRPr lang="en-US" altLang="ko-KR" sz="2800">
              <a:latin typeface="Courier New" panose="02070309020205020404" pitchFamily="49" charset="0"/>
              <a:ea typeface="MS PGothic" panose="020B0600070205080204" pitchFamily="34" charset="-128"/>
            </a:endParaRPr>
          </a:p>
          <a:p>
            <a:pPr eaLnBrk="1" hangingPunct="1">
              <a:lnSpc>
                <a:spcPct val="90000"/>
              </a:lnSpc>
            </a:pPr>
            <a:r>
              <a:rPr lang="en-US" altLang="ko-KR" sz="2800">
                <a:ea typeface="MS PGothic" panose="020B0600070205080204" pitchFamily="34" charset="-128"/>
              </a:rPr>
              <a:t>select random secret keys:</a:t>
            </a:r>
          </a:p>
          <a:p>
            <a:pPr lvl="1" eaLnBrk="1" hangingPunct="1">
              <a:lnSpc>
                <a:spcPct val="90000"/>
              </a:lnSpc>
            </a:pPr>
            <a:r>
              <a:rPr lang="en-AU" altLang="ko-KR" sz="2400">
                <a:ea typeface="MS PGothic" panose="020B0600070205080204" pitchFamily="34" charset="-128"/>
              </a:rPr>
              <a:t>A chooses </a:t>
            </a:r>
            <a:r>
              <a:rPr lang="en-AU" altLang="ko-KR" sz="2400">
                <a:latin typeface="Courier New" panose="02070309020205020404" pitchFamily="49" charset="0"/>
                <a:ea typeface="MS PGothic" panose="020B0600070205080204" pitchFamily="34" charset="-128"/>
              </a:rPr>
              <a:t>x</a:t>
            </a:r>
            <a:r>
              <a:rPr lang="en-AU" altLang="ko-KR" sz="2400" baseline="-25000">
                <a:latin typeface="Courier New" panose="02070309020205020404" pitchFamily="49" charset="0"/>
                <a:ea typeface="MS PGothic" panose="020B0600070205080204" pitchFamily="34" charset="-128"/>
              </a:rPr>
              <a:t>A</a:t>
            </a:r>
            <a:r>
              <a:rPr lang="en-AU" altLang="ko-KR" sz="2400">
                <a:latin typeface="Courier New" panose="02070309020205020404" pitchFamily="49" charset="0"/>
                <a:ea typeface="MS PGothic" panose="020B0600070205080204" pitchFamily="34" charset="-128"/>
              </a:rPr>
              <a:t>=97, </a:t>
            </a:r>
            <a:r>
              <a:rPr lang="en-AU" altLang="ko-KR" sz="2400">
                <a:ea typeface="MS PGothic" panose="020B0600070205080204" pitchFamily="34" charset="-128"/>
              </a:rPr>
              <a:t>B chooses </a:t>
            </a:r>
            <a:r>
              <a:rPr lang="en-AU" altLang="ko-KR" sz="2400">
                <a:latin typeface="Courier New" panose="02070309020205020404" pitchFamily="49" charset="0"/>
                <a:ea typeface="MS PGothic" panose="020B0600070205080204" pitchFamily="34" charset="-128"/>
              </a:rPr>
              <a:t>x</a:t>
            </a:r>
            <a:r>
              <a:rPr lang="en-AU" altLang="ko-KR" sz="2400" baseline="-25000">
                <a:latin typeface="Courier New" panose="02070309020205020404" pitchFamily="49" charset="0"/>
                <a:ea typeface="MS PGothic" panose="020B0600070205080204" pitchFamily="34" charset="-128"/>
              </a:rPr>
              <a:t>B</a:t>
            </a:r>
            <a:r>
              <a:rPr lang="en-AU" altLang="ko-KR" sz="2400">
                <a:latin typeface="Courier New" panose="02070309020205020404" pitchFamily="49" charset="0"/>
                <a:ea typeface="MS PGothic" panose="020B0600070205080204" pitchFamily="34" charset="-128"/>
              </a:rPr>
              <a:t>=233</a:t>
            </a:r>
          </a:p>
          <a:p>
            <a:pPr eaLnBrk="1" hangingPunct="1">
              <a:lnSpc>
                <a:spcPct val="90000"/>
              </a:lnSpc>
            </a:pPr>
            <a:r>
              <a:rPr lang="en-US" altLang="ko-KR" sz="2800">
                <a:ea typeface="MS PGothic" panose="020B0600070205080204" pitchFamily="34" charset="-128"/>
              </a:rPr>
              <a:t>compute respective public keys:</a:t>
            </a:r>
          </a:p>
          <a:p>
            <a:pPr lvl="1" eaLnBrk="1" hangingPunct="1">
              <a:lnSpc>
                <a:spcPct val="90000"/>
              </a:lnSpc>
            </a:pPr>
            <a:r>
              <a:rPr lang="en-AU" altLang="ko-KR" sz="2400">
                <a:latin typeface="Courier New" panose="02070309020205020404" pitchFamily="49" charset="0"/>
                <a:ea typeface="MS PGothic" panose="020B0600070205080204" pitchFamily="34" charset="-128"/>
              </a:rPr>
              <a:t>y</a:t>
            </a:r>
            <a:r>
              <a:rPr lang="en-AU" altLang="ko-KR" sz="2400" baseline="-25000">
                <a:latin typeface="Courier New" panose="02070309020205020404" pitchFamily="49" charset="0"/>
                <a:ea typeface="MS PGothic" panose="020B0600070205080204" pitchFamily="34" charset="-128"/>
              </a:rPr>
              <a:t>A</a:t>
            </a:r>
            <a:r>
              <a:rPr lang="en-AU" altLang="ko-KR" sz="2400">
                <a:latin typeface="Courier New" panose="02070309020205020404" pitchFamily="49" charset="0"/>
                <a:ea typeface="MS PGothic" panose="020B0600070205080204" pitchFamily="34" charset="-128"/>
              </a:rPr>
              <a:t>=</a:t>
            </a:r>
            <a:r>
              <a:rPr lang="en-US" altLang="ko-KR" sz="2400">
                <a:ea typeface="MS PGothic" panose="020B0600070205080204" pitchFamily="34" charset="-128"/>
              </a:rPr>
              <a:t>3</a:t>
            </a:r>
            <a:r>
              <a:rPr lang="en-AU" altLang="ko-KR" sz="2400" baseline="60000">
                <a:latin typeface="Courier New" panose="02070309020205020404" pitchFamily="49" charset="0"/>
                <a:ea typeface="MS PGothic" panose="020B0600070205080204" pitchFamily="34" charset="-128"/>
              </a:rPr>
              <a:t>97 </a:t>
            </a:r>
            <a:r>
              <a:rPr lang="en-AU" altLang="ko-KR" sz="2400">
                <a:latin typeface="Courier New" panose="02070309020205020404" pitchFamily="49" charset="0"/>
                <a:ea typeface="MS PGothic" panose="020B0600070205080204" pitchFamily="34" charset="-128"/>
              </a:rPr>
              <a:t> mod 353 = 40	</a:t>
            </a:r>
            <a:r>
              <a:rPr lang="en-AU" altLang="ko-KR" sz="2400">
                <a:ea typeface="MS PGothic" panose="020B0600070205080204" pitchFamily="34" charset="-128"/>
              </a:rPr>
              <a:t>(Alice)</a:t>
            </a:r>
          </a:p>
          <a:p>
            <a:pPr lvl="1" eaLnBrk="1" hangingPunct="1">
              <a:lnSpc>
                <a:spcPct val="90000"/>
              </a:lnSpc>
            </a:pPr>
            <a:r>
              <a:rPr lang="en-AU" altLang="ko-KR" sz="2400">
                <a:latin typeface="Courier New" panose="02070309020205020404" pitchFamily="49" charset="0"/>
                <a:ea typeface="MS PGothic" panose="020B0600070205080204" pitchFamily="34" charset="-128"/>
              </a:rPr>
              <a:t>y</a:t>
            </a:r>
            <a:r>
              <a:rPr lang="en-AU" altLang="ko-KR" sz="2400" baseline="-25000">
                <a:latin typeface="Courier New" panose="02070309020205020404" pitchFamily="49" charset="0"/>
                <a:ea typeface="MS PGothic" panose="020B0600070205080204" pitchFamily="34" charset="-128"/>
              </a:rPr>
              <a:t>B</a:t>
            </a:r>
            <a:r>
              <a:rPr lang="en-AU" altLang="ko-KR" sz="2400">
                <a:latin typeface="Courier New" panose="02070309020205020404" pitchFamily="49" charset="0"/>
                <a:ea typeface="MS PGothic" panose="020B0600070205080204" pitchFamily="34" charset="-128"/>
              </a:rPr>
              <a:t>=</a:t>
            </a:r>
            <a:r>
              <a:rPr lang="en-US" altLang="ko-KR" sz="2400">
                <a:ea typeface="MS PGothic" panose="020B0600070205080204" pitchFamily="34" charset="-128"/>
              </a:rPr>
              <a:t>3</a:t>
            </a:r>
            <a:r>
              <a:rPr lang="en-AU" altLang="ko-KR" sz="2400" baseline="60000">
                <a:latin typeface="Courier New" panose="02070309020205020404" pitchFamily="49" charset="0"/>
                <a:ea typeface="MS PGothic" panose="020B0600070205080204" pitchFamily="34" charset="-128"/>
              </a:rPr>
              <a:t>233</a:t>
            </a:r>
            <a:r>
              <a:rPr lang="en-AU" altLang="ko-KR" sz="2400">
                <a:latin typeface="Courier New" panose="02070309020205020404" pitchFamily="49" charset="0"/>
                <a:ea typeface="MS PGothic" panose="020B0600070205080204" pitchFamily="34" charset="-128"/>
              </a:rPr>
              <a:t> mod 353 = 248	</a:t>
            </a:r>
            <a:r>
              <a:rPr lang="en-AU" altLang="ko-KR" sz="2400">
                <a:ea typeface="MS PGothic" panose="020B0600070205080204" pitchFamily="34" charset="-128"/>
              </a:rPr>
              <a:t>(Bob)</a:t>
            </a:r>
          </a:p>
          <a:p>
            <a:pPr eaLnBrk="1" hangingPunct="1">
              <a:lnSpc>
                <a:spcPct val="90000"/>
              </a:lnSpc>
            </a:pPr>
            <a:r>
              <a:rPr lang="en-US" altLang="ko-KR" sz="2800">
                <a:ea typeface="MS PGothic" panose="020B0600070205080204" pitchFamily="34" charset="-128"/>
              </a:rPr>
              <a:t>compute shared session key as:</a:t>
            </a:r>
          </a:p>
          <a:p>
            <a:pPr lvl="1" eaLnBrk="1" hangingPunct="1">
              <a:lnSpc>
                <a:spcPct val="90000"/>
              </a:lnSpc>
            </a:pPr>
            <a:r>
              <a:rPr lang="en-AU" altLang="ko-KR" sz="2400">
                <a:latin typeface="Courier New" panose="02070309020205020404" pitchFamily="49" charset="0"/>
                <a:ea typeface="MS PGothic" panose="020B0600070205080204" pitchFamily="34" charset="-128"/>
              </a:rPr>
              <a:t>K</a:t>
            </a:r>
            <a:r>
              <a:rPr lang="en-AU" altLang="ko-KR" sz="2400" baseline="-25000">
                <a:latin typeface="Courier New" panose="02070309020205020404" pitchFamily="49" charset="0"/>
                <a:ea typeface="MS PGothic" panose="020B0600070205080204" pitchFamily="34" charset="-128"/>
              </a:rPr>
              <a:t>AB</a:t>
            </a:r>
            <a:r>
              <a:rPr lang="en-AU" altLang="ko-KR" sz="2400">
                <a:latin typeface="Courier New" panose="02070309020205020404" pitchFamily="49" charset="0"/>
                <a:ea typeface="MS PGothic" panose="020B0600070205080204" pitchFamily="34" charset="-128"/>
              </a:rPr>
              <a:t>= y</a:t>
            </a:r>
            <a:r>
              <a:rPr lang="en-AU" altLang="ko-KR" sz="2400" baseline="-25000">
                <a:latin typeface="Courier New" panose="02070309020205020404" pitchFamily="49" charset="0"/>
                <a:ea typeface="MS PGothic" panose="020B0600070205080204" pitchFamily="34" charset="-128"/>
              </a:rPr>
              <a:t>B</a:t>
            </a:r>
            <a:r>
              <a:rPr lang="en-AU" altLang="ko-KR" sz="2400" baseline="60000">
                <a:latin typeface="Courier New" panose="02070309020205020404" pitchFamily="49" charset="0"/>
                <a:ea typeface="MS PGothic" panose="020B0600070205080204" pitchFamily="34" charset="-128"/>
              </a:rPr>
              <a:t>x</a:t>
            </a:r>
            <a:r>
              <a:rPr lang="en-AU" altLang="ko-KR" sz="2400" baseline="40000">
                <a:latin typeface="Courier New" panose="02070309020205020404" pitchFamily="49" charset="0"/>
                <a:ea typeface="MS PGothic" panose="020B0600070205080204" pitchFamily="34" charset="-128"/>
              </a:rPr>
              <a:t>A</a:t>
            </a:r>
            <a:r>
              <a:rPr lang="en-AU" altLang="ko-KR" sz="2400">
                <a:latin typeface="Courier New" panose="02070309020205020404" pitchFamily="49" charset="0"/>
                <a:ea typeface="MS PGothic" panose="020B0600070205080204" pitchFamily="34" charset="-128"/>
              </a:rPr>
              <a:t> mod 353 = </a:t>
            </a:r>
            <a:r>
              <a:rPr lang="en-US" altLang="ko-KR" sz="2400">
                <a:latin typeface="Courier New" panose="02070309020205020404" pitchFamily="49" charset="0"/>
                <a:ea typeface="MS PGothic" panose="020B0600070205080204" pitchFamily="34" charset="-128"/>
              </a:rPr>
              <a:t>248</a:t>
            </a:r>
            <a:r>
              <a:rPr lang="en-AU" altLang="ko-KR" sz="2400" baseline="60000">
                <a:latin typeface="Courier New" panose="02070309020205020404" pitchFamily="49" charset="0"/>
                <a:ea typeface="MS PGothic" panose="020B0600070205080204" pitchFamily="34" charset="-128"/>
              </a:rPr>
              <a:t>97</a:t>
            </a:r>
            <a:r>
              <a:rPr lang="en-AU" altLang="ko-KR" sz="2400">
                <a:latin typeface="Courier New" panose="02070309020205020404" pitchFamily="49" charset="0"/>
                <a:ea typeface="MS PGothic" panose="020B0600070205080204" pitchFamily="34" charset="-128"/>
              </a:rPr>
              <a:t> = 160	</a:t>
            </a:r>
            <a:r>
              <a:rPr lang="en-AU" altLang="ko-KR" sz="2400">
                <a:ea typeface="MS PGothic" panose="020B0600070205080204" pitchFamily="34" charset="-128"/>
              </a:rPr>
              <a:t>(Alice)</a:t>
            </a:r>
          </a:p>
          <a:p>
            <a:pPr lvl="1" eaLnBrk="1" hangingPunct="1">
              <a:lnSpc>
                <a:spcPct val="90000"/>
              </a:lnSpc>
            </a:pPr>
            <a:r>
              <a:rPr lang="en-AU" altLang="ko-KR" sz="2400">
                <a:latin typeface="Courier New" panose="02070309020205020404" pitchFamily="49" charset="0"/>
                <a:ea typeface="MS PGothic" panose="020B0600070205080204" pitchFamily="34" charset="-128"/>
              </a:rPr>
              <a:t>K</a:t>
            </a:r>
            <a:r>
              <a:rPr lang="en-AU" altLang="ko-KR" sz="2400" baseline="-25000">
                <a:latin typeface="Courier New" panose="02070309020205020404" pitchFamily="49" charset="0"/>
                <a:ea typeface="MS PGothic" panose="020B0600070205080204" pitchFamily="34" charset="-128"/>
              </a:rPr>
              <a:t>AB</a:t>
            </a:r>
            <a:r>
              <a:rPr lang="en-AU" altLang="ko-KR" sz="2400">
                <a:latin typeface="Courier New" panose="02070309020205020404" pitchFamily="49" charset="0"/>
                <a:ea typeface="MS PGothic" panose="020B0600070205080204" pitchFamily="34" charset="-128"/>
              </a:rPr>
              <a:t>= y</a:t>
            </a:r>
            <a:r>
              <a:rPr lang="en-AU" altLang="ko-KR" sz="2400" baseline="-25000">
                <a:latin typeface="Courier New" panose="02070309020205020404" pitchFamily="49" charset="0"/>
                <a:ea typeface="MS PGothic" panose="020B0600070205080204" pitchFamily="34" charset="-128"/>
              </a:rPr>
              <a:t>A</a:t>
            </a:r>
            <a:r>
              <a:rPr lang="en-AU" altLang="ko-KR" sz="2400" baseline="60000">
                <a:latin typeface="Courier New" panose="02070309020205020404" pitchFamily="49" charset="0"/>
                <a:ea typeface="MS PGothic" panose="020B0600070205080204" pitchFamily="34" charset="-128"/>
              </a:rPr>
              <a:t>x</a:t>
            </a:r>
            <a:r>
              <a:rPr lang="en-AU" altLang="ko-KR" sz="2400" baseline="40000">
                <a:latin typeface="Courier New" panose="02070309020205020404" pitchFamily="49" charset="0"/>
                <a:ea typeface="MS PGothic" panose="020B0600070205080204" pitchFamily="34" charset="-128"/>
              </a:rPr>
              <a:t>B</a:t>
            </a:r>
            <a:r>
              <a:rPr lang="en-AU" altLang="ko-KR" sz="2400">
                <a:latin typeface="Courier New" panose="02070309020205020404" pitchFamily="49" charset="0"/>
                <a:ea typeface="MS PGothic" panose="020B0600070205080204" pitchFamily="34" charset="-128"/>
              </a:rPr>
              <a:t> mod 353 = </a:t>
            </a:r>
            <a:r>
              <a:rPr lang="en-US" altLang="ko-KR" sz="2400">
                <a:latin typeface="Courier New" panose="02070309020205020404" pitchFamily="49" charset="0"/>
                <a:ea typeface="MS PGothic" panose="020B0600070205080204" pitchFamily="34" charset="-128"/>
              </a:rPr>
              <a:t>40</a:t>
            </a:r>
            <a:r>
              <a:rPr lang="en-AU" altLang="ko-KR" sz="2400" baseline="60000">
                <a:latin typeface="Courier New" panose="02070309020205020404" pitchFamily="49" charset="0"/>
                <a:ea typeface="MS PGothic" panose="020B0600070205080204" pitchFamily="34" charset="-128"/>
              </a:rPr>
              <a:t>233</a:t>
            </a:r>
            <a:r>
              <a:rPr lang="en-AU" altLang="ko-KR" sz="2400">
                <a:latin typeface="Courier New" panose="02070309020205020404" pitchFamily="49" charset="0"/>
                <a:ea typeface="MS PGothic" panose="020B0600070205080204" pitchFamily="34" charset="-128"/>
              </a:rPr>
              <a:t> = 160	</a:t>
            </a:r>
            <a:r>
              <a:rPr lang="en-AU" altLang="ko-KR" sz="2400">
                <a:ea typeface="MS PGothic" panose="020B0600070205080204" pitchFamily="34" charset="-128"/>
              </a:rPr>
              <a:t>(Bob)</a:t>
            </a:r>
          </a:p>
          <a:p>
            <a:pPr lvl="1" eaLnBrk="1" hangingPunct="1">
              <a:lnSpc>
                <a:spcPct val="90000"/>
              </a:lnSpc>
            </a:pPr>
            <a:endParaRPr lang="en-AU" altLang="ko-KR" sz="2400">
              <a:ea typeface="MS PGothic" panose="020B0600070205080204" pitchFamily="34" charset="-128"/>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Content Placeholder 1"/>
          <p:cNvSpPr>
            <a:spLocks noGrp="1"/>
          </p:cNvSpPr>
          <p:nvPr>
            <p:ph idx="1"/>
          </p:nvPr>
        </p:nvSpPr>
        <p:spPr>
          <a:xfrm>
            <a:off x="457200" y="990600"/>
            <a:ext cx="8229600" cy="5715000"/>
          </a:xfrm>
        </p:spPr>
        <p:txBody>
          <a:bodyPr/>
          <a:lstStyle/>
          <a:p>
            <a:r>
              <a:rPr lang="en-US" altLang="en-US" sz="2400" dirty="0"/>
              <a:t>Let </a:t>
            </a:r>
            <a:r>
              <a:rPr lang="en-US" altLang="en-US" sz="2400" b="1" dirty="0"/>
              <a:t>p</a:t>
            </a:r>
            <a:r>
              <a:rPr lang="en-US" altLang="en-US" sz="2400" dirty="0"/>
              <a:t> be a prime. Then b is a primitive root for p if the powers of b,</a:t>
            </a:r>
          </a:p>
          <a:p>
            <a:r>
              <a:rPr lang="en-US" altLang="en-US" sz="2400" dirty="0"/>
              <a:t>    1, </a:t>
            </a:r>
            <a:r>
              <a:rPr lang="en-US" altLang="en-US" sz="2400" b="1" dirty="0"/>
              <a:t>b</a:t>
            </a:r>
            <a:r>
              <a:rPr lang="en-US" altLang="en-US" sz="2400" dirty="0"/>
              <a:t>, </a:t>
            </a:r>
            <a:r>
              <a:rPr lang="en-US" altLang="en-US" sz="2400" b="1" dirty="0"/>
              <a:t>b</a:t>
            </a:r>
            <a:r>
              <a:rPr lang="en-US" altLang="en-US" sz="2400" dirty="0"/>
              <a:t>^2, </a:t>
            </a:r>
            <a:r>
              <a:rPr lang="en-US" altLang="en-US" sz="2400" b="1" dirty="0"/>
              <a:t>b</a:t>
            </a:r>
            <a:r>
              <a:rPr lang="en-US" altLang="en-US" sz="2400" dirty="0"/>
              <a:t>^3, ...</a:t>
            </a:r>
          </a:p>
          <a:p>
            <a:r>
              <a:rPr lang="en-US" altLang="en-US" sz="2400" dirty="0"/>
              <a:t>include all of the residue classes mod </a:t>
            </a:r>
            <a:r>
              <a:rPr lang="en-US" altLang="en-US" sz="2400" b="1" dirty="0"/>
              <a:t>p</a:t>
            </a:r>
            <a:r>
              <a:rPr lang="en-US" altLang="en-US" sz="2400" dirty="0"/>
              <a:t> (except 0).</a:t>
            </a:r>
          </a:p>
          <a:p>
            <a:r>
              <a:rPr lang="en-US" altLang="en-US" sz="2400" dirty="0"/>
              <a:t>Since there are </a:t>
            </a:r>
            <a:r>
              <a:rPr lang="en-US" altLang="en-US" sz="2400" b="1" dirty="0"/>
              <a:t>p-1</a:t>
            </a:r>
            <a:r>
              <a:rPr lang="en-US" altLang="en-US" sz="2400" dirty="0"/>
              <a:t> residue classes mod </a:t>
            </a:r>
            <a:r>
              <a:rPr lang="en-US" altLang="en-US" sz="2400" b="1" dirty="0"/>
              <a:t>p</a:t>
            </a:r>
            <a:r>
              <a:rPr lang="en-US" altLang="en-US" sz="2400" dirty="0"/>
              <a:t> (not counting 0), the first </a:t>
            </a:r>
            <a:r>
              <a:rPr lang="en-US" altLang="en-US" sz="2400" b="1" dirty="0"/>
              <a:t>p-1</a:t>
            </a:r>
            <a:r>
              <a:rPr lang="en-US" altLang="en-US" sz="2400" dirty="0"/>
              <a:t> powers of b must be different mod </a:t>
            </a:r>
            <a:r>
              <a:rPr lang="en-US" altLang="en-US" sz="2400" b="1" dirty="0"/>
              <a:t>p</a:t>
            </a:r>
            <a:r>
              <a:rPr lang="en-US" altLang="en-US" sz="2400" dirty="0"/>
              <a:t>.</a:t>
            </a:r>
          </a:p>
          <a:p>
            <a:r>
              <a:rPr lang="en-US" altLang="en-US" sz="2400" dirty="0"/>
              <a:t>We have noticed that the powers of </a:t>
            </a:r>
            <a:r>
              <a:rPr lang="en-US" altLang="en-US" sz="2400" b="1" dirty="0"/>
              <a:t>b</a:t>
            </a:r>
            <a:r>
              <a:rPr lang="en-US" altLang="en-US" sz="2400" dirty="0"/>
              <a:t> form a repeating cycle, and that cycle can't be longer than </a:t>
            </a:r>
            <a:r>
              <a:rPr lang="en-US" altLang="en-US" sz="2400" b="1" dirty="0"/>
              <a:t>p-1</a:t>
            </a:r>
            <a:r>
              <a:rPr lang="en-US" altLang="en-US" sz="2400" dirty="0"/>
              <a:t> (because of Fermat's Little Theorem). So, </a:t>
            </a:r>
            <a:r>
              <a:rPr lang="en-US" altLang="en-US" sz="2400" b="1" dirty="0"/>
              <a:t>b</a:t>
            </a:r>
            <a:r>
              <a:rPr lang="en-US" altLang="en-US" sz="2400" dirty="0"/>
              <a:t> is a primitive root if the cycle is as long as it can possibly be.</a:t>
            </a:r>
          </a:p>
          <a:p>
            <a:endParaRPr lang="en-US" altLang="en-US" sz="2400" dirty="0"/>
          </a:p>
          <a:p>
            <a:endParaRPr lang="en-US" altLang="en-US" sz="2400" dirty="0"/>
          </a:p>
          <a:p>
            <a:endParaRPr lang="en-US" altLang="en-US" sz="2400" dirty="0"/>
          </a:p>
        </p:txBody>
      </p:sp>
      <p:sp>
        <p:nvSpPr>
          <p:cNvPr id="3" name="Title 2"/>
          <p:cNvSpPr>
            <a:spLocks noGrp="1"/>
          </p:cNvSpPr>
          <p:nvPr>
            <p:ph type="title"/>
          </p:nvPr>
        </p:nvSpPr>
        <p:spPr>
          <a:xfrm>
            <a:off x="457200" y="274638"/>
            <a:ext cx="8229600" cy="563562"/>
          </a:xfrm>
        </p:spPr>
        <p:txBody>
          <a:bodyPr>
            <a:normAutofit fontScale="90000"/>
          </a:bodyPr>
          <a:lstStyle/>
          <a:p>
            <a:pPr>
              <a:defRPr/>
            </a:pPr>
            <a:r>
              <a:rPr lang="en-US" dirty="0"/>
              <a:t>primitive roots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Content Placeholder 1"/>
          <p:cNvSpPr>
            <a:spLocks noGrp="1"/>
          </p:cNvSpPr>
          <p:nvPr>
            <p:ph idx="1"/>
          </p:nvPr>
        </p:nvSpPr>
        <p:spPr/>
        <p:txBody>
          <a:bodyPr/>
          <a:lstStyle/>
          <a:p>
            <a:r>
              <a:rPr lang="en-US" altLang="en-US" sz="2400" dirty="0"/>
              <a:t>Examples: If p=7, then 3 is a primitive root for p because the powers of 3 are 1, 3, 2, 6, 4, 5---that is, every number mod 7 occurs except 0. But 2 isn't a primitive root because the powers of 2 are 1, 2, 4, 1, 2, 4, 1, 2, 4...missing several values.</a:t>
            </a:r>
          </a:p>
          <a:p>
            <a:endParaRPr lang="en-US" altLang="en-US" sz="2400" dirty="0"/>
          </a:p>
          <a:p>
            <a:r>
              <a:rPr lang="en-US" altLang="en-US" sz="2400" dirty="0"/>
              <a:t>Example: If p=13, then 2 ?</a:t>
            </a:r>
          </a:p>
          <a:p>
            <a:r>
              <a:rPr lang="en-US" altLang="en-US" sz="2400" dirty="0"/>
              <a:t>is a primitive root because the powers of 2 are</a:t>
            </a:r>
          </a:p>
          <a:p>
            <a:r>
              <a:rPr lang="en-US" altLang="en-US" sz="2400" dirty="0"/>
              <a:t>1, 2, 4, 8, 3, 6, 12, 11, 9, 5, 10, 7---which is all of the classes mod 13 except 0. There are other primitive roots for 13.</a:t>
            </a:r>
          </a:p>
          <a:p>
            <a:endParaRPr lang="en-US" altLang="en-US" sz="2400" dirty="0"/>
          </a:p>
        </p:txBody>
      </p:sp>
      <p:sp>
        <p:nvSpPr>
          <p:cNvPr id="3" name="Title 2"/>
          <p:cNvSpPr>
            <a:spLocks noGrp="1"/>
          </p:cNvSpPr>
          <p:nvPr>
            <p:ph type="title"/>
          </p:nvPr>
        </p:nvSpPr>
        <p:spPr/>
        <p:txBody>
          <a:bodyPr/>
          <a:lstStyle/>
          <a:p>
            <a:pPr>
              <a:defRPr/>
            </a:pPr>
            <a:r>
              <a:rPr lang="en-US" dirty="0"/>
              <a:t>primitive roots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27650">
                                            <p:txEl>
                                              <p:pRg st="3" end="3"/>
                                            </p:txEl>
                                          </p:spTgt>
                                        </p:tgtEl>
                                        <p:attrNameLst>
                                          <p:attrName>style.visibility</p:attrName>
                                        </p:attrNameLst>
                                      </p:cBhvr>
                                      <p:to>
                                        <p:strVal val="visible"/>
                                      </p:to>
                                    </p:set>
                                    <p:animEffect transition="in" filter="fade">
                                      <p:cBhvr>
                                        <p:cTn id="7" dur="1000"/>
                                        <p:tgtEl>
                                          <p:spTgt spid="27650">
                                            <p:txEl>
                                              <p:pRg st="3" end="3"/>
                                            </p:txEl>
                                          </p:spTgt>
                                        </p:tgtEl>
                                      </p:cBhvr>
                                    </p:animEffect>
                                    <p:anim calcmode="lin" valueType="num">
                                      <p:cBhvr>
                                        <p:cTn id="8" dur="1000" fill="hold"/>
                                        <p:tgtEl>
                                          <p:spTgt spid="27650">
                                            <p:txEl>
                                              <p:pRg st="3" end="3"/>
                                            </p:txEl>
                                          </p:spTgt>
                                        </p:tgtEl>
                                        <p:attrNameLst>
                                          <p:attrName>ppt_x</p:attrName>
                                        </p:attrNameLst>
                                      </p:cBhvr>
                                      <p:tavLst>
                                        <p:tav tm="0">
                                          <p:val>
                                            <p:strVal val="#ppt_x"/>
                                          </p:val>
                                        </p:tav>
                                        <p:tav tm="100000">
                                          <p:val>
                                            <p:strVal val="#ppt_x"/>
                                          </p:val>
                                        </p:tav>
                                      </p:tavLst>
                                    </p:anim>
                                    <p:anim calcmode="lin" valueType="num">
                                      <p:cBhvr>
                                        <p:cTn id="9" dur="1000" fill="hold"/>
                                        <p:tgtEl>
                                          <p:spTgt spid="27650">
                                            <p:txEl>
                                              <p:pRg st="3" end="3"/>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7650">
                                            <p:txEl>
                                              <p:pRg st="4" end="4"/>
                                            </p:txEl>
                                          </p:spTgt>
                                        </p:tgtEl>
                                        <p:attrNameLst>
                                          <p:attrName>style.visibility</p:attrName>
                                        </p:attrNameLst>
                                      </p:cBhvr>
                                      <p:to>
                                        <p:strVal val="visible"/>
                                      </p:to>
                                    </p:set>
                                    <p:animEffect transition="in" filter="fade">
                                      <p:cBhvr>
                                        <p:cTn id="12" dur="1000"/>
                                        <p:tgtEl>
                                          <p:spTgt spid="27650">
                                            <p:txEl>
                                              <p:pRg st="4" end="4"/>
                                            </p:txEl>
                                          </p:spTgt>
                                        </p:tgtEl>
                                      </p:cBhvr>
                                    </p:animEffect>
                                    <p:anim calcmode="lin" valueType="num">
                                      <p:cBhvr>
                                        <p:cTn id="13" dur="1000" fill="hold"/>
                                        <p:tgtEl>
                                          <p:spTgt spid="27650">
                                            <p:txEl>
                                              <p:pRg st="4" end="4"/>
                                            </p:txEl>
                                          </p:spTgt>
                                        </p:tgtEl>
                                        <p:attrNameLst>
                                          <p:attrName>ppt_x</p:attrName>
                                        </p:attrNameLst>
                                      </p:cBhvr>
                                      <p:tavLst>
                                        <p:tav tm="0">
                                          <p:val>
                                            <p:strVal val="#ppt_x"/>
                                          </p:val>
                                        </p:tav>
                                        <p:tav tm="100000">
                                          <p:val>
                                            <p:strVal val="#ppt_x"/>
                                          </p:val>
                                        </p:tav>
                                      </p:tavLst>
                                    </p:anim>
                                    <p:anim calcmode="lin" valueType="num">
                                      <p:cBhvr>
                                        <p:cTn id="14" dur="1000" fill="hold"/>
                                        <p:tgtEl>
                                          <p:spTgt spid="27650">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p:txBody>
          <a:bodyPr lIns="0" tIns="0" rIns="0" bIns="0" anchor="t"/>
          <a:lstStyle/>
          <a:p>
            <a:pPr eaLnBrk="1" fontAlgn="auto" hangingPunct="1">
              <a:spcAft>
                <a:spcPts val="0"/>
              </a:spcAft>
              <a:defRPr/>
            </a:pPr>
            <a:r>
              <a:rPr lang="en-US" altLang="ko-KR" dirty="0">
                <a:ea typeface="굴림" pitchFamily="50" charset="-127"/>
              </a:rPr>
              <a:t>Private </a:t>
            </a:r>
            <a:r>
              <a:rPr lang="en-AU" altLang="ko-KR" dirty="0">
                <a:ea typeface="굴림" pitchFamily="50" charset="-127"/>
              </a:rPr>
              <a:t>Key Cryptography</a:t>
            </a:r>
          </a:p>
        </p:txBody>
      </p:sp>
      <p:sp>
        <p:nvSpPr>
          <p:cNvPr id="10243" name="Rectangle 3"/>
          <p:cNvSpPr>
            <a:spLocks noGrp="1" noChangeArrowheads="1"/>
          </p:cNvSpPr>
          <p:nvPr>
            <p:ph type="body" idx="4294967295"/>
          </p:nvPr>
        </p:nvSpPr>
        <p:spPr>
          <a:xfrm>
            <a:off x="381000" y="1600200"/>
            <a:ext cx="8229600" cy="4525963"/>
          </a:xfrm>
        </p:spPr>
        <p:txBody>
          <a:bodyPr lIns="0" tIns="0" rIns="0" bIns="0"/>
          <a:lstStyle/>
          <a:p>
            <a:pPr marL="357188" indent="-357188" eaLnBrk="1" hangingPunct="1">
              <a:lnSpc>
                <a:spcPct val="90000"/>
              </a:lnSpc>
            </a:pPr>
            <a:r>
              <a:rPr lang="en-AU" altLang="ko-KR">
                <a:ea typeface="굴림" pitchFamily="34" charset="-127"/>
              </a:rPr>
              <a:t>traditional </a:t>
            </a:r>
            <a:r>
              <a:rPr lang="en-AU" altLang="ko-KR" b="1">
                <a:ea typeface="굴림" pitchFamily="34" charset="-127"/>
              </a:rPr>
              <a:t>private/secret/single key</a:t>
            </a:r>
            <a:r>
              <a:rPr lang="en-AU" altLang="ko-KR">
                <a:ea typeface="굴림" pitchFamily="34" charset="-127"/>
              </a:rPr>
              <a:t> cryptography uses </a:t>
            </a:r>
            <a:r>
              <a:rPr lang="en-AU" altLang="ko-KR" b="1">
                <a:ea typeface="굴림" pitchFamily="34" charset="-127"/>
              </a:rPr>
              <a:t>one</a:t>
            </a:r>
            <a:r>
              <a:rPr lang="en-AU" altLang="ko-KR">
                <a:ea typeface="굴림" pitchFamily="34" charset="-127"/>
              </a:rPr>
              <a:t> key </a:t>
            </a:r>
          </a:p>
          <a:p>
            <a:pPr marL="357188" indent="-357188" eaLnBrk="1" hangingPunct="1">
              <a:lnSpc>
                <a:spcPct val="90000"/>
              </a:lnSpc>
            </a:pPr>
            <a:r>
              <a:rPr lang="en-AU" altLang="ko-KR">
                <a:ea typeface="굴림" pitchFamily="34" charset="-127"/>
              </a:rPr>
              <a:t>shared by both sender and receiver </a:t>
            </a:r>
          </a:p>
          <a:p>
            <a:pPr marL="357188" indent="-357188" eaLnBrk="1" hangingPunct="1">
              <a:lnSpc>
                <a:spcPct val="90000"/>
              </a:lnSpc>
            </a:pPr>
            <a:r>
              <a:rPr lang="en-AU" altLang="ko-KR">
                <a:ea typeface="굴림" pitchFamily="34" charset="-127"/>
              </a:rPr>
              <a:t>if this key is disclosed communications are compromised </a:t>
            </a:r>
          </a:p>
          <a:p>
            <a:pPr marL="357188" indent="-357188" eaLnBrk="1" hangingPunct="1">
              <a:lnSpc>
                <a:spcPct val="90000"/>
              </a:lnSpc>
            </a:pPr>
            <a:r>
              <a:rPr lang="en-AU" altLang="ko-KR">
                <a:ea typeface="굴림" pitchFamily="34" charset="-127"/>
              </a:rPr>
              <a:t>also is </a:t>
            </a:r>
            <a:r>
              <a:rPr lang="en-AU" altLang="ko-KR" b="1">
                <a:ea typeface="굴림" pitchFamily="34" charset="-127"/>
              </a:rPr>
              <a:t>symmetric</a:t>
            </a:r>
            <a:r>
              <a:rPr lang="en-AU" altLang="ko-KR">
                <a:ea typeface="굴림" pitchFamily="34" charset="-127"/>
              </a:rPr>
              <a:t>, parties are equal </a:t>
            </a:r>
          </a:p>
          <a:p>
            <a:pPr marL="357188" indent="-357188" eaLnBrk="1" hangingPunct="1">
              <a:lnSpc>
                <a:spcPct val="90000"/>
              </a:lnSpc>
            </a:pPr>
            <a:r>
              <a:rPr lang="en-AU" altLang="ko-KR">
                <a:ea typeface="굴림" pitchFamily="34" charset="-127"/>
              </a:rPr>
              <a:t>hence does not protect sender from receiver forging a message &amp; claiming is sent by sender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Content Placeholder 1"/>
          <p:cNvSpPr>
            <a:spLocks noGrp="1"/>
          </p:cNvSpPr>
          <p:nvPr>
            <p:ph idx="1"/>
          </p:nvPr>
        </p:nvSpPr>
        <p:spPr/>
        <p:txBody>
          <a:bodyPr/>
          <a:lstStyle/>
          <a:p>
            <a:r>
              <a:rPr lang="en-US" altLang="en-US"/>
              <a:t>Theorem: If p is a prime, then there is a primitive root for p.</a:t>
            </a:r>
          </a:p>
          <a:p>
            <a:r>
              <a:rPr lang="en-US" altLang="en-US"/>
              <a:t>(In fact, if p is a prime and p&gt;2, there are always at least two primitive roots, and sometimes many more.)</a:t>
            </a:r>
          </a:p>
          <a:p>
            <a:endParaRPr lang="en-US" altLang="en-US"/>
          </a:p>
          <a:p>
            <a:r>
              <a:rPr lang="en-US" altLang="en-US"/>
              <a:t>How to find a primitive root for p? Just try possibilities, starting with 2, 3, ..., until you find one that works.</a:t>
            </a:r>
          </a:p>
          <a:p>
            <a:endParaRPr lang="en-US" altLang="en-US"/>
          </a:p>
          <a:p>
            <a:endParaRPr lang="en-US" altLang="en-US"/>
          </a:p>
        </p:txBody>
      </p:sp>
      <p:sp>
        <p:nvSpPr>
          <p:cNvPr id="3" name="Title 2"/>
          <p:cNvSpPr>
            <a:spLocks noGrp="1"/>
          </p:cNvSpPr>
          <p:nvPr>
            <p:ph type="title"/>
          </p:nvPr>
        </p:nvSpPr>
        <p:spPr/>
        <p:txBody>
          <a:bodyPr/>
          <a:lstStyle/>
          <a:p>
            <a:pPr>
              <a:defRPr/>
            </a:pPr>
            <a:r>
              <a:rPr lang="en-US" dirty="0"/>
              <a:t>primitive roots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idx="4294967295"/>
          </p:nvPr>
        </p:nvSpPr>
        <p:spPr>
          <a:xfrm>
            <a:off x="381000" y="274638"/>
            <a:ext cx="8229600" cy="1143000"/>
          </a:xfrm>
        </p:spPr>
        <p:txBody>
          <a:bodyPr lIns="0" tIns="0" rIns="0" bIns="0" anchor="t"/>
          <a:lstStyle/>
          <a:p>
            <a:pPr eaLnBrk="1" fontAlgn="auto" hangingPunct="1">
              <a:spcAft>
                <a:spcPts val="0"/>
              </a:spcAft>
              <a:defRPr/>
            </a:pPr>
            <a:r>
              <a:rPr lang="en-AU" altLang="ko-KR" dirty="0">
                <a:ea typeface="굴림" pitchFamily="50" charset="-127"/>
              </a:rPr>
              <a:t>Public-Key Cryptography</a:t>
            </a:r>
          </a:p>
        </p:txBody>
      </p:sp>
      <p:sp>
        <p:nvSpPr>
          <p:cNvPr id="11267" name="Rectangle 3"/>
          <p:cNvSpPr>
            <a:spLocks noGrp="1" noChangeArrowheads="1"/>
          </p:cNvSpPr>
          <p:nvPr>
            <p:ph type="body" idx="4294967295"/>
          </p:nvPr>
        </p:nvSpPr>
        <p:spPr>
          <a:xfrm>
            <a:off x="304800" y="1600200"/>
            <a:ext cx="8229600" cy="4525963"/>
          </a:xfrm>
        </p:spPr>
        <p:txBody>
          <a:bodyPr lIns="0" tIns="0" rIns="0" bIns="0"/>
          <a:lstStyle/>
          <a:p>
            <a:pPr marL="357188" indent="-357188" eaLnBrk="1" hangingPunct="1"/>
            <a:r>
              <a:rPr lang="en-AU" altLang="ko-KR">
                <a:ea typeface="굴림" pitchFamily="34" charset="-127"/>
              </a:rPr>
              <a:t>probably most significant advance in the 3000 year history of cryptography </a:t>
            </a:r>
          </a:p>
          <a:p>
            <a:pPr marL="357188" indent="-357188" eaLnBrk="1" hangingPunct="1"/>
            <a:r>
              <a:rPr lang="en-US" altLang="ko-KR">
                <a:ea typeface="굴림" pitchFamily="34" charset="-127"/>
              </a:rPr>
              <a:t>uses </a:t>
            </a:r>
            <a:r>
              <a:rPr lang="en-US" altLang="ko-KR" b="1">
                <a:ea typeface="굴림" pitchFamily="34" charset="-127"/>
              </a:rPr>
              <a:t>two</a:t>
            </a:r>
            <a:r>
              <a:rPr lang="en-US" altLang="ko-KR">
                <a:ea typeface="굴림" pitchFamily="34" charset="-127"/>
              </a:rPr>
              <a:t> keys – a public &amp; a private key</a:t>
            </a:r>
            <a:endParaRPr lang="en-AU" altLang="ko-KR">
              <a:ea typeface="굴림" pitchFamily="34" charset="-127"/>
            </a:endParaRPr>
          </a:p>
          <a:p>
            <a:pPr marL="357188" indent="-357188" eaLnBrk="1" hangingPunct="1"/>
            <a:r>
              <a:rPr lang="en-AU" altLang="ko-KR" b="1">
                <a:ea typeface="굴림" pitchFamily="34" charset="-127"/>
              </a:rPr>
              <a:t>asymmetric</a:t>
            </a:r>
            <a:r>
              <a:rPr lang="en-AU" altLang="ko-KR">
                <a:ea typeface="굴림" pitchFamily="34" charset="-127"/>
              </a:rPr>
              <a:t> since parties are </a:t>
            </a:r>
            <a:r>
              <a:rPr lang="en-AU" altLang="ko-KR" b="1">
                <a:ea typeface="굴림" pitchFamily="34" charset="-127"/>
              </a:rPr>
              <a:t>not</a:t>
            </a:r>
            <a:r>
              <a:rPr lang="en-AU" altLang="ko-KR">
                <a:ea typeface="굴림" pitchFamily="34" charset="-127"/>
              </a:rPr>
              <a:t> equal </a:t>
            </a:r>
          </a:p>
          <a:p>
            <a:pPr marL="357188" indent="-357188" eaLnBrk="1" hangingPunct="1"/>
            <a:r>
              <a:rPr lang="en-AU" altLang="ko-KR">
                <a:ea typeface="굴림" pitchFamily="34" charset="-127"/>
              </a:rPr>
              <a:t>uses clever application of number theoretic concepts to function</a:t>
            </a:r>
          </a:p>
          <a:p>
            <a:pPr marL="357188" indent="-357188" eaLnBrk="1" hangingPunct="1"/>
            <a:r>
              <a:rPr lang="en-US" altLang="ko-KR">
                <a:ea typeface="굴림" pitchFamily="34" charset="-127"/>
              </a:rPr>
              <a:t>complements </a:t>
            </a:r>
            <a:r>
              <a:rPr lang="en-US" altLang="ko-KR" b="1">
                <a:ea typeface="굴림" pitchFamily="34" charset="-127"/>
              </a:rPr>
              <a:t>rather than</a:t>
            </a:r>
            <a:r>
              <a:rPr lang="en-US" altLang="ko-KR">
                <a:ea typeface="굴림" pitchFamily="34" charset="-127"/>
              </a:rPr>
              <a:t> replaces private key crypto</a:t>
            </a:r>
            <a:endParaRPr lang="en-AU" altLang="ko-KR">
              <a:ea typeface="굴림" pitchFamily="34" charset="-127"/>
            </a:endParaRPr>
          </a:p>
        </p:txBody>
      </p:sp>
      <p:sp>
        <p:nvSpPr>
          <p:cNvPr id="4" name="Rectangle 3"/>
          <p:cNvSpPr>
            <a:spLocks noChangeArrowheads="1"/>
          </p:cNvSpPr>
          <p:nvPr/>
        </p:nvSpPr>
        <p:spPr bwMode="auto">
          <a:xfrm>
            <a:off x="304800" y="5181600"/>
            <a:ext cx="81534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defRPr>
            </a:lvl1pPr>
            <a:lvl2pPr eaLnBrk="0" hangingPunct="0">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defRPr>
            </a:lvl2pPr>
            <a:lvl3pPr marL="1143000" indent="-228600" eaLnBrk="0" hangingPunct="0">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defRPr>
            </a:lvl3pPr>
            <a:lvl4pPr marL="1600200" indent="-228600" eaLnBrk="0" hangingPunct="0">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marL="2057400" indent="-228600" eaLnBrk="0" hangingPunct="0">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lvl="1" eaLnBrk="1" hangingPunct="1">
              <a:spcBef>
                <a:spcPct val="0"/>
              </a:spcBef>
              <a:buClrTx/>
              <a:buFontTx/>
              <a:buNone/>
            </a:pPr>
            <a:r>
              <a:rPr lang="en-US" altLang="zh-CN" sz="2400">
                <a:latin typeface="Arial" panose="020B0604020202020204" pitchFamily="34" charset="0"/>
                <a:ea typeface="SimSun" panose="02010600030101010101" pitchFamily="2" charset="-122"/>
              </a:rPr>
              <a:t>“It is insufficient to protect ourselves with laws; we need to protect ourselves with mathematics.”		</a:t>
            </a:r>
          </a:p>
          <a:p>
            <a:pPr lvl="1" eaLnBrk="1" hangingPunct="1">
              <a:spcBef>
                <a:spcPct val="0"/>
              </a:spcBef>
              <a:buClrTx/>
              <a:buFontTx/>
              <a:buNone/>
            </a:pPr>
            <a:r>
              <a:rPr lang="en-US" altLang="zh-CN" sz="2400">
                <a:latin typeface="Arial" panose="020B0604020202020204" pitchFamily="34" charset="0"/>
                <a:ea typeface="SimSun" panose="02010600030101010101" pitchFamily="2" charset="-122"/>
              </a:rPr>
              <a:t>					-Bruce Schneier </a:t>
            </a:r>
            <a:endParaRPr lang="en-US" altLang="ko-KR" sz="2400">
              <a:latin typeface="Arial" panose="020B0604020202020204" pitchFamily="34" charset="0"/>
              <a:ea typeface="굴림" pitchFamily="34" charset="-127"/>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idx="4294967295"/>
          </p:nvPr>
        </p:nvSpPr>
        <p:spPr>
          <a:xfrm>
            <a:off x="381000" y="274638"/>
            <a:ext cx="8229600" cy="1143000"/>
          </a:xfrm>
        </p:spPr>
        <p:txBody>
          <a:bodyPr lIns="0" tIns="0" rIns="0" bIns="0" anchor="t"/>
          <a:lstStyle/>
          <a:p>
            <a:pPr eaLnBrk="1" fontAlgn="auto" hangingPunct="1">
              <a:spcAft>
                <a:spcPts val="0"/>
              </a:spcAft>
              <a:defRPr/>
            </a:pPr>
            <a:r>
              <a:rPr lang="en-AU" altLang="ko-KR" dirty="0">
                <a:ea typeface="굴림" pitchFamily="50" charset="-127"/>
              </a:rPr>
              <a:t>Public-Key Cryptography</a:t>
            </a:r>
          </a:p>
        </p:txBody>
      </p:sp>
      <p:sp>
        <p:nvSpPr>
          <p:cNvPr id="12291" name="Rectangle 3"/>
          <p:cNvSpPr>
            <a:spLocks noGrp="1" noChangeArrowheads="1"/>
          </p:cNvSpPr>
          <p:nvPr>
            <p:ph type="body" idx="4294967295"/>
          </p:nvPr>
        </p:nvSpPr>
        <p:spPr>
          <a:xfrm>
            <a:off x="304800" y="1600200"/>
            <a:ext cx="8229600" cy="4525963"/>
          </a:xfrm>
        </p:spPr>
        <p:txBody>
          <a:bodyPr lIns="0" tIns="0" rIns="0" bIns="0"/>
          <a:lstStyle/>
          <a:p>
            <a:pPr marL="357188" indent="-357188" eaLnBrk="1" hangingPunct="1"/>
            <a:r>
              <a:rPr lang="en-AU" altLang="ko-KR" sz="2800" b="1">
                <a:ea typeface="굴림" pitchFamily="34" charset="-127"/>
              </a:rPr>
              <a:t>public-key/two-key/asymmetric</a:t>
            </a:r>
            <a:r>
              <a:rPr lang="en-AU" altLang="ko-KR" sz="2800">
                <a:ea typeface="굴림" pitchFamily="34" charset="-127"/>
              </a:rPr>
              <a:t> cryptography involves the use of </a:t>
            </a:r>
            <a:r>
              <a:rPr lang="en-AU" altLang="ko-KR" sz="2800" b="1">
                <a:ea typeface="굴림" pitchFamily="34" charset="-127"/>
              </a:rPr>
              <a:t>two</a:t>
            </a:r>
            <a:r>
              <a:rPr lang="en-AU" altLang="ko-KR" sz="2800">
                <a:ea typeface="굴림" pitchFamily="34" charset="-127"/>
              </a:rPr>
              <a:t> keys: </a:t>
            </a:r>
          </a:p>
          <a:p>
            <a:pPr marL="628650" lvl="1" indent="-331788" eaLnBrk="1" hangingPunct="1"/>
            <a:r>
              <a:rPr lang="en-AU" altLang="ko-KR" sz="2400">
                <a:ea typeface="굴림" pitchFamily="34" charset="-127"/>
              </a:rPr>
              <a:t>a </a:t>
            </a:r>
            <a:r>
              <a:rPr lang="en-AU" altLang="ko-KR" sz="2400" b="1">
                <a:ea typeface="굴림" pitchFamily="34" charset="-127"/>
              </a:rPr>
              <a:t>public-key</a:t>
            </a:r>
            <a:r>
              <a:rPr lang="en-AU" altLang="ko-KR" sz="2400">
                <a:ea typeface="굴림" pitchFamily="34" charset="-127"/>
              </a:rPr>
              <a:t>, which may be known by anybody, and can be used to </a:t>
            </a:r>
            <a:r>
              <a:rPr lang="en-AU" altLang="ko-KR" sz="2400" b="1">
                <a:ea typeface="굴림" pitchFamily="34" charset="-127"/>
              </a:rPr>
              <a:t>encrypt messages</a:t>
            </a:r>
            <a:r>
              <a:rPr lang="en-AU" altLang="ko-KR" sz="2400">
                <a:ea typeface="굴림" pitchFamily="34" charset="-127"/>
              </a:rPr>
              <a:t>, and </a:t>
            </a:r>
            <a:r>
              <a:rPr lang="en-AU" altLang="ko-KR" sz="2400" b="1">
                <a:ea typeface="굴림" pitchFamily="34" charset="-127"/>
              </a:rPr>
              <a:t>verify signatures</a:t>
            </a:r>
            <a:r>
              <a:rPr lang="en-AU" altLang="ko-KR" sz="2400">
                <a:ea typeface="굴림" pitchFamily="34" charset="-127"/>
              </a:rPr>
              <a:t> </a:t>
            </a:r>
          </a:p>
          <a:p>
            <a:pPr marL="628650" lvl="1" indent="-331788" eaLnBrk="1" hangingPunct="1"/>
            <a:r>
              <a:rPr lang="en-AU" altLang="ko-KR" sz="2400">
                <a:ea typeface="굴림" pitchFamily="34" charset="-127"/>
              </a:rPr>
              <a:t>a </a:t>
            </a:r>
            <a:r>
              <a:rPr lang="en-AU" altLang="ko-KR" sz="2400" b="1">
                <a:ea typeface="굴림" pitchFamily="34" charset="-127"/>
              </a:rPr>
              <a:t>private-key</a:t>
            </a:r>
            <a:r>
              <a:rPr lang="en-AU" altLang="ko-KR" sz="2400">
                <a:ea typeface="굴림" pitchFamily="34" charset="-127"/>
              </a:rPr>
              <a:t>, known only to the recipient, used to </a:t>
            </a:r>
            <a:r>
              <a:rPr lang="en-AU" altLang="ko-KR" sz="2400" b="1">
                <a:ea typeface="굴림" pitchFamily="34" charset="-127"/>
              </a:rPr>
              <a:t>decrypt messages</a:t>
            </a:r>
            <a:r>
              <a:rPr lang="en-AU" altLang="ko-KR" sz="2400">
                <a:ea typeface="굴림" pitchFamily="34" charset="-127"/>
              </a:rPr>
              <a:t>, and </a:t>
            </a:r>
            <a:r>
              <a:rPr lang="en-AU" altLang="ko-KR" sz="2400" b="1">
                <a:ea typeface="굴림" pitchFamily="34" charset="-127"/>
              </a:rPr>
              <a:t>sign</a:t>
            </a:r>
            <a:r>
              <a:rPr lang="en-AU" altLang="ko-KR" sz="2400">
                <a:ea typeface="굴림" pitchFamily="34" charset="-127"/>
              </a:rPr>
              <a:t> (create)</a:t>
            </a:r>
            <a:r>
              <a:rPr lang="en-AU" altLang="ko-KR" sz="2400" b="1">
                <a:ea typeface="굴림" pitchFamily="34" charset="-127"/>
              </a:rPr>
              <a:t> signatures</a:t>
            </a:r>
            <a:endParaRPr lang="en-AU" altLang="ko-KR" sz="2400">
              <a:ea typeface="굴림" pitchFamily="34" charset="-127"/>
            </a:endParaRPr>
          </a:p>
          <a:p>
            <a:pPr marL="357188" indent="-357188" eaLnBrk="1" hangingPunct="1"/>
            <a:r>
              <a:rPr lang="en-AU" altLang="ko-KR" sz="2800">
                <a:ea typeface="굴림" pitchFamily="34" charset="-127"/>
              </a:rPr>
              <a:t>is </a:t>
            </a:r>
            <a:r>
              <a:rPr lang="en-AU" altLang="ko-KR" sz="2800" b="1">
                <a:ea typeface="굴림" pitchFamily="34" charset="-127"/>
              </a:rPr>
              <a:t>asymmetric</a:t>
            </a:r>
            <a:r>
              <a:rPr lang="en-AU" altLang="ko-KR" sz="2800">
                <a:ea typeface="굴림" pitchFamily="34" charset="-127"/>
              </a:rPr>
              <a:t> because</a:t>
            </a:r>
          </a:p>
          <a:p>
            <a:pPr marL="628650" lvl="1" indent="-331788" eaLnBrk="1" hangingPunct="1"/>
            <a:r>
              <a:rPr lang="en-AU" altLang="ko-KR" sz="2400">
                <a:ea typeface="굴림" pitchFamily="34" charset="-127"/>
              </a:rPr>
              <a:t>those who encrypt messages or verify signatures </a:t>
            </a:r>
            <a:r>
              <a:rPr lang="en-AU" altLang="ko-KR" sz="2400" b="1">
                <a:ea typeface="굴림" pitchFamily="34" charset="-127"/>
              </a:rPr>
              <a:t>cannot</a:t>
            </a:r>
            <a:r>
              <a:rPr lang="en-AU" altLang="ko-KR" sz="2400">
                <a:ea typeface="굴림" pitchFamily="34" charset="-127"/>
              </a:rPr>
              <a:t> decrypt messages or create signatures</a:t>
            </a:r>
          </a:p>
          <a:p>
            <a:pPr marL="357188" indent="-357188" eaLnBrk="1" hangingPunct="1"/>
            <a:endParaRPr lang="en-AU" altLang="ko-KR" sz="2800">
              <a:ea typeface="굴림" pitchFamily="34" charset="-127"/>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2291">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29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idx="4294967295"/>
          </p:nvPr>
        </p:nvSpPr>
        <p:spPr>
          <a:xfrm>
            <a:off x="381000" y="274638"/>
            <a:ext cx="8229600" cy="1143000"/>
          </a:xfrm>
        </p:spPr>
        <p:txBody>
          <a:bodyPr lIns="0" tIns="0" rIns="0" bIns="0" anchor="t"/>
          <a:lstStyle/>
          <a:p>
            <a:pPr eaLnBrk="1" fontAlgn="auto" hangingPunct="1">
              <a:spcAft>
                <a:spcPts val="0"/>
              </a:spcAft>
              <a:defRPr/>
            </a:pPr>
            <a:r>
              <a:rPr lang="en-AU" altLang="ko-KR" dirty="0">
                <a:ea typeface="굴림" pitchFamily="50" charset="-127"/>
              </a:rPr>
              <a:t>Public-Key Cryptography</a:t>
            </a:r>
          </a:p>
        </p:txBody>
      </p:sp>
      <p:pic>
        <p:nvPicPr>
          <p:cNvPr id="13315" name="Picture 3"/>
          <p:cNvPicPr>
            <a:picLocks noGrp="1" noChangeAspect="1" noChangeArrowheads="1"/>
          </p:cNvPicPr>
          <p:nvPr>
            <p:ph type="body" idx="4294967295"/>
          </p:nvPr>
        </p:nvPicPr>
        <p:blipFill>
          <a:blip r:embed="rId3">
            <a:extLst>
              <a:ext uri="{28A0092B-C50C-407E-A947-70E740481C1C}">
                <a14:useLocalDpi xmlns:a14="http://schemas.microsoft.com/office/drawing/2010/main" val="0"/>
              </a:ext>
            </a:extLst>
          </a:blip>
          <a:srcRect/>
          <a:stretch>
            <a:fillRect/>
          </a:stretch>
        </p:blipFill>
        <p:spPr>
          <a:xfrm>
            <a:off x="381000" y="1600200"/>
            <a:ext cx="8229600" cy="4525963"/>
          </a:xfr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idx="4294967295"/>
          </p:nvPr>
        </p:nvSpPr>
        <p:spPr>
          <a:xfrm>
            <a:off x="381000" y="274638"/>
            <a:ext cx="8229600" cy="1143000"/>
          </a:xfrm>
        </p:spPr>
        <p:txBody>
          <a:bodyPr lIns="0" tIns="0" rIns="0" bIns="0" anchor="t"/>
          <a:lstStyle/>
          <a:p>
            <a:pPr eaLnBrk="1" fontAlgn="auto" hangingPunct="1">
              <a:spcAft>
                <a:spcPts val="0"/>
              </a:spcAft>
              <a:defRPr/>
            </a:pPr>
            <a:r>
              <a:rPr lang="en-AU" altLang="ko-KR" dirty="0">
                <a:ea typeface="굴림" pitchFamily="50" charset="-127"/>
              </a:rPr>
              <a:t>Why Public-Key Cryptography?</a:t>
            </a:r>
          </a:p>
        </p:txBody>
      </p:sp>
      <p:sp>
        <p:nvSpPr>
          <p:cNvPr id="14339" name="Rectangle 3"/>
          <p:cNvSpPr>
            <a:spLocks noGrp="1" noChangeArrowheads="1"/>
          </p:cNvSpPr>
          <p:nvPr>
            <p:ph type="body" idx="4294967295"/>
          </p:nvPr>
        </p:nvSpPr>
        <p:spPr>
          <a:xfrm>
            <a:off x="381000" y="1600200"/>
            <a:ext cx="8229600" cy="4525963"/>
          </a:xfrm>
        </p:spPr>
        <p:txBody>
          <a:bodyPr lIns="0" tIns="0" rIns="0" bIns="0"/>
          <a:lstStyle/>
          <a:p>
            <a:pPr marL="357188" indent="-357188" algn="just" eaLnBrk="1" hangingPunct="1"/>
            <a:r>
              <a:rPr lang="en-US" altLang="ko-KR">
                <a:ea typeface="굴림" pitchFamily="34" charset="-127"/>
              </a:rPr>
              <a:t>developed to address two key issues:</a:t>
            </a:r>
          </a:p>
          <a:p>
            <a:pPr marL="628650" lvl="1" indent="-331788" algn="just" eaLnBrk="1" hangingPunct="1"/>
            <a:r>
              <a:rPr lang="en-US" altLang="ko-KR" b="1">
                <a:ea typeface="굴림" pitchFamily="34" charset="-127"/>
              </a:rPr>
              <a:t>key distribution</a:t>
            </a:r>
            <a:r>
              <a:rPr lang="en-US" altLang="ko-KR">
                <a:ea typeface="굴림" pitchFamily="34" charset="-127"/>
              </a:rPr>
              <a:t> – how to have secure communications in general without having to trust a KDC with your key</a:t>
            </a:r>
          </a:p>
          <a:p>
            <a:pPr marL="628650" lvl="1" indent="-331788" algn="just" eaLnBrk="1" hangingPunct="1"/>
            <a:r>
              <a:rPr lang="en-US" altLang="ko-KR" b="1">
                <a:ea typeface="굴림" pitchFamily="34" charset="-127"/>
              </a:rPr>
              <a:t>digital signatures</a:t>
            </a:r>
            <a:r>
              <a:rPr lang="en-US" altLang="ko-KR">
                <a:ea typeface="굴림" pitchFamily="34" charset="-127"/>
              </a:rPr>
              <a:t> – how to verify a message comes intact from the claimed sender</a:t>
            </a:r>
          </a:p>
          <a:p>
            <a:pPr marL="628650" lvl="1" indent="-331788" algn="just" eaLnBrk="1" hangingPunct="1"/>
            <a:r>
              <a:rPr lang="en-US" altLang="ko-KR">
                <a:ea typeface="굴림" pitchFamily="34" charset="-127"/>
              </a:rPr>
              <a:t>Can also be used for secrecy or confidentiality for encryption/decryption</a:t>
            </a:r>
          </a:p>
          <a:p>
            <a:pPr marL="357188" indent="-357188" algn="just" eaLnBrk="1" hangingPunct="1"/>
            <a:r>
              <a:rPr lang="en-US" altLang="ko-KR">
                <a:ea typeface="굴림" pitchFamily="34" charset="-127"/>
              </a:rPr>
              <a:t>public invention due to Whitfield Diffie &amp; Martin Hellman at Stanford Uni in 1976</a:t>
            </a:r>
          </a:p>
          <a:p>
            <a:pPr marL="628650" lvl="1" indent="-331788" algn="just" eaLnBrk="1" hangingPunct="1"/>
            <a:r>
              <a:rPr lang="en-US" altLang="ko-KR">
                <a:ea typeface="굴림" pitchFamily="34" charset="-127"/>
              </a:rPr>
              <a:t>known earlier in classified community</a:t>
            </a:r>
          </a:p>
          <a:p>
            <a:pPr marL="628650" lvl="1" indent="-331788" algn="just" eaLnBrk="1" hangingPunct="1"/>
            <a:endParaRPr lang="en-AU" altLang="ko-KR">
              <a:ea typeface="굴림" pitchFamily="34" charset="-127"/>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idx="4294967295"/>
          </p:nvPr>
        </p:nvSpPr>
        <p:spPr>
          <a:xfrm>
            <a:off x="381000" y="274638"/>
            <a:ext cx="8229600" cy="1143000"/>
          </a:xfrm>
        </p:spPr>
        <p:txBody>
          <a:bodyPr lIns="0" tIns="0" rIns="0" bIns="0" anchor="t"/>
          <a:lstStyle/>
          <a:p>
            <a:pPr eaLnBrk="1" fontAlgn="auto" hangingPunct="1">
              <a:spcAft>
                <a:spcPts val="0"/>
              </a:spcAft>
              <a:defRPr/>
            </a:pPr>
            <a:r>
              <a:rPr lang="en-AU" altLang="ko-KR" dirty="0">
                <a:ea typeface="굴림" pitchFamily="50" charset="-127"/>
              </a:rPr>
              <a:t>Public-Key Characteristics</a:t>
            </a:r>
          </a:p>
        </p:txBody>
      </p:sp>
      <p:sp>
        <p:nvSpPr>
          <p:cNvPr id="15363" name="Rectangle 3"/>
          <p:cNvSpPr>
            <a:spLocks noGrp="1" noChangeArrowheads="1"/>
          </p:cNvSpPr>
          <p:nvPr>
            <p:ph type="body" idx="4294967295"/>
          </p:nvPr>
        </p:nvSpPr>
        <p:spPr>
          <a:xfrm>
            <a:off x="304800" y="1600200"/>
            <a:ext cx="8229600" cy="4525963"/>
          </a:xfrm>
        </p:spPr>
        <p:txBody>
          <a:bodyPr lIns="0" tIns="0" rIns="0" bIns="0"/>
          <a:lstStyle/>
          <a:p>
            <a:pPr marL="357188" indent="-357188" eaLnBrk="1" hangingPunct="1"/>
            <a:r>
              <a:rPr lang="en-AU" altLang="ko-KR">
                <a:ea typeface="굴림" pitchFamily="34" charset="-127"/>
              </a:rPr>
              <a:t>Public-Key algorithms rely on two keys with the characteristics that it is:</a:t>
            </a:r>
          </a:p>
          <a:p>
            <a:pPr marL="628650" lvl="1" indent="-331788" eaLnBrk="1" hangingPunct="1"/>
            <a:r>
              <a:rPr lang="en-AU" altLang="ko-KR">
                <a:ea typeface="굴림" pitchFamily="34" charset="-127"/>
              </a:rPr>
              <a:t>computationally infeasible to find decryption key knowing only algorithm &amp; encryption key</a:t>
            </a:r>
          </a:p>
          <a:p>
            <a:pPr marL="628650" lvl="1" indent="-331788" eaLnBrk="1" hangingPunct="1"/>
            <a:r>
              <a:rPr lang="en-AU" altLang="ko-KR">
                <a:ea typeface="굴림" pitchFamily="34" charset="-127"/>
              </a:rPr>
              <a:t>computationally easy to en/decrypt messages when the relevant (en/decrypt) key is known</a:t>
            </a:r>
          </a:p>
          <a:p>
            <a:pPr marL="628650" lvl="1" indent="-331788" eaLnBrk="1" hangingPunct="1"/>
            <a:r>
              <a:rPr lang="en-AU" altLang="ko-KR">
                <a:ea typeface="굴림" pitchFamily="34" charset="-127"/>
              </a:rPr>
              <a:t>either of the two related keys can be used for encryption, with the other used for decryption (in some schemes)</a:t>
            </a:r>
          </a:p>
          <a:p>
            <a:pPr marL="628650" lvl="1" indent="-331788" eaLnBrk="1" hangingPunct="1"/>
            <a:endParaRPr lang="en-AU" altLang="ko-KR">
              <a:ea typeface="굴림" pitchFamily="34" charset="-127"/>
            </a:endParaRPr>
          </a:p>
          <a:p>
            <a:pPr marL="628650" lvl="1" indent="-331788" eaLnBrk="1" hangingPunct="1"/>
            <a:endParaRPr lang="en-AU" altLang="ko-KR">
              <a:ea typeface="굴림" pitchFamily="34" charset="-127"/>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idx="4294967295"/>
          </p:nvPr>
        </p:nvSpPr>
        <p:spPr/>
        <p:txBody>
          <a:bodyPr lIns="0" tIns="0" rIns="0" bIns="0" anchor="t"/>
          <a:lstStyle/>
          <a:p>
            <a:pPr eaLnBrk="1" fontAlgn="auto" hangingPunct="1">
              <a:spcAft>
                <a:spcPts val="0"/>
              </a:spcAft>
              <a:defRPr/>
            </a:pPr>
            <a:r>
              <a:rPr lang="en-AU" altLang="ko-KR" dirty="0">
                <a:ea typeface="굴림" pitchFamily="50" charset="-127"/>
              </a:rPr>
              <a:t>Public-Key Cryptosystems</a:t>
            </a:r>
          </a:p>
        </p:txBody>
      </p:sp>
      <p:pic>
        <p:nvPicPr>
          <p:cNvPr id="16387" name="Picture 3"/>
          <p:cNvPicPr>
            <a:picLocks noGrp="1" noChangeAspect="1" noChangeArrowheads="1"/>
          </p:cNvPicPr>
          <p:nvPr>
            <p:ph type="body" idx="4294967295"/>
          </p:nvPr>
        </p:nvPicPr>
        <p:blipFill>
          <a:blip r:embed="rId3">
            <a:extLst>
              <a:ext uri="{28A0092B-C50C-407E-A947-70E740481C1C}">
                <a14:useLocalDpi xmlns:a14="http://schemas.microsoft.com/office/drawing/2010/main" val="0"/>
              </a:ext>
            </a:extLst>
          </a:blip>
          <a:srcRect/>
          <a:stretch>
            <a:fillRect/>
          </a:stretch>
        </p:blipFill>
        <p:spPr>
          <a:xfrm>
            <a:off x="457200" y="1600200"/>
            <a:ext cx="8229600" cy="4525963"/>
          </a:xfr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idx="4294967295"/>
          </p:nvPr>
        </p:nvSpPr>
        <p:spPr/>
        <p:txBody>
          <a:bodyPr lIns="0" tIns="0" rIns="0" bIns="0" anchor="t"/>
          <a:lstStyle/>
          <a:p>
            <a:pPr eaLnBrk="1" fontAlgn="auto" hangingPunct="1">
              <a:spcAft>
                <a:spcPts val="0"/>
              </a:spcAft>
              <a:defRPr/>
            </a:pPr>
            <a:r>
              <a:rPr lang="en-AU" altLang="ko-KR">
                <a:ea typeface="굴림" pitchFamily="50" charset="-127"/>
              </a:rPr>
              <a:t>Security of Public Key Schemes</a:t>
            </a:r>
          </a:p>
        </p:txBody>
      </p:sp>
      <p:sp>
        <p:nvSpPr>
          <p:cNvPr id="17411" name="Rectangle 3"/>
          <p:cNvSpPr>
            <a:spLocks noGrp="1" noChangeArrowheads="1"/>
          </p:cNvSpPr>
          <p:nvPr>
            <p:ph type="body" idx="4294967295"/>
          </p:nvPr>
        </p:nvSpPr>
        <p:spPr>
          <a:xfrm>
            <a:off x="914400" y="1412875"/>
            <a:ext cx="8229600" cy="5040313"/>
          </a:xfrm>
        </p:spPr>
        <p:txBody>
          <a:bodyPr lIns="0" tIns="0" rIns="0" bIns="0"/>
          <a:lstStyle/>
          <a:p>
            <a:pPr marL="357188" indent="-357188" eaLnBrk="1" hangingPunct="1">
              <a:lnSpc>
                <a:spcPct val="90000"/>
              </a:lnSpc>
            </a:pPr>
            <a:r>
              <a:rPr lang="en-AU" altLang="ko-KR" sz="2800">
                <a:ea typeface="굴림" pitchFamily="34" charset="-127"/>
              </a:rPr>
              <a:t>like private key schemes brute force </a:t>
            </a:r>
            <a:r>
              <a:rPr lang="en-AU" altLang="ko-KR" sz="2800" b="1">
                <a:ea typeface="굴림" pitchFamily="34" charset="-127"/>
              </a:rPr>
              <a:t>exhaustive search</a:t>
            </a:r>
            <a:r>
              <a:rPr lang="en-AU" altLang="ko-KR" sz="2800">
                <a:ea typeface="굴림" pitchFamily="34" charset="-127"/>
              </a:rPr>
              <a:t> attack is always theoretically possible </a:t>
            </a:r>
          </a:p>
          <a:p>
            <a:pPr marL="357188" indent="-357188" eaLnBrk="1" hangingPunct="1">
              <a:lnSpc>
                <a:spcPct val="90000"/>
              </a:lnSpc>
            </a:pPr>
            <a:r>
              <a:rPr lang="en-AU" altLang="ko-KR" sz="2800">
                <a:ea typeface="굴림" pitchFamily="34" charset="-127"/>
              </a:rPr>
              <a:t>but keys used are too large (&gt;1024bits) </a:t>
            </a:r>
          </a:p>
          <a:p>
            <a:pPr marL="357188" indent="-357188" eaLnBrk="1" hangingPunct="1">
              <a:lnSpc>
                <a:spcPct val="90000"/>
              </a:lnSpc>
            </a:pPr>
            <a:r>
              <a:rPr lang="en-AU" altLang="ko-KR" sz="2800">
                <a:ea typeface="굴림" pitchFamily="34" charset="-127"/>
              </a:rPr>
              <a:t>security relies on a </a:t>
            </a:r>
            <a:r>
              <a:rPr lang="en-AU" altLang="ko-KR" sz="2800" b="1">
                <a:ea typeface="굴림" pitchFamily="34" charset="-127"/>
              </a:rPr>
              <a:t>large enough</a:t>
            </a:r>
            <a:r>
              <a:rPr lang="en-AU" altLang="ko-KR" sz="2800">
                <a:ea typeface="굴림" pitchFamily="34" charset="-127"/>
              </a:rPr>
              <a:t> difference in difficulty between </a:t>
            </a:r>
            <a:r>
              <a:rPr lang="en-AU" altLang="ko-KR" sz="2800" b="1">
                <a:ea typeface="굴림" pitchFamily="34" charset="-127"/>
              </a:rPr>
              <a:t>easy</a:t>
            </a:r>
            <a:r>
              <a:rPr lang="en-AU" altLang="ko-KR" sz="2800">
                <a:ea typeface="굴림" pitchFamily="34" charset="-127"/>
              </a:rPr>
              <a:t> (en/decrypt) and </a:t>
            </a:r>
            <a:r>
              <a:rPr lang="en-AU" altLang="ko-KR" sz="2800" b="1">
                <a:ea typeface="굴림" pitchFamily="34" charset="-127"/>
              </a:rPr>
              <a:t>hard</a:t>
            </a:r>
            <a:r>
              <a:rPr lang="en-AU" altLang="ko-KR" sz="2800">
                <a:ea typeface="굴림" pitchFamily="34" charset="-127"/>
              </a:rPr>
              <a:t> (cryptanalyse) problems</a:t>
            </a:r>
          </a:p>
          <a:p>
            <a:pPr marL="357188" indent="-357188" eaLnBrk="1" hangingPunct="1">
              <a:lnSpc>
                <a:spcPct val="90000"/>
              </a:lnSpc>
            </a:pPr>
            <a:r>
              <a:rPr lang="en-AU" altLang="ko-KR" sz="2800">
                <a:ea typeface="굴림" pitchFamily="34" charset="-127"/>
              </a:rPr>
              <a:t>more generally the </a:t>
            </a:r>
            <a:r>
              <a:rPr lang="en-AU" altLang="ko-KR" sz="2800" b="1">
                <a:ea typeface="굴림" pitchFamily="34" charset="-127"/>
              </a:rPr>
              <a:t>hard</a:t>
            </a:r>
            <a:r>
              <a:rPr lang="en-AU" altLang="ko-KR" sz="2800">
                <a:ea typeface="굴림" pitchFamily="34" charset="-127"/>
              </a:rPr>
              <a:t> problem is known, its just made too hard to do in practise </a:t>
            </a:r>
          </a:p>
          <a:p>
            <a:pPr marL="357188" indent="-357188" eaLnBrk="1" hangingPunct="1">
              <a:lnSpc>
                <a:spcPct val="90000"/>
              </a:lnSpc>
            </a:pPr>
            <a:r>
              <a:rPr lang="en-AU" altLang="ko-KR" sz="2800">
                <a:ea typeface="굴림" pitchFamily="34" charset="-127"/>
              </a:rPr>
              <a:t>requires the use of </a:t>
            </a:r>
            <a:r>
              <a:rPr lang="en-AU" altLang="ko-KR" sz="2800" b="1">
                <a:ea typeface="굴림" pitchFamily="34" charset="-127"/>
              </a:rPr>
              <a:t>very large numbers</a:t>
            </a:r>
          </a:p>
          <a:p>
            <a:pPr marL="357188" indent="-357188" eaLnBrk="1" hangingPunct="1">
              <a:lnSpc>
                <a:spcPct val="90000"/>
              </a:lnSpc>
            </a:pPr>
            <a:r>
              <a:rPr lang="en-AU" altLang="ko-KR" sz="2800">
                <a:ea typeface="굴림" pitchFamily="34" charset="-127"/>
              </a:rPr>
              <a:t>hence is </a:t>
            </a:r>
            <a:r>
              <a:rPr lang="en-AU" altLang="ko-KR" sz="2800" b="1">
                <a:ea typeface="굴림" pitchFamily="34" charset="-127"/>
              </a:rPr>
              <a:t>slow</a:t>
            </a:r>
            <a:r>
              <a:rPr lang="en-AU" altLang="ko-KR" sz="2800">
                <a:ea typeface="굴림" pitchFamily="34" charset="-127"/>
              </a:rPr>
              <a:t> compared to private key schemes</a:t>
            </a:r>
            <a:r>
              <a:rPr lang="en-AU" altLang="ko-KR" sz="2400">
                <a:ea typeface="굴림" pitchFamily="34" charset="-127"/>
              </a:rPr>
              <a:t> </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2.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3.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4.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578361d8-3ecd-405b-bdd5-2b191ab4cb71" xsi:nil="true"/>
  </documentManagement>
</p:properties>
</file>

<file path=customXml/item2.xml><?xml version="1.0" encoding="utf-8"?>
<ct:contentTypeSchema xmlns:ct="http://schemas.microsoft.com/office/2006/metadata/contentType" xmlns:ma="http://schemas.microsoft.com/office/2006/metadata/properties/metaAttributes" ct:_="" ma:_="" ma:contentTypeName="문서" ma:contentTypeID="0x0101009AFEE056F394BE408E85E0CE29BC37C0" ma:contentTypeVersion="14" ma:contentTypeDescription="새 문서를 만듭니다." ma:contentTypeScope="" ma:versionID="48702a50746d5beae73da71fcad41878">
  <xsd:schema xmlns:xsd="http://www.w3.org/2001/XMLSchema" xmlns:xs="http://www.w3.org/2001/XMLSchema" xmlns:p="http://schemas.microsoft.com/office/2006/metadata/properties" xmlns:ns3="578361d8-3ecd-405b-bdd5-2b191ab4cb71" targetNamespace="http://schemas.microsoft.com/office/2006/metadata/properties" ma:root="true" ma:fieldsID="ebb3f0b53418ecb897f3f21334b66e4b" ns3:_="">
    <xsd:import namespace="578361d8-3ecd-405b-bdd5-2b191ab4cb71"/>
    <xsd:element name="properties">
      <xsd:complexType>
        <xsd:sequence>
          <xsd:element name="documentManagement">
            <xsd:complexType>
              <xsd:all>
                <xsd:element ref="ns3:MediaServiceMetadata" minOccurs="0"/>
                <xsd:element ref="ns3:MediaServiceFastMetadata" minOccurs="0"/>
                <xsd:element ref="ns3:MediaServiceDateTaken" minOccurs="0"/>
                <xsd:element ref="ns3:MediaLengthInSeconds" minOccurs="0"/>
                <xsd:element ref="ns3:MediaServiceAutoTags" minOccurs="0"/>
                <xsd:element ref="ns3:MediaServiceGenerationTime" minOccurs="0"/>
                <xsd:element ref="ns3:MediaServiceEventHashCode" minOccurs="0"/>
                <xsd:element ref="ns3:MediaServiceAutoKeyPoints" minOccurs="0"/>
                <xsd:element ref="ns3:MediaServiceKeyPoints" minOccurs="0"/>
                <xsd:element ref="ns3:MediaServiceOCR"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78361d8-3ecd-405b-bdd5-2b191ab4cb7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MediaServiceAutoTags" ma:index="12" nillable="true" ma:displayName="Tags" ma:internalName="MediaServiceAutoTag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Location" ma:index="18" nillable="true" ma:displayName="Location" ma:internalName="MediaServiceLocation" ma:readOnly="true">
      <xsd:simpleType>
        <xsd:restriction base="dms:Text"/>
      </xsd:simpleType>
    </xsd:element>
    <xsd:element name="_activity" ma:index="19" nillable="true" ma:displayName="_activity" ma:hidden="true" ma:internalName="_activity">
      <xsd:simpleType>
        <xsd:restriction base="dms:Note"/>
      </xsd:simpleType>
    </xsd:element>
    <xsd:element name="MediaServiceObjectDetectorVersions" ma:index="20" nillable="true" ma:displayName="MediaServiceObjectDetectorVersions" ma:description="" ma:hidden="true" ma:indexed="true" ma:internalName="MediaServiceObjectDetectorVersions" ma:readOnly="true">
      <xsd:simpleType>
        <xsd:restriction base="dms:Text"/>
      </xsd:simpleType>
    </xsd:element>
    <xsd:element name="MediaServiceSystemTags" ma:index="21" nillable="true" ma:displayName="MediaServiceSystemTags" ma:hidden="true" ma:internalName="MediaServiceSystemTag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콘텐츠 형식"/>
        <xsd:element ref="dc:title" minOccurs="0" maxOccurs="1" ma:index="4" ma:displayName="제목"/>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990DFA4-B2AF-4D39-8937-9675C7722E01}">
  <ds:schemaRefs>
    <ds:schemaRef ds:uri="http://www.w3.org/XML/1998/namespace"/>
    <ds:schemaRef ds:uri="http://purl.org/dc/terms/"/>
    <ds:schemaRef ds:uri="http://purl.org/dc/dcmitype/"/>
    <ds:schemaRef ds:uri="http://purl.org/dc/elements/1.1/"/>
    <ds:schemaRef ds:uri="http://schemas.microsoft.com/office/infopath/2007/PartnerControls"/>
    <ds:schemaRef ds:uri="http://schemas.microsoft.com/office/2006/documentManagement/types"/>
    <ds:schemaRef ds:uri="http://schemas.openxmlformats.org/package/2006/metadata/core-properties"/>
    <ds:schemaRef ds:uri="578361d8-3ecd-405b-bdd5-2b191ab4cb71"/>
    <ds:schemaRef ds:uri="http://schemas.microsoft.com/office/2006/metadata/properties"/>
  </ds:schemaRefs>
</ds:datastoreItem>
</file>

<file path=customXml/itemProps2.xml><?xml version="1.0" encoding="utf-8"?>
<ds:datastoreItem xmlns:ds="http://schemas.openxmlformats.org/officeDocument/2006/customXml" ds:itemID="{F1EFB5A2-9601-4F1C-AD0A-925D2CDF715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78361d8-3ecd-405b-bdd5-2b191ab4cb7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93C2915-1377-4B54-999F-4D48779E3C8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Concourse</Template>
  <TotalTime>825</TotalTime>
  <Words>2508</Words>
  <Application>Microsoft Macintosh PowerPoint</Application>
  <PresentationFormat>On-screen Show (4:3)</PresentationFormat>
  <Paragraphs>178</Paragraphs>
  <Slides>20</Slides>
  <Notes>14</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20</vt:i4>
      </vt:variant>
    </vt:vector>
  </HeadingPairs>
  <TitlesOfParts>
    <vt:vector size="31" baseType="lpstr">
      <vt:lpstr>Malgun Gothic</vt:lpstr>
      <vt:lpstr>Times-Roman</vt:lpstr>
      <vt:lpstr>Arial</vt:lpstr>
      <vt:lpstr>Courier New</vt:lpstr>
      <vt:lpstr>Lucida Sans Unicode</vt:lpstr>
      <vt:lpstr>Times New Roman</vt:lpstr>
      <vt:lpstr>Verdana</vt:lpstr>
      <vt:lpstr>Wingdings</vt:lpstr>
      <vt:lpstr>Wingdings 2</vt:lpstr>
      <vt:lpstr>Wingdings 3</vt:lpstr>
      <vt:lpstr>Concourse</vt:lpstr>
      <vt:lpstr>Public Key Cryptography   Dr. Arshad Farhad</vt:lpstr>
      <vt:lpstr>Private Key Cryptography</vt:lpstr>
      <vt:lpstr>Public-Key Cryptography</vt:lpstr>
      <vt:lpstr>Public-Key Cryptography</vt:lpstr>
      <vt:lpstr>Public-Key Cryptography</vt:lpstr>
      <vt:lpstr>Why Public-Key Cryptography?</vt:lpstr>
      <vt:lpstr>Public-Key Characteristics</vt:lpstr>
      <vt:lpstr>Public-Key Cryptosystems</vt:lpstr>
      <vt:lpstr>Security of Public Key Schemes</vt:lpstr>
      <vt:lpstr>Public Key History</vt:lpstr>
      <vt:lpstr>Discrete Logarithm</vt:lpstr>
      <vt:lpstr>Diffie-Hellman Key Exchange</vt:lpstr>
      <vt:lpstr>Diffie-Hellman Key Exchange</vt:lpstr>
      <vt:lpstr>Diffie-Hellman Setup</vt:lpstr>
      <vt:lpstr>Diffie-Hellman Key Exchange</vt:lpstr>
      <vt:lpstr>Diffie-Hellman Key Exchange</vt:lpstr>
      <vt:lpstr>Diffie-Hellman Example </vt:lpstr>
      <vt:lpstr>primitive roots</vt:lpstr>
      <vt:lpstr>primitive roots</vt:lpstr>
      <vt:lpstr>primitive roots</vt:lpstr>
    </vt:vector>
  </TitlesOfParts>
  <Company>CS-MCS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RSA Algorithm</dc:title>
  <dc:creator>Dr. Arshad</dc:creator>
  <cp:lastModifiedBy>아라사하드파하드(정보통신공학부)</cp:lastModifiedBy>
  <cp:revision>64</cp:revision>
  <dcterms:created xsi:type="dcterms:W3CDTF">2011-03-22T04:26:32Z</dcterms:created>
  <dcterms:modified xsi:type="dcterms:W3CDTF">2023-12-10T14:22:42Z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0x0101009AFEE056F394BE408E85E0CE29BC37C0</vt:lpwstr>
  </property>
</Properties>
</file>