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notesSlide19.xml" ContentType="application/vnd.openxmlformats-officedocument.presentationml.notesSlide+xml"/>
  <Override PartName="/ppt/notesSlides/notesSlide17.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21.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_rels/notesSlide10.xml.rels" ContentType="application/vnd.openxmlformats-package.relationships+xml"/>
  <Override PartName="/ppt/notesSlides/_rels/notesSlide9.xml.rels" ContentType="application/vnd.openxmlformats-package.relationships+xml"/>
  <Override PartName="/ppt/notesSlides/_rels/notesSlide19.xml.rels" ContentType="application/vnd.openxmlformats-package.relationships+xml"/>
  <Override PartName="/ppt/notesSlides/_rels/notesSlide17.xml.rels" ContentType="application/vnd.openxmlformats-package.relationships+xml"/>
  <Override PartName="/ppt/notesSlides/_rels/notesSlide22.xml.rels" ContentType="application/vnd.openxmlformats-package.relationships+xml"/>
  <Override PartName="/ppt/notesSlides/_rels/notesSlide8.xml.rels" ContentType="application/vnd.openxmlformats-package.relationships+xml"/>
  <Override PartName="/ppt/notesSlides/_rels/notesSlide11.xml.rels" ContentType="application/vnd.openxmlformats-package.relationships+xml"/>
  <Override PartName="/ppt/notesSlides/_rels/notesSlide23.xml.rels" ContentType="application/vnd.openxmlformats-package.relationships+xml"/>
  <Override PartName="/ppt/notesSlides/_rels/notesSlide3.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13.xml.rels" ContentType="application/vnd.openxmlformats-package.relationships+xml"/>
  <Override PartName="/ppt/notesSlides/_rels/notesSlide21.xml.rels" ContentType="application/vnd.openxmlformats-package.relationships+xml"/>
  <Override PartName="/ppt/notesSlides/notesSlide11.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_rels/theme2.xml.rels" ContentType="application/vnd.openxmlformats-package.relationships+xml"/>
  <Override PartName="/ppt/theme/_rels/theme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jpeg" ContentType="image/jpeg"/>
  <Override PartName="/ppt/media/image9.png" ContentType="image/png"/>
  <Override PartName="/ppt/media/image2.gif" ContentType="image/gif"/>
  <Override PartName="/ppt/media/image3.gif" ContentType="image/gif"/>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1.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3.xml.rels" ContentType="application/vnd.openxmlformats-package.relationships+xml"/>
  <Override PartName="/ppt/slides/_rels/slide16.xml.rels" ContentType="application/vnd.openxmlformats-package.relationships+xml"/>
  <Override PartName="/ppt/slides/_rels/slide24.xml.rels" ContentType="application/vnd.openxmlformats-package.relationships+xml"/>
  <Override PartName="/ppt/slides/_rels/slide4.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25.xml.rels" ContentType="application/vnd.openxmlformats-package.relationships+xml"/>
  <Override PartName="/ppt/slides/_rels/slide5.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210"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a:t>
            </a:r>
            <a:r>
              <a:rPr b="0" lang="en-US" sz="2000" spc="-1" strike="noStrike">
                <a:solidFill>
                  <a:srgbClr val="000000"/>
                </a:solidFill>
                <a:latin typeface="Arial"/>
              </a:rPr>
              <a:t>the notes </a:t>
            </a:r>
            <a:r>
              <a:rPr b="0" lang="en-US" sz="2000" spc="-1" strike="noStrike">
                <a:solidFill>
                  <a:srgbClr val="000000"/>
                </a:solidFill>
                <a:latin typeface="Arial"/>
              </a:rPr>
              <a:t>format</a:t>
            </a:r>
            <a:endParaRPr b="0" lang="en-US" sz="2000" spc="-1" strike="noStrike">
              <a:solidFill>
                <a:srgbClr val="000000"/>
              </a:solidFill>
              <a:latin typeface="Arial"/>
            </a:endParaRPr>
          </a:p>
        </p:txBody>
      </p:sp>
      <p:sp>
        <p:nvSpPr>
          <p:cNvPr id="211"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212" name="PlaceHolder 4"/>
          <p:cNvSpPr>
            <a:spLocks noGrp="1"/>
          </p:cNvSpPr>
          <p:nvPr>
            <p:ph type="dt" idx="7"/>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213" name="PlaceHolder 5"/>
          <p:cNvSpPr>
            <a:spLocks noGrp="1"/>
          </p:cNvSpPr>
          <p:nvPr>
            <p:ph type="ftr" idx="8"/>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4" name="PlaceHolder 6"/>
          <p:cNvSpPr>
            <a:spLocks noGrp="1"/>
          </p:cNvSpPr>
          <p:nvPr>
            <p:ph type="sldNum" idx="9"/>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81192CDB-E2C5-4AE4-82A9-5636F805C2F7}"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PlaceHolder 1"/>
          <p:cNvSpPr>
            <a:spLocks noGrp="1"/>
          </p:cNvSpPr>
          <p:nvPr>
            <p:ph type="sldNum" idx="16"/>
          </p:nvPr>
        </p:nvSpPr>
        <p:spPr>
          <a:xfrm>
            <a:off x="3884760" y="8685360"/>
            <a:ext cx="2971080" cy="4564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AU" sz="1200" spc="-1" strike="noStrike">
                <a:solidFill>
                  <a:schemeClr val="dk1"/>
                </a:solidFill>
                <a:latin typeface="Calibri"/>
              </a:defRPr>
            </a:lvl1pPr>
          </a:lstStyle>
          <a:p>
            <a:pPr indent="0" algn="r">
              <a:lnSpc>
                <a:spcPct val="100000"/>
              </a:lnSpc>
              <a:buNone/>
              <a:tabLst>
                <a:tab algn="l" pos="0"/>
              </a:tabLst>
            </a:pPr>
            <a:fld id="{19E15335-D89B-4AC7-B851-E4FCE1B33AED}" type="slidenum">
              <a:rPr b="0" lang="en-AU" sz="1200" spc="-1" strike="noStrike">
                <a:solidFill>
                  <a:schemeClr val="dk1"/>
                </a:solidFill>
                <a:latin typeface="Calibri"/>
              </a:rPr>
              <a:t>27</a:t>
            </a:fld>
            <a:endParaRPr b="0" lang="en-US" sz="1200" spc="-1" strike="noStrike">
              <a:solidFill>
                <a:srgbClr val="000000"/>
              </a:solidFill>
              <a:latin typeface="Times New Roman"/>
            </a:endParaRPr>
          </a:p>
        </p:txBody>
      </p:sp>
      <p:sp>
        <p:nvSpPr>
          <p:cNvPr id="298" name="PlaceHolder 2"/>
          <p:cNvSpPr>
            <a:spLocks noGrp="1"/>
          </p:cNvSpPr>
          <p:nvPr>
            <p:ph type="sldImg"/>
          </p:nvPr>
        </p:nvSpPr>
        <p:spPr>
          <a:xfrm>
            <a:off x="1143000" y="685800"/>
            <a:ext cx="4571280" cy="3428280"/>
          </a:xfrm>
          <a:prstGeom prst="rect">
            <a:avLst/>
          </a:prstGeom>
          <a:ln w="0">
            <a:noFill/>
          </a:ln>
        </p:spPr>
      </p:sp>
      <p:sp>
        <p:nvSpPr>
          <p:cNvPr id="299" name="PlaceHolder 3"/>
          <p:cNvSpPr>
            <a:spLocks noGrp="1"/>
          </p:cNvSpPr>
          <p:nvPr>
            <p:ph type="body"/>
          </p:nvPr>
        </p:nvSpPr>
        <p:spPr>
          <a:xfrm>
            <a:off x="685800" y="4343400"/>
            <a:ext cx="5485680" cy="4114080"/>
          </a:xfrm>
          <a:prstGeom prst="rect">
            <a:avLst/>
          </a:prstGeom>
          <a:noFill/>
          <a:ln w="0">
            <a:noFill/>
          </a:ln>
        </p:spPr>
        <p:txBody>
          <a:bodyPr numCol="1" spcCol="0"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sldNum" idx="17"/>
          </p:nvPr>
        </p:nvSpPr>
        <p:spPr>
          <a:xfrm>
            <a:off x="3884760" y="8685360"/>
            <a:ext cx="2971080" cy="4564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AU" sz="1200" spc="-1" strike="noStrike">
                <a:solidFill>
                  <a:schemeClr val="dk1"/>
                </a:solidFill>
                <a:latin typeface="Calibri"/>
              </a:defRPr>
            </a:lvl1pPr>
          </a:lstStyle>
          <a:p>
            <a:pPr indent="0" algn="r">
              <a:lnSpc>
                <a:spcPct val="100000"/>
              </a:lnSpc>
              <a:buNone/>
              <a:tabLst>
                <a:tab algn="l" pos="0"/>
              </a:tabLst>
            </a:pPr>
            <a:fld id="{79EEF1D3-3841-4108-93C5-C0CA288E8BD3}" type="slidenum">
              <a:rPr b="0" lang="en-AU" sz="1200" spc="-1" strike="noStrike">
                <a:solidFill>
                  <a:schemeClr val="dk1"/>
                </a:solidFill>
                <a:latin typeface="Calibri"/>
              </a:rPr>
              <a:t>27</a:t>
            </a:fld>
            <a:endParaRPr b="0" lang="en-US" sz="1200" spc="-1" strike="noStrike">
              <a:solidFill>
                <a:srgbClr val="000000"/>
              </a:solidFill>
              <a:latin typeface="Times New Roman"/>
            </a:endParaRPr>
          </a:p>
        </p:txBody>
      </p:sp>
      <p:sp>
        <p:nvSpPr>
          <p:cNvPr id="301" name="PlaceHolder 2"/>
          <p:cNvSpPr>
            <a:spLocks noGrp="1"/>
          </p:cNvSpPr>
          <p:nvPr>
            <p:ph type="sldImg"/>
          </p:nvPr>
        </p:nvSpPr>
        <p:spPr>
          <a:xfrm>
            <a:off x="1143000" y="685800"/>
            <a:ext cx="4571280" cy="3428280"/>
          </a:xfrm>
          <a:prstGeom prst="rect">
            <a:avLst/>
          </a:prstGeom>
          <a:ln w="0">
            <a:noFill/>
          </a:ln>
        </p:spPr>
      </p:sp>
      <p:sp>
        <p:nvSpPr>
          <p:cNvPr id="302" name="PlaceHolder 3"/>
          <p:cNvSpPr>
            <a:spLocks noGrp="1"/>
          </p:cNvSpPr>
          <p:nvPr>
            <p:ph type="body"/>
          </p:nvPr>
        </p:nvSpPr>
        <p:spPr>
          <a:xfrm>
            <a:off x="685800" y="4343400"/>
            <a:ext cx="5485680" cy="4114080"/>
          </a:xfrm>
          <a:prstGeom prst="rect">
            <a:avLst/>
          </a:prstGeom>
          <a:noFill/>
          <a:ln w="0">
            <a:noFill/>
          </a:ln>
        </p:spPr>
        <p:txBody>
          <a:bodyPr numCol="1" spcCol="0"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sldNum" idx="18"/>
          </p:nvPr>
        </p:nvSpPr>
        <p:spPr>
          <a:xfrm>
            <a:off x="3884760" y="8685360"/>
            <a:ext cx="2971080" cy="4564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AU" sz="1200" spc="-1" strike="noStrike">
                <a:solidFill>
                  <a:schemeClr val="dk1"/>
                </a:solidFill>
                <a:latin typeface="Arial"/>
              </a:defRPr>
            </a:lvl1pPr>
          </a:lstStyle>
          <a:p>
            <a:pPr indent="0" algn="r">
              <a:lnSpc>
                <a:spcPct val="100000"/>
              </a:lnSpc>
              <a:buNone/>
              <a:tabLst>
                <a:tab algn="l" pos="0"/>
              </a:tabLst>
            </a:pPr>
            <a:fld id="{F326B45F-A3F1-4A8A-869E-9AF29837A899}" type="slidenum">
              <a:rPr b="0" lang="en-AU" sz="1200" spc="-1" strike="noStrike">
                <a:solidFill>
                  <a:schemeClr val="dk1"/>
                </a:solidFill>
                <a:latin typeface="Arial"/>
              </a:rPr>
              <a:t>27</a:t>
            </a:fld>
            <a:endParaRPr b="0" lang="en-US" sz="1200" spc="-1" strike="noStrike">
              <a:solidFill>
                <a:srgbClr val="000000"/>
              </a:solidFill>
              <a:latin typeface="Times New Roman"/>
            </a:endParaRPr>
          </a:p>
        </p:txBody>
      </p:sp>
      <p:sp>
        <p:nvSpPr>
          <p:cNvPr id="304" name="PlaceHolder 2"/>
          <p:cNvSpPr>
            <a:spLocks noGrp="1"/>
          </p:cNvSpPr>
          <p:nvPr>
            <p:ph type="sldImg"/>
          </p:nvPr>
        </p:nvSpPr>
        <p:spPr>
          <a:xfrm>
            <a:off x="1143000" y="685800"/>
            <a:ext cx="4571280" cy="3428280"/>
          </a:xfrm>
          <a:prstGeom prst="rect">
            <a:avLst/>
          </a:prstGeom>
          <a:ln w="0">
            <a:noFill/>
          </a:ln>
        </p:spPr>
      </p:sp>
      <p:sp>
        <p:nvSpPr>
          <p:cNvPr id="305" name="PlaceHolder 3"/>
          <p:cNvSpPr>
            <a:spLocks noGrp="1"/>
          </p:cNvSpPr>
          <p:nvPr>
            <p:ph type="body"/>
          </p:nvPr>
        </p:nvSpPr>
        <p:spPr>
          <a:xfrm>
            <a:off x="685800" y="4343400"/>
            <a:ext cx="5485680" cy="411408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Num" idx="19"/>
          </p:nvPr>
        </p:nvSpPr>
        <p:spPr>
          <a:xfrm>
            <a:off x="3884760" y="8685360"/>
            <a:ext cx="2971080" cy="4564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AU" sz="1200" spc="-1" strike="noStrike">
                <a:solidFill>
                  <a:schemeClr val="dk1"/>
                </a:solidFill>
                <a:latin typeface="Arial"/>
              </a:defRPr>
            </a:lvl1pPr>
          </a:lstStyle>
          <a:p>
            <a:pPr indent="0" algn="r">
              <a:lnSpc>
                <a:spcPct val="100000"/>
              </a:lnSpc>
              <a:buNone/>
              <a:tabLst>
                <a:tab algn="l" pos="0"/>
              </a:tabLst>
            </a:pPr>
            <a:fld id="{4824F6D2-8C8E-4454-B537-B58781F20839}" type="slidenum">
              <a:rPr b="0" lang="en-AU" sz="1200" spc="-1" strike="noStrike">
                <a:solidFill>
                  <a:schemeClr val="dk1"/>
                </a:solidFill>
                <a:latin typeface="Arial"/>
              </a:rPr>
              <a:t>27</a:t>
            </a:fld>
            <a:endParaRPr b="0" lang="en-US" sz="1200" spc="-1" strike="noStrike">
              <a:solidFill>
                <a:srgbClr val="000000"/>
              </a:solidFill>
              <a:latin typeface="Times New Roman"/>
            </a:endParaRPr>
          </a:p>
        </p:txBody>
      </p:sp>
      <p:sp>
        <p:nvSpPr>
          <p:cNvPr id="307" name="PlaceHolder 2"/>
          <p:cNvSpPr>
            <a:spLocks noGrp="1"/>
          </p:cNvSpPr>
          <p:nvPr>
            <p:ph type="sldImg"/>
          </p:nvPr>
        </p:nvSpPr>
        <p:spPr>
          <a:xfrm>
            <a:off x="1143000" y="685800"/>
            <a:ext cx="4571280" cy="3428280"/>
          </a:xfrm>
          <a:prstGeom prst="rect">
            <a:avLst/>
          </a:prstGeom>
          <a:ln w="0">
            <a:noFill/>
          </a:ln>
        </p:spPr>
      </p:sp>
      <p:sp>
        <p:nvSpPr>
          <p:cNvPr id="308" name="PlaceHolder 3"/>
          <p:cNvSpPr>
            <a:spLocks noGrp="1"/>
          </p:cNvSpPr>
          <p:nvPr>
            <p:ph type="body"/>
          </p:nvPr>
        </p:nvSpPr>
        <p:spPr>
          <a:xfrm>
            <a:off x="685800" y="4343400"/>
            <a:ext cx="5485680" cy="411408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Num" idx="20"/>
          </p:nvPr>
        </p:nvSpPr>
        <p:spPr>
          <a:xfrm>
            <a:off x="3884760" y="8685360"/>
            <a:ext cx="2971080" cy="4564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AU" sz="1200" spc="-1" strike="noStrike">
                <a:solidFill>
                  <a:schemeClr val="dk1"/>
                </a:solidFill>
                <a:latin typeface="Calibri"/>
              </a:defRPr>
            </a:lvl1pPr>
          </a:lstStyle>
          <a:p>
            <a:pPr indent="0" algn="r">
              <a:lnSpc>
                <a:spcPct val="100000"/>
              </a:lnSpc>
              <a:buNone/>
              <a:tabLst>
                <a:tab algn="l" pos="0"/>
              </a:tabLst>
            </a:pPr>
            <a:fld id="{33939B7F-E539-4E46-965F-14CFFDFFD419}" type="slidenum">
              <a:rPr b="0" lang="en-AU" sz="1200" spc="-1" strike="noStrike">
                <a:solidFill>
                  <a:schemeClr val="dk1"/>
                </a:solidFill>
                <a:latin typeface="Calibri"/>
              </a:rPr>
              <a:t>27</a:t>
            </a:fld>
            <a:endParaRPr b="0" lang="en-US" sz="1200" spc="-1" strike="noStrike">
              <a:solidFill>
                <a:srgbClr val="000000"/>
              </a:solidFill>
              <a:latin typeface="Times New Roman"/>
            </a:endParaRPr>
          </a:p>
        </p:txBody>
      </p:sp>
      <p:sp>
        <p:nvSpPr>
          <p:cNvPr id="310" name="PlaceHolder 2"/>
          <p:cNvSpPr>
            <a:spLocks noGrp="1"/>
          </p:cNvSpPr>
          <p:nvPr>
            <p:ph type="sldImg"/>
          </p:nvPr>
        </p:nvSpPr>
        <p:spPr>
          <a:xfrm>
            <a:off x="1143000" y="685800"/>
            <a:ext cx="4571280" cy="3428280"/>
          </a:xfrm>
          <a:prstGeom prst="rect">
            <a:avLst/>
          </a:prstGeom>
          <a:ln w="0">
            <a:noFill/>
          </a:ln>
        </p:spPr>
      </p:sp>
      <p:sp>
        <p:nvSpPr>
          <p:cNvPr id="311" name="PlaceHolder 3"/>
          <p:cNvSpPr>
            <a:spLocks noGrp="1"/>
          </p:cNvSpPr>
          <p:nvPr>
            <p:ph type="body"/>
          </p:nvPr>
        </p:nvSpPr>
        <p:spPr>
          <a:xfrm>
            <a:off x="685800" y="4343400"/>
            <a:ext cx="5485680" cy="4114080"/>
          </a:xfrm>
          <a:prstGeom prst="rect">
            <a:avLst/>
          </a:prstGeom>
          <a:noFill/>
          <a:ln w="0">
            <a:noFill/>
          </a:ln>
        </p:spPr>
        <p:txBody>
          <a:bodyPr numCol="1" spcCol="0"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Num" idx="21"/>
          </p:nvPr>
        </p:nvSpPr>
        <p:spPr>
          <a:xfrm>
            <a:off x="3884760" y="8685360"/>
            <a:ext cx="2971080" cy="4564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AU" sz="1200" spc="-1" strike="noStrike">
                <a:solidFill>
                  <a:schemeClr val="dk1"/>
                </a:solidFill>
                <a:latin typeface="Calibri"/>
              </a:defRPr>
            </a:lvl1pPr>
          </a:lstStyle>
          <a:p>
            <a:pPr indent="0" algn="r">
              <a:lnSpc>
                <a:spcPct val="100000"/>
              </a:lnSpc>
              <a:buNone/>
              <a:tabLst>
                <a:tab algn="l" pos="0"/>
              </a:tabLst>
            </a:pPr>
            <a:fld id="{B2E0C1C8-9DBC-4281-8599-CFD7809A0D81}" type="slidenum">
              <a:rPr b="0" lang="en-AU" sz="1200" spc="-1" strike="noStrike">
                <a:solidFill>
                  <a:schemeClr val="dk1"/>
                </a:solidFill>
                <a:latin typeface="Calibri"/>
              </a:rPr>
              <a:t>27</a:t>
            </a:fld>
            <a:endParaRPr b="0" lang="en-US" sz="1200" spc="-1" strike="noStrike">
              <a:solidFill>
                <a:srgbClr val="000000"/>
              </a:solidFill>
              <a:latin typeface="Times New Roman"/>
            </a:endParaRPr>
          </a:p>
        </p:txBody>
      </p:sp>
      <p:sp>
        <p:nvSpPr>
          <p:cNvPr id="313" name="PlaceHolder 2"/>
          <p:cNvSpPr>
            <a:spLocks noGrp="1"/>
          </p:cNvSpPr>
          <p:nvPr>
            <p:ph type="sldImg"/>
          </p:nvPr>
        </p:nvSpPr>
        <p:spPr>
          <a:xfrm>
            <a:off x="1143000" y="685800"/>
            <a:ext cx="4571280" cy="3428280"/>
          </a:xfrm>
          <a:prstGeom prst="rect">
            <a:avLst/>
          </a:prstGeom>
          <a:ln w="0">
            <a:noFill/>
          </a:ln>
        </p:spPr>
      </p:sp>
      <p:sp>
        <p:nvSpPr>
          <p:cNvPr id="314" name="PlaceHolder 3"/>
          <p:cNvSpPr>
            <a:spLocks noGrp="1"/>
          </p:cNvSpPr>
          <p:nvPr>
            <p:ph type="body"/>
          </p:nvPr>
        </p:nvSpPr>
        <p:spPr>
          <a:xfrm>
            <a:off x="685800" y="4343400"/>
            <a:ext cx="5485680" cy="4114080"/>
          </a:xfrm>
          <a:prstGeom prst="rect">
            <a:avLst/>
          </a:prstGeom>
          <a:noFill/>
          <a:ln w="0">
            <a:noFill/>
          </a:ln>
        </p:spPr>
        <p:txBody>
          <a:bodyPr numCol="1" spcCol="0"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Num" idx="22"/>
          </p:nvPr>
        </p:nvSpPr>
        <p:spPr>
          <a:xfrm>
            <a:off x="3884760" y="8685360"/>
            <a:ext cx="2971080" cy="4564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AU" sz="1200" spc="-1" strike="noStrike">
                <a:solidFill>
                  <a:schemeClr val="dk1"/>
                </a:solidFill>
                <a:latin typeface="Calibri"/>
              </a:defRPr>
            </a:lvl1pPr>
          </a:lstStyle>
          <a:p>
            <a:pPr indent="0" algn="r">
              <a:lnSpc>
                <a:spcPct val="100000"/>
              </a:lnSpc>
              <a:buNone/>
              <a:tabLst>
                <a:tab algn="l" pos="0"/>
              </a:tabLst>
            </a:pPr>
            <a:fld id="{004090B4-B076-40B0-BD60-4B22F526E9C9}" type="slidenum">
              <a:rPr b="0" lang="en-AU" sz="1200" spc="-1" strike="noStrike">
                <a:solidFill>
                  <a:schemeClr val="dk1"/>
                </a:solidFill>
                <a:latin typeface="Calibri"/>
              </a:rPr>
              <a:t>27</a:t>
            </a:fld>
            <a:endParaRPr b="0" lang="en-US" sz="1200" spc="-1" strike="noStrike">
              <a:solidFill>
                <a:srgbClr val="000000"/>
              </a:solidFill>
              <a:latin typeface="Times New Roman"/>
            </a:endParaRPr>
          </a:p>
        </p:txBody>
      </p:sp>
      <p:sp>
        <p:nvSpPr>
          <p:cNvPr id="316" name="PlaceHolder 2"/>
          <p:cNvSpPr>
            <a:spLocks noGrp="1"/>
          </p:cNvSpPr>
          <p:nvPr>
            <p:ph type="sldImg"/>
          </p:nvPr>
        </p:nvSpPr>
        <p:spPr>
          <a:xfrm>
            <a:off x="1143000" y="685800"/>
            <a:ext cx="4571280" cy="3428280"/>
          </a:xfrm>
          <a:prstGeom prst="rect">
            <a:avLst/>
          </a:prstGeom>
          <a:ln w="0">
            <a:noFill/>
          </a:ln>
        </p:spPr>
      </p:sp>
      <p:sp>
        <p:nvSpPr>
          <p:cNvPr id="317" name="PlaceHolder 3"/>
          <p:cNvSpPr>
            <a:spLocks noGrp="1"/>
          </p:cNvSpPr>
          <p:nvPr>
            <p:ph type="body"/>
          </p:nvPr>
        </p:nvSpPr>
        <p:spPr>
          <a:xfrm>
            <a:off x="685800" y="4343400"/>
            <a:ext cx="5485680" cy="4114080"/>
          </a:xfrm>
          <a:prstGeom prst="rect">
            <a:avLst/>
          </a:prstGeom>
          <a:noFill/>
          <a:ln w="0">
            <a:noFill/>
          </a:ln>
        </p:spPr>
        <p:txBody>
          <a:bodyPr numCol="1" spcCol="0"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sldNum" idx="23"/>
          </p:nvPr>
        </p:nvSpPr>
        <p:spPr>
          <a:xfrm>
            <a:off x="3884760" y="8685360"/>
            <a:ext cx="2971080" cy="4564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AU" sz="1200" spc="-1" strike="noStrike">
                <a:solidFill>
                  <a:schemeClr val="dk1"/>
                </a:solidFill>
                <a:latin typeface="Calibri"/>
              </a:defRPr>
            </a:lvl1pPr>
          </a:lstStyle>
          <a:p>
            <a:pPr indent="0" algn="r">
              <a:lnSpc>
                <a:spcPct val="100000"/>
              </a:lnSpc>
              <a:buNone/>
              <a:tabLst>
                <a:tab algn="l" pos="0"/>
              </a:tabLst>
            </a:pPr>
            <a:fld id="{00BF9AAA-9057-413D-9A97-8A507AEAC706}" type="slidenum">
              <a:rPr b="0" lang="en-AU" sz="1200" spc="-1" strike="noStrike">
                <a:solidFill>
                  <a:schemeClr val="dk1"/>
                </a:solidFill>
                <a:latin typeface="Calibri"/>
              </a:rPr>
              <a:t>27</a:t>
            </a:fld>
            <a:endParaRPr b="0" lang="en-US" sz="1200" spc="-1" strike="noStrike">
              <a:solidFill>
                <a:srgbClr val="000000"/>
              </a:solidFill>
              <a:latin typeface="Times New Roman"/>
            </a:endParaRPr>
          </a:p>
        </p:txBody>
      </p:sp>
      <p:sp>
        <p:nvSpPr>
          <p:cNvPr id="319" name="PlaceHolder 2"/>
          <p:cNvSpPr>
            <a:spLocks noGrp="1"/>
          </p:cNvSpPr>
          <p:nvPr>
            <p:ph type="sldImg"/>
          </p:nvPr>
        </p:nvSpPr>
        <p:spPr>
          <a:xfrm>
            <a:off x="1143000" y="685800"/>
            <a:ext cx="4571280" cy="3428280"/>
          </a:xfrm>
          <a:prstGeom prst="rect">
            <a:avLst/>
          </a:prstGeom>
          <a:ln w="0">
            <a:noFill/>
          </a:ln>
        </p:spPr>
      </p:sp>
      <p:sp>
        <p:nvSpPr>
          <p:cNvPr id="320" name="PlaceHolder 3"/>
          <p:cNvSpPr>
            <a:spLocks noGrp="1"/>
          </p:cNvSpPr>
          <p:nvPr>
            <p:ph type="body"/>
          </p:nvPr>
        </p:nvSpPr>
        <p:spPr>
          <a:xfrm>
            <a:off x="685800" y="4343400"/>
            <a:ext cx="5485680" cy="4114080"/>
          </a:xfrm>
          <a:prstGeom prst="rect">
            <a:avLst/>
          </a:prstGeom>
          <a:noFill/>
          <a:ln w="0">
            <a:noFill/>
          </a:ln>
        </p:spPr>
        <p:txBody>
          <a:bodyPr numCol="1" spcCol="0"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sldNum" idx="24"/>
          </p:nvPr>
        </p:nvSpPr>
        <p:spPr>
          <a:xfrm>
            <a:off x="3884760" y="8685360"/>
            <a:ext cx="2971080" cy="4564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AU" sz="1200" spc="-1" strike="noStrike">
                <a:solidFill>
                  <a:schemeClr val="dk1"/>
                </a:solidFill>
                <a:latin typeface="Calibri"/>
              </a:defRPr>
            </a:lvl1pPr>
          </a:lstStyle>
          <a:p>
            <a:pPr indent="0" algn="r">
              <a:lnSpc>
                <a:spcPct val="100000"/>
              </a:lnSpc>
              <a:buNone/>
              <a:tabLst>
                <a:tab algn="l" pos="0"/>
              </a:tabLst>
            </a:pPr>
            <a:fld id="{1CE2055D-DD16-425B-9A39-74FAB42EBB94}" type="slidenum">
              <a:rPr b="0" lang="en-AU" sz="1200" spc="-1" strike="noStrike">
                <a:solidFill>
                  <a:schemeClr val="dk1"/>
                </a:solidFill>
                <a:latin typeface="Calibri"/>
              </a:rPr>
              <a:t>27</a:t>
            </a:fld>
            <a:endParaRPr b="0" lang="en-US" sz="1200" spc="-1" strike="noStrike">
              <a:solidFill>
                <a:srgbClr val="000000"/>
              </a:solidFill>
              <a:latin typeface="Times New Roman"/>
            </a:endParaRPr>
          </a:p>
        </p:txBody>
      </p:sp>
      <p:sp>
        <p:nvSpPr>
          <p:cNvPr id="322" name="PlaceHolder 2"/>
          <p:cNvSpPr>
            <a:spLocks noGrp="1"/>
          </p:cNvSpPr>
          <p:nvPr>
            <p:ph type="sldImg"/>
          </p:nvPr>
        </p:nvSpPr>
        <p:spPr>
          <a:xfrm>
            <a:off x="1143000" y="685800"/>
            <a:ext cx="4571280" cy="3428280"/>
          </a:xfrm>
          <a:prstGeom prst="rect">
            <a:avLst/>
          </a:prstGeom>
          <a:ln w="0">
            <a:noFill/>
          </a:ln>
        </p:spPr>
      </p:sp>
      <p:sp>
        <p:nvSpPr>
          <p:cNvPr id="323" name="PlaceHolder 3"/>
          <p:cNvSpPr>
            <a:spLocks noGrp="1"/>
          </p:cNvSpPr>
          <p:nvPr>
            <p:ph type="body"/>
          </p:nvPr>
        </p:nvSpPr>
        <p:spPr>
          <a:xfrm>
            <a:off x="685800" y="4343400"/>
            <a:ext cx="5485680" cy="4114080"/>
          </a:xfrm>
          <a:prstGeom prst="rect">
            <a:avLst/>
          </a:prstGeom>
          <a:noFill/>
          <a:ln w="0">
            <a:noFill/>
          </a:ln>
        </p:spPr>
        <p:txBody>
          <a:bodyPr numCol="1" spcCol="0"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Num" idx="25"/>
          </p:nvPr>
        </p:nvSpPr>
        <p:spPr>
          <a:xfrm>
            <a:off x="3884760" y="8685360"/>
            <a:ext cx="2971080" cy="4564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AU" sz="1200" spc="-1" strike="noStrike">
                <a:solidFill>
                  <a:schemeClr val="dk1"/>
                </a:solidFill>
                <a:latin typeface="Calibri"/>
              </a:defRPr>
            </a:lvl1pPr>
          </a:lstStyle>
          <a:p>
            <a:pPr indent="0" algn="r">
              <a:lnSpc>
                <a:spcPct val="100000"/>
              </a:lnSpc>
              <a:buNone/>
              <a:tabLst>
                <a:tab algn="l" pos="0"/>
              </a:tabLst>
            </a:pPr>
            <a:fld id="{506FC6B3-9292-4F69-94A2-4D1AD13ED2AF}" type="slidenum">
              <a:rPr b="0" lang="en-AU" sz="1200" spc="-1" strike="noStrike">
                <a:solidFill>
                  <a:schemeClr val="dk1"/>
                </a:solidFill>
                <a:latin typeface="Calibri"/>
              </a:rPr>
              <a:t>&lt;number&gt;</a:t>
            </a:fld>
            <a:endParaRPr b="0" lang="en-US" sz="1200" spc="-1" strike="noStrike">
              <a:solidFill>
                <a:srgbClr val="000000"/>
              </a:solidFill>
              <a:latin typeface="Times New Roman"/>
            </a:endParaRPr>
          </a:p>
        </p:txBody>
      </p:sp>
      <p:sp>
        <p:nvSpPr>
          <p:cNvPr id="325" name="PlaceHolder 2"/>
          <p:cNvSpPr>
            <a:spLocks noGrp="1"/>
          </p:cNvSpPr>
          <p:nvPr>
            <p:ph type="sldImg"/>
          </p:nvPr>
        </p:nvSpPr>
        <p:spPr>
          <a:xfrm>
            <a:off x="1143000" y="685800"/>
            <a:ext cx="4571280" cy="3428280"/>
          </a:xfrm>
          <a:prstGeom prst="rect">
            <a:avLst/>
          </a:prstGeom>
          <a:ln w="0">
            <a:noFill/>
          </a:ln>
        </p:spPr>
      </p:sp>
      <p:sp>
        <p:nvSpPr>
          <p:cNvPr id="326" name="PlaceHolder 3"/>
          <p:cNvSpPr>
            <a:spLocks noGrp="1"/>
          </p:cNvSpPr>
          <p:nvPr>
            <p:ph type="body"/>
          </p:nvPr>
        </p:nvSpPr>
        <p:spPr>
          <a:xfrm>
            <a:off x="685800" y="4343400"/>
            <a:ext cx="5485680" cy="4114080"/>
          </a:xfrm>
          <a:prstGeom prst="rect">
            <a:avLst/>
          </a:prstGeom>
          <a:noFill/>
          <a:ln w="0">
            <a:noFill/>
          </a:ln>
        </p:spPr>
        <p:txBody>
          <a:bodyPr numCol="1" spcCol="0"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sldNum" idx="10"/>
          </p:nvPr>
        </p:nvSpPr>
        <p:spPr>
          <a:xfrm>
            <a:off x="3884760" y="8685360"/>
            <a:ext cx="2971080" cy="4564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AU" sz="1200" spc="-1" strike="noStrike">
                <a:solidFill>
                  <a:schemeClr val="dk1"/>
                </a:solidFill>
                <a:latin typeface="Arial"/>
              </a:defRPr>
            </a:lvl1pPr>
          </a:lstStyle>
          <a:p>
            <a:pPr indent="0" algn="r">
              <a:lnSpc>
                <a:spcPct val="100000"/>
              </a:lnSpc>
              <a:buNone/>
              <a:tabLst>
                <a:tab algn="l" pos="0"/>
              </a:tabLst>
            </a:pPr>
            <a:fld id="{87DE99C5-7739-44D1-9972-EB197C5C3CF0}" type="slidenum">
              <a:rPr b="0" lang="en-AU" sz="1200" spc="-1" strike="noStrike">
                <a:solidFill>
                  <a:schemeClr val="dk1"/>
                </a:solidFill>
                <a:latin typeface="Arial"/>
              </a:rPr>
              <a:t>27</a:t>
            </a:fld>
            <a:endParaRPr b="0" lang="en-US" sz="1200" spc="-1" strike="noStrike">
              <a:solidFill>
                <a:srgbClr val="000000"/>
              </a:solidFill>
              <a:latin typeface="Times New Roman"/>
            </a:endParaRPr>
          </a:p>
        </p:txBody>
      </p:sp>
      <p:sp>
        <p:nvSpPr>
          <p:cNvPr id="280" name="PlaceHolder 2"/>
          <p:cNvSpPr>
            <a:spLocks noGrp="1"/>
          </p:cNvSpPr>
          <p:nvPr>
            <p:ph type="sldImg"/>
          </p:nvPr>
        </p:nvSpPr>
        <p:spPr>
          <a:xfrm>
            <a:off x="1143000" y="685800"/>
            <a:ext cx="4571280" cy="3428280"/>
          </a:xfrm>
          <a:prstGeom prst="rect">
            <a:avLst/>
          </a:prstGeom>
          <a:ln w="0">
            <a:noFill/>
          </a:ln>
        </p:spPr>
      </p:sp>
      <p:sp>
        <p:nvSpPr>
          <p:cNvPr id="281" name="PlaceHolder 3"/>
          <p:cNvSpPr>
            <a:spLocks noGrp="1"/>
          </p:cNvSpPr>
          <p:nvPr>
            <p:ph type="body"/>
          </p:nvPr>
        </p:nvSpPr>
        <p:spPr>
          <a:xfrm>
            <a:off x="685800" y="4343400"/>
            <a:ext cx="5485680" cy="411408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Num" idx="11"/>
          </p:nvPr>
        </p:nvSpPr>
        <p:spPr>
          <a:xfrm>
            <a:off x="3884760" y="8685360"/>
            <a:ext cx="2971080" cy="4564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AU" sz="1200" spc="-1" strike="noStrike">
                <a:solidFill>
                  <a:schemeClr val="dk1"/>
                </a:solidFill>
                <a:latin typeface="Arial"/>
              </a:defRPr>
            </a:lvl1pPr>
          </a:lstStyle>
          <a:p>
            <a:pPr indent="0" algn="r">
              <a:lnSpc>
                <a:spcPct val="100000"/>
              </a:lnSpc>
              <a:buNone/>
              <a:tabLst>
                <a:tab algn="l" pos="0"/>
              </a:tabLst>
            </a:pPr>
            <a:fld id="{9FF7574A-1B9F-4CB6-A485-4773444A2BB8}" type="slidenum">
              <a:rPr b="0" lang="en-AU" sz="1200" spc="-1" strike="noStrike">
                <a:solidFill>
                  <a:schemeClr val="dk1"/>
                </a:solidFill>
                <a:latin typeface="Arial"/>
              </a:rPr>
              <a:t>27</a:t>
            </a:fld>
            <a:endParaRPr b="0" lang="en-US" sz="1200" spc="-1" strike="noStrike">
              <a:solidFill>
                <a:srgbClr val="000000"/>
              </a:solidFill>
              <a:latin typeface="Times New Roman"/>
            </a:endParaRPr>
          </a:p>
        </p:txBody>
      </p:sp>
      <p:sp>
        <p:nvSpPr>
          <p:cNvPr id="283" name="PlaceHolder 2"/>
          <p:cNvSpPr>
            <a:spLocks noGrp="1"/>
          </p:cNvSpPr>
          <p:nvPr>
            <p:ph type="sldImg"/>
          </p:nvPr>
        </p:nvSpPr>
        <p:spPr>
          <a:xfrm>
            <a:off x="1143000" y="685800"/>
            <a:ext cx="4571280" cy="3428280"/>
          </a:xfrm>
          <a:prstGeom prst="rect">
            <a:avLst/>
          </a:prstGeom>
          <a:ln w="0">
            <a:noFill/>
          </a:ln>
        </p:spPr>
      </p:sp>
      <p:sp>
        <p:nvSpPr>
          <p:cNvPr id="284" name="PlaceHolder 3"/>
          <p:cNvSpPr>
            <a:spLocks noGrp="1"/>
          </p:cNvSpPr>
          <p:nvPr>
            <p:ph type="body"/>
          </p:nvPr>
        </p:nvSpPr>
        <p:spPr>
          <a:xfrm>
            <a:off x="685800" y="4343400"/>
            <a:ext cx="5485680" cy="411408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sldNum" idx="12"/>
          </p:nvPr>
        </p:nvSpPr>
        <p:spPr>
          <a:xfrm>
            <a:off x="3884760" y="8685360"/>
            <a:ext cx="2971080" cy="4564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AU" sz="1200" spc="-1" strike="noStrike">
                <a:solidFill>
                  <a:schemeClr val="dk1"/>
                </a:solidFill>
                <a:latin typeface="Calibri"/>
              </a:defRPr>
            </a:lvl1pPr>
          </a:lstStyle>
          <a:p>
            <a:pPr indent="0" algn="r">
              <a:lnSpc>
                <a:spcPct val="100000"/>
              </a:lnSpc>
              <a:buNone/>
              <a:tabLst>
                <a:tab algn="l" pos="0"/>
              </a:tabLst>
            </a:pPr>
            <a:fld id="{432B08E9-ED28-4E57-B4CB-1DDD253F13E6}" type="slidenum">
              <a:rPr b="0" lang="en-AU" sz="1200" spc="-1" strike="noStrike">
                <a:solidFill>
                  <a:schemeClr val="dk1"/>
                </a:solidFill>
                <a:latin typeface="Calibri"/>
              </a:rPr>
              <a:t>27</a:t>
            </a:fld>
            <a:endParaRPr b="0" lang="en-US" sz="1200" spc="-1" strike="noStrike">
              <a:solidFill>
                <a:srgbClr val="000000"/>
              </a:solidFill>
              <a:latin typeface="Times New Roman"/>
            </a:endParaRPr>
          </a:p>
        </p:txBody>
      </p:sp>
      <p:sp>
        <p:nvSpPr>
          <p:cNvPr id="286" name="PlaceHolder 2"/>
          <p:cNvSpPr>
            <a:spLocks noGrp="1"/>
          </p:cNvSpPr>
          <p:nvPr>
            <p:ph type="sldImg"/>
          </p:nvPr>
        </p:nvSpPr>
        <p:spPr>
          <a:xfrm>
            <a:off x="1143000" y="685800"/>
            <a:ext cx="4571280" cy="3428280"/>
          </a:xfrm>
          <a:prstGeom prst="rect">
            <a:avLst/>
          </a:prstGeom>
          <a:ln w="0">
            <a:noFill/>
          </a:ln>
        </p:spPr>
      </p:sp>
      <p:sp>
        <p:nvSpPr>
          <p:cNvPr id="287" name="PlaceHolder 3"/>
          <p:cNvSpPr>
            <a:spLocks noGrp="1"/>
          </p:cNvSpPr>
          <p:nvPr>
            <p:ph type="body"/>
          </p:nvPr>
        </p:nvSpPr>
        <p:spPr>
          <a:xfrm>
            <a:off x="685800" y="4343400"/>
            <a:ext cx="5485680" cy="4114080"/>
          </a:xfrm>
          <a:prstGeom prst="rect">
            <a:avLst/>
          </a:prstGeom>
          <a:noFill/>
          <a:ln w="0">
            <a:noFill/>
          </a:ln>
        </p:spPr>
        <p:txBody>
          <a:bodyPr numCol="1" spcCol="0"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PlaceHolder 1"/>
          <p:cNvSpPr>
            <a:spLocks noGrp="1"/>
          </p:cNvSpPr>
          <p:nvPr>
            <p:ph type="sldNum" idx="13"/>
          </p:nvPr>
        </p:nvSpPr>
        <p:spPr>
          <a:xfrm>
            <a:off x="3884760" y="8685360"/>
            <a:ext cx="2971080" cy="4564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AU" sz="1200" spc="-1" strike="noStrike">
                <a:solidFill>
                  <a:schemeClr val="dk1"/>
                </a:solidFill>
                <a:latin typeface="Calibri"/>
              </a:defRPr>
            </a:lvl1pPr>
          </a:lstStyle>
          <a:p>
            <a:pPr indent="0" algn="r">
              <a:lnSpc>
                <a:spcPct val="100000"/>
              </a:lnSpc>
              <a:buNone/>
              <a:tabLst>
                <a:tab algn="l" pos="0"/>
              </a:tabLst>
            </a:pPr>
            <a:fld id="{3C10FB3F-80A5-414E-8951-A8D220459348}" type="slidenum">
              <a:rPr b="0" lang="en-AU" sz="1200" spc="-1" strike="noStrike">
                <a:solidFill>
                  <a:schemeClr val="dk1"/>
                </a:solidFill>
                <a:latin typeface="Calibri"/>
              </a:rPr>
              <a:t>27</a:t>
            </a:fld>
            <a:endParaRPr b="0" lang="en-US" sz="1200" spc="-1" strike="noStrike">
              <a:solidFill>
                <a:srgbClr val="000000"/>
              </a:solidFill>
              <a:latin typeface="Times New Roman"/>
            </a:endParaRPr>
          </a:p>
        </p:txBody>
      </p:sp>
      <p:sp>
        <p:nvSpPr>
          <p:cNvPr id="289" name="PlaceHolder 2"/>
          <p:cNvSpPr>
            <a:spLocks noGrp="1"/>
          </p:cNvSpPr>
          <p:nvPr>
            <p:ph type="sldImg"/>
          </p:nvPr>
        </p:nvSpPr>
        <p:spPr>
          <a:xfrm>
            <a:off x="1143000" y="685800"/>
            <a:ext cx="4571280" cy="3428280"/>
          </a:xfrm>
          <a:prstGeom prst="rect">
            <a:avLst/>
          </a:prstGeom>
          <a:ln w="0">
            <a:noFill/>
          </a:ln>
        </p:spPr>
      </p:sp>
      <p:sp>
        <p:nvSpPr>
          <p:cNvPr id="290" name="PlaceHolder 3"/>
          <p:cNvSpPr>
            <a:spLocks noGrp="1"/>
          </p:cNvSpPr>
          <p:nvPr>
            <p:ph type="body"/>
          </p:nvPr>
        </p:nvSpPr>
        <p:spPr>
          <a:xfrm>
            <a:off x="685800" y="4343400"/>
            <a:ext cx="5485680" cy="4114080"/>
          </a:xfrm>
          <a:prstGeom prst="rect">
            <a:avLst/>
          </a:prstGeom>
          <a:noFill/>
          <a:ln w="0">
            <a:noFill/>
          </a:ln>
        </p:spPr>
        <p:txBody>
          <a:bodyPr numCol="1" spcCol="0"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sldNum" idx="14"/>
          </p:nvPr>
        </p:nvSpPr>
        <p:spPr>
          <a:xfrm>
            <a:off x="3884760" y="8685360"/>
            <a:ext cx="2971080" cy="4564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AU" sz="1200" spc="-1" strike="noStrike">
                <a:solidFill>
                  <a:schemeClr val="dk1"/>
                </a:solidFill>
                <a:latin typeface="Arial"/>
              </a:defRPr>
            </a:lvl1pPr>
          </a:lstStyle>
          <a:p>
            <a:pPr indent="0" algn="r">
              <a:lnSpc>
                <a:spcPct val="100000"/>
              </a:lnSpc>
              <a:buNone/>
              <a:tabLst>
                <a:tab algn="l" pos="0"/>
              </a:tabLst>
            </a:pPr>
            <a:fld id="{E3CA13F5-55D8-4B01-8859-857CF7CA6697}" type="slidenum">
              <a:rPr b="0" lang="en-AU" sz="1200" spc="-1" strike="noStrike">
                <a:solidFill>
                  <a:schemeClr val="dk1"/>
                </a:solidFill>
                <a:latin typeface="Arial"/>
              </a:rPr>
              <a:t>27</a:t>
            </a:fld>
            <a:endParaRPr b="0" lang="en-US" sz="1200" spc="-1" strike="noStrike">
              <a:solidFill>
                <a:srgbClr val="000000"/>
              </a:solidFill>
              <a:latin typeface="Times New Roman"/>
            </a:endParaRPr>
          </a:p>
        </p:txBody>
      </p:sp>
      <p:sp>
        <p:nvSpPr>
          <p:cNvPr id="292" name="PlaceHolder 2"/>
          <p:cNvSpPr>
            <a:spLocks noGrp="1"/>
          </p:cNvSpPr>
          <p:nvPr>
            <p:ph type="sldImg"/>
          </p:nvPr>
        </p:nvSpPr>
        <p:spPr>
          <a:xfrm>
            <a:off x="1143000" y="685800"/>
            <a:ext cx="4571280" cy="3428280"/>
          </a:xfrm>
          <a:prstGeom prst="rect">
            <a:avLst/>
          </a:prstGeom>
          <a:ln w="0">
            <a:noFill/>
          </a:ln>
        </p:spPr>
      </p:sp>
      <p:sp>
        <p:nvSpPr>
          <p:cNvPr id="293" name="PlaceHolder 3"/>
          <p:cNvSpPr>
            <a:spLocks noGrp="1"/>
          </p:cNvSpPr>
          <p:nvPr>
            <p:ph type="body"/>
          </p:nvPr>
        </p:nvSpPr>
        <p:spPr>
          <a:xfrm>
            <a:off x="685800" y="4343400"/>
            <a:ext cx="5485680" cy="4114080"/>
          </a:xfrm>
          <a:prstGeom prst="rect">
            <a:avLst/>
          </a:prstGeom>
          <a:noFill/>
          <a:ln w="0">
            <a:noFill/>
          </a:ln>
        </p:spPr>
        <p:txBody>
          <a:bodyPr lIns="91440" rIns="91440" tIns="45720" bIns="45720" anchor="t">
            <a:noAutofit/>
          </a:bodyPr>
          <a:p>
            <a:pPr marL="216000" indent="0">
              <a:buNone/>
            </a:pPr>
            <a:endParaRPr b="0" lang="en-US" sz="1800" spc="-1" strike="noStrike">
              <a:solidFill>
                <a:srgbClr val="000000"/>
              </a:solid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sldNum" idx="15"/>
          </p:nvPr>
        </p:nvSpPr>
        <p:spPr>
          <a:xfrm>
            <a:off x="3884760" y="8685360"/>
            <a:ext cx="2971080" cy="45648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AU" sz="1200" spc="-1" strike="noStrike">
                <a:solidFill>
                  <a:schemeClr val="dk1"/>
                </a:solidFill>
                <a:latin typeface="Calibri"/>
              </a:defRPr>
            </a:lvl1pPr>
          </a:lstStyle>
          <a:p>
            <a:pPr indent="0" algn="r">
              <a:lnSpc>
                <a:spcPct val="100000"/>
              </a:lnSpc>
              <a:buNone/>
              <a:tabLst>
                <a:tab algn="l" pos="0"/>
              </a:tabLst>
            </a:pPr>
            <a:fld id="{A202F783-5DAD-40FD-BBEC-EEA4C5921C2D}" type="slidenum">
              <a:rPr b="0" lang="en-AU" sz="1200" spc="-1" strike="noStrike">
                <a:solidFill>
                  <a:schemeClr val="dk1"/>
                </a:solidFill>
                <a:latin typeface="Calibri"/>
              </a:rPr>
              <a:t>27</a:t>
            </a:fld>
            <a:endParaRPr b="0" lang="en-US" sz="1200" spc="-1" strike="noStrike">
              <a:solidFill>
                <a:srgbClr val="000000"/>
              </a:solidFill>
              <a:latin typeface="Times New Roman"/>
            </a:endParaRPr>
          </a:p>
        </p:txBody>
      </p:sp>
      <p:sp>
        <p:nvSpPr>
          <p:cNvPr id="295" name="PlaceHolder 2"/>
          <p:cNvSpPr>
            <a:spLocks noGrp="1"/>
          </p:cNvSpPr>
          <p:nvPr>
            <p:ph type="sldImg"/>
          </p:nvPr>
        </p:nvSpPr>
        <p:spPr>
          <a:xfrm>
            <a:off x="1143000" y="685800"/>
            <a:ext cx="4571280" cy="3428280"/>
          </a:xfrm>
          <a:prstGeom prst="rect">
            <a:avLst/>
          </a:prstGeom>
          <a:ln w="0">
            <a:noFill/>
          </a:ln>
        </p:spPr>
      </p:sp>
      <p:sp>
        <p:nvSpPr>
          <p:cNvPr id="296" name="PlaceHolder 3"/>
          <p:cNvSpPr>
            <a:spLocks noGrp="1"/>
          </p:cNvSpPr>
          <p:nvPr>
            <p:ph type="body"/>
          </p:nvPr>
        </p:nvSpPr>
        <p:spPr>
          <a:xfrm>
            <a:off x="685800" y="4343400"/>
            <a:ext cx="5485680" cy="4114080"/>
          </a:xfrm>
          <a:prstGeom prst="rect">
            <a:avLst/>
          </a:prstGeom>
          <a:noFill/>
          <a:ln w="0">
            <a:noFill/>
          </a:ln>
        </p:spPr>
        <p:txBody>
          <a:bodyPr numCol="1" spcCol="0" lIns="91440" rIns="91440" tIns="45720" bIns="45720" anchor="t">
            <a:noAutofit/>
          </a:bodyPr>
          <a:p>
            <a:pPr marL="216000" indent="0">
              <a:lnSpc>
                <a:spcPct val="100000"/>
              </a:lnSpc>
              <a:buNone/>
              <a:tabLst>
                <a:tab algn="l" pos="0"/>
              </a:tabLst>
            </a:pPr>
            <a:r>
              <a:rPr b="0" lang="en-US" sz="2000" spc="-1" strike="noStrike">
                <a:solidFill>
                  <a:srgbClr val="000000"/>
                </a:solidFill>
                <a:latin typeface="Times New Roman"/>
              </a:rPr>
              <a:t>a substitution cipher is a method of encoding by which units of plaintext are replaced with ciphertext, according to a regular system; the "units" may be single letters (the most common), pairs of letters, triplets of letters, mixtures of the above, and so forth. The receiver deciphers the text by performing an inverse substitution.</a:t>
            </a:r>
            <a:endParaRPr b="0" lang="en-US" sz="2000" spc="-1" strike="noStrike">
              <a:solidFill>
                <a:srgbClr val="000000"/>
              </a:solidFill>
              <a:latin typeface="Arial"/>
            </a:endParaRPr>
          </a:p>
          <a:p>
            <a:pPr marL="216000" indent="0">
              <a:lnSpc>
                <a:spcPct val="100000"/>
              </a:lnSpc>
              <a:buNone/>
              <a:tabLst>
                <a:tab algn="l" pos="0"/>
              </a:tabLst>
            </a:pPr>
            <a:endParaRPr b="0" lang="en-US" sz="2000" spc="-1" strike="noStrike">
              <a:solidFill>
                <a:srgbClr val="000000"/>
              </a:solidFill>
              <a:latin typeface="Arial"/>
            </a:endParaRPr>
          </a:p>
          <a:p>
            <a:pPr marL="216000" indent="0">
              <a:lnSpc>
                <a:spcPct val="100000"/>
              </a:lnSpc>
              <a:buNone/>
              <a:tabLst>
                <a:tab algn="l" pos="0"/>
              </a:tabLst>
            </a:pPr>
            <a:r>
              <a:rPr b="0" lang="en-US" sz="2000" spc="-1" strike="noStrike">
                <a:solidFill>
                  <a:srgbClr val="000000"/>
                </a:solidFill>
                <a:latin typeface="Times New Roman"/>
              </a:rPr>
              <a:t>In a transposition cipher, the units of the plaintext are rearranged in a different and usually quite complex order, but the units themselves are left unchanged. By contrast, in a substitution cipher, the units of the plaintext are retained in the same sequence in the ciphertext, but the units themselves are altered.</a:t>
            </a:r>
            <a:endParaRPr b="0" lang="en-US" sz="20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F98B696-CC1D-4E19-BED6-30745EDE2E2B}"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2"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3"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C96C4C4-A758-4050-BF71-2B4FBEE2AC9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8"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A5F2B03F-8089-40C6-8EE9-FABD15AA5AD9}"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20"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1"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2"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3"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4"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25"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38A0448-6D80-479B-AB84-40757F69B7E9}"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2DD5C14-8623-4F6F-B69F-CD3405917E5E}"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4"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35DD75D-101F-4794-9CE3-793DBF4D9CB1}"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A385318-6A6A-46C2-B7E9-DB64A662951E}"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7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7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A8A610C-020B-42F4-A66D-B08A6856E51C}"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8DF219C5-8412-4139-B782-556E3CC90DB7}"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1"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831DD64-69DA-4988-9F34-11E788B732A7}"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14E88C0-338F-4912-AA11-63CA351BD443}"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1"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CF55FBF-A249-4EB3-9640-24A4446A13F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8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92890EE-0A3E-44D0-B4E9-8FE0C77E901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66C446D4-AD0A-4CD0-9C87-15977AC2534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9F9B4A8-231A-4793-B1E4-898884A38AB2}"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9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C667D644-47A1-4CD2-962D-E9A1048709C5}"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3"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4"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5"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6"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7"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08"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406E0104-00DA-4D21-9ACF-B5133845668C}"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ED8B60D-2DB8-4D1C-8D09-DA350ACFCC9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9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32EC66D-C9A2-42C6-8C3B-D37CD98247B9}"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85D2436-2B77-40AC-BAB0-7E6F7BD55FD0}"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5112F7C-24EB-480A-AF42-CBFBC001E67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ED1D8E7-12C2-4FE3-88B7-BD95E53870DE}"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A527DE0-FF47-47D3-B0C4-82262D05E1AE}"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0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0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10"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A3AC168-EF42-45A8-A53C-7F8746856EB8}"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2f25f"/>
            </a:gs>
            <a:gs pos="62000">
              <a:srgbClr val="92bd3f"/>
            </a:gs>
            <a:gs pos="100000">
              <a:srgbClr val="80a43e"/>
            </a:gs>
          </a:gsLst>
          <a:lin ang="5400000"/>
        </a:gradFill>
      </p:bgPr>
    </p:bg>
    <p:spTree>
      <p:nvGrpSpPr>
        <p:cNvPr id="1" name=""/>
        <p:cNvGrpSpPr/>
        <p:nvPr/>
      </p:nvGrpSpPr>
      <p:grpSpPr>
        <a:xfrm>
          <a:off x="0" y="0"/>
          <a:ext cx="0" cy="0"/>
          <a:chOff x="0" y="0"/>
          <a:chExt cx="0" cy="0"/>
        </a:xfrm>
      </p:grpSpPr>
      <p:grpSp>
        <p:nvGrpSpPr>
          <p:cNvPr id="0" name="Group 41"/>
          <p:cNvGrpSpPr/>
          <p:nvPr/>
        </p:nvGrpSpPr>
        <p:grpSpPr>
          <a:xfrm>
            <a:off x="-567000" y="0"/>
            <a:ext cx="10457640" cy="7115760"/>
            <a:chOff x="-567000" y="0"/>
            <a:chExt cx="10457640" cy="7115760"/>
          </a:xfrm>
        </p:grpSpPr>
        <p:grpSp>
          <p:nvGrpSpPr>
            <p:cNvPr id="1" name="Group 44"/>
            <p:cNvGrpSpPr/>
            <p:nvPr/>
          </p:nvGrpSpPr>
          <p:grpSpPr>
            <a:xfrm>
              <a:off x="77760" y="0"/>
              <a:ext cx="9144000" cy="6858000"/>
              <a:chOff x="77760" y="0"/>
              <a:chExt cx="9144000" cy="6858000"/>
            </a:xfrm>
          </p:grpSpPr>
          <p:grpSp>
            <p:nvGrpSpPr>
              <p:cNvPr id="2" name="Group 4"/>
              <p:cNvGrpSpPr/>
              <p:nvPr/>
            </p:nvGrpSpPr>
            <p:grpSpPr>
              <a:xfrm>
                <a:off x="77760" y="0"/>
                <a:ext cx="2513880" cy="6857280"/>
                <a:chOff x="77760" y="0"/>
                <a:chExt cx="2513880" cy="6857280"/>
              </a:xfrm>
            </p:grpSpPr>
            <p:sp>
              <p:nvSpPr>
                <p:cNvPr id="3" name="Rectangle 112"/>
                <p:cNvSpPr/>
                <p:nvPr/>
              </p:nvSpPr>
              <p:spPr>
                <a:xfrm>
                  <a:off x="992160" y="0"/>
                  <a:ext cx="1599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 name="Rectangle 2"/>
                <p:cNvSpPr/>
                <p:nvPr/>
              </p:nvSpPr>
              <p:spPr>
                <a:xfrm>
                  <a:off x="77760" y="0"/>
                  <a:ext cx="456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 name="Rectangle 3"/>
                <p:cNvSpPr/>
                <p:nvPr/>
              </p:nvSpPr>
              <p:spPr>
                <a:xfrm>
                  <a:off x="306360" y="0"/>
                  <a:ext cx="76140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6" name="Group 5"/>
              <p:cNvGrpSpPr/>
              <p:nvPr/>
            </p:nvGrpSpPr>
            <p:grpSpPr>
              <a:xfrm>
                <a:off x="500400" y="0"/>
                <a:ext cx="2513880" cy="6857280"/>
                <a:chOff x="500400" y="0"/>
                <a:chExt cx="2513880" cy="6857280"/>
              </a:xfrm>
            </p:grpSpPr>
            <p:sp>
              <p:nvSpPr>
                <p:cNvPr id="7" name="Rectangle 109"/>
                <p:cNvSpPr/>
                <p:nvPr/>
              </p:nvSpPr>
              <p:spPr>
                <a:xfrm>
                  <a:off x="1414800" y="0"/>
                  <a:ext cx="1599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8" name="Rectangle 110"/>
                <p:cNvSpPr/>
                <p:nvPr/>
              </p:nvSpPr>
              <p:spPr>
                <a:xfrm>
                  <a:off x="500400" y="0"/>
                  <a:ext cx="456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9" name="Rectangle 111"/>
                <p:cNvSpPr/>
                <p:nvPr/>
              </p:nvSpPr>
              <p:spPr>
                <a:xfrm>
                  <a:off x="729000" y="0"/>
                  <a:ext cx="76140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10" name="Group 9"/>
              <p:cNvGrpSpPr/>
              <p:nvPr/>
            </p:nvGrpSpPr>
            <p:grpSpPr>
              <a:xfrm>
                <a:off x="6707880" y="720"/>
                <a:ext cx="2513880" cy="6857280"/>
                <a:chOff x="6707880" y="720"/>
                <a:chExt cx="2513880" cy="6857280"/>
              </a:xfrm>
            </p:grpSpPr>
            <p:sp>
              <p:nvSpPr>
                <p:cNvPr id="11" name="Rectangle 106"/>
                <p:cNvSpPr/>
                <p:nvPr/>
              </p:nvSpPr>
              <p:spPr>
                <a:xfrm rot="10800000">
                  <a:off x="6707880" y="720"/>
                  <a:ext cx="1599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2" name="Rectangle 107"/>
                <p:cNvSpPr/>
                <p:nvPr/>
              </p:nvSpPr>
              <p:spPr>
                <a:xfrm rot="10800000">
                  <a:off x="8765280" y="720"/>
                  <a:ext cx="456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 name="Rectangle 108"/>
                <p:cNvSpPr/>
                <p:nvPr/>
              </p:nvSpPr>
              <p:spPr>
                <a:xfrm rot="10800000">
                  <a:off x="8231760" y="720"/>
                  <a:ext cx="76140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14" name="Rectangle 103"/>
              <p:cNvSpPr/>
              <p:nvPr/>
            </p:nvSpPr>
            <p:spPr>
              <a:xfrm>
                <a:off x="3887640" y="0"/>
                <a:ext cx="281880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 name="Rectangle 104"/>
              <p:cNvSpPr/>
              <p:nvPr/>
            </p:nvSpPr>
            <p:spPr>
              <a:xfrm>
                <a:off x="2973240" y="0"/>
                <a:ext cx="456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 name="Rectangle 105"/>
              <p:cNvSpPr/>
              <p:nvPr/>
            </p:nvSpPr>
            <p:spPr>
              <a:xfrm>
                <a:off x="3201840" y="0"/>
                <a:ext cx="76140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17" name="Freeform 43"/>
            <p:cNvSpPr/>
            <p:nvPr/>
          </p:nvSpPr>
          <p:spPr>
            <a:xfrm>
              <a:off x="65880" y="5034960"/>
              <a:ext cx="9143280" cy="1175040"/>
            </a:xfrm>
            <a:custGeom>
              <a:avLst/>
              <a:gdLst>
                <a:gd name="textAreaLeft" fmla="*/ 0 w 9143280"/>
                <a:gd name="textAreaRight" fmla="*/ 9144000 w 9143280"/>
                <a:gd name="textAreaTop" fmla="*/ 0 h 1175040"/>
                <a:gd name="textAreaBottom" fmla="*/ 1175760 h 1175040"/>
              </a:gdLst>
              <a:ahLst/>
              <a:rect l="textAreaLeft" t="textAreaTop" r="textAreaRight" b="textAreaBottom"/>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8" name="Freeform 44"/>
            <p:cNvSpPr/>
            <p:nvPr/>
          </p:nvSpPr>
          <p:spPr>
            <a:xfrm>
              <a:off x="65880" y="3467520"/>
              <a:ext cx="9143280" cy="889920"/>
            </a:xfrm>
            <a:custGeom>
              <a:avLst/>
              <a:gdLst>
                <a:gd name="textAreaLeft" fmla="*/ 0 w 9143280"/>
                <a:gd name="textAreaRight" fmla="*/ 9144000 w 9143280"/>
                <a:gd name="textAreaTop" fmla="*/ 0 h 889920"/>
                <a:gd name="textAreaBottom" fmla="*/ 890640 h 889920"/>
              </a:gdLst>
              <a:ahLst/>
              <a:rect l="textAreaLeft" t="textAreaTop" r="textAreaRight" b="textAreaBottom"/>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9" name="Freeform 45"/>
            <p:cNvSpPr/>
            <p:nvPr/>
          </p:nvSpPr>
          <p:spPr>
            <a:xfrm>
              <a:off x="54000" y="5640840"/>
              <a:ext cx="3003840" cy="1210680"/>
            </a:xfrm>
            <a:custGeom>
              <a:avLst/>
              <a:gdLst>
                <a:gd name="textAreaLeft" fmla="*/ 0 w 3003840"/>
                <a:gd name="textAreaRight" fmla="*/ 3004560 w 3003840"/>
                <a:gd name="textAreaTop" fmla="*/ 0 h 1210680"/>
                <a:gd name="textAreaBottom" fmla="*/ 1211400 h 1210680"/>
              </a:gdLst>
              <a:ahLst/>
              <a:rect l="textAreaLeft" t="textAreaTop" r="textAreaRight" b="textAreaBottom"/>
              <a:pathLst>
                <a:path w="3004457" h="1211283">
                  <a:moveTo>
                    <a:pt x="0" y="0"/>
                  </a:moveTo>
                  <a:cubicBezTo>
                    <a:pt x="1103415" y="501732"/>
                    <a:pt x="2206831" y="1003465"/>
                    <a:pt x="3004457" y="1211283"/>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20" name="Freeform 46"/>
            <p:cNvSpPr/>
            <p:nvPr/>
          </p:nvSpPr>
          <p:spPr>
            <a:xfrm>
              <a:off x="65880" y="5284440"/>
              <a:ext cx="9143280" cy="1477800"/>
            </a:xfrm>
            <a:custGeom>
              <a:avLst/>
              <a:gdLst>
                <a:gd name="textAreaLeft" fmla="*/ 0 w 9143280"/>
                <a:gd name="textAreaRight" fmla="*/ 9144000 w 9143280"/>
                <a:gd name="textAreaTop" fmla="*/ 0 h 1477800"/>
                <a:gd name="textAreaBottom" fmla="*/ 1478520 h 1477800"/>
              </a:gdLst>
              <a:ahLst/>
              <a:rect l="textAreaLeft" t="textAreaTop" r="textAreaRight" b="textAreaBottom"/>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21" name="Freeform 48"/>
            <p:cNvSpPr/>
            <p:nvPr/>
          </p:nvSpPr>
          <p:spPr>
            <a:xfrm>
              <a:off x="2215080" y="5132160"/>
              <a:ext cx="6981840" cy="1719360"/>
            </a:xfrm>
            <a:custGeom>
              <a:avLst/>
              <a:gdLst>
                <a:gd name="textAreaLeft" fmla="*/ 0 w 6981840"/>
                <a:gd name="textAreaRight" fmla="*/ 6982560 w 6981840"/>
                <a:gd name="textAreaTop" fmla="*/ 0 h 1719360"/>
                <a:gd name="textAreaBottom" fmla="*/ 1720080 h 1719360"/>
              </a:gdLst>
              <a:ahLst/>
              <a:rect l="textAreaLeft" t="textAreaTop" r="textAreaRight" b="textAreaBottom"/>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22" name="Hexagon 49"/>
            <p:cNvSpPr/>
            <p:nvPr/>
          </p:nvSpPr>
          <p:spPr>
            <a:xfrm rot="1800000">
              <a:off x="3073680" y="2858760"/>
              <a:ext cx="1600560" cy="138744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3" name="Hexagon 50"/>
            <p:cNvSpPr/>
            <p:nvPr/>
          </p:nvSpPr>
          <p:spPr>
            <a:xfrm rot="1800000">
              <a:off x="3797640" y="4125600"/>
              <a:ext cx="1600560" cy="138744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4" name="Hexagon 51"/>
            <p:cNvSpPr/>
            <p:nvPr/>
          </p:nvSpPr>
          <p:spPr>
            <a:xfrm rot="1800000">
              <a:off x="3807360" y="1591920"/>
              <a:ext cx="1600560" cy="138744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5" name="Hexagon 52"/>
            <p:cNvSpPr/>
            <p:nvPr/>
          </p:nvSpPr>
          <p:spPr>
            <a:xfrm rot="1800000">
              <a:off x="3054600" y="325080"/>
              <a:ext cx="1600560" cy="1387440"/>
            </a:xfrm>
            <a:prstGeom prst="hexagon">
              <a:avLst>
                <a:gd name="adj" fmla="val 28544"/>
                <a:gd name="vf" fmla="val 115470"/>
              </a:avLst>
            </a:prstGeom>
            <a:solidFill>
              <a:schemeClr val="bg1">
                <a:alpha val="4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6" name="Hexagon 53"/>
            <p:cNvSpPr/>
            <p:nvPr/>
          </p:nvSpPr>
          <p:spPr>
            <a:xfrm rot="1800000">
              <a:off x="4540680" y="5382720"/>
              <a:ext cx="1600560" cy="1387440"/>
            </a:xfrm>
            <a:prstGeom prst="hexagon">
              <a:avLst>
                <a:gd name="adj" fmla="val 28544"/>
                <a:gd name="vf" fmla="val 115470"/>
              </a:avLst>
            </a:prstGeom>
            <a:solidFill>
              <a:schemeClr val="bg1">
                <a:alpha val="6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7" name="Freeform 54"/>
            <p:cNvSpPr/>
            <p:nvPr/>
          </p:nvSpPr>
          <p:spPr>
            <a:xfrm rot="1800000">
              <a:off x="-304560" y="4200840"/>
              <a:ext cx="1260720" cy="1387440"/>
            </a:xfrm>
            <a:custGeom>
              <a:avLst/>
              <a:gdLst>
                <a:gd name="textAreaLeft" fmla="*/ 0 w 1260720"/>
                <a:gd name="textAreaRight" fmla="*/ 1261440 w 1260720"/>
                <a:gd name="textAreaTop" fmla="*/ 0 h 1387440"/>
                <a:gd name="textAreaBottom" fmla="*/ 1388160 h 1387440"/>
              </a:gdLst>
              <a:ahLst/>
              <a:rect l="textAreaLeft" t="textAreaTop" r="textAreaRight" b="textAreaBottom"/>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8" name="Hexagon 55"/>
            <p:cNvSpPr/>
            <p:nvPr/>
          </p:nvSpPr>
          <p:spPr>
            <a:xfrm rot="1800000">
              <a:off x="101880" y="5401800"/>
              <a:ext cx="1600560" cy="138744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29" name="Hexagon 56"/>
            <p:cNvSpPr/>
            <p:nvPr/>
          </p:nvSpPr>
          <p:spPr>
            <a:xfrm rot="1800000">
              <a:off x="130680" y="2849040"/>
              <a:ext cx="1600560" cy="138744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0" name="Hexagon 57"/>
            <p:cNvSpPr/>
            <p:nvPr/>
          </p:nvSpPr>
          <p:spPr>
            <a:xfrm rot="1800000">
              <a:off x="854280" y="4125600"/>
              <a:ext cx="1600560" cy="138744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1" name="Hexagon 58"/>
            <p:cNvSpPr/>
            <p:nvPr/>
          </p:nvSpPr>
          <p:spPr>
            <a:xfrm rot="1800000">
              <a:off x="1587960" y="5411160"/>
              <a:ext cx="1600560" cy="138744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2" name="Hexagon 59"/>
            <p:cNvSpPr/>
            <p:nvPr/>
          </p:nvSpPr>
          <p:spPr>
            <a:xfrm rot="1800000">
              <a:off x="1607040" y="2858760"/>
              <a:ext cx="1600560" cy="138744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3" name="Hexagon 94"/>
            <p:cNvSpPr/>
            <p:nvPr/>
          </p:nvSpPr>
          <p:spPr>
            <a:xfrm rot="1800000">
              <a:off x="873360" y="1563120"/>
              <a:ext cx="1600560" cy="138744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4" name="Hexagon 95"/>
            <p:cNvSpPr/>
            <p:nvPr/>
          </p:nvSpPr>
          <p:spPr>
            <a:xfrm rot="1800000">
              <a:off x="6883920" y="4144320"/>
              <a:ext cx="1600560" cy="138744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5" name="Hexagon 96"/>
            <p:cNvSpPr/>
            <p:nvPr/>
          </p:nvSpPr>
          <p:spPr>
            <a:xfrm rot="1800000">
              <a:off x="7626600" y="5420880"/>
              <a:ext cx="1600560" cy="138744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6" name="Hexagon 97"/>
            <p:cNvSpPr/>
            <p:nvPr/>
          </p:nvSpPr>
          <p:spPr>
            <a:xfrm rot="1800000">
              <a:off x="7626600" y="2868120"/>
              <a:ext cx="1600560" cy="138744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7" name="Freeform 98"/>
            <p:cNvSpPr/>
            <p:nvPr/>
          </p:nvSpPr>
          <p:spPr>
            <a:xfrm rot="1800000">
              <a:off x="8384040" y="4055040"/>
              <a:ext cx="1242720" cy="1387440"/>
            </a:xfrm>
            <a:custGeom>
              <a:avLst/>
              <a:gdLst>
                <a:gd name="textAreaLeft" fmla="*/ 0 w 1242720"/>
                <a:gd name="textAreaRight" fmla="*/ 1243440 w 1242720"/>
                <a:gd name="textAreaTop" fmla="*/ 0 h 1387440"/>
                <a:gd name="textAreaBottom" fmla="*/ 1388160 h 1387440"/>
              </a:gdLst>
              <a:ahLst/>
              <a:rect l="textAreaLeft" t="textAreaTop" r="textAreaRight" b="textAreaBottom"/>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38" name="Freeform 99"/>
            <p:cNvSpPr/>
            <p:nvPr/>
          </p:nvSpPr>
          <p:spPr>
            <a:xfrm rot="1800000">
              <a:off x="8384040" y="1510920"/>
              <a:ext cx="1241280" cy="1388160"/>
            </a:xfrm>
            <a:custGeom>
              <a:avLst/>
              <a:gdLst>
                <a:gd name="textAreaLeft" fmla="*/ 0 w 1241280"/>
                <a:gd name="textAreaRight" fmla="*/ 1242000 w 1241280"/>
                <a:gd name="textAreaTop" fmla="*/ 0 h 1388160"/>
                <a:gd name="textAreaBottom" fmla="*/ 1388880 h 1388160"/>
              </a:gdLst>
              <a:ahLst/>
              <a:rect l="textAreaLeft" t="textAreaTop" r="textAreaRight" b="textAreaBottom"/>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39" name="Rectangle 65" hidden="1"/>
          <p:cNvSpPr/>
          <p:nvPr/>
        </p:nvSpPr>
        <p:spPr>
          <a:xfrm>
            <a:off x="457200" y="333360"/>
            <a:ext cx="8228880" cy="6184800"/>
          </a:xfrm>
          <a:prstGeom prst="rect">
            <a:avLst/>
          </a:prstGeom>
          <a:solidFill>
            <a:schemeClr val="bg1"/>
          </a:solidFill>
          <a:ln w="635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0" name="Rectangle 69" hidden="1"/>
          <p:cNvSpPr/>
          <p:nvPr/>
        </p:nvSpPr>
        <p:spPr>
          <a:xfrm>
            <a:off x="4561200" y="-21600"/>
            <a:ext cx="3678480" cy="698400"/>
          </a:xfrm>
          <a:prstGeom prst="rect">
            <a:avLst/>
          </a:prstGeom>
          <a:solidFill>
            <a:srgbClr val="f5f5f5"/>
          </a:solidFill>
          <a:ln>
            <a:solidFill>
              <a:srgbClr val="74a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1" name="Rectangle 70" hidden="1"/>
          <p:cNvSpPr/>
          <p:nvPr/>
        </p:nvSpPr>
        <p:spPr>
          <a:xfrm>
            <a:off x="4649040" y="-21600"/>
            <a:ext cx="3504600" cy="623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nvGrpSpPr>
          <p:cNvPr id="42" name="Group 42"/>
          <p:cNvGrpSpPr/>
          <p:nvPr/>
        </p:nvGrpSpPr>
        <p:grpSpPr>
          <a:xfrm>
            <a:off x="-644400" y="0"/>
            <a:ext cx="10457280" cy="7115760"/>
            <a:chOff x="-644400" y="0"/>
            <a:chExt cx="10457280" cy="7115760"/>
          </a:xfrm>
        </p:grpSpPr>
        <p:grpSp>
          <p:nvGrpSpPr>
            <p:cNvPr id="43" name="Group 44"/>
            <p:cNvGrpSpPr/>
            <p:nvPr/>
          </p:nvGrpSpPr>
          <p:grpSpPr>
            <a:xfrm>
              <a:off x="0" y="0"/>
              <a:ext cx="9144000" cy="6858000"/>
              <a:chOff x="0" y="0"/>
              <a:chExt cx="9144000" cy="6858000"/>
            </a:xfrm>
          </p:grpSpPr>
          <p:grpSp>
            <p:nvGrpSpPr>
              <p:cNvPr id="44" name="Group 4"/>
              <p:cNvGrpSpPr/>
              <p:nvPr/>
            </p:nvGrpSpPr>
            <p:grpSpPr>
              <a:xfrm>
                <a:off x="0" y="0"/>
                <a:ext cx="2513880" cy="6857280"/>
                <a:chOff x="0" y="0"/>
                <a:chExt cx="2513880" cy="6857280"/>
              </a:xfrm>
            </p:grpSpPr>
            <p:sp>
              <p:nvSpPr>
                <p:cNvPr id="45" name="Rectangle 114"/>
                <p:cNvSpPr/>
                <p:nvPr/>
              </p:nvSpPr>
              <p:spPr>
                <a:xfrm>
                  <a:off x="914400" y="0"/>
                  <a:ext cx="1599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6" name="Rectangle 2"/>
                <p:cNvSpPr/>
                <p:nvPr/>
              </p:nvSpPr>
              <p:spPr>
                <a:xfrm>
                  <a:off x="0" y="0"/>
                  <a:ext cx="456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47" name="Rectangle 3"/>
                <p:cNvSpPr/>
                <p:nvPr/>
              </p:nvSpPr>
              <p:spPr>
                <a:xfrm>
                  <a:off x="228600" y="0"/>
                  <a:ext cx="76140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48" name="Group 5"/>
              <p:cNvGrpSpPr/>
              <p:nvPr/>
            </p:nvGrpSpPr>
            <p:grpSpPr>
              <a:xfrm>
                <a:off x="423000" y="0"/>
                <a:ext cx="2513880" cy="6857280"/>
                <a:chOff x="423000" y="0"/>
                <a:chExt cx="2513880" cy="6857280"/>
              </a:xfrm>
            </p:grpSpPr>
            <p:sp>
              <p:nvSpPr>
                <p:cNvPr id="49" name="Rectangle 84"/>
                <p:cNvSpPr/>
                <p:nvPr/>
              </p:nvSpPr>
              <p:spPr>
                <a:xfrm>
                  <a:off x="1337400" y="0"/>
                  <a:ext cx="1599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0" name="Rectangle 85"/>
                <p:cNvSpPr/>
                <p:nvPr/>
              </p:nvSpPr>
              <p:spPr>
                <a:xfrm>
                  <a:off x="423000" y="0"/>
                  <a:ext cx="456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1" name="Rectangle 113"/>
                <p:cNvSpPr/>
                <p:nvPr/>
              </p:nvSpPr>
              <p:spPr>
                <a:xfrm>
                  <a:off x="651600" y="0"/>
                  <a:ext cx="76140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52" name="Group 9"/>
              <p:cNvGrpSpPr/>
              <p:nvPr/>
            </p:nvGrpSpPr>
            <p:grpSpPr>
              <a:xfrm>
                <a:off x="6630120" y="720"/>
                <a:ext cx="2513880" cy="6857280"/>
                <a:chOff x="6630120" y="720"/>
                <a:chExt cx="2513880" cy="6857280"/>
              </a:xfrm>
            </p:grpSpPr>
            <p:sp>
              <p:nvSpPr>
                <p:cNvPr id="53" name="Rectangle 77"/>
                <p:cNvSpPr/>
                <p:nvPr/>
              </p:nvSpPr>
              <p:spPr>
                <a:xfrm rot="10800000">
                  <a:off x="6630120" y="720"/>
                  <a:ext cx="1599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4" name="Rectangle 78"/>
                <p:cNvSpPr/>
                <p:nvPr/>
              </p:nvSpPr>
              <p:spPr>
                <a:xfrm rot="10800000">
                  <a:off x="8687520" y="720"/>
                  <a:ext cx="456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5" name="Rectangle 80"/>
                <p:cNvSpPr/>
                <p:nvPr/>
              </p:nvSpPr>
              <p:spPr>
                <a:xfrm rot="10800000">
                  <a:off x="8154000" y="720"/>
                  <a:ext cx="76140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56" name="Rectangle 74"/>
              <p:cNvSpPr/>
              <p:nvPr/>
            </p:nvSpPr>
            <p:spPr>
              <a:xfrm>
                <a:off x="3809880" y="0"/>
                <a:ext cx="281880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7" name="Rectangle 75"/>
              <p:cNvSpPr/>
              <p:nvPr/>
            </p:nvSpPr>
            <p:spPr>
              <a:xfrm>
                <a:off x="2895480" y="0"/>
                <a:ext cx="456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58" name="Rectangle 76"/>
              <p:cNvSpPr/>
              <p:nvPr/>
            </p:nvSpPr>
            <p:spPr>
              <a:xfrm>
                <a:off x="3124080" y="0"/>
                <a:ext cx="76140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59" name="Freeform 44"/>
            <p:cNvSpPr/>
            <p:nvPr/>
          </p:nvSpPr>
          <p:spPr>
            <a:xfrm>
              <a:off x="-11880" y="5034960"/>
              <a:ext cx="9143280" cy="1175040"/>
            </a:xfrm>
            <a:custGeom>
              <a:avLst/>
              <a:gdLst>
                <a:gd name="textAreaLeft" fmla="*/ 0 w 9143280"/>
                <a:gd name="textAreaRight" fmla="*/ 9144000 w 9143280"/>
                <a:gd name="textAreaTop" fmla="*/ 0 h 1175040"/>
                <a:gd name="textAreaBottom" fmla="*/ 1175760 h 1175040"/>
              </a:gdLst>
              <a:ahLst/>
              <a:rect l="textAreaLeft" t="textAreaTop" r="textAreaRight" b="textAreaBottom"/>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60" name="Freeform 47"/>
            <p:cNvSpPr/>
            <p:nvPr/>
          </p:nvSpPr>
          <p:spPr>
            <a:xfrm>
              <a:off x="-11880" y="3467520"/>
              <a:ext cx="9143280" cy="889920"/>
            </a:xfrm>
            <a:custGeom>
              <a:avLst/>
              <a:gdLst>
                <a:gd name="textAreaLeft" fmla="*/ 0 w 9143280"/>
                <a:gd name="textAreaRight" fmla="*/ 9144000 w 9143280"/>
                <a:gd name="textAreaTop" fmla="*/ 0 h 889920"/>
                <a:gd name="textAreaBottom" fmla="*/ 890640 h 889920"/>
              </a:gdLst>
              <a:ahLst/>
              <a:rect l="textAreaLeft" t="textAreaTop" r="textAreaRight" b="textAreaBottom"/>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61" name="Freeform 48"/>
            <p:cNvSpPr/>
            <p:nvPr/>
          </p:nvSpPr>
          <p:spPr>
            <a:xfrm>
              <a:off x="-23760" y="5640840"/>
              <a:ext cx="3003840" cy="1210680"/>
            </a:xfrm>
            <a:custGeom>
              <a:avLst/>
              <a:gdLst>
                <a:gd name="textAreaLeft" fmla="*/ 0 w 3003840"/>
                <a:gd name="textAreaRight" fmla="*/ 3004560 w 3003840"/>
                <a:gd name="textAreaTop" fmla="*/ 0 h 1210680"/>
                <a:gd name="textAreaBottom" fmla="*/ 1211400 h 1210680"/>
              </a:gdLst>
              <a:ahLst/>
              <a:rect l="textAreaLeft" t="textAreaTop" r="textAreaRight" b="textAreaBottom"/>
              <a:pathLst>
                <a:path w="3004457" h="1211283">
                  <a:moveTo>
                    <a:pt x="0" y="0"/>
                  </a:moveTo>
                  <a:cubicBezTo>
                    <a:pt x="1103415" y="501732"/>
                    <a:pt x="2206831" y="1003465"/>
                    <a:pt x="3004457" y="1211283"/>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62" name="Freeform 50"/>
            <p:cNvSpPr/>
            <p:nvPr/>
          </p:nvSpPr>
          <p:spPr>
            <a:xfrm>
              <a:off x="-11880" y="5284440"/>
              <a:ext cx="9143280" cy="1477800"/>
            </a:xfrm>
            <a:custGeom>
              <a:avLst/>
              <a:gdLst>
                <a:gd name="textAreaLeft" fmla="*/ 0 w 9143280"/>
                <a:gd name="textAreaRight" fmla="*/ 9144000 w 9143280"/>
                <a:gd name="textAreaTop" fmla="*/ 0 h 1477800"/>
                <a:gd name="textAreaBottom" fmla="*/ 1478520 h 1477800"/>
              </a:gdLst>
              <a:ahLst/>
              <a:rect l="textAreaLeft" t="textAreaTop" r="textAreaRight" b="textAreaBottom"/>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63" name="Freeform 51"/>
            <p:cNvSpPr/>
            <p:nvPr/>
          </p:nvSpPr>
          <p:spPr>
            <a:xfrm>
              <a:off x="2137680" y="5132160"/>
              <a:ext cx="6981840" cy="1719360"/>
            </a:xfrm>
            <a:custGeom>
              <a:avLst/>
              <a:gdLst>
                <a:gd name="textAreaLeft" fmla="*/ 0 w 6981840"/>
                <a:gd name="textAreaRight" fmla="*/ 6982560 w 6981840"/>
                <a:gd name="textAreaTop" fmla="*/ 0 h 1719360"/>
                <a:gd name="textAreaBottom" fmla="*/ 1720080 h 1719360"/>
              </a:gdLst>
              <a:ahLst/>
              <a:rect l="textAreaLeft" t="textAreaTop" r="textAreaRight" b="textAreaBottom"/>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64" name="Hexagon 52"/>
            <p:cNvSpPr/>
            <p:nvPr/>
          </p:nvSpPr>
          <p:spPr>
            <a:xfrm rot="1800000">
              <a:off x="2996280" y="2858760"/>
              <a:ext cx="1600560" cy="138744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65" name="Hexagon 53"/>
            <p:cNvSpPr/>
            <p:nvPr/>
          </p:nvSpPr>
          <p:spPr>
            <a:xfrm rot="1800000">
              <a:off x="3720240" y="4125600"/>
              <a:ext cx="1600560" cy="138744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66" name="Hexagon 54"/>
            <p:cNvSpPr/>
            <p:nvPr/>
          </p:nvSpPr>
          <p:spPr>
            <a:xfrm rot="1800000">
              <a:off x="3729600" y="1591920"/>
              <a:ext cx="1600560" cy="138744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67" name="Hexagon 55"/>
            <p:cNvSpPr/>
            <p:nvPr/>
          </p:nvSpPr>
          <p:spPr>
            <a:xfrm rot="1800000">
              <a:off x="2977200" y="325080"/>
              <a:ext cx="1600560" cy="1387440"/>
            </a:xfrm>
            <a:prstGeom prst="hexagon">
              <a:avLst>
                <a:gd name="adj" fmla="val 28544"/>
                <a:gd name="vf" fmla="val 115470"/>
              </a:avLst>
            </a:prstGeom>
            <a:solidFill>
              <a:schemeClr val="bg1">
                <a:alpha val="4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68" name="Hexagon 56"/>
            <p:cNvSpPr/>
            <p:nvPr/>
          </p:nvSpPr>
          <p:spPr>
            <a:xfrm rot="1800000">
              <a:off x="4462920" y="5382720"/>
              <a:ext cx="1600560" cy="1387440"/>
            </a:xfrm>
            <a:prstGeom prst="hexagon">
              <a:avLst>
                <a:gd name="adj" fmla="val 28544"/>
                <a:gd name="vf" fmla="val 115470"/>
              </a:avLst>
            </a:prstGeom>
            <a:solidFill>
              <a:schemeClr val="bg1">
                <a:alpha val="6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69" name="Freeform 57"/>
            <p:cNvSpPr/>
            <p:nvPr/>
          </p:nvSpPr>
          <p:spPr>
            <a:xfrm rot="1800000">
              <a:off x="-381960" y="4200840"/>
              <a:ext cx="1260720" cy="1387440"/>
            </a:xfrm>
            <a:custGeom>
              <a:avLst/>
              <a:gdLst>
                <a:gd name="textAreaLeft" fmla="*/ 0 w 1260720"/>
                <a:gd name="textAreaRight" fmla="*/ 1261440 w 1260720"/>
                <a:gd name="textAreaTop" fmla="*/ 0 h 1387440"/>
                <a:gd name="textAreaBottom" fmla="*/ 1388160 h 1387440"/>
              </a:gdLst>
              <a:ahLst/>
              <a:rect l="textAreaLeft" t="textAreaTop" r="textAreaRight" b="textAreaBottom"/>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0" name="Hexagon 58"/>
            <p:cNvSpPr/>
            <p:nvPr/>
          </p:nvSpPr>
          <p:spPr>
            <a:xfrm rot="1800000">
              <a:off x="24480" y="5401800"/>
              <a:ext cx="1600560" cy="138744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1" name="Hexagon 59"/>
            <p:cNvSpPr/>
            <p:nvPr/>
          </p:nvSpPr>
          <p:spPr>
            <a:xfrm rot="1800000">
              <a:off x="52920" y="2849040"/>
              <a:ext cx="1600560" cy="138744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2" name="Hexagon 60"/>
            <p:cNvSpPr/>
            <p:nvPr/>
          </p:nvSpPr>
          <p:spPr>
            <a:xfrm rot="1800000">
              <a:off x="776880" y="4125600"/>
              <a:ext cx="1600560" cy="138744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3" name="Hexagon 61"/>
            <p:cNvSpPr/>
            <p:nvPr/>
          </p:nvSpPr>
          <p:spPr>
            <a:xfrm rot="1800000">
              <a:off x="1510200" y="5411160"/>
              <a:ext cx="1600560" cy="138744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4" name="Hexagon 62"/>
            <p:cNvSpPr/>
            <p:nvPr/>
          </p:nvSpPr>
          <p:spPr>
            <a:xfrm rot="1800000">
              <a:off x="1529280" y="2858760"/>
              <a:ext cx="1600560" cy="138744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5" name="Hexagon 63"/>
            <p:cNvSpPr/>
            <p:nvPr/>
          </p:nvSpPr>
          <p:spPr>
            <a:xfrm rot="1800000">
              <a:off x="795960" y="1563120"/>
              <a:ext cx="1600560" cy="138744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6" name="Hexagon 64"/>
            <p:cNvSpPr/>
            <p:nvPr/>
          </p:nvSpPr>
          <p:spPr>
            <a:xfrm rot="1800000">
              <a:off x="6806160" y="4144320"/>
              <a:ext cx="1600560" cy="138744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7" name="Hexagon 65"/>
            <p:cNvSpPr/>
            <p:nvPr/>
          </p:nvSpPr>
          <p:spPr>
            <a:xfrm rot="1800000">
              <a:off x="7549200" y="5420880"/>
              <a:ext cx="1600560" cy="138744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8" name="Hexagon 66"/>
            <p:cNvSpPr/>
            <p:nvPr/>
          </p:nvSpPr>
          <p:spPr>
            <a:xfrm rot="1800000">
              <a:off x="7549200" y="2868120"/>
              <a:ext cx="1600560" cy="138744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79" name="Freeform 67"/>
            <p:cNvSpPr/>
            <p:nvPr/>
          </p:nvSpPr>
          <p:spPr>
            <a:xfrm rot="1800000">
              <a:off x="8306280" y="4055040"/>
              <a:ext cx="1242720" cy="1387440"/>
            </a:xfrm>
            <a:custGeom>
              <a:avLst/>
              <a:gdLst>
                <a:gd name="textAreaLeft" fmla="*/ 0 w 1242720"/>
                <a:gd name="textAreaRight" fmla="*/ 1243440 w 1242720"/>
                <a:gd name="textAreaTop" fmla="*/ 0 h 1387440"/>
                <a:gd name="textAreaBottom" fmla="*/ 1388160 h 1387440"/>
              </a:gdLst>
              <a:ahLst/>
              <a:rect l="textAreaLeft" t="textAreaTop" r="textAreaRight" b="textAreaBottom"/>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80" name="Freeform 68"/>
            <p:cNvSpPr/>
            <p:nvPr/>
          </p:nvSpPr>
          <p:spPr>
            <a:xfrm rot="1800000">
              <a:off x="8306640" y="1510920"/>
              <a:ext cx="1241280" cy="1388160"/>
            </a:xfrm>
            <a:custGeom>
              <a:avLst/>
              <a:gdLst>
                <a:gd name="textAreaLeft" fmla="*/ 0 w 1241280"/>
                <a:gd name="textAreaRight" fmla="*/ 1242000 w 1241280"/>
                <a:gd name="textAreaTop" fmla="*/ 0 h 1388160"/>
                <a:gd name="textAreaBottom" fmla="*/ 1388880 h 1388160"/>
              </a:gdLst>
              <a:ahLst/>
              <a:rect l="textAreaLeft" t="textAreaTop" r="textAreaRight" b="textAreaBottom"/>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81" name="Rectangle 45"/>
          <p:cNvSpPr/>
          <p:nvPr/>
        </p:nvSpPr>
        <p:spPr>
          <a:xfrm>
            <a:off x="4561200" y="-21600"/>
            <a:ext cx="3678480" cy="6271200"/>
          </a:xfrm>
          <a:prstGeom prst="rect">
            <a:avLst/>
          </a:prstGeom>
          <a:solidFill>
            <a:srgbClr val="f5f5f5"/>
          </a:solidFill>
          <a:ln>
            <a:solidFill>
              <a:srgbClr val="74a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82" name="Rectangle 46"/>
          <p:cNvSpPr/>
          <p:nvPr/>
        </p:nvSpPr>
        <p:spPr>
          <a:xfrm>
            <a:off x="4649040" y="-21600"/>
            <a:ext cx="3504600" cy="2312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83" name="Rectangle 49"/>
          <p:cNvSpPr/>
          <p:nvPr/>
        </p:nvSpPr>
        <p:spPr>
          <a:xfrm>
            <a:off x="4650840" y="6088320"/>
            <a:ext cx="3504600" cy="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36720" bIns="36720" anchor="ctr">
            <a:noAutofit/>
          </a:bodyPr>
          <a:p>
            <a:pPr algn="ctr" defTabSz="914400">
              <a:lnSpc>
                <a:spcPct val="100000"/>
              </a:lnSpc>
            </a:pPr>
            <a:endParaRPr b="0" lang="en-US" sz="1800" spc="-1" strike="noStrike">
              <a:solidFill>
                <a:schemeClr val="lt1"/>
              </a:solidFill>
              <a:latin typeface="Century Gothic"/>
            </a:endParaRPr>
          </a:p>
        </p:txBody>
      </p:sp>
      <p:sp>
        <p:nvSpPr>
          <p:cNvPr id="84" name="Rectangle 88"/>
          <p:cNvSpPr/>
          <p:nvPr/>
        </p:nvSpPr>
        <p:spPr>
          <a:xfrm>
            <a:off x="4650840" y="6088320"/>
            <a:ext cx="3504600" cy="81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txBody>
          <a:bodyPr lIns="90000" rIns="90000" tIns="36720" bIns="36720" anchor="ctr">
            <a:noAutofit/>
          </a:bodyPr>
          <a:p>
            <a:pPr algn="ctr" defTabSz="914400">
              <a:lnSpc>
                <a:spcPct val="100000"/>
              </a:lnSpc>
            </a:pPr>
            <a:endParaRPr b="0" lang="en-US" sz="1800" spc="-1" strike="noStrike">
              <a:solidFill>
                <a:schemeClr val="lt1"/>
              </a:solidFill>
              <a:latin typeface="Century Gothic"/>
            </a:endParaRPr>
          </a:p>
        </p:txBody>
      </p:sp>
      <p:sp>
        <p:nvSpPr>
          <p:cNvPr id="85" name="PlaceHolder 1"/>
          <p:cNvSpPr>
            <a:spLocks noGrp="1"/>
          </p:cNvSpPr>
          <p:nvPr>
            <p:ph type="title"/>
          </p:nvPr>
        </p:nvSpPr>
        <p:spPr>
          <a:xfrm>
            <a:off x="1043640" y="1027800"/>
            <a:ext cx="7023960" cy="114228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86" name="PlaceHolder 2"/>
          <p:cNvSpPr>
            <a:spLocks noGrp="1"/>
          </p:cNvSpPr>
          <p:nvPr>
            <p:ph type="ftr" idx="1"/>
          </p:nvPr>
        </p:nvSpPr>
        <p:spPr>
          <a:xfrm>
            <a:off x="5303520" y="5720040"/>
            <a:ext cx="283104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3"/>
          <p:cNvSpPr>
            <a:spLocks noGrp="1"/>
          </p:cNvSpPr>
          <p:nvPr>
            <p:ph type="sldNum" idx="2"/>
          </p:nvPr>
        </p:nvSpPr>
        <p:spPr>
          <a:xfrm>
            <a:off x="4649040" y="5720040"/>
            <a:ext cx="64296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1200" spc="-1" strike="noStrike">
                <a:solidFill>
                  <a:schemeClr val="accent1"/>
                </a:solidFill>
                <a:latin typeface="Century Gothic"/>
              </a:defRPr>
            </a:lvl1pPr>
          </a:lstStyle>
          <a:p>
            <a:pPr indent="0" defTabSz="914400">
              <a:lnSpc>
                <a:spcPct val="100000"/>
              </a:lnSpc>
              <a:buNone/>
              <a:tabLst>
                <a:tab algn="l" pos="0"/>
              </a:tabLst>
            </a:pPr>
            <a:fld id="{04F82703-5A1F-44F9-9F28-803FD0216D9D}" type="slidenum">
              <a:rPr b="0" lang="en-US" sz="1200" spc="-1" strike="noStrike">
                <a:solidFill>
                  <a:schemeClr val="accent1"/>
                </a:solidFill>
                <a:latin typeface="Century Gothic"/>
              </a:rPr>
              <a:t>&lt;number&gt;</a:t>
            </a:fld>
            <a:endParaRPr b="0" lang="en-US" sz="1200" spc="-1" strike="noStrike">
              <a:solidFill>
                <a:srgbClr val="000000"/>
              </a:solidFill>
              <a:latin typeface="Times New Roman"/>
            </a:endParaRPr>
          </a:p>
        </p:txBody>
      </p:sp>
      <p:sp>
        <p:nvSpPr>
          <p:cNvPr id="88" name="PlaceHolder 4"/>
          <p:cNvSpPr>
            <a:spLocks noGrp="1"/>
          </p:cNvSpPr>
          <p:nvPr>
            <p:ph type="dt" idx="3"/>
          </p:nvPr>
        </p:nvSpPr>
        <p:spPr>
          <a:xfrm>
            <a:off x="4738680" y="1516680"/>
            <a:ext cx="2133000" cy="750240"/>
          </a:xfrm>
          <a:prstGeom prst="rect">
            <a:avLst/>
          </a:prstGeom>
          <a:noFill/>
          <a:ln w="0">
            <a:noFill/>
          </a:ln>
        </p:spPr>
        <p:txBody>
          <a:bodyPr lIns="91440" rIns="91440" tIns="45720" bIns="4572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9"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a:t>
            </a:r>
            <a:r>
              <a:rPr b="0" lang="en-US" sz="3200" spc="-1" strike="noStrike">
                <a:solidFill>
                  <a:srgbClr val="000000"/>
                </a:solidFill>
                <a:latin typeface="Arial"/>
              </a:rPr>
              <a:t>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0">
              <a:srgbClr val="c2f25f"/>
            </a:gs>
            <a:gs pos="62000">
              <a:srgbClr val="92bd3f"/>
            </a:gs>
            <a:gs pos="100000">
              <a:srgbClr val="80a43e"/>
            </a:gs>
          </a:gsLst>
          <a:lin ang="5400000"/>
        </a:gradFill>
      </p:bgPr>
    </p:bg>
    <p:spTree>
      <p:nvGrpSpPr>
        <p:cNvPr id="1" name=""/>
        <p:cNvGrpSpPr/>
        <p:nvPr/>
      </p:nvGrpSpPr>
      <p:grpSpPr>
        <a:xfrm>
          <a:off x="0" y="0"/>
          <a:ext cx="0" cy="0"/>
          <a:chOff x="0" y="0"/>
          <a:chExt cx="0" cy="0"/>
        </a:xfrm>
      </p:grpSpPr>
      <p:grpSp>
        <p:nvGrpSpPr>
          <p:cNvPr id="126" name="Group 41"/>
          <p:cNvGrpSpPr/>
          <p:nvPr/>
        </p:nvGrpSpPr>
        <p:grpSpPr>
          <a:xfrm>
            <a:off x="-567000" y="0"/>
            <a:ext cx="10457640" cy="7115760"/>
            <a:chOff x="-567000" y="0"/>
            <a:chExt cx="10457640" cy="7115760"/>
          </a:xfrm>
        </p:grpSpPr>
        <p:grpSp>
          <p:nvGrpSpPr>
            <p:cNvPr id="127" name="Group 44"/>
            <p:cNvGrpSpPr/>
            <p:nvPr/>
          </p:nvGrpSpPr>
          <p:grpSpPr>
            <a:xfrm>
              <a:off x="77760" y="0"/>
              <a:ext cx="9144000" cy="6858000"/>
              <a:chOff x="77760" y="0"/>
              <a:chExt cx="9144000" cy="6858000"/>
            </a:xfrm>
          </p:grpSpPr>
          <p:grpSp>
            <p:nvGrpSpPr>
              <p:cNvPr id="128" name="Group 4"/>
              <p:cNvGrpSpPr/>
              <p:nvPr/>
            </p:nvGrpSpPr>
            <p:grpSpPr>
              <a:xfrm>
                <a:off x="77760" y="0"/>
                <a:ext cx="2513880" cy="6857280"/>
                <a:chOff x="77760" y="0"/>
                <a:chExt cx="2513880" cy="6857280"/>
              </a:xfrm>
            </p:grpSpPr>
            <p:sp>
              <p:nvSpPr>
                <p:cNvPr id="129" name="Rectangle 112"/>
                <p:cNvSpPr/>
                <p:nvPr/>
              </p:nvSpPr>
              <p:spPr>
                <a:xfrm>
                  <a:off x="992160" y="0"/>
                  <a:ext cx="1599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0" name="Rectangle 2"/>
                <p:cNvSpPr/>
                <p:nvPr/>
              </p:nvSpPr>
              <p:spPr>
                <a:xfrm>
                  <a:off x="77760" y="0"/>
                  <a:ext cx="456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1" name="Rectangle 3"/>
                <p:cNvSpPr/>
                <p:nvPr/>
              </p:nvSpPr>
              <p:spPr>
                <a:xfrm>
                  <a:off x="306360" y="0"/>
                  <a:ext cx="76140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132" name="Group 5"/>
              <p:cNvGrpSpPr/>
              <p:nvPr/>
            </p:nvGrpSpPr>
            <p:grpSpPr>
              <a:xfrm>
                <a:off x="500400" y="0"/>
                <a:ext cx="2513880" cy="6857280"/>
                <a:chOff x="500400" y="0"/>
                <a:chExt cx="2513880" cy="6857280"/>
              </a:xfrm>
            </p:grpSpPr>
            <p:sp>
              <p:nvSpPr>
                <p:cNvPr id="133" name="Rectangle 109"/>
                <p:cNvSpPr/>
                <p:nvPr/>
              </p:nvSpPr>
              <p:spPr>
                <a:xfrm>
                  <a:off x="1414800" y="0"/>
                  <a:ext cx="1599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4" name="Rectangle 110"/>
                <p:cNvSpPr/>
                <p:nvPr/>
              </p:nvSpPr>
              <p:spPr>
                <a:xfrm>
                  <a:off x="500400" y="0"/>
                  <a:ext cx="456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5" name="Rectangle 111"/>
                <p:cNvSpPr/>
                <p:nvPr/>
              </p:nvSpPr>
              <p:spPr>
                <a:xfrm>
                  <a:off x="729000" y="0"/>
                  <a:ext cx="76140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grpSp>
            <p:nvGrpSpPr>
              <p:cNvPr id="136" name="Group 9"/>
              <p:cNvGrpSpPr/>
              <p:nvPr/>
            </p:nvGrpSpPr>
            <p:grpSpPr>
              <a:xfrm>
                <a:off x="6707880" y="720"/>
                <a:ext cx="2513880" cy="6857280"/>
                <a:chOff x="6707880" y="720"/>
                <a:chExt cx="2513880" cy="6857280"/>
              </a:xfrm>
            </p:grpSpPr>
            <p:sp>
              <p:nvSpPr>
                <p:cNvPr id="137" name="Rectangle 106"/>
                <p:cNvSpPr/>
                <p:nvPr/>
              </p:nvSpPr>
              <p:spPr>
                <a:xfrm rot="10800000">
                  <a:off x="6707880" y="720"/>
                  <a:ext cx="1599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8" name="Rectangle 107"/>
                <p:cNvSpPr/>
                <p:nvPr/>
              </p:nvSpPr>
              <p:spPr>
                <a:xfrm rot="10800000">
                  <a:off x="8765280" y="720"/>
                  <a:ext cx="456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39" name="Rectangle 108"/>
                <p:cNvSpPr/>
                <p:nvPr/>
              </p:nvSpPr>
              <p:spPr>
                <a:xfrm rot="10800000">
                  <a:off x="8231760" y="720"/>
                  <a:ext cx="76140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140" name="Rectangle 103"/>
              <p:cNvSpPr/>
              <p:nvPr/>
            </p:nvSpPr>
            <p:spPr>
              <a:xfrm>
                <a:off x="3887640" y="0"/>
                <a:ext cx="281880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41" name="Rectangle 104"/>
              <p:cNvSpPr/>
              <p:nvPr/>
            </p:nvSpPr>
            <p:spPr>
              <a:xfrm>
                <a:off x="2973240" y="0"/>
                <a:ext cx="45648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42" name="Rectangle 105"/>
              <p:cNvSpPr/>
              <p:nvPr/>
            </p:nvSpPr>
            <p:spPr>
              <a:xfrm>
                <a:off x="3201840" y="0"/>
                <a:ext cx="761400" cy="685728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143" name="Freeform 43"/>
            <p:cNvSpPr/>
            <p:nvPr/>
          </p:nvSpPr>
          <p:spPr>
            <a:xfrm>
              <a:off x="65880" y="5034960"/>
              <a:ext cx="9143280" cy="1175040"/>
            </a:xfrm>
            <a:custGeom>
              <a:avLst/>
              <a:gdLst>
                <a:gd name="textAreaLeft" fmla="*/ 0 w 9143280"/>
                <a:gd name="textAreaRight" fmla="*/ 9144000 w 9143280"/>
                <a:gd name="textAreaTop" fmla="*/ 0 h 1175040"/>
                <a:gd name="textAreaBottom" fmla="*/ 1175760 h 1175040"/>
              </a:gdLst>
              <a:ahLst/>
              <a:rect l="textAreaLeft" t="textAreaTop" r="textAreaRight" b="textAreaBottom"/>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44" name="Freeform 44"/>
            <p:cNvSpPr/>
            <p:nvPr/>
          </p:nvSpPr>
          <p:spPr>
            <a:xfrm>
              <a:off x="65880" y="3467520"/>
              <a:ext cx="9143280" cy="889920"/>
            </a:xfrm>
            <a:custGeom>
              <a:avLst/>
              <a:gdLst>
                <a:gd name="textAreaLeft" fmla="*/ 0 w 9143280"/>
                <a:gd name="textAreaRight" fmla="*/ 9144000 w 9143280"/>
                <a:gd name="textAreaTop" fmla="*/ 0 h 889920"/>
                <a:gd name="textAreaBottom" fmla="*/ 890640 h 889920"/>
              </a:gdLst>
              <a:ahLst/>
              <a:rect l="textAreaLeft" t="textAreaTop" r="textAreaRight" b="textAreaBottom"/>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45" name="Freeform 45"/>
            <p:cNvSpPr/>
            <p:nvPr/>
          </p:nvSpPr>
          <p:spPr>
            <a:xfrm>
              <a:off x="54000" y="5640840"/>
              <a:ext cx="3003840" cy="1210680"/>
            </a:xfrm>
            <a:custGeom>
              <a:avLst/>
              <a:gdLst>
                <a:gd name="textAreaLeft" fmla="*/ 0 w 3003840"/>
                <a:gd name="textAreaRight" fmla="*/ 3004560 w 3003840"/>
                <a:gd name="textAreaTop" fmla="*/ 0 h 1210680"/>
                <a:gd name="textAreaBottom" fmla="*/ 1211400 h 1210680"/>
              </a:gdLst>
              <a:ahLst/>
              <a:rect l="textAreaLeft" t="textAreaTop" r="textAreaRight" b="textAreaBottom"/>
              <a:pathLst>
                <a:path w="3004457" h="1211283">
                  <a:moveTo>
                    <a:pt x="0" y="0"/>
                  </a:moveTo>
                  <a:cubicBezTo>
                    <a:pt x="1103415" y="501732"/>
                    <a:pt x="2206831" y="1003465"/>
                    <a:pt x="3004457" y="1211283"/>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46" name="Freeform 46"/>
            <p:cNvSpPr/>
            <p:nvPr/>
          </p:nvSpPr>
          <p:spPr>
            <a:xfrm>
              <a:off x="65880" y="5284440"/>
              <a:ext cx="9143280" cy="1477800"/>
            </a:xfrm>
            <a:custGeom>
              <a:avLst/>
              <a:gdLst>
                <a:gd name="textAreaLeft" fmla="*/ 0 w 9143280"/>
                <a:gd name="textAreaRight" fmla="*/ 9144000 w 9143280"/>
                <a:gd name="textAreaTop" fmla="*/ 0 h 1477800"/>
                <a:gd name="textAreaBottom" fmla="*/ 1478520 h 1477800"/>
              </a:gdLst>
              <a:ahLst/>
              <a:rect l="textAreaLeft" t="textAreaTop" r="textAreaRight" b="textAreaBottom"/>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47" name="Freeform 48"/>
            <p:cNvSpPr/>
            <p:nvPr/>
          </p:nvSpPr>
          <p:spPr>
            <a:xfrm>
              <a:off x="2215080" y="5132160"/>
              <a:ext cx="6981840" cy="1719360"/>
            </a:xfrm>
            <a:custGeom>
              <a:avLst/>
              <a:gdLst>
                <a:gd name="textAreaLeft" fmla="*/ 0 w 6981840"/>
                <a:gd name="textAreaRight" fmla="*/ 6982560 w 6981840"/>
                <a:gd name="textAreaTop" fmla="*/ 0 h 1719360"/>
                <a:gd name="textAreaBottom" fmla="*/ 1720080 h 1719360"/>
              </a:gdLst>
              <a:ahLst/>
              <a:rect l="textAreaLeft" t="textAreaTop" r="textAreaRight" b="textAreaBottom"/>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noFill/>
            <a:ln w="6350">
              <a:solidFill>
                <a:srgbClr val="ffffff">
                  <a:alpha val="20000"/>
                </a:srgbClr>
              </a:solidFill>
              <a:roun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entury Gothic"/>
              </a:endParaRPr>
            </a:p>
          </p:txBody>
        </p:sp>
        <p:sp>
          <p:nvSpPr>
            <p:cNvPr id="148" name="Hexagon 49"/>
            <p:cNvSpPr/>
            <p:nvPr/>
          </p:nvSpPr>
          <p:spPr>
            <a:xfrm rot="1800000">
              <a:off x="3073680" y="2858760"/>
              <a:ext cx="1600560" cy="138744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49" name="Hexagon 50"/>
            <p:cNvSpPr/>
            <p:nvPr/>
          </p:nvSpPr>
          <p:spPr>
            <a:xfrm rot="1800000">
              <a:off x="3797640" y="4125600"/>
              <a:ext cx="1600560" cy="138744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0" name="Hexagon 51"/>
            <p:cNvSpPr/>
            <p:nvPr/>
          </p:nvSpPr>
          <p:spPr>
            <a:xfrm rot="1800000">
              <a:off x="3807360" y="1591920"/>
              <a:ext cx="1600560" cy="138744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1" name="Hexagon 52"/>
            <p:cNvSpPr/>
            <p:nvPr/>
          </p:nvSpPr>
          <p:spPr>
            <a:xfrm rot="1800000">
              <a:off x="3054600" y="325080"/>
              <a:ext cx="1600560" cy="1387440"/>
            </a:xfrm>
            <a:prstGeom prst="hexagon">
              <a:avLst>
                <a:gd name="adj" fmla="val 28544"/>
                <a:gd name="vf" fmla="val 115470"/>
              </a:avLst>
            </a:prstGeom>
            <a:solidFill>
              <a:schemeClr val="bg1">
                <a:alpha val="4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2" name="Hexagon 53"/>
            <p:cNvSpPr/>
            <p:nvPr/>
          </p:nvSpPr>
          <p:spPr>
            <a:xfrm rot="1800000">
              <a:off x="4540680" y="5382720"/>
              <a:ext cx="1600560" cy="1387440"/>
            </a:xfrm>
            <a:prstGeom prst="hexagon">
              <a:avLst>
                <a:gd name="adj" fmla="val 28544"/>
                <a:gd name="vf" fmla="val 115470"/>
              </a:avLst>
            </a:prstGeom>
            <a:solidFill>
              <a:schemeClr val="bg1">
                <a:alpha val="6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3" name="Freeform 54"/>
            <p:cNvSpPr/>
            <p:nvPr/>
          </p:nvSpPr>
          <p:spPr>
            <a:xfrm rot="1800000">
              <a:off x="-304560" y="4200840"/>
              <a:ext cx="1260720" cy="1387440"/>
            </a:xfrm>
            <a:custGeom>
              <a:avLst/>
              <a:gdLst>
                <a:gd name="textAreaLeft" fmla="*/ 0 w 1260720"/>
                <a:gd name="textAreaRight" fmla="*/ 1261440 w 1260720"/>
                <a:gd name="textAreaTop" fmla="*/ 0 h 1387440"/>
                <a:gd name="textAreaBottom" fmla="*/ 1388160 h 1387440"/>
              </a:gdLst>
              <a:ahLst/>
              <a:rect l="textAreaLeft" t="textAreaTop" r="textAreaRight" b="textAreaBottom"/>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4" name="Hexagon 55"/>
            <p:cNvSpPr/>
            <p:nvPr/>
          </p:nvSpPr>
          <p:spPr>
            <a:xfrm rot="1800000">
              <a:off x="101880" y="5401800"/>
              <a:ext cx="1600560" cy="138744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5" name="Hexagon 56"/>
            <p:cNvSpPr/>
            <p:nvPr/>
          </p:nvSpPr>
          <p:spPr>
            <a:xfrm rot="1800000">
              <a:off x="130680" y="2849040"/>
              <a:ext cx="1600560" cy="138744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6" name="Hexagon 57"/>
            <p:cNvSpPr/>
            <p:nvPr/>
          </p:nvSpPr>
          <p:spPr>
            <a:xfrm rot="1800000">
              <a:off x="854280" y="4125600"/>
              <a:ext cx="1600560" cy="138744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7" name="Hexagon 58"/>
            <p:cNvSpPr/>
            <p:nvPr/>
          </p:nvSpPr>
          <p:spPr>
            <a:xfrm rot="1800000">
              <a:off x="1587960" y="5411160"/>
              <a:ext cx="1600560" cy="138744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8" name="Hexagon 59"/>
            <p:cNvSpPr/>
            <p:nvPr/>
          </p:nvSpPr>
          <p:spPr>
            <a:xfrm rot="1800000">
              <a:off x="1607040" y="2858760"/>
              <a:ext cx="1600560" cy="138744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59" name="Hexagon 94"/>
            <p:cNvSpPr/>
            <p:nvPr/>
          </p:nvSpPr>
          <p:spPr>
            <a:xfrm rot="1800000">
              <a:off x="873360" y="1563120"/>
              <a:ext cx="1600560" cy="138744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0" name="Hexagon 95"/>
            <p:cNvSpPr/>
            <p:nvPr/>
          </p:nvSpPr>
          <p:spPr>
            <a:xfrm rot="1800000">
              <a:off x="6883920" y="4144320"/>
              <a:ext cx="1600560" cy="1387440"/>
            </a:xfrm>
            <a:prstGeom prst="hexagon">
              <a:avLst>
                <a:gd name="adj" fmla="val 28544"/>
                <a:gd name="vf" fmla="val 115470"/>
              </a:avLst>
            </a:prstGeom>
            <a:solidFill>
              <a:schemeClr val="bg1">
                <a:alpha val="10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1" name="Hexagon 96"/>
            <p:cNvSpPr/>
            <p:nvPr/>
          </p:nvSpPr>
          <p:spPr>
            <a:xfrm rot="1800000">
              <a:off x="7626600" y="5420880"/>
              <a:ext cx="1600560" cy="1387440"/>
            </a:xfrm>
            <a:prstGeom prst="hexagon">
              <a:avLst>
                <a:gd name="adj" fmla="val 28544"/>
                <a:gd name="vf" fmla="val 115470"/>
              </a:avLst>
            </a:pr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2" name="Hexagon 97"/>
            <p:cNvSpPr/>
            <p:nvPr/>
          </p:nvSpPr>
          <p:spPr>
            <a:xfrm rot="1800000">
              <a:off x="7626600" y="2868120"/>
              <a:ext cx="1600560" cy="1387440"/>
            </a:xfrm>
            <a:prstGeom prst="hexagon">
              <a:avLst>
                <a:gd name="adj" fmla="val 28544"/>
                <a:gd name="vf" fmla="val 115470"/>
              </a:avLst>
            </a:prstGeom>
            <a:solidFill>
              <a:schemeClr val="bg1">
                <a:alpha val="7000"/>
              </a:schemeClr>
            </a:solidFill>
            <a:ln w="12700">
              <a:solidFill>
                <a:srgbClr val="ffffff">
                  <a:alpha val="8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3" name="Freeform 98"/>
            <p:cNvSpPr/>
            <p:nvPr/>
          </p:nvSpPr>
          <p:spPr>
            <a:xfrm rot="1800000">
              <a:off x="8384040" y="4055040"/>
              <a:ext cx="1242720" cy="1387440"/>
            </a:xfrm>
            <a:custGeom>
              <a:avLst/>
              <a:gdLst>
                <a:gd name="textAreaLeft" fmla="*/ 0 w 1242720"/>
                <a:gd name="textAreaRight" fmla="*/ 1243440 w 1242720"/>
                <a:gd name="textAreaTop" fmla="*/ 0 h 1387440"/>
                <a:gd name="textAreaBottom" fmla="*/ 1388160 h 1387440"/>
              </a:gdLst>
              <a:ahLst/>
              <a:rect l="textAreaLeft" t="textAreaTop" r="textAreaRight" b="textAreaBottom"/>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4" name="Freeform 99"/>
            <p:cNvSpPr/>
            <p:nvPr/>
          </p:nvSpPr>
          <p:spPr>
            <a:xfrm rot="1800000">
              <a:off x="8384040" y="1510920"/>
              <a:ext cx="1241280" cy="1388160"/>
            </a:xfrm>
            <a:custGeom>
              <a:avLst/>
              <a:gdLst>
                <a:gd name="textAreaLeft" fmla="*/ 0 w 1241280"/>
                <a:gd name="textAreaRight" fmla="*/ 1242000 w 1241280"/>
                <a:gd name="textAreaTop" fmla="*/ 0 h 1388160"/>
                <a:gd name="textAreaBottom" fmla="*/ 1388880 h 1388160"/>
              </a:gdLst>
              <a:ahLst/>
              <a:rect l="textAreaLeft" t="textAreaTop" r="textAreaRight" b="textAreaBottom"/>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noFill/>
            <a:ln w="12700">
              <a:solidFill>
                <a:srgbClr val="ffffff">
                  <a:alpha val="12000"/>
                </a:srgbClr>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grpSp>
      <p:sp>
        <p:nvSpPr>
          <p:cNvPr id="165" name="Rectangle 65"/>
          <p:cNvSpPr/>
          <p:nvPr/>
        </p:nvSpPr>
        <p:spPr>
          <a:xfrm>
            <a:off x="457200" y="333360"/>
            <a:ext cx="8228880" cy="6184800"/>
          </a:xfrm>
          <a:prstGeom prst="rect">
            <a:avLst/>
          </a:prstGeom>
          <a:solidFill>
            <a:schemeClr val="bg1"/>
          </a:solidFill>
          <a:ln w="6350">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6" name="Rectangle 69"/>
          <p:cNvSpPr/>
          <p:nvPr/>
        </p:nvSpPr>
        <p:spPr>
          <a:xfrm>
            <a:off x="4561200" y="-21600"/>
            <a:ext cx="3678480" cy="698400"/>
          </a:xfrm>
          <a:prstGeom prst="rect">
            <a:avLst/>
          </a:prstGeom>
          <a:solidFill>
            <a:srgbClr val="f5f5f5"/>
          </a:solidFill>
          <a:ln>
            <a:solidFill>
              <a:srgbClr val="74a51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7" name="Rectangle 70"/>
          <p:cNvSpPr/>
          <p:nvPr/>
        </p:nvSpPr>
        <p:spPr>
          <a:xfrm>
            <a:off x="4649040" y="-21600"/>
            <a:ext cx="3504600" cy="623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entury Gothic"/>
            </a:endParaRPr>
          </a:p>
        </p:txBody>
      </p:sp>
      <p:sp>
        <p:nvSpPr>
          <p:cNvPr id="168" name="PlaceHolder 1"/>
          <p:cNvSpPr>
            <a:spLocks noGrp="1"/>
          </p:cNvSpPr>
          <p:nvPr>
            <p:ph type="ftr" idx="4"/>
          </p:nvPr>
        </p:nvSpPr>
        <p:spPr>
          <a:xfrm>
            <a:off x="4641480" y="5852160"/>
            <a:ext cx="35013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9" name="PlaceHolder 2"/>
          <p:cNvSpPr>
            <a:spLocks noGrp="1"/>
          </p:cNvSpPr>
          <p:nvPr>
            <p:ph type="sldNum" idx="5"/>
          </p:nvPr>
        </p:nvSpPr>
        <p:spPr>
          <a:xfrm>
            <a:off x="4649040" y="224640"/>
            <a:ext cx="13312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en-US" sz="1200" spc="-1" strike="noStrike">
                <a:solidFill>
                  <a:srgbClr val="fefefe"/>
                </a:solidFill>
                <a:latin typeface="Century Gothic"/>
              </a:defRPr>
            </a:lvl1pPr>
          </a:lstStyle>
          <a:p>
            <a:pPr indent="0" defTabSz="914400">
              <a:lnSpc>
                <a:spcPct val="100000"/>
              </a:lnSpc>
              <a:buNone/>
              <a:tabLst>
                <a:tab algn="l" pos="0"/>
              </a:tabLst>
            </a:pPr>
            <a:fld id="{E9E92348-7CCB-49AD-BBFA-60A29246543F}" type="slidenum">
              <a:rPr b="0" lang="en-US" sz="1200" spc="-1" strike="noStrike">
                <a:solidFill>
                  <a:srgbClr val="fefefe"/>
                </a:solidFill>
                <a:latin typeface="Century Gothic"/>
              </a:rPr>
              <a:t>&lt;number&gt;</a:t>
            </a:fld>
            <a:endParaRPr b="0" lang="en-US" sz="1200" spc="-1" strike="noStrike">
              <a:solidFill>
                <a:srgbClr val="000000"/>
              </a:solidFill>
              <a:latin typeface="Times New Roman"/>
            </a:endParaRPr>
          </a:p>
        </p:txBody>
      </p:sp>
      <p:sp>
        <p:nvSpPr>
          <p:cNvPr id="170" name="PlaceHolder 3"/>
          <p:cNvSpPr>
            <a:spLocks noGrp="1"/>
          </p:cNvSpPr>
          <p:nvPr>
            <p:ph type="dt" idx="6"/>
          </p:nvPr>
        </p:nvSpPr>
        <p:spPr>
          <a:xfrm>
            <a:off x="5997240" y="224640"/>
            <a:ext cx="213300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171"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172"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hyperlink" Target="http://www.google.com/url?sa=i&amp;source=images&amp;cd=&amp;docid=7vTLBHskYVU-gM&amp;tbnid=CQvXKKCfm1Dk7M:&amp;ved=&amp;url=http://users.telenet.be/d.rijmenants/en/cryptography.htm&amp;ei=zi0kUo3VE9S6hAeOr4G4DA&amp;psig=AFQjCNFLfG9Tx74iwlyCGSD--rmWM5Exvw&amp;ust=1378189134409205" TargetMode="External"/><Relationship Id="rId2" Type="http://schemas.openxmlformats.org/officeDocument/2006/relationships/image" Target="../media/image2.gif"/><Relationship Id="rId3" Type="http://schemas.openxmlformats.org/officeDocument/2006/relationships/hyperlink" Target="http://www.google.com/url?sa=i&amp;source=images&amp;cd=&amp;cad=rja&amp;docid=M2AGulGtW_s-jM&amp;tbnid=cqEnAkw8q3-z4M:&amp;ved=0CAgQjRwwADgr&amp;url=http://www.mathstat.dal.ca/~dilcher/4116/&amp;ei=dDEkUoDmONKUhQfmuIGQDQ&amp;psig=AFQjCNG0S_qgFZ3EkqLLIb1gbXXnYLMkUQ&amp;ust=1378190069004058" TargetMode="External"/><Relationship Id="rId4" Type="http://schemas.openxmlformats.org/officeDocument/2006/relationships/hyperlink" Target="http://www.google.com/url?sa=i&amp;source=images&amp;cd=&amp;cad=rja&amp;docid=M2AGulGtW_s-jM&amp;tbnid=cqEnAkw8q3-z4M:&amp;ved=0CAgQjRwwADgr&amp;url=http://www.mathstat.dal.ca/~dilcher/4116/&amp;ei=dDEkUoDmONKUhQfmuIGQDQ&amp;psig=AFQjCNG0S_qgFZ3EkqLLIb1gbXXnYLMkUQ&amp;ust=1378190069004058" TargetMode="External"/><Relationship Id="rId5" Type="http://schemas.openxmlformats.org/officeDocument/2006/relationships/image" Target="../media/image3.gif"/><Relationship Id="rId6"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4733280" y="2925000"/>
            <a:ext cx="3312720" cy="2091240"/>
          </a:xfrm>
          <a:prstGeom prst="rect">
            <a:avLst/>
          </a:prstGeom>
          <a:noFill/>
          <a:ln w="0">
            <a:noFill/>
          </a:ln>
        </p:spPr>
        <p:txBody>
          <a:bodyPr lIns="91440" rIns="91440" tIns="45720" bIns="45720" anchor="b">
            <a:normAutofit fontScale="91111"/>
          </a:bodyPr>
          <a:p>
            <a:pPr indent="0" algn="ctr" defTabSz="914400">
              <a:lnSpc>
                <a:spcPct val="100000"/>
              </a:lnSpc>
              <a:buNone/>
              <a:tabLst>
                <a:tab algn="l" pos="0"/>
              </a:tabLst>
            </a:pPr>
            <a:r>
              <a:rPr b="0" lang="en-US" sz="3600" spc="-1" strike="noStrike">
                <a:solidFill>
                  <a:schemeClr val="accent1"/>
                </a:solidFill>
                <a:latin typeface="Century Gothic"/>
              </a:rPr>
              <a:t>Classi</a:t>
            </a:r>
            <a:r>
              <a:rPr b="0" lang="en-US" sz="3600" spc="-1" strike="noStrike">
                <a:solidFill>
                  <a:schemeClr val="accent1"/>
                </a:solidFill>
                <a:latin typeface="Century Gothic"/>
              </a:rPr>
              <a:t>cal </a:t>
            </a:r>
            <a:r>
              <a:rPr b="0" lang="en-US" sz="3600" spc="-1" strike="noStrike">
                <a:solidFill>
                  <a:schemeClr val="accent1"/>
                </a:solidFill>
                <a:latin typeface="Century Gothic"/>
              </a:rPr>
              <a:t>Encry</a:t>
            </a:r>
            <a:r>
              <a:rPr b="0" lang="en-US" sz="3600" spc="-1" strike="noStrike">
                <a:solidFill>
                  <a:schemeClr val="accent1"/>
                </a:solidFill>
                <a:latin typeface="Century Gothic"/>
              </a:rPr>
              <a:t>ption </a:t>
            </a:r>
            <a:r>
              <a:rPr b="0" lang="en-US" sz="3600" spc="-1" strike="noStrike">
                <a:solidFill>
                  <a:schemeClr val="accent1"/>
                </a:solidFill>
                <a:latin typeface="Century Gothic"/>
              </a:rPr>
              <a:t>Techn</a:t>
            </a:r>
            <a:r>
              <a:rPr b="0" lang="en-US" sz="3600" spc="-1" strike="noStrike">
                <a:solidFill>
                  <a:schemeClr val="accent1"/>
                </a:solidFill>
                <a:latin typeface="Century Gothic"/>
              </a:rPr>
              <a:t>iques</a:t>
            </a:r>
            <a:br>
              <a:rPr sz="3600"/>
            </a:br>
            <a:r>
              <a:rPr b="0" lang="en-US" sz="3600" spc="-1" strike="noStrike" u="sng">
                <a:solidFill>
                  <a:srgbClr val="ff0000"/>
                </a:solidFill>
                <a:uFillTx/>
                <a:latin typeface="Century Gothic"/>
              </a:rPr>
              <a:t>(Chap</a:t>
            </a:r>
            <a:r>
              <a:rPr b="0" lang="en-US" sz="3600" spc="-1" strike="noStrike" u="sng">
                <a:solidFill>
                  <a:srgbClr val="ff0000"/>
                </a:solidFill>
                <a:uFillTx/>
                <a:latin typeface="Century Gothic"/>
              </a:rPr>
              <a:t>ter 2)</a:t>
            </a:r>
            <a:endParaRPr b="0" lang="en-US" sz="3600" spc="-1" strike="noStrike">
              <a:solidFill>
                <a:srgbClr val="000000"/>
              </a:solidFill>
              <a:latin typeface="Arial"/>
            </a:endParaRPr>
          </a:p>
        </p:txBody>
      </p:sp>
      <p:sp>
        <p:nvSpPr>
          <p:cNvPr id="216" name="PlaceHolder 2"/>
          <p:cNvSpPr>
            <a:spLocks noGrp="1"/>
          </p:cNvSpPr>
          <p:nvPr>
            <p:ph type="subTitle"/>
          </p:nvPr>
        </p:nvSpPr>
        <p:spPr>
          <a:xfrm>
            <a:off x="4733280" y="4421160"/>
            <a:ext cx="3309120" cy="1260000"/>
          </a:xfrm>
          <a:prstGeom prst="rect">
            <a:avLst/>
          </a:prstGeom>
          <a:noFill/>
          <a:ln w="0">
            <a:noFill/>
          </a:ln>
        </p:spPr>
        <p:txBody>
          <a:bodyPr lIns="91440" rIns="91440" tIns="45720" bIns="45720" anchor="t">
            <a:normAutofit fontScale="93333"/>
          </a:bodyPr>
          <a:p>
            <a:pPr indent="0" defTabSz="914400">
              <a:lnSpc>
                <a:spcPct val="100000"/>
              </a:lnSpc>
              <a:spcBef>
                <a:spcPts val="360"/>
              </a:spcBef>
              <a:buNone/>
              <a:tabLst>
                <a:tab algn="l" pos="0"/>
              </a:tabLst>
            </a:pPr>
            <a:endParaRPr b="0" lang="en-US" sz="1800" spc="-1" strike="noStrike">
              <a:solidFill>
                <a:srgbClr val="000000"/>
              </a:solidFill>
              <a:latin typeface="Arial"/>
            </a:endParaRPr>
          </a:p>
          <a:p>
            <a:pPr indent="0" defTabSz="914400">
              <a:lnSpc>
                <a:spcPct val="100000"/>
              </a:lnSpc>
              <a:spcBef>
                <a:spcPts val="360"/>
              </a:spcBef>
              <a:buNone/>
              <a:tabLst>
                <a:tab algn="l" pos="0"/>
              </a:tabLst>
            </a:pPr>
            <a:endParaRPr b="0" lang="en-US" sz="1800" spc="-1" strike="noStrike">
              <a:solidFill>
                <a:srgbClr val="000000"/>
              </a:solidFill>
              <a:latin typeface="Arial"/>
            </a:endParaRPr>
          </a:p>
          <a:p>
            <a:pPr indent="0" defTabSz="914400">
              <a:lnSpc>
                <a:spcPct val="100000"/>
              </a:lnSpc>
              <a:spcBef>
                <a:spcPts val="360"/>
              </a:spcBef>
              <a:buNone/>
              <a:tabLst>
                <a:tab algn="l" pos="0"/>
              </a:tabLst>
            </a:pPr>
            <a:endParaRPr b="0" lang="en-US" sz="1800" spc="-1" strike="noStrike">
              <a:solidFill>
                <a:srgbClr val="000000"/>
              </a:solidFill>
              <a:latin typeface="Arial"/>
            </a:endParaRPr>
          </a:p>
          <a:p>
            <a:pPr indent="0" algn="ctr" defTabSz="914400">
              <a:lnSpc>
                <a:spcPct val="100000"/>
              </a:lnSpc>
              <a:spcBef>
                <a:spcPts val="360"/>
              </a:spcBef>
              <a:buNone/>
              <a:tabLst>
                <a:tab algn="l" pos="0"/>
              </a:tabLst>
            </a:pPr>
            <a:r>
              <a:rPr b="0" lang="en-US" sz="1800" spc="-1" strike="noStrike">
                <a:solidFill>
                  <a:srgbClr val="424242"/>
                </a:solidFill>
                <a:latin typeface="Century Gothic"/>
              </a:rPr>
              <a:t>Dr. Arshad Farhad</a:t>
            </a:r>
            <a:endParaRPr b="0" lang="en-US" sz="1800" spc="-1" strike="noStrike">
              <a:solidFill>
                <a:srgbClr val="000000"/>
              </a:solidFill>
              <a:latin typeface="Arial"/>
            </a:endParaRPr>
          </a:p>
        </p:txBody>
      </p:sp>
      <p:pic>
        <p:nvPicPr>
          <p:cNvPr id="217" name="Picture 2" descr="http://users.telenet.be/d.rijmenants/pics/codewheel.gif">
            <a:hlinkClick r:id="rId1"/>
          </p:cNvPr>
          <p:cNvPicPr/>
          <p:nvPr/>
        </p:nvPicPr>
        <p:blipFill>
          <a:blip r:embed="rId2"/>
          <a:stretch/>
        </p:blipFill>
        <p:spPr>
          <a:xfrm>
            <a:off x="4572000" y="-30600"/>
            <a:ext cx="3668400" cy="2671200"/>
          </a:xfrm>
          <a:prstGeom prst="rect">
            <a:avLst/>
          </a:prstGeom>
          <a:ln w="0">
            <a:noFill/>
          </a:ln>
        </p:spPr>
      </p:pic>
      <p:sp>
        <p:nvSpPr>
          <p:cNvPr id="218" name="AutoShape 4">
            <a:hlinkClick r:id="rId3"/>
          </p:cNvPr>
          <p:cNvSpPr/>
          <p:nvPr/>
        </p:nvSpPr>
        <p:spPr>
          <a:xfrm>
            <a:off x="155520" y="-1538280"/>
            <a:ext cx="2856960" cy="3218760"/>
          </a:xfrm>
          <a:prstGeom prst="rect">
            <a:avLst/>
          </a:prstGeom>
          <a:no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en-US" sz="1800" spc="-1" strike="noStrike">
              <a:solidFill>
                <a:schemeClr val="dk1"/>
              </a:solidFill>
              <a:latin typeface="Century Gothic"/>
            </a:endParaRPr>
          </a:p>
        </p:txBody>
      </p:sp>
      <p:pic>
        <p:nvPicPr>
          <p:cNvPr id="219" name="Picture 6" descr="http://www.mathstat.dal.ca/~dilcher/4116/Portraits/speedbump21044350010716.gif">
            <a:hlinkClick r:id="rId4"/>
          </p:cNvPr>
          <p:cNvPicPr/>
          <p:nvPr/>
        </p:nvPicPr>
        <p:blipFill>
          <a:blip r:embed="rId5"/>
          <a:stretch/>
        </p:blipFill>
        <p:spPr>
          <a:xfrm>
            <a:off x="76320" y="609480"/>
            <a:ext cx="4419000" cy="54093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1043640" y="1027800"/>
            <a:ext cx="7023960" cy="571680"/>
          </a:xfrm>
          <a:prstGeom prst="rect">
            <a:avLst/>
          </a:prstGeom>
          <a:noFill/>
          <a:ln w="0">
            <a:noFill/>
          </a:ln>
        </p:spPr>
        <p:txBody>
          <a:bodyPr lIns="91440" rIns="91440" tIns="45720" bIns="45720" anchor="b">
            <a:normAutofit fontScale="81111"/>
          </a:bodyPr>
          <a:p>
            <a:pPr indent="0" defTabSz="914400">
              <a:lnSpc>
                <a:spcPct val="100000"/>
              </a:lnSpc>
              <a:buNone/>
              <a:tabLst>
                <a:tab algn="l" pos="0"/>
              </a:tabLst>
            </a:pPr>
            <a:r>
              <a:rPr b="0" lang="en-US" sz="4000" spc="-1" strike="noStrike">
                <a:solidFill>
                  <a:schemeClr val="accent1"/>
                </a:solidFill>
                <a:latin typeface="Century Gothic"/>
              </a:rPr>
              <a:t>Cryptanalysis</a:t>
            </a:r>
            <a:endParaRPr b="0" lang="en-US" sz="4000" spc="-1" strike="noStrike">
              <a:solidFill>
                <a:srgbClr val="000000"/>
              </a:solidFill>
              <a:latin typeface="Arial"/>
            </a:endParaRPr>
          </a:p>
        </p:txBody>
      </p:sp>
      <p:sp>
        <p:nvSpPr>
          <p:cNvPr id="238" name="PlaceHolder 2"/>
          <p:cNvSpPr>
            <a:spLocks noGrp="1"/>
          </p:cNvSpPr>
          <p:nvPr>
            <p:ph/>
          </p:nvPr>
        </p:nvSpPr>
        <p:spPr>
          <a:xfrm>
            <a:off x="1043640" y="1828800"/>
            <a:ext cx="7185240" cy="4419000"/>
          </a:xfrm>
          <a:prstGeom prst="rect">
            <a:avLst/>
          </a:prstGeom>
          <a:noFill/>
          <a:ln w="0">
            <a:noFill/>
          </a:ln>
        </p:spPr>
        <p:txBody>
          <a:bodyPr lIns="91440" rIns="91440" tIns="45720" bIns="45720" anchor="t">
            <a:normAutofit/>
          </a:bodyPr>
          <a:p>
            <a:pPr marL="343080" indent="-274320" defTabSz="914400">
              <a:lnSpc>
                <a:spcPct val="90000"/>
              </a:lnSpc>
              <a:spcBef>
                <a:spcPts val="601"/>
              </a:spcBef>
              <a:buClr>
                <a:srgbClr val="94c600"/>
              </a:buClr>
              <a:buSzPct val="76000"/>
              <a:buFont typeface="Wingdings 2" charset="2"/>
              <a:buChar char=""/>
            </a:pPr>
            <a:r>
              <a:rPr b="0" lang="en-US" sz="3000" spc="-1" strike="noStrike">
                <a:solidFill>
                  <a:schemeClr val="dk2"/>
                </a:solidFill>
                <a:latin typeface="Century Gothic"/>
              </a:rPr>
              <a:t>Objective: to recover the plaintext of a ciphertext or, more typically, to recover the secret key.</a:t>
            </a:r>
            <a:endParaRPr b="0" lang="en-US" sz="3000" spc="-1" strike="noStrike">
              <a:solidFill>
                <a:srgbClr val="000000"/>
              </a:solidFill>
              <a:latin typeface="Arial"/>
            </a:endParaRPr>
          </a:p>
          <a:p>
            <a:pPr indent="0" defTabSz="914400">
              <a:lnSpc>
                <a:spcPct val="90000"/>
              </a:lnSpc>
              <a:spcBef>
                <a:spcPts val="181"/>
              </a:spcBef>
              <a:buNone/>
              <a:tabLst>
                <a:tab algn="l" pos="0"/>
              </a:tabLst>
            </a:pPr>
            <a:endParaRPr b="0" lang="en-US" sz="900" spc="-1" strike="noStrike">
              <a:solidFill>
                <a:srgbClr val="000000"/>
              </a:solidFill>
              <a:latin typeface="Arial"/>
            </a:endParaRPr>
          </a:p>
          <a:p>
            <a:pPr indent="0" defTabSz="914400">
              <a:lnSpc>
                <a:spcPct val="90000"/>
              </a:lnSpc>
              <a:spcBef>
                <a:spcPts val="201"/>
              </a:spcBef>
              <a:buNone/>
              <a:tabLst>
                <a:tab algn="l" pos="0"/>
              </a:tabLst>
            </a:pPr>
            <a:endParaRPr b="0" lang="en-US" sz="1000" spc="-1" strike="noStrike">
              <a:solidFill>
                <a:srgbClr val="000000"/>
              </a:solidFill>
              <a:latin typeface="Arial"/>
            </a:endParaRPr>
          </a:p>
          <a:p>
            <a:pPr marL="343080" indent="-274320" defTabSz="914400">
              <a:lnSpc>
                <a:spcPct val="90000"/>
              </a:lnSpc>
              <a:spcBef>
                <a:spcPts val="601"/>
              </a:spcBef>
              <a:buClr>
                <a:srgbClr val="94c600"/>
              </a:buClr>
              <a:buSzPct val="76000"/>
              <a:buFont typeface="Wingdings 2" charset="2"/>
              <a:buChar char=""/>
              <a:tabLst>
                <a:tab algn="l" pos="0"/>
              </a:tabLst>
            </a:pPr>
            <a:r>
              <a:rPr b="0" lang="en-US" sz="3000" spc="-1" strike="noStrike">
                <a:solidFill>
                  <a:schemeClr val="dk2"/>
                </a:solidFill>
                <a:latin typeface="Century Gothic"/>
              </a:rPr>
              <a:t>Two general approaches:</a:t>
            </a:r>
            <a:endParaRPr b="0" lang="en-US" sz="3000" spc="-1" strike="noStrike">
              <a:solidFill>
                <a:srgbClr val="000000"/>
              </a:solidFill>
              <a:latin typeface="Arial"/>
            </a:endParaRPr>
          </a:p>
          <a:p>
            <a:pPr lvl="1" marL="640080" indent="-274320" defTabSz="914400">
              <a:lnSpc>
                <a:spcPct val="90000"/>
              </a:lnSpc>
              <a:spcBef>
                <a:spcPts val="519"/>
              </a:spcBef>
              <a:buClr>
                <a:srgbClr val="94c600"/>
              </a:buClr>
              <a:buSzPct val="76000"/>
              <a:buFont typeface="Wingdings 2" charset="2"/>
              <a:buChar char=""/>
              <a:tabLst>
                <a:tab algn="l" pos="0"/>
              </a:tabLst>
            </a:pPr>
            <a:r>
              <a:rPr b="0" lang="en-US" sz="2600" spc="-1" strike="noStrike">
                <a:solidFill>
                  <a:srgbClr val="c00000"/>
                </a:solidFill>
                <a:latin typeface="Century Gothic"/>
              </a:rPr>
              <a:t>brute-force</a:t>
            </a:r>
            <a:r>
              <a:rPr b="0" lang="en-US" sz="2600" spc="-1" strike="noStrike">
                <a:solidFill>
                  <a:schemeClr val="dk2"/>
                </a:solidFill>
                <a:latin typeface="Century Gothic"/>
              </a:rPr>
              <a:t> attack</a:t>
            </a:r>
            <a:endParaRPr b="0" lang="en-US" sz="2600" spc="-1" strike="noStrike">
              <a:solidFill>
                <a:srgbClr val="000000"/>
              </a:solidFill>
              <a:latin typeface="Arial"/>
            </a:endParaRPr>
          </a:p>
          <a:p>
            <a:pPr lvl="1" marL="640080" indent="-274320" defTabSz="914400">
              <a:lnSpc>
                <a:spcPct val="90000"/>
              </a:lnSpc>
              <a:spcBef>
                <a:spcPts val="519"/>
              </a:spcBef>
              <a:buClr>
                <a:srgbClr val="94c600"/>
              </a:buClr>
              <a:buSzPct val="76000"/>
              <a:buFont typeface="Wingdings 2" charset="2"/>
              <a:buChar char=""/>
              <a:tabLst>
                <a:tab algn="l" pos="0"/>
              </a:tabLst>
            </a:pPr>
            <a:r>
              <a:rPr b="0" lang="en-US" sz="2600" spc="-1" strike="noStrike">
                <a:solidFill>
                  <a:srgbClr val="c00000"/>
                </a:solidFill>
                <a:latin typeface="Century Gothic"/>
              </a:rPr>
              <a:t>non-brute-force</a:t>
            </a:r>
            <a:r>
              <a:rPr b="0" lang="en-US" sz="2600" spc="-1" strike="noStrike">
                <a:solidFill>
                  <a:schemeClr val="dk2"/>
                </a:solidFill>
                <a:latin typeface="Century Gothic"/>
              </a:rPr>
              <a:t> attack (cryptanalytic attack)</a:t>
            </a:r>
            <a:endParaRPr b="0" lang="en-US" sz="2600" spc="-1" strike="noStrike">
              <a:solidFill>
                <a:srgbClr val="000000"/>
              </a:solidFill>
              <a:latin typeface="Arial"/>
            </a:endParaRPr>
          </a:p>
          <a:p>
            <a:pPr indent="0" defTabSz="914400">
              <a:lnSpc>
                <a:spcPct val="80000"/>
              </a:lnSpc>
              <a:spcBef>
                <a:spcPts val="601"/>
              </a:spcBef>
              <a:buNone/>
              <a:tabLst>
                <a:tab algn="l" pos="0"/>
              </a:tabLst>
            </a:pP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PlaceHolder 1"/>
          <p:cNvSpPr>
            <a:spLocks noGrp="1"/>
          </p:cNvSpPr>
          <p:nvPr>
            <p:ph type="title"/>
          </p:nvPr>
        </p:nvSpPr>
        <p:spPr>
          <a:xfrm>
            <a:off x="990720" y="914400"/>
            <a:ext cx="7023960" cy="724320"/>
          </a:xfrm>
          <a:prstGeom prst="rect">
            <a:avLst/>
          </a:prstGeom>
          <a:noFill/>
          <a:ln w="0">
            <a:noFill/>
          </a:ln>
        </p:spPr>
        <p:txBody>
          <a:bodyPr lIns="91440" rIns="91440" tIns="45720" bIns="45720" anchor="b">
            <a:noAutofit/>
          </a:bodyPr>
          <a:p>
            <a:pPr indent="0" defTabSz="914400">
              <a:lnSpc>
                <a:spcPct val="100000"/>
              </a:lnSpc>
              <a:buNone/>
              <a:tabLst>
                <a:tab algn="l" pos="0"/>
              </a:tabLst>
            </a:pPr>
            <a:r>
              <a:rPr b="0" lang="en-US" sz="4000" spc="-1" strike="noStrike">
                <a:solidFill>
                  <a:schemeClr val="accent1"/>
                </a:solidFill>
                <a:latin typeface="Century Gothic"/>
              </a:rPr>
              <a:t>Brute-Force Attack</a:t>
            </a:r>
            <a:endParaRPr b="0" lang="en-US" sz="4000" spc="-1" strike="noStrike">
              <a:solidFill>
                <a:srgbClr val="000000"/>
              </a:solidFill>
              <a:latin typeface="Arial"/>
            </a:endParaRPr>
          </a:p>
        </p:txBody>
      </p:sp>
      <p:sp>
        <p:nvSpPr>
          <p:cNvPr id="240" name="PlaceHolder 2"/>
          <p:cNvSpPr>
            <a:spLocks noGrp="1"/>
          </p:cNvSpPr>
          <p:nvPr>
            <p:ph/>
          </p:nvPr>
        </p:nvSpPr>
        <p:spPr>
          <a:xfrm>
            <a:off x="457200" y="1676520"/>
            <a:ext cx="8228880" cy="1828080"/>
          </a:xfrm>
          <a:prstGeom prst="rect">
            <a:avLst/>
          </a:prstGeom>
          <a:noFill/>
          <a:ln w="0">
            <a:noFill/>
          </a:ln>
        </p:spPr>
        <p:txBody>
          <a:bodyPr lIns="91440" rIns="91440" tIns="45720" bIns="45720" anchor="t">
            <a:normAutofit/>
          </a:bodyPr>
          <a:p>
            <a:pPr marL="343080" indent="-274320" defTabSz="914400">
              <a:lnSpc>
                <a:spcPct val="90000"/>
              </a:lnSpc>
              <a:spcBef>
                <a:spcPts val="561"/>
              </a:spcBef>
              <a:buClr>
                <a:srgbClr val="94c600"/>
              </a:buClr>
              <a:buSzPct val="76000"/>
              <a:buFont typeface="Wingdings 2" charset="2"/>
              <a:buChar char=""/>
            </a:pPr>
            <a:r>
              <a:rPr b="0" lang="en-AU" sz="2800" spc="-1" strike="noStrike">
                <a:solidFill>
                  <a:schemeClr val="dk2"/>
                </a:solidFill>
                <a:latin typeface="Century Gothic"/>
              </a:rPr>
              <a:t>Try every key to decipher the ciphertext.</a:t>
            </a:r>
            <a:endParaRPr b="0" lang="en-US" sz="2800" spc="-1" strike="noStrike">
              <a:solidFill>
                <a:srgbClr val="000000"/>
              </a:solidFill>
              <a:latin typeface="Arial"/>
            </a:endParaRPr>
          </a:p>
          <a:p>
            <a:pPr marL="343080" indent="-274320" defTabSz="914400">
              <a:lnSpc>
                <a:spcPct val="90000"/>
              </a:lnSpc>
              <a:spcBef>
                <a:spcPts val="561"/>
              </a:spcBef>
              <a:buClr>
                <a:srgbClr val="94c600"/>
              </a:buClr>
              <a:buSzPct val="76000"/>
              <a:buFont typeface="Wingdings 2" charset="2"/>
              <a:buChar char=""/>
            </a:pPr>
            <a:r>
              <a:rPr b="0" lang="en-AU" sz="2800" spc="-1" strike="noStrike">
                <a:solidFill>
                  <a:schemeClr val="dk2"/>
                </a:solidFill>
                <a:latin typeface="Century Gothic"/>
              </a:rPr>
              <a:t>On average, need to try half of all possible keys </a:t>
            </a:r>
            <a:endParaRPr b="0" lang="en-US" sz="2800" spc="-1" strike="noStrike">
              <a:solidFill>
                <a:srgbClr val="000000"/>
              </a:solidFill>
              <a:latin typeface="Arial"/>
            </a:endParaRPr>
          </a:p>
          <a:p>
            <a:pPr marL="343080" indent="-274320" defTabSz="914400">
              <a:lnSpc>
                <a:spcPct val="90000"/>
              </a:lnSpc>
              <a:spcBef>
                <a:spcPts val="561"/>
              </a:spcBef>
              <a:buClr>
                <a:srgbClr val="94c600"/>
              </a:buClr>
              <a:buSzPct val="76000"/>
              <a:buFont typeface="Wingdings 2" charset="2"/>
              <a:buChar char=""/>
            </a:pPr>
            <a:r>
              <a:rPr b="0" lang="en-AU" sz="2800" spc="-1" strike="noStrike">
                <a:solidFill>
                  <a:schemeClr val="dk2"/>
                </a:solidFill>
                <a:latin typeface="Century Gothic"/>
              </a:rPr>
              <a:t>Time needed proportional to size of </a:t>
            </a:r>
            <a:r>
              <a:rPr b="0" lang="en-AU" sz="2800" spc="-1" strike="noStrike">
                <a:solidFill>
                  <a:srgbClr val="c00000"/>
                </a:solidFill>
                <a:latin typeface="Century Gothic"/>
              </a:rPr>
              <a:t>key space</a:t>
            </a:r>
            <a:endParaRPr b="0" lang="en-US" sz="2800" spc="-1" strike="noStrike">
              <a:solidFill>
                <a:srgbClr val="000000"/>
              </a:solidFill>
              <a:latin typeface="Arial"/>
            </a:endParaRPr>
          </a:p>
          <a:p>
            <a:pPr indent="0" algn="ctr" defTabSz="914400">
              <a:lnSpc>
                <a:spcPct val="90000"/>
              </a:lnSpc>
              <a:spcBef>
                <a:spcPts val="561"/>
              </a:spcBef>
              <a:buNone/>
              <a:tabLst>
                <a:tab algn="l" pos="0"/>
              </a:tabLst>
            </a:pPr>
            <a:endParaRPr b="0" lang="en-US" sz="2800" spc="-1" strike="noStrike">
              <a:solidFill>
                <a:srgbClr val="000000"/>
              </a:solidFill>
              <a:latin typeface="Arial"/>
            </a:endParaRPr>
          </a:p>
          <a:p>
            <a:pPr indent="0" defTabSz="914400">
              <a:lnSpc>
                <a:spcPct val="90000"/>
              </a:lnSpc>
              <a:spcBef>
                <a:spcPts val="561"/>
              </a:spcBef>
              <a:buNone/>
              <a:tabLst>
                <a:tab algn="l" pos="0"/>
              </a:tabLst>
            </a:pPr>
            <a:endParaRPr b="0" lang="en-US" sz="2800" spc="-1" strike="noStrike">
              <a:solidFill>
                <a:srgbClr val="000000"/>
              </a:solidFill>
              <a:latin typeface="Arial"/>
            </a:endParaRPr>
          </a:p>
          <a:p>
            <a:pPr indent="0" defTabSz="914400">
              <a:lnSpc>
                <a:spcPct val="90000"/>
              </a:lnSpc>
              <a:spcBef>
                <a:spcPts val="561"/>
              </a:spcBef>
              <a:buNone/>
              <a:tabLst>
                <a:tab algn="l" pos="0"/>
              </a:tabLst>
            </a:pPr>
            <a:endParaRPr b="0" lang="en-US" sz="2800" spc="-1" strike="noStrike">
              <a:solidFill>
                <a:srgbClr val="000000"/>
              </a:solidFill>
              <a:latin typeface="Arial"/>
            </a:endParaRPr>
          </a:p>
          <a:p>
            <a:pPr marL="343080" indent="0" defTabSz="914400">
              <a:lnSpc>
                <a:spcPct val="90000"/>
              </a:lnSpc>
              <a:spcBef>
                <a:spcPts val="561"/>
              </a:spcBef>
              <a:buNone/>
              <a:tabLst>
                <a:tab algn="l" pos="0"/>
              </a:tabLst>
            </a:pPr>
            <a:endParaRPr b="0" lang="en-US" sz="2800" spc="-1" strike="noStrike">
              <a:solidFill>
                <a:srgbClr val="000000"/>
              </a:solidFill>
              <a:latin typeface="Arial"/>
            </a:endParaRPr>
          </a:p>
          <a:p>
            <a:pPr marL="343080" indent="0" defTabSz="914400">
              <a:lnSpc>
                <a:spcPct val="90000"/>
              </a:lnSpc>
              <a:spcBef>
                <a:spcPts val="561"/>
              </a:spcBef>
              <a:buNone/>
              <a:tabLst>
                <a:tab algn="l" pos="0"/>
              </a:tabLst>
            </a:pPr>
            <a:endParaRPr b="0" lang="en-US" sz="2800" spc="-1" strike="noStrike">
              <a:solidFill>
                <a:srgbClr val="000000"/>
              </a:solidFill>
              <a:latin typeface="Arial"/>
            </a:endParaRPr>
          </a:p>
          <a:p>
            <a:pPr marL="343080" indent="0" defTabSz="914400">
              <a:lnSpc>
                <a:spcPct val="90000"/>
              </a:lnSpc>
              <a:spcBef>
                <a:spcPts val="561"/>
              </a:spcBef>
              <a:buNone/>
              <a:tabLst>
                <a:tab algn="l" pos="0"/>
              </a:tabLst>
            </a:pPr>
            <a:endParaRPr b="0" lang="en-US" sz="2800" spc="-1" strike="noStrike">
              <a:solidFill>
                <a:srgbClr val="000000"/>
              </a:solidFill>
              <a:latin typeface="Arial"/>
            </a:endParaRPr>
          </a:p>
        </p:txBody>
      </p:sp>
      <p:graphicFrame>
        <p:nvGraphicFramePr>
          <p:cNvPr id="241" name="Group 137"/>
          <p:cNvGraphicFramePr/>
          <p:nvPr/>
        </p:nvGraphicFramePr>
        <p:xfrm>
          <a:off x="533520" y="3352680"/>
          <a:ext cx="8304840" cy="3019680"/>
        </p:xfrm>
        <a:graphic>
          <a:graphicData uri="http://schemas.openxmlformats.org/drawingml/2006/table">
            <a:tbl>
              <a:tblPr/>
              <a:tblGrid>
                <a:gridCol w="1547640"/>
                <a:gridCol w="1990440"/>
                <a:gridCol w="2487600"/>
                <a:gridCol w="2279520"/>
              </a:tblGrid>
              <a:tr h="560160">
                <a:tc>
                  <a:txBody>
                    <a:bodyPr anchor="t">
                      <a:noAutofit/>
                    </a:bodyPr>
                    <a:p>
                      <a:pPr algn="ctr" defTabSz="914400">
                        <a:lnSpc>
                          <a:spcPct val="100000"/>
                        </a:lnSpc>
                        <a:spcBef>
                          <a:spcPts val="300"/>
                        </a:spcBef>
                        <a:spcAft>
                          <a:spcPts val="300"/>
                        </a:spcAft>
                        <a:tabLst>
                          <a:tab algn="l" pos="0"/>
                        </a:tabLst>
                      </a:pPr>
                      <a:r>
                        <a:rPr b="1" lang="en-US" sz="1400" spc="-1" strike="noStrike">
                          <a:solidFill>
                            <a:schemeClr val="dk1"/>
                          </a:solidFill>
                          <a:latin typeface="Times New Roman"/>
                        </a:rPr>
                        <a:t>Key Size (bits)</a:t>
                      </a:r>
                      <a:endParaRPr b="0" lang="en-US" sz="1400" spc="-1" strike="noStrike">
                        <a:solidFill>
                          <a:srgbClr val="000000"/>
                        </a:solidFill>
                        <a:latin typeface="Arial"/>
                      </a:endParaRPr>
                    </a:p>
                  </a:txBody>
                  <a:tcPr anchor="t" marL="91440" marR="91440">
                    <a:lnL w="2808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300"/>
                        </a:spcBef>
                        <a:spcAft>
                          <a:spcPts val="300"/>
                        </a:spcAft>
                        <a:tabLst>
                          <a:tab algn="l" pos="0"/>
                        </a:tabLst>
                      </a:pPr>
                      <a:r>
                        <a:rPr b="1" lang="en-US" sz="1400" spc="-1" strike="noStrike">
                          <a:solidFill>
                            <a:schemeClr val="dk1"/>
                          </a:solidFill>
                          <a:latin typeface="Times New Roman"/>
                        </a:rPr>
                        <a:t>Number of Alternative Keys</a:t>
                      </a:r>
                      <a:endParaRPr b="0" lang="en-US" sz="14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300"/>
                        </a:spcBef>
                        <a:spcAft>
                          <a:spcPts val="300"/>
                        </a:spcAft>
                        <a:tabLst>
                          <a:tab algn="l" pos="0"/>
                        </a:tabLst>
                      </a:pPr>
                      <a:r>
                        <a:rPr b="1" lang="en-US" sz="1400" spc="-1" strike="noStrike">
                          <a:solidFill>
                            <a:schemeClr val="dk1"/>
                          </a:solidFill>
                          <a:latin typeface="Times New Roman"/>
                        </a:rPr>
                        <a:t>Time required at 1 decryption/µs</a:t>
                      </a:r>
                      <a:endParaRPr b="0" lang="en-US" sz="14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28080">
                      <a:solidFill>
                        <a:srgbClr val="000000"/>
                      </a:solidFill>
                      <a:prstDash val="solid"/>
                    </a:lnT>
                    <a:lnB w="12240">
                      <a:solidFill>
                        <a:srgbClr val="000000"/>
                      </a:solidFill>
                      <a:prstDash val="solid"/>
                    </a:lnB>
                    <a:noFill/>
                  </a:tcPr>
                </a:tc>
                <a:tc>
                  <a:txBody>
                    <a:bodyPr anchor="t">
                      <a:noAutofit/>
                    </a:bodyPr>
                    <a:p>
                      <a:pPr algn="ctr" defTabSz="914400">
                        <a:lnSpc>
                          <a:spcPct val="100000"/>
                        </a:lnSpc>
                        <a:spcBef>
                          <a:spcPts val="300"/>
                        </a:spcBef>
                        <a:spcAft>
                          <a:spcPts val="300"/>
                        </a:spcAft>
                        <a:tabLst>
                          <a:tab algn="l" pos="0"/>
                        </a:tabLst>
                      </a:pPr>
                      <a:r>
                        <a:rPr b="1" lang="en-US" sz="1400" spc="-1" strike="noStrike">
                          <a:solidFill>
                            <a:schemeClr val="dk1"/>
                          </a:solidFill>
                          <a:latin typeface="Times New Roman"/>
                        </a:rPr>
                        <a:t>Time required at 10</a:t>
                      </a:r>
                      <a:r>
                        <a:rPr b="0" lang="en-US" sz="1400" spc="-1" strike="noStrike" baseline="30000">
                          <a:solidFill>
                            <a:schemeClr val="dk1"/>
                          </a:solidFill>
                          <a:latin typeface="Times New Roman"/>
                        </a:rPr>
                        <a:t>6</a:t>
                      </a:r>
                      <a:r>
                        <a:rPr b="1" lang="en-US" sz="1400" spc="-1" strike="noStrike">
                          <a:solidFill>
                            <a:schemeClr val="dk1"/>
                          </a:solidFill>
                          <a:latin typeface="Times New Roman"/>
                        </a:rPr>
                        <a:t> decryptions/µs</a:t>
                      </a:r>
                      <a:endParaRPr b="0" lang="en-US" sz="1400" spc="-1" strike="noStrike">
                        <a:solidFill>
                          <a:srgbClr val="000000"/>
                        </a:solidFill>
                        <a:latin typeface="Arial"/>
                      </a:endParaRPr>
                    </a:p>
                  </a:txBody>
                  <a:tcPr anchor="t" marL="91440" marR="91440">
                    <a:lnL w="12240">
                      <a:solidFill>
                        <a:srgbClr val="000000"/>
                      </a:solidFill>
                      <a:prstDash val="solid"/>
                    </a:lnL>
                    <a:lnR w="28080">
                      <a:solidFill>
                        <a:srgbClr val="000000"/>
                      </a:solidFill>
                      <a:prstDash val="solid"/>
                    </a:lnR>
                    <a:lnT w="28080">
                      <a:solidFill>
                        <a:srgbClr val="000000"/>
                      </a:solidFill>
                      <a:prstDash val="solid"/>
                    </a:lnT>
                    <a:lnB w="12240">
                      <a:solidFill>
                        <a:srgbClr val="000000"/>
                      </a:solidFill>
                      <a:prstDash val="solid"/>
                    </a:lnB>
                    <a:noFill/>
                  </a:tcPr>
                </a:tc>
              </a:tr>
              <a:tr h="369720">
                <a:tc>
                  <a:txBody>
                    <a:bodyPr anchor="t">
                      <a:noAutofit/>
                    </a:bodyPr>
                    <a:p>
                      <a:pPr defTabSz="914400">
                        <a:lnSpc>
                          <a:spcPct val="100000"/>
                        </a:lnSpc>
                        <a:spcBef>
                          <a:spcPts val="300"/>
                        </a:spcBef>
                        <a:spcAft>
                          <a:spcPts val="300"/>
                        </a:spcAft>
                        <a:tabLst>
                          <a:tab algn="l" pos="0"/>
                        </a:tabLst>
                      </a:pPr>
                      <a:r>
                        <a:rPr b="0" lang="en-US" sz="1400" spc="-1" strike="noStrike">
                          <a:solidFill>
                            <a:schemeClr val="dk1"/>
                          </a:solidFill>
                          <a:latin typeface="Times New Roman"/>
                        </a:rPr>
                        <a:t>32</a:t>
                      </a:r>
                      <a:endParaRPr b="0" lang="en-US" sz="1400" spc="-1" strike="noStrike">
                        <a:solidFill>
                          <a:srgbClr val="000000"/>
                        </a:solidFill>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300"/>
                        </a:spcBef>
                        <a:spcAft>
                          <a:spcPts val="300"/>
                        </a:spcAft>
                        <a:tabLst>
                          <a:tab algn="l" pos="0"/>
                        </a:tabLst>
                      </a:pPr>
                      <a:r>
                        <a:rPr b="0" lang="en-US" sz="1400" spc="-1" strike="noStrike">
                          <a:solidFill>
                            <a:schemeClr val="dk1"/>
                          </a:solidFill>
                          <a:latin typeface="Times New Roman"/>
                        </a:rPr>
                        <a:t>2</a:t>
                      </a:r>
                      <a:r>
                        <a:rPr b="0" lang="en-US" sz="1400" spc="-1" strike="noStrike" baseline="30000">
                          <a:solidFill>
                            <a:schemeClr val="dk1"/>
                          </a:solidFill>
                          <a:latin typeface="Times New Roman"/>
                        </a:rPr>
                        <a:t>32</a:t>
                      </a:r>
                      <a:r>
                        <a:rPr b="0" lang="en-US" sz="1400" spc="-1" strike="noStrike">
                          <a:solidFill>
                            <a:schemeClr val="dk1"/>
                          </a:solidFill>
                          <a:latin typeface="Times New Roman"/>
                        </a:rPr>
                        <a:t>  = 4.3 </a:t>
                      </a:r>
                      <a:r>
                        <a:rPr b="0" lang="en-US" sz="1400" spc="-1" strike="noStrike">
                          <a:solidFill>
                            <a:schemeClr val="dk1"/>
                          </a:solidFill>
                          <a:latin typeface="Symbol"/>
                        </a:rPr>
                        <a:t></a:t>
                      </a:r>
                      <a:r>
                        <a:rPr b="0" lang="en-US" sz="1400" spc="-1" strike="noStrike">
                          <a:solidFill>
                            <a:schemeClr val="dk1"/>
                          </a:solidFill>
                          <a:latin typeface="Times New Roman"/>
                        </a:rPr>
                        <a:t> 10</a:t>
                      </a:r>
                      <a:r>
                        <a:rPr b="0" lang="en-US" sz="1400" spc="-1" strike="noStrike" baseline="30000">
                          <a:solidFill>
                            <a:schemeClr val="dk1"/>
                          </a:solidFill>
                          <a:latin typeface="Times New Roman"/>
                        </a:rPr>
                        <a:t>9</a:t>
                      </a:r>
                      <a:endParaRPr b="0" lang="en-US" sz="14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300"/>
                        </a:spcBef>
                        <a:spcAft>
                          <a:spcPts val="300"/>
                        </a:spcAft>
                        <a:tabLst>
                          <a:tab algn="l" pos="0"/>
                        </a:tabLst>
                      </a:pPr>
                      <a:r>
                        <a:rPr b="0" lang="en-US" sz="1400" spc="-1" strike="noStrike">
                          <a:solidFill>
                            <a:schemeClr val="dk1"/>
                          </a:solidFill>
                          <a:latin typeface="Times New Roman"/>
                        </a:rPr>
                        <a:t>2</a:t>
                      </a:r>
                      <a:r>
                        <a:rPr b="0" lang="en-US" sz="1400" spc="-1" strike="noStrike" baseline="30000">
                          <a:solidFill>
                            <a:schemeClr val="dk1"/>
                          </a:solidFill>
                          <a:latin typeface="Times New Roman"/>
                        </a:rPr>
                        <a:t>31</a:t>
                      </a:r>
                      <a:r>
                        <a:rPr b="0" lang="en-US" sz="1400" spc="-1" strike="noStrike">
                          <a:solidFill>
                            <a:schemeClr val="dk1"/>
                          </a:solidFill>
                          <a:latin typeface="Times New Roman"/>
                        </a:rPr>
                        <a:t> µs</a:t>
                      </a:r>
                      <a:r>
                        <a:rPr b="0" lang="en-US" sz="1400" spc="-1" strike="noStrike">
                          <a:solidFill>
                            <a:schemeClr val="dk1"/>
                          </a:solidFill>
                          <a:latin typeface="Times New Roman"/>
                        </a:rPr>
                        <a:t>	</a:t>
                      </a:r>
                      <a:r>
                        <a:rPr b="0" lang="en-US" sz="1400" spc="-1" strike="noStrike">
                          <a:solidFill>
                            <a:schemeClr val="dk1"/>
                          </a:solidFill>
                          <a:latin typeface="Times New Roman"/>
                        </a:rPr>
                        <a:t>= 35.8 minutes</a:t>
                      </a:r>
                      <a:endParaRPr b="0" lang="en-US" sz="14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300"/>
                        </a:spcBef>
                        <a:spcAft>
                          <a:spcPts val="300"/>
                        </a:spcAft>
                        <a:tabLst>
                          <a:tab algn="l" pos="0"/>
                        </a:tabLst>
                      </a:pPr>
                      <a:r>
                        <a:rPr b="0" lang="en-US" sz="1400" spc="-1" strike="noStrike">
                          <a:solidFill>
                            <a:schemeClr val="dk1"/>
                          </a:solidFill>
                          <a:latin typeface="Times New Roman"/>
                        </a:rPr>
                        <a:t>2.15 milliseconds</a:t>
                      </a:r>
                      <a:endParaRPr b="0" lang="en-US" sz="1400" spc="-1" strike="noStrike">
                        <a:solidFill>
                          <a:srgbClr val="000000"/>
                        </a:solidFill>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369720">
                <a:tc>
                  <a:txBody>
                    <a:bodyPr anchor="t">
                      <a:noAutofit/>
                    </a:bodyPr>
                    <a:p>
                      <a:pPr defTabSz="914400">
                        <a:lnSpc>
                          <a:spcPct val="100000"/>
                        </a:lnSpc>
                        <a:spcBef>
                          <a:spcPts val="300"/>
                        </a:spcBef>
                        <a:spcAft>
                          <a:spcPts val="300"/>
                        </a:spcAft>
                        <a:tabLst>
                          <a:tab algn="l" pos="0"/>
                        </a:tabLst>
                      </a:pPr>
                      <a:r>
                        <a:rPr b="0" lang="en-US" sz="1400" spc="-1" strike="noStrike">
                          <a:solidFill>
                            <a:schemeClr val="dk1"/>
                          </a:solidFill>
                          <a:latin typeface="Times New Roman"/>
                        </a:rPr>
                        <a:t>56</a:t>
                      </a:r>
                      <a:endParaRPr b="0" lang="en-US" sz="1400" spc="-1" strike="noStrike">
                        <a:solidFill>
                          <a:srgbClr val="000000"/>
                        </a:solidFill>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300"/>
                        </a:spcBef>
                        <a:spcAft>
                          <a:spcPts val="300"/>
                        </a:spcAft>
                        <a:tabLst>
                          <a:tab algn="l" pos="0"/>
                        </a:tabLst>
                      </a:pPr>
                      <a:r>
                        <a:rPr b="0" lang="en-US" sz="1400" spc="-1" strike="noStrike">
                          <a:solidFill>
                            <a:schemeClr val="dk1"/>
                          </a:solidFill>
                          <a:latin typeface="Times New Roman"/>
                        </a:rPr>
                        <a:t>2</a:t>
                      </a:r>
                      <a:r>
                        <a:rPr b="0" lang="en-US" sz="1400" spc="-1" strike="noStrike" baseline="30000">
                          <a:solidFill>
                            <a:schemeClr val="dk1"/>
                          </a:solidFill>
                          <a:latin typeface="Times New Roman"/>
                        </a:rPr>
                        <a:t>56</a:t>
                      </a:r>
                      <a:r>
                        <a:rPr b="0" lang="en-US" sz="1400" spc="-1" strike="noStrike">
                          <a:solidFill>
                            <a:schemeClr val="dk1"/>
                          </a:solidFill>
                          <a:latin typeface="Times New Roman"/>
                        </a:rPr>
                        <a:t>  = 7.2 </a:t>
                      </a:r>
                      <a:r>
                        <a:rPr b="0" lang="en-US" sz="1400" spc="-1" strike="noStrike">
                          <a:solidFill>
                            <a:schemeClr val="dk1"/>
                          </a:solidFill>
                          <a:latin typeface="Symbol"/>
                        </a:rPr>
                        <a:t></a:t>
                      </a:r>
                      <a:r>
                        <a:rPr b="0" lang="en-US" sz="1400" spc="-1" strike="noStrike">
                          <a:solidFill>
                            <a:schemeClr val="dk1"/>
                          </a:solidFill>
                          <a:latin typeface="Times New Roman"/>
                        </a:rPr>
                        <a:t> 10</a:t>
                      </a:r>
                      <a:r>
                        <a:rPr b="0" lang="en-US" sz="1400" spc="-1" strike="noStrike" baseline="30000">
                          <a:solidFill>
                            <a:schemeClr val="dk1"/>
                          </a:solidFill>
                          <a:latin typeface="Times New Roman"/>
                        </a:rPr>
                        <a:t>16</a:t>
                      </a:r>
                      <a:endParaRPr b="0" lang="en-US" sz="14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300"/>
                        </a:spcBef>
                        <a:spcAft>
                          <a:spcPts val="300"/>
                        </a:spcAft>
                        <a:tabLst>
                          <a:tab algn="l" pos="0"/>
                        </a:tabLst>
                      </a:pPr>
                      <a:r>
                        <a:rPr b="0" lang="en-US" sz="1400" spc="-1" strike="noStrike">
                          <a:solidFill>
                            <a:schemeClr val="dk1"/>
                          </a:solidFill>
                          <a:latin typeface="Times New Roman"/>
                        </a:rPr>
                        <a:t>2</a:t>
                      </a:r>
                      <a:r>
                        <a:rPr b="0" lang="en-US" sz="1400" spc="-1" strike="noStrike" baseline="30000">
                          <a:solidFill>
                            <a:schemeClr val="dk1"/>
                          </a:solidFill>
                          <a:latin typeface="Times New Roman"/>
                        </a:rPr>
                        <a:t>55</a:t>
                      </a:r>
                      <a:r>
                        <a:rPr b="0" lang="en-US" sz="1400" spc="-1" strike="noStrike">
                          <a:solidFill>
                            <a:schemeClr val="dk1"/>
                          </a:solidFill>
                          <a:latin typeface="Times New Roman"/>
                        </a:rPr>
                        <a:t> µs</a:t>
                      </a:r>
                      <a:r>
                        <a:rPr b="0" lang="en-US" sz="1400" spc="-1" strike="noStrike">
                          <a:solidFill>
                            <a:schemeClr val="dk1"/>
                          </a:solidFill>
                          <a:latin typeface="Times New Roman"/>
                        </a:rPr>
                        <a:t>	</a:t>
                      </a:r>
                      <a:r>
                        <a:rPr b="0" lang="en-US" sz="1400" spc="-1" strike="noStrike">
                          <a:solidFill>
                            <a:schemeClr val="dk1"/>
                          </a:solidFill>
                          <a:latin typeface="Times New Roman"/>
                        </a:rPr>
                        <a:t>= 1142 years</a:t>
                      </a:r>
                      <a:endParaRPr b="0" lang="en-US" sz="14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300"/>
                        </a:spcBef>
                        <a:spcAft>
                          <a:spcPts val="300"/>
                        </a:spcAft>
                        <a:tabLst>
                          <a:tab algn="l" pos="0"/>
                        </a:tabLst>
                      </a:pPr>
                      <a:r>
                        <a:rPr b="0" lang="en-US" sz="1400" spc="-1" strike="noStrike">
                          <a:solidFill>
                            <a:schemeClr val="dk1"/>
                          </a:solidFill>
                          <a:latin typeface="Times New Roman"/>
                        </a:rPr>
                        <a:t>10.01 hours</a:t>
                      </a:r>
                      <a:endParaRPr b="0" lang="en-US" sz="1400" spc="-1" strike="noStrike">
                        <a:solidFill>
                          <a:srgbClr val="000000"/>
                        </a:solidFill>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560160">
                <a:tc>
                  <a:txBody>
                    <a:bodyPr anchor="t">
                      <a:noAutofit/>
                    </a:bodyPr>
                    <a:p>
                      <a:pPr defTabSz="914400">
                        <a:lnSpc>
                          <a:spcPct val="100000"/>
                        </a:lnSpc>
                        <a:spcBef>
                          <a:spcPts val="300"/>
                        </a:spcBef>
                        <a:spcAft>
                          <a:spcPts val="300"/>
                        </a:spcAft>
                        <a:tabLst>
                          <a:tab algn="l" pos="0"/>
                        </a:tabLst>
                      </a:pPr>
                      <a:r>
                        <a:rPr b="0" lang="en-US" sz="1400" spc="-1" strike="noStrike">
                          <a:solidFill>
                            <a:schemeClr val="dk1"/>
                          </a:solidFill>
                          <a:latin typeface="Times New Roman"/>
                        </a:rPr>
                        <a:t>128</a:t>
                      </a:r>
                      <a:endParaRPr b="0" lang="en-US" sz="1400" spc="-1" strike="noStrike">
                        <a:solidFill>
                          <a:srgbClr val="000000"/>
                        </a:solidFill>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300"/>
                        </a:spcBef>
                        <a:spcAft>
                          <a:spcPts val="300"/>
                        </a:spcAft>
                        <a:tabLst>
                          <a:tab algn="l" pos="0"/>
                        </a:tabLst>
                      </a:pPr>
                      <a:r>
                        <a:rPr b="0" lang="en-US" sz="1400" spc="-1" strike="noStrike">
                          <a:solidFill>
                            <a:schemeClr val="dk1"/>
                          </a:solidFill>
                          <a:latin typeface="Times New Roman"/>
                        </a:rPr>
                        <a:t>2</a:t>
                      </a:r>
                      <a:r>
                        <a:rPr b="0" lang="en-US" sz="1400" spc="-1" strike="noStrike" baseline="30000">
                          <a:solidFill>
                            <a:schemeClr val="dk1"/>
                          </a:solidFill>
                          <a:latin typeface="Times New Roman"/>
                        </a:rPr>
                        <a:t>128</a:t>
                      </a:r>
                      <a:r>
                        <a:rPr b="0" lang="en-US" sz="1400" spc="-1" strike="noStrike">
                          <a:solidFill>
                            <a:schemeClr val="dk1"/>
                          </a:solidFill>
                          <a:latin typeface="Times New Roman"/>
                        </a:rPr>
                        <a:t>  = 3.4 </a:t>
                      </a:r>
                      <a:r>
                        <a:rPr b="0" lang="en-US" sz="1400" spc="-1" strike="noStrike">
                          <a:solidFill>
                            <a:schemeClr val="dk1"/>
                          </a:solidFill>
                          <a:latin typeface="Symbol"/>
                        </a:rPr>
                        <a:t></a:t>
                      </a:r>
                      <a:r>
                        <a:rPr b="0" lang="en-US" sz="1400" spc="-1" strike="noStrike">
                          <a:solidFill>
                            <a:schemeClr val="dk1"/>
                          </a:solidFill>
                          <a:latin typeface="Times New Roman"/>
                        </a:rPr>
                        <a:t> 10</a:t>
                      </a:r>
                      <a:r>
                        <a:rPr b="0" lang="en-US" sz="1400" spc="-1" strike="noStrike" baseline="30000">
                          <a:solidFill>
                            <a:schemeClr val="dk1"/>
                          </a:solidFill>
                          <a:latin typeface="Times New Roman"/>
                        </a:rPr>
                        <a:t>38</a:t>
                      </a:r>
                      <a:endParaRPr b="0" lang="en-US" sz="14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300"/>
                        </a:spcBef>
                        <a:spcAft>
                          <a:spcPts val="300"/>
                        </a:spcAft>
                        <a:tabLst>
                          <a:tab algn="l" pos="0"/>
                        </a:tabLst>
                      </a:pPr>
                      <a:r>
                        <a:rPr b="0" lang="en-US" sz="1400" spc="-1" strike="noStrike">
                          <a:solidFill>
                            <a:schemeClr val="dk1"/>
                          </a:solidFill>
                          <a:latin typeface="Times New Roman"/>
                        </a:rPr>
                        <a:t>2</a:t>
                      </a:r>
                      <a:r>
                        <a:rPr b="0" lang="en-US" sz="1400" spc="-1" strike="noStrike" baseline="30000">
                          <a:solidFill>
                            <a:schemeClr val="dk1"/>
                          </a:solidFill>
                          <a:latin typeface="Times New Roman"/>
                        </a:rPr>
                        <a:t>127</a:t>
                      </a:r>
                      <a:r>
                        <a:rPr b="0" lang="en-US" sz="1400" spc="-1" strike="noStrike">
                          <a:solidFill>
                            <a:schemeClr val="dk1"/>
                          </a:solidFill>
                          <a:latin typeface="Times New Roman"/>
                        </a:rPr>
                        <a:t> µs</a:t>
                      </a:r>
                      <a:r>
                        <a:rPr b="0" lang="en-US" sz="1400" spc="-1" strike="noStrike">
                          <a:solidFill>
                            <a:schemeClr val="dk1"/>
                          </a:solidFill>
                          <a:latin typeface="Times New Roman"/>
                        </a:rPr>
                        <a:t>	</a:t>
                      </a:r>
                      <a:r>
                        <a:rPr b="0" lang="en-US" sz="1400" spc="-1" strike="noStrike">
                          <a:solidFill>
                            <a:schemeClr val="dk1"/>
                          </a:solidFill>
                          <a:latin typeface="Times New Roman"/>
                        </a:rPr>
                        <a:t>= 5.4 </a:t>
                      </a:r>
                      <a:r>
                        <a:rPr b="0" lang="en-US" sz="1400" spc="-1" strike="noStrike">
                          <a:solidFill>
                            <a:schemeClr val="dk1"/>
                          </a:solidFill>
                          <a:latin typeface="Symbol"/>
                        </a:rPr>
                        <a:t></a:t>
                      </a:r>
                      <a:r>
                        <a:rPr b="0" lang="en-US" sz="1400" spc="-1" strike="noStrike">
                          <a:solidFill>
                            <a:schemeClr val="dk1"/>
                          </a:solidFill>
                          <a:latin typeface="Times New Roman"/>
                        </a:rPr>
                        <a:t> 10</a:t>
                      </a:r>
                      <a:r>
                        <a:rPr b="0" lang="en-US" sz="1400" spc="-1" strike="noStrike" baseline="30000">
                          <a:solidFill>
                            <a:schemeClr val="dk1"/>
                          </a:solidFill>
                          <a:latin typeface="Times New Roman"/>
                        </a:rPr>
                        <a:t>24</a:t>
                      </a:r>
                      <a:r>
                        <a:rPr b="0" lang="en-US" sz="1400" spc="-1" strike="noStrike">
                          <a:solidFill>
                            <a:schemeClr val="dk1"/>
                          </a:solidFill>
                          <a:latin typeface="Times New Roman"/>
                        </a:rPr>
                        <a:t> years</a:t>
                      </a:r>
                      <a:endParaRPr b="0" lang="en-US" sz="14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300"/>
                        </a:spcBef>
                        <a:spcAft>
                          <a:spcPts val="300"/>
                        </a:spcAft>
                        <a:tabLst>
                          <a:tab algn="l" pos="0"/>
                        </a:tabLst>
                      </a:pPr>
                      <a:r>
                        <a:rPr b="0" lang="en-US" sz="1400" spc="-1" strike="noStrike">
                          <a:solidFill>
                            <a:schemeClr val="dk1"/>
                          </a:solidFill>
                          <a:latin typeface="Times New Roman"/>
                        </a:rPr>
                        <a:t>5.4 </a:t>
                      </a:r>
                      <a:r>
                        <a:rPr b="0" lang="en-US" sz="1400" spc="-1" strike="noStrike">
                          <a:solidFill>
                            <a:schemeClr val="dk1"/>
                          </a:solidFill>
                          <a:latin typeface="Symbol"/>
                        </a:rPr>
                        <a:t></a:t>
                      </a:r>
                      <a:r>
                        <a:rPr b="0" lang="en-US" sz="1400" spc="-1" strike="noStrike">
                          <a:solidFill>
                            <a:schemeClr val="dk1"/>
                          </a:solidFill>
                          <a:latin typeface="Times New Roman"/>
                        </a:rPr>
                        <a:t> 10</a:t>
                      </a:r>
                      <a:r>
                        <a:rPr b="0" lang="en-US" sz="1400" spc="-1" strike="noStrike" baseline="30000">
                          <a:solidFill>
                            <a:schemeClr val="dk1"/>
                          </a:solidFill>
                          <a:latin typeface="Times New Roman"/>
                        </a:rPr>
                        <a:t>18</a:t>
                      </a:r>
                      <a:r>
                        <a:rPr b="0" lang="en-US" sz="1400" spc="-1" strike="noStrike">
                          <a:solidFill>
                            <a:schemeClr val="dk1"/>
                          </a:solidFill>
                          <a:latin typeface="Times New Roman"/>
                        </a:rPr>
                        <a:t> years</a:t>
                      </a:r>
                      <a:endParaRPr b="0" lang="en-US" sz="1400" spc="-1" strike="noStrike">
                        <a:solidFill>
                          <a:srgbClr val="000000"/>
                        </a:solidFill>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560160">
                <a:tc>
                  <a:txBody>
                    <a:bodyPr anchor="t">
                      <a:noAutofit/>
                    </a:bodyPr>
                    <a:p>
                      <a:pPr defTabSz="914400">
                        <a:lnSpc>
                          <a:spcPct val="100000"/>
                        </a:lnSpc>
                        <a:spcBef>
                          <a:spcPts val="300"/>
                        </a:spcBef>
                        <a:spcAft>
                          <a:spcPts val="300"/>
                        </a:spcAft>
                        <a:tabLst>
                          <a:tab algn="l" pos="0"/>
                        </a:tabLst>
                      </a:pPr>
                      <a:r>
                        <a:rPr b="0" lang="en-US" sz="1400" spc="-1" strike="noStrike">
                          <a:solidFill>
                            <a:schemeClr val="dk1"/>
                          </a:solidFill>
                          <a:latin typeface="Times New Roman"/>
                        </a:rPr>
                        <a:t>168</a:t>
                      </a:r>
                      <a:endParaRPr b="0" lang="en-US" sz="1400" spc="-1" strike="noStrike">
                        <a:solidFill>
                          <a:srgbClr val="000000"/>
                        </a:solidFill>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300"/>
                        </a:spcBef>
                        <a:spcAft>
                          <a:spcPts val="300"/>
                        </a:spcAft>
                        <a:tabLst>
                          <a:tab algn="l" pos="0"/>
                        </a:tabLst>
                      </a:pPr>
                      <a:r>
                        <a:rPr b="0" lang="en-US" sz="1400" spc="-1" strike="noStrike">
                          <a:solidFill>
                            <a:schemeClr val="dk1"/>
                          </a:solidFill>
                          <a:latin typeface="Times New Roman"/>
                        </a:rPr>
                        <a:t>2</a:t>
                      </a:r>
                      <a:r>
                        <a:rPr b="0" lang="en-US" sz="1400" spc="-1" strike="noStrike" baseline="30000">
                          <a:solidFill>
                            <a:schemeClr val="dk1"/>
                          </a:solidFill>
                          <a:latin typeface="Times New Roman"/>
                        </a:rPr>
                        <a:t>168</a:t>
                      </a:r>
                      <a:r>
                        <a:rPr b="0" lang="en-US" sz="1400" spc="-1" strike="noStrike">
                          <a:solidFill>
                            <a:schemeClr val="dk1"/>
                          </a:solidFill>
                          <a:latin typeface="Times New Roman"/>
                        </a:rPr>
                        <a:t>  = 3.7 </a:t>
                      </a:r>
                      <a:r>
                        <a:rPr b="0" lang="en-US" sz="1400" spc="-1" strike="noStrike">
                          <a:solidFill>
                            <a:schemeClr val="dk1"/>
                          </a:solidFill>
                          <a:latin typeface="Symbol"/>
                        </a:rPr>
                        <a:t></a:t>
                      </a:r>
                      <a:r>
                        <a:rPr b="0" lang="en-US" sz="1400" spc="-1" strike="noStrike">
                          <a:solidFill>
                            <a:schemeClr val="dk1"/>
                          </a:solidFill>
                          <a:latin typeface="Times New Roman"/>
                        </a:rPr>
                        <a:t> 10</a:t>
                      </a:r>
                      <a:r>
                        <a:rPr b="0" lang="en-US" sz="1400" spc="-1" strike="noStrike" baseline="30000">
                          <a:solidFill>
                            <a:schemeClr val="dk1"/>
                          </a:solidFill>
                          <a:latin typeface="Times New Roman"/>
                        </a:rPr>
                        <a:t>50</a:t>
                      </a:r>
                      <a:endParaRPr b="0" lang="en-US" sz="14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300"/>
                        </a:spcBef>
                        <a:spcAft>
                          <a:spcPts val="300"/>
                        </a:spcAft>
                        <a:tabLst>
                          <a:tab algn="l" pos="0"/>
                        </a:tabLst>
                      </a:pPr>
                      <a:r>
                        <a:rPr b="0" lang="en-US" sz="1400" spc="-1" strike="noStrike">
                          <a:solidFill>
                            <a:schemeClr val="dk1"/>
                          </a:solidFill>
                          <a:latin typeface="Times New Roman"/>
                        </a:rPr>
                        <a:t>2</a:t>
                      </a:r>
                      <a:r>
                        <a:rPr b="0" lang="en-US" sz="1400" spc="-1" strike="noStrike" baseline="30000">
                          <a:solidFill>
                            <a:schemeClr val="dk1"/>
                          </a:solidFill>
                          <a:latin typeface="Times New Roman"/>
                        </a:rPr>
                        <a:t>167</a:t>
                      </a:r>
                      <a:r>
                        <a:rPr b="0" lang="en-US" sz="1400" spc="-1" strike="noStrike">
                          <a:solidFill>
                            <a:schemeClr val="dk1"/>
                          </a:solidFill>
                          <a:latin typeface="Times New Roman"/>
                        </a:rPr>
                        <a:t> µs</a:t>
                      </a:r>
                      <a:r>
                        <a:rPr b="0" lang="en-US" sz="1400" spc="-1" strike="noStrike">
                          <a:solidFill>
                            <a:schemeClr val="dk1"/>
                          </a:solidFill>
                          <a:latin typeface="Times New Roman"/>
                        </a:rPr>
                        <a:t>	</a:t>
                      </a:r>
                      <a:r>
                        <a:rPr b="0" lang="en-US" sz="1400" spc="-1" strike="noStrike">
                          <a:solidFill>
                            <a:schemeClr val="dk1"/>
                          </a:solidFill>
                          <a:latin typeface="Times New Roman"/>
                        </a:rPr>
                        <a:t>= 5.9 </a:t>
                      </a:r>
                      <a:r>
                        <a:rPr b="0" lang="en-US" sz="1400" spc="-1" strike="noStrike">
                          <a:solidFill>
                            <a:schemeClr val="dk1"/>
                          </a:solidFill>
                          <a:latin typeface="Symbol"/>
                        </a:rPr>
                        <a:t></a:t>
                      </a:r>
                      <a:r>
                        <a:rPr b="0" lang="en-US" sz="1400" spc="-1" strike="noStrike">
                          <a:solidFill>
                            <a:schemeClr val="dk1"/>
                          </a:solidFill>
                          <a:latin typeface="Times New Roman"/>
                        </a:rPr>
                        <a:t> 10</a:t>
                      </a:r>
                      <a:r>
                        <a:rPr b="0" lang="en-US" sz="1400" spc="-1" strike="noStrike" baseline="30000">
                          <a:solidFill>
                            <a:schemeClr val="dk1"/>
                          </a:solidFill>
                          <a:latin typeface="Times New Roman"/>
                        </a:rPr>
                        <a:t>36</a:t>
                      </a:r>
                      <a:r>
                        <a:rPr b="0" lang="en-US" sz="1400" spc="-1" strike="noStrike">
                          <a:solidFill>
                            <a:schemeClr val="dk1"/>
                          </a:solidFill>
                          <a:latin typeface="Times New Roman"/>
                        </a:rPr>
                        <a:t> years</a:t>
                      </a:r>
                      <a:endParaRPr b="0" lang="en-US" sz="14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12240">
                      <a:solidFill>
                        <a:srgbClr val="000000"/>
                      </a:solidFill>
                      <a:prstDash val="solid"/>
                    </a:lnB>
                    <a:noFill/>
                  </a:tcPr>
                </a:tc>
                <a:tc>
                  <a:txBody>
                    <a:bodyPr anchor="t">
                      <a:noAutofit/>
                    </a:bodyPr>
                    <a:p>
                      <a:pPr defTabSz="914400">
                        <a:lnSpc>
                          <a:spcPct val="100000"/>
                        </a:lnSpc>
                        <a:spcBef>
                          <a:spcPts val="300"/>
                        </a:spcBef>
                        <a:spcAft>
                          <a:spcPts val="300"/>
                        </a:spcAft>
                        <a:tabLst>
                          <a:tab algn="l" pos="0"/>
                        </a:tabLst>
                      </a:pPr>
                      <a:r>
                        <a:rPr b="0" lang="en-US" sz="1400" spc="-1" strike="noStrike">
                          <a:solidFill>
                            <a:schemeClr val="dk1"/>
                          </a:solidFill>
                          <a:latin typeface="Times New Roman"/>
                        </a:rPr>
                        <a:t>5.9 </a:t>
                      </a:r>
                      <a:r>
                        <a:rPr b="0" lang="en-US" sz="1400" spc="-1" strike="noStrike">
                          <a:solidFill>
                            <a:schemeClr val="dk1"/>
                          </a:solidFill>
                          <a:latin typeface="Symbol"/>
                        </a:rPr>
                        <a:t></a:t>
                      </a:r>
                      <a:r>
                        <a:rPr b="0" lang="en-US" sz="1400" spc="-1" strike="noStrike">
                          <a:solidFill>
                            <a:schemeClr val="dk1"/>
                          </a:solidFill>
                          <a:latin typeface="Times New Roman"/>
                        </a:rPr>
                        <a:t> 10</a:t>
                      </a:r>
                      <a:r>
                        <a:rPr b="0" lang="en-US" sz="1400" spc="-1" strike="noStrike" baseline="30000">
                          <a:solidFill>
                            <a:schemeClr val="dk1"/>
                          </a:solidFill>
                          <a:latin typeface="Times New Roman"/>
                        </a:rPr>
                        <a:t>30</a:t>
                      </a:r>
                      <a:r>
                        <a:rPr b="0" lang="en-US" sz="1400" spc="-1" strike="noStrike">
                          <a:solidFill>
                            <a:schemeClr val="dk1"/>
                          </a:solidFill>
                          <a:latin typeface="Times New Roman"/>
                        </a:rPr>
                        <a:t> years</a:t>
                      </a:r>
                      <a:endParaRPr b="0" lang="en-US" sz="1400" spc="-1" strike="noStrike">
                        <a:solidFill>
                          <a:srgbClr val="000000"/>
                        </a:solidFill>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12240">
                      <a:solidFill>
                        <a:srgbClr val="000000"/>
                      </a:solidFill>
                      <a:prstDash val="solid"/>
                    </a:lnB>
                    <a:noFill/>
                  </a:tcPr>
                </a:tc>
              </a:tr>
              <a:tr h="599760">
                <a:tc>
                  <a:txBody>
                    <a:bodyPr anchor="t">
                      <a:noAutofit/>
                    </a:bodyPr>
                    <a:p>
                      <a:pPr algn="ctr" defTabSz="914400">
                        <a:lnSpc>
                          <a:spcPct val="100000"/>
                        </a:lnSpc>
                        <a:spcBef>
                          <a:spcPts val="300"/>
                        </a:spcBef>
                        <a:spcAft>
                          <a:spcPts val="300"/>
                        </a:spcAft>
                        <a:tabLst>
                          <a:tab algn="l" pos="0"/>
                        </a:tabLst>
                      </a:pPr>
                      <a:r>
                        <a:rPr b="0" lang="en-US" sz="1400" spc="-1" strike="noStrike">
                          <a:solidFill>
                            <a:schemeClr val="dk1"/>
                          </a:solidFill>
                          <a:latin typeface="Times New Roman"/>
                        </a:rPr>
                        <a:t>26 characters (permutation)</a:t>
                      </a:r>
                      <a:endParaRPr b="0" lang="en-US" sz="1400" spc="-1" strike="noStrike">
                        <a:solidFill>
                          <a:srgbClr val="000000"/>
                        </a:solidFill>
                        <a:latin typeface="Arial"/>
                      </a:endParaRPr>
                    </a:p>
                  </a:txBody>
                  <a:tcPr anchor="t" marL="91440" marR="91440">
                    <a:lnL w="2808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defTabSz="914400">
                        <a:lnSpc>
                          <a:spcPct val="100000"/>
                        </a:lnSpc>
                        <a:spcBef>
                          <a:spcPts val="300"/>
                        </a:spcBef>
                        <a:spcAft>
                          <a:spcPts val="300"/>
                        </a:spcAft>
                        <a:tabLst>
                          <a:tab algn="l" pos="0"/>
                        </a:tabLst>
                      </a:pPr>
                      <a:r>
                        <a:rPr b="0" lang="en-US" sz="1400" spc="-1" strike="noStrike">
                          <a:solidFill>
                            <a:schemeClr val="dk1"/>
                          </a:solidFill>
                          <a:latin typeface="Times New Roman"/>
                        </a:rPr>
                        <a:t>26! = 4 </a:t>
                      </a:r>
                      <a:r>
                        <a:rPr b="0" lang="en-US" sz="1400" spc="-1" strike="noStrike">
                          <a:solidFill>
                            <a:schemeClr val="dk1"/>
                          </a:solidFill>
                          <a:latin typeface="Symbol"/>
                        </a:rPr>
                        <a:t></a:t>
                      </a:r>
                      <a:r>
                        <a:rPr b="0" lang="en-US" sz="1400" spc="-1" strike="noStrike">
                          <a:solidFill>
                            <a:schemeClr val="dk1"/>
                          </a:solidFill>
                          <a:latin typeface="Times New Roman"/>
                        </a:rPr>
                        <a:t> 10</a:t>
                      </a:r>
                      <a:r>
                        <a:rPr b="0" lang="en-US" sz="1400" spc="-1" strike="noStrike" baseline="30000">
                          <a:solidFill>
                            <a:schemeClr val="dk1"/>
                          </a:solidFill>
                          <a:latin typeface="Times New Roman"/>
                        </a:rPr>
                        <a:t>26</a:t>
                      </a:r>
                      <a:endParaRPr b="0" lang="en-US" sz="14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defTabSz="914400">
                        <a:lnSpc>
                          <a:spcPct val="100000"/>
                        </a:lnSpc>
                        <a:spcBef>
                          <a:spcPts val="300"/>
                        </a:spcBef>
                        <a:spcAft>
                          <a:spcPts val="300"/>
                        </a:spcAft>
                        <a:tabLst>
                          <a:tab algn="l" pos="0"/>
                        </a:tabLst>
                      </a:pPr>
                      <a:r>
                        <a:rPr b="0" lang="en-US" sz="1400" spc="-1" strike="noStrike">
                          <a:solidFill>
                            <a:schemeClr val="dk1"/>
                          </a:solidFill>
                          <a:latin typeface="Times New Roman"/>
                        </a:rPr>
                        <a:t>2 </a:t>
                      </a:r>
                      <a:r>
                        <a:rPr b="0" lang="en-US" sz="1400" spc="-1" strike="noStrike">
                          <a:solidFill>
                            <a:schemeClr val="dk1"/>
                          </a:solidFill>
                          <a:latin typeface="Symbol"/>
                        </a:rPr>
                        <a:t></a:t>
                      </a:r>
                      <a:r>
                        <a:rPr b="0" lang="en-US" sz="1400" spc="-1" strike="noStrike">
                          <a:solidFill>
                            <a:schemeClr val="dk1"/>
                          </a:solidFill>
                          <a:latin typeface="Times New Roman"/>
                        </a:rPr>
                        <a:t> 10</a:t>
                      </a:r>
                      <a:r>
                        <a:rPr b="0" lang="en-US" sz="1400" spc="-1" strike="noStrike" baseline="30000">
                          <a:solidFill>
                            <a:schemeClr val="dk1"/>
                          </a:solidFill>
                          <a:latin typeface="Times New Roman"/>
                        </a:rPr>
                        <a:t>26</a:t>
                      </a:r>
                      <a:r>
                        <a:rPr b="0" lang="en-US" sz="1400" spc="-1" strike="noStrike">
                          <a:solidFill>
                            <a:schemeClr val="dk1"/>
                          </a:solidFill>
                          <a:latin typeface="Times New Roman"/>
                        </a:rPr>
                        <a:t> µs</a:t>
                      </a:r>
                      <a:r>
                        <a:rPr b="0" lang="en-US" sz="1400" spc="-1" strike="noStrike">
                          <a:solidFill>
                            <a:schemeClr val="dk1"/>
                          </a:solidFill>
                          <a:latin typeface="Times New Roman"/>
                        </a:rPr>
                        <a:t>	</a:t>
                      </a:r>
                      <a:r>
                        <a:rPr b="0" lang="en-US" sz="1400" spc="-1" strike="noStrike">
                          <a:solidFill>
                            <a:schemeClr val="dk1"/>
                          </a:solidFill>
                          <a:latin typeface="Times New Roman"/>
                        </a:rPr>
                        <a:t>= 6.4 </a:t>
                      </a:r>
                      <a:r>
                        <a:rPr b="0" lang="en-US" sz="1400" spc="-1" strike="noStrike">
                          <a:solidFill>
                            <a:schemeClr val="dk1"/>
                          </a:solidFill>
                          <a:latin typeface="Symbol"/>
                        </a:rPr>
                        <a:t></a:t>
                      </a:r>
                      <a:r>
                        <a:rPr b="0" lang="en-US" sz="1400" spc="-1" strike="noStrike">
                          <a:solidFill>
                            <a:schemeClr val="dk1"/>
                          </a:solidFill>
                          <a:latin typeface="Times New Roman"/>
                        </a:rPr>
                        <a:t> 10</a:t>
                      </a:r>
                      <a:r>
                        <a:rPr b="0" lang="en-US" sz="1400" spc="-1" strike="noStrike" baseline="30000">
                          <a:solidFill>
                            <a:schemeClr val="dk1"/>
                          </a:solidFill>
                          <a:latin typeface="Times New Roman"/>
                        </a:rPr>
                        <a:t>12</a:t>
                      </a:r>
                      <a:r>
                        <a:rPr b="0" lang="en-US" sz="1400" spc="-1" strike="noStrike">
                          <a:solidFill>
                            <a:schemeClr val="dk1"/>
                          </a:solidFill>
                          <a:latin typeface="Times New Roman"/>
                        </a:rPr>
                        <a:t> years</a:t>
                      </a:r>
                      <a:endParaRPr b="0" lang="en-US" sz="1400" spc="-1" strike="noStrike">
                        <a:solidFill>
                          <a:srgbClr val="000000"/>
                        </a:solidFill>
                        <a:latin typeface="Arial"/>
                      </a:endParaRPr>
                    </a:p>
                  </a:txBody>
                  <a:tcPr anchor="t" marL="91440" marR="91440">
                    <a:lnL w="12240">
                      <a:solidFill>
                        <a:srgbClr val="000000"/>
                      </a:solidFill>
                      <a:prstDash val="solid"/>
                    </a:lnL>
                    <a:lnR w="12240">
                      <a:solidFill>
                        <a:srgbClr val="000000"/>
                      </a:solidFill>
                      <a:prstDash val="solid"/>
                    </a:lnR>
                    <a:lnT w="12240">
                      <a:solidFill>
                        <a:srgbClr val="000000"/>
                      </a:solidFill>
                      <a:prstDash val="solid"/>
                    </a:lnT>
                    <a:lnB w="28080">
                      <a:solidFill>
                        <a:srgbClr val="000000"/>
                      </a:solidFill>
                      <a:prstDash val="solid"/>
                    </a:lnB>
                    <a:noFill/>
                  </a:tcPr>
                </a:tc>
                <a:tc>
                  <a:txBody>
                    <a:bodyPr anchor="t">
                      <a:noAutofit/>
                    </a:bodyPr>
                    <a:p>
                      <a:pPr defTabSz="914400">
                        <a:lnSpc>
                          <a:spcPct val="100000"/>
                        </a:lnSpc>
                        <a:spcBef>
                          <a:spcPts val="300"/>
                        </a:spcBef>
                        <a:spcAft>
                          <a:spcPts val="300"/>
                        </a:spcAft>
                        <a:tabLst>
                          <a:tab algn="l" pos="0"/>
                        </a:tabLst>
                      </a:pPr>
                      <a:r>
                        <a:rPr b="0" lang="en-US" sz="1400" spc="-1" strike="noStrike">
                          <a:solidFill>
                            <a:schemeClr val="dk1"/>
                          </a:solidFill>
                          <a:latin typeface="Times New Roman"/>
                        </a:rPr>
                        <a:t>6.4 </a:t>
                      </a:r>
                      <a:r>
                        <a:rPr b="0" lang="en-US" sz="1400" spc="-1" strike="noStrike">
                          <a:solidFill>
                            <a:schemeClr val="dk1"/>
                          </a:solidFill>
                          <a:latin typeface="Symbol"/>
                        </a:rPr>
                        <a:t></a:t>
                      </a:r>
                      <a:r>
                        <a:rPr b="0" lang="en-US" sz="1400" spc="-1" strike="noStrike">
                          <a:solidFill>
                            <a:schemeClr val="dk1"/>
                          </a:solidFill>
                          <a:latin typeface="Times New Roman"/>
                        </a:rPr>
                        <a:t> 10</a:t>
                      </a:r>
                      <a:r>
                        <a:rPr b="0" lang="en-US" sz="1400" spc="-1" strike="noStrike" baseline="30000">
                          <a:solidFill>
                            <a:schemeClr val="dk1"/>
                          </a:solidFill>
                          <a:latin typeface="Times New Roman"/>
                        </a:rPr>
                        <a:t>6</a:t>
                      </a:r>
                      <a:r>
                        <a:rPr b="0" lang="en-US" sz="1400" spc="-1" strike="noStrike">
                          <a:solidFill>
                            <a:schemeClr val="dk1"/>
                          </a:solidFill>
                          <a:latin typeface="Times New Roman"/>
                        </a:rPr>
                        <a:t> years</a:t>
                      </a:r>
                      <a:endParaRPr b="0" lang="en-US" sz="1400" spc="-1" strike="noStrike">
                        <a:solidFill>
                          <a:srgbClr val="000000"/>
                        </a:solidFill>
                        <a:latin typeface="Arial"/>
                      </a:endParaRPr>
                    </a:p>
                  </a:txBody>
                  <a:tcPr anchor="t" marL="91440" marR="91440">
                    <a:lnL w="12240">
                      <a:solidFill>
                        <a:srgbClr val="000000"/>
                      </a:solidFill>
                      <a:prstDash val="solid"/>
                    </a:lnL>
                    <a:lnR w="28080">
                      <a:solidFill>
                        <a:srgbClr val="000000"/>
                      </a:solidFill>
                      <a:prstDash val="solid"/>
                    </a:lnR>
                    <a:lnT w="12240">
                      <a:solidFill>
                        <a:srgbClr val="000000"/>
                      </a:solidFill>
                      <a:prstDash val="solid"/>
                    </a:lnT>
                    <a:lnB w="2808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838080" y="838080"/>
            <a:ext cx="7153200" cy="648000"/>
          </a:xfrm>
          <a:prstGeom prst="rect">
            <a:avLst/>
          </a:prstGeom>
          <a:noFill/>
          <a:ln w="0">
            <a:noFill/>
          </a:ln>
        </p:spPr>
        <p:txBody>
          <a:bodyPr lIns="91440" rIns="91440" tIns="45720" bIns="45720" anchor="b">
            <a:normAutofit fontScale="93333"/>
          </a:bodyPr>
          <a:p>
            <a:pPr indent="0" defTabSz="914400">
              <a:lnSpc>
                <a:spcPct val="100000"/>
              </a:lnSpc>
              <a:buNone/>
              <a:tabLst>
                <a:tab algn="l" pos="0"/>
              </a:tabLst>
            </a:pPr>
            <a:r>
              <a:rPr b="0" lang="en-US" sz="4000" spc="-1" strike="noStrike">
                <a:solidFill>
                  <a:schemeClr val="accent1"/>
                </a:solidFill>
                <a:latin typeface="Century Gothic"/>
              </a:rPr>
              <a:t>Crypt</a:t>
            </a:r>
            <a:r>
              <a:rPr b="0" lang="en-US" sz="4000" spc="-1" strike="noStrike">
                <a:solidFill>
                  <a:schemeClr val="accent1"/>
                </a:solidFill>
                <a:latin typeface="Century Gothic"/>
              </a:rPr>
              <a:t>ogra</a:t>
            </a:r>
            <a:r>
              <a:rPr b="0" lang="en-US" sz="4000" spc="-1" strike="noStrike">
                <a:solidFill>
                  <a:schemeClr val="accent1"/>
                </a:solidFill>
                <a:latin typeface="Century Gothic"/>
              </a:rPr>
              <a:t>phy - </a:t>
            </a:r>
            <a:r>
              <a:rPr b="0" lang="en-US" sz="4000" spc="-1" strike="noStrike">
                <a:solidFill>
                  <a:schemeClr val="accent1"/>
                </a:solidFill>
                <a:latin typeface="Century Gothic"/>
              </a:rPr>
              <a:t>recap</a:t>
            </a:r>
            <a:endParaRPr b="0" lang="en-US" sz="4000" spc="-1" strike="noStrike">
              <a:solidFill>
                <a:srgbClr val="000000"/>
              </a:solidFill>
              <a:latin typeface="Arial"/>
            </a:endParaRPr>
          </a:p>
        </p:txBody>
      </p:sp>
      <p:sp>
        <p:nvSpPr>
          <p:cNvPr id="243" name="PlaceHolder 2"/>
          <p:cNvSpPr>
            <a:spLocks noGrp="1"/>
          </p:cNvSpPr>
          <p:nvPr>
            <p:ph/>
          </p:nvPr>
        </p:nvSpPr>
        <p:spPr>
          <a:xfrm>
            <a:off x="457200" y="1676520"/>
            <a:ext cx="8228880" cy="4723560"/>
          </a:xfrm>
          <a:prstGeom prst="rect">
            <a:avLst/>
          </a:prstGeom>
          <a:noFill/>
          <a:ln w="0">
            <a:noFill/>
          </a:ln>
        </p:spPr>
        <p:txBody>
          <a:bodyPr lIns="91440" rIns="91440" tIns="45720" bIns="45720" anchor="t">
            <a:normAutofit/>
          </a:bodyPr>
          <a:p>
            <a:pPr marL="343080" indent="-274320" defTabSz="914400">
              <a:lnSpc>
                <a:spcPct val="100000"/>
              </a:lnSpc>
              <a:spcBef>
                <a:spcPts val="641"/>
              </a:spcBef>
              <a:buClr>
                <a:srgbClr val="94c600"/>
              </a:buClr>
              <a:buSzPct val="76000"/>
              <a:buFont typeface="Wingdings 2" charset="2"/>
              <a:buChar char=""/>
            </a:pPr>
            <a:r>
              <a:rPr b="0" lang="en-US" sz="3200" spc="-1" strike="noStrike">
                <a:solidFill>
                  <a:schemeClr val="dk2"/>
                </a:solidFill>
                <a:latin typeface="Century Gothic"/>
              </a:rPr>
              <a:t>characterize cryptographic system by:</a:t>
            </a:r>
            <a:endParaRPr b="0" lang="en-US" sz="3200" spc="-1" strike="noStrike">
              <a:solidFill>
                <a:srgbClr val="000000"/>
              </a:solidFill>
              <a:latin typeface="Arial"/>
            </a:endParaRPr>
          </a:p>
          <a:p>
            <a:pPr lvl="1" marL="640080" indent="-274320" defTabSz="914400">
              <a:lnSpc>
                <a:spcPct val="100000"/>
              </a:lnSpc>
              <a:spcBef>
                <a:spcPts val="561"/>
              </a:spcBef>
              <a:buClr>
                <a:srgbClr val="94c600"/>
              </a:buClr>
              <a:buSzPct val="76000"/>
              <a:buFont typeface="Wingdings 2" charset="2"/>
              <a:buChar char=""/>
            </a:pPr>
            <a:r>
              <a:rPr b="0" lang="en-US" sz="2800" spc="-1" strike="noStrike">
                <a:solidFill>
                  <a:schemeClr val="dk2"/>
                </a:solidFill>
                <a:latin typeface="Century Gothic"/>
              </a:rPr>
              <a:t>type of encryption operations used</a:t>
            </a:r>
            <a:endParaRPr b="0" lang="en-US" sz="2800" spc="-1" strike="noStrike">
              <a:solidFill>
                <a:srgbClr val="000000"/>
              </a:solidFill>
              <a:latin typeface="Arial"/>
            </a:endParaRPr>
          </a:p>
          <a:p>
            <a:pPr lvl="2" marL="914400" indent="-228600" defTabSz="914400">
              <a:lnSpc>
                <a:spcPct val="100000"/>
              </a:lnSpc>
              <a:spcBef>
                <a:spcPts val="561"/>
              </a:spcBef>
              <a:buClr>
                <a:srgbClr val="94c600"/>
              </a:buClr>
              <a:buSzPct val="76000"/>
              <a:buFont typeface="Wingdings 2" charset="2"/>
              <a:buChar char=""/>
            </a:pPr>
            <a:r>
              <a:rPr b="0" lang="en-US" sz="2800" spc="-1" strike="noStrike">
                <a:solidFill>
                  <a:schemeClr val="dk2"/>
                </a:solidFill>
                <a:latin typeface="Century Gothic"/>
              </a:rPr>
              <a:t>substitution / transposition / product</a:t>
            </a:r>
            <a:endParaRPr b="0" lang="en-US" sz="2800" spc="-1" strike="noStrike">
              <a:solidFill>
                <a:srgbClr val="000000"/>
              </a:solidFill>
              <a:latin typeface="Arial"/>
            </a:endParaRPr>
          </a:p>
          <a:p>
            <a:pPr lvl="1" marL="640080" indent="-274320" defTabSz="914400">
              <a:lnSpc>
                <a:spcPct val="100000"/>
              </a:lnSpc>
              <a:spcBef>
                <a:spcPts val="561"/>
              </a:spcBef>
              <a:buClr>
                <a:srgbClr val="94c600"/>
              </a:buClr>
              <a:buSzPct val="76000"/>
              <a:buFont typeface="Wingdings 2" charset="2"/>
              <a:buChar char=""/>
            </a:pPr>
            <a:r>
              <a:rPr b="0" lang="en-US" sz="2800" spc="-1" strike="noStrike">
                <a:solidFill>
                  <a:schemeClr val="dk2"/>
                </a:solidFill>
                <a:latin typeface="Century Gothic"/>
              </a:rPr>
              <a:t>number of keys used</a:t>
            </a:r>
            <a:endParaRPr b="0" lang="en-US" sz="2800" spc="-1" strike="noStrike">
              <a:solidFill>
                <a:srgbClr val="000000"/>
              </a:solidFill>
              <a:latin typeface="Arial"/>
            </a:endParaRPr>
          </a:p>
          <a:p>
            <a:pPr lvl="2" marL="914400" indent="-228600" defTabSz="914400">
              <a:lnSpc>
                <a:spcPct val="100000"/>
              </a:lnSpc>
              <a:spcBef>
                <a:spcPts val="561"/>
              </a:spcBef>
              <a:buClr>
                <a:srgbClr val="94c600"/>
              </a:buClr>
              <a:buSzPct val="76000"/>
              <a:buFont typeface="Wingdings 2" charset="2"/>
              <a:buChar char=""/>
            </a:pPr>
            <a:r>
              <a:rPr b="1" lang="en-US" sz="2800" spc="-1" strike="noStrike">
                <a:solidFill>
                  <a:srgbClr val="ff0000"/>
                </a:solidFill>
                <a:latin typeface="Century Gothic"/>
              </a:rPr>
              <a:t> </a:t>
            </a:r>
            <a:r>
              <a:rPr b="1" lang="en-US" sz="2800" spc="-1" strike="noStrike">
                <a:solidFill>
                  <a:srgbClr val="ff0000"/>
                </a:solidFill>
                <a:latin typeface="Century Gothic"/>
              </a:rPr>
              <a:t>single-key or private : symmetric </a:t>
            </a:r>
            <a:endParaRPr b="0" lang="en-US" sz="2800" spc="-1" strike="noStrike">
              <a:solidFill>
                <a:srgbClr val="000000"/>
              </a:solidFill>
              <a:latin typeface="Arial"/>
            </a:endParaRPr>
          </a:p>
          <a:p>
            <a:pPr lvl="2" marL="914400" indent="-228600" defTabSz="914400">
              <a:lnSpc>
                <a:spcPct val="100000"/>
              </a:lnSpc>
              <a:spcBef>
                <a:spcPts val="561"/>
              </a:spcBef>
              <a:buClr>
                <a:srgbClr val="94c600"/>
              </a:buClr>
              <a:buSzPct val="76000"/>
              <a:buFont typeface="Wingdings 2" charset="2"/>
              <a:buChar char=""/>
            </a:pPr>
            <a:r>
              <a:rPr b="0" lang="en-US" sz="2800" spc="-1" strike="noStrike">
                <a:solidFill>
                  <a:schemeClr val="dk2"/>
                </a:solidFill>
                <a:latin typeface="Century Gothic"/>
              </a:rPr>
              <a:t> </a:t>
            </a:r>
            <a:r>
              <a:rPr b="0" lang="en-US" sz="2800" spc="-1" strike="noStrike">
                <a:solidFill>
                  <a:schemeClr val="dk2"/>
                </a:solidFill>
                <a:latin typeface="Century Gothic"/>
              </a:rPr>
              <a:t>two-key or public : Asymmetric</a:t>
            </a:r>
            <a:endParaRPr b="0" lang="en-US" sz="2800" spc="-1" strike="noStrike">
              <a:solidFill>
                <a:srgbClr val="000000"/>
              </a:solidFill>
              <a:latin typeface="Arial"/>
            </a:endParaRPr>
          </a:p>
          <a:p>
            <a:pPr lvl="1" marL="640080" indent="-274320" defTabSz="914400">
              <a:lnSpc>
                <a:spcPct val="100000"/>
              </a:lnSpc>
              <a:spcBef>
                <a:spcPts val="561"/>
              </a:spcBef>
              <a:buClr>
                <a:srgbClr val="94c600"/>
              </a:buClr>
              <a:buSzPct val="76000"/>
              <a:buFont typeface="Wingdings 2" charset="2"/>
              <a:buChar char=""/>
            </a:pPr>
            <a:r>
              <a:rPr b="0" lang="en-US" sz="2800" spc="-1" strike="noStrike">
                <a:solidFill>
                  <a:schemeClr val="dk2"/>
                </a:solidFill>
                <a:latin typeface="Century Gothic"/>
              </a:rPr>
              <a:t>way in which plaintext is processed</a:t>
            </a:r>
            <a:endParaRPr b="0" lang="en-US" sz="2800" spc="-1" strike="noStrike">
              <a:solidFill>
                <a:srgbClr val="000000"/>
              </a:solidFill>
              <a:latin typeface="Arial"/>
            </a:endParaRPr>
          </a:p>
          <a:p>
            <a:pPr lvl="2" marL="914400" indent="-228600" defTabSz="914400">
              <a:lnSpc>
                <a:spcPct val="100000"/>
              </a:lnSpc>
              <a:spcBef>
                <a:spcPts val="561"/>
              </a:spcBef>
              <a:buClr>
                <a:srgbClr val="94c600"/>
              </a:buClr>
              <a:buSzPct val="76000"/>
              <a:buFont typeface="Wingdings 2" charset="2"/>
              <a:buChar char=""/>
            </a:pPr>
            <a:r>
              <a:rPr b="0" lang="en-US" sz="2800" spc="-1" strike="noStrike">
                <a:solidFill>
                  <a:schemeClr val="dk2"/>
                </a:solidFill>
                <a:latin typeface="Century Gothic"/>
              </a:rPr>
              <a:t>block / stream</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838080" y="838080"/>
            <a:ext cx="7153200" cy="648000"/>
          </a:xfrm>
          <a:prstGeom prst="rect">
            <a:avLst/>
          </a:prstGeom>
          <a:noFill/>
          <a:ln w="0">
            <a:noFill/>
          </a:ln>
        </p:spPr>
        <p:txBody>
          <a:bodyPr lIns="91440" rIns="91440" tIns="45720" bIns="45720" anchor="b">
            <a:normAutofit fontScale="93333"/>
          </a:bodyPr>
          <a:p>
            <a:pPr indent="0" defTabSz="914400">
              <a:lnSpc>
                <a:spcPct val="100000"/>
              </a:lnSpc>
              <a:buNone/>
              <a:tabLst>
                <a:tab algn="l" pos="0"/>
              </a:tabLst>
            </a:pPr>
            <a:r>
              <a:rPr b="0" lang="en-US" sz="4000" spc="-1" strike="noStrike">
                <a:solidFill>
                  <a:schemeClr val="accent1"/>
                </a:solidFill>
                <a:latin typeface="Century Gothic"/>
              </a:rPr>
              <a:t>When Encryption is Secure?</a:t>
            </a:r>
            <a:endParaRPr b="0" lang="en-US" sz="4000" spc="-1" strike="noStrike">
              <a:solidFill>
                <a:srgbClr val="000000"/>
              </a:solidFill>
              <a:latin typeface="Arial"/>
            </a:endParaRPr>
          </a:p>
        </p:txBody>
      </p:sp>
      <p:sp>
        <p:nvSpPr>
          <p:cNvPr id="245" name="PlaceHolder 2"/>
          <p:cNvSpPr>
            <a:spLocks noGrp="1"/>
          </p:cNvSpPr>
          <p:nvPr>
            <p:ph/>
          </p:nvPr>
        </p:nvSpPr>
        <p:spPr>
          <a:xfrm>
            <a:off x="457200" y="1676520"/>
            <a:ext cx="8228880" cy="4723560"/>
          </a:xfrm>
          <a:prstGeom prst="rect">
            <a:avLst/>
          </a:prstGeom>
          <a:noFill/>
          <a:ln w="0">
            <a:noFill/>
          </a:ln>
        </p:spPr>
        <p:txBody>
          <a:bodyPr lIns="91440" rIns="91440" tIns="45720" bIns="45720" anchor="t">
            <a:normAutofit/>
          </a:bodyPr>
          <a:p>
            <a:pPr marL="343080" indent="-274320" defTabSz="914400">
              <a:lnSpc>
                <a:spcPct val="100000"/>
              </a:lnSpc>
              <a:spcBef>
                <a:spcPts val="641"/>
              </a:spcBef>
              <a:buClr>
                <a:srgbClr val="94c600"/>
              </a:buClr>
              <a:buSzPct val="76000"/>
              <a:buFont typeface="Wingdings 2" charset="2"/>
              <a:buChar char=""/>
            </a:pPr>
            <a:r>
              <a:rPr b="0" lang="en-US" sz="3200" spc="-1" strike="noStrike">
                <a:solidFill>
                  <a:schemeClr val="dk2"/>
                </a:solidFill>
                <a:latin typeface="Century Gothic"/>
              </a:rPr>
              <a:t>Unconditionally Secure</a:t>
            </a:r>
            <a:endParaRPr b="0" lang="en-US" sz="3200" spc="-1" strike="noStrike">
              <a:solidFill>
                <a:srgbClr val="000000"/>
              </a:solidFill>
              <a:latin typeface="Arial"/>
            </a:endParaRPr>
          </a:p>
          <a:p>
            <a:pPr lvl="1" marL="864000" indent="-324000" defTabSz="914400">
              <a:lnSpc>
                <a:spcPct val="100000"/>
              </a:lnSpc>
              <a:spcBef>
                <a:spcPts val="1191"/>
              </a:spcBef>
              <a:spcAft>
                <a:spcPts val="992"/>
              </a:spcAft>
              <a:buClr>
                <a:srgbClr val="000000"/>
              </a:buClr>
              <a:buSzPct val="75000"/>
              <a:buFont typeface="Symbol" charset="2"/>
              <a:buChar char=""/>
            </a:pPr>
            <a:r>
              <a:rPr b="0" lang="en-US" sz="1400" spc="-1" strike="noStrike">
                <a:solidFill>
                  <a:schemeClr val="dk2"/>
                </a:solidFill>
                <a:latin typeface="Century Gothic"/>
              </a:rPr>
              <a:t>An encryption scheme is unconditionally secure if the ciphertext generated by the scheme does not contain enough information to determine uniquely the corresponding plaintext, no matter how much ciphertext is available</a:t>
            </a:r>
            <a:endParaRPr b="0" lang="en-US" sz="1400" spc="-1" strike="noStrike">
              <a:solidFill>
                <a:srgbClr val="000000"/>
              </a:solidFill>
              <a:latin typeface="Arial"/>
            </a:endParaRPr>
          </a:p>
          <a:p>
            <a:pPr marL="343080" indent="-274320" defTabSz="914400">
              <a:lnSpc>
                <a:spcPct val="100000"/>
              </a:lnSpc>
              <a:spcBef>
                <a:spcPts val="641"/>
              </a:spcBef>
              <a:buClr>
                <a:srgbClr val="94c600"/>
              </a:buClr>
              <a:buSzPct val="76000"/>
              <a:buFont typeface="Wingdings 2" charset="2"/>
              <a:buChar char=""/>
            </a:pPr>
            <a:r>
              <a:rPr b="0" lang="en-US" sz="3200" spc="-1" strike="noStrike">
                <a:solidFill>
                  <a:schemeClr val="dk2"/>
                </a:solidFill>
                <a:latin typeface="Century Gothic"/>
              </a:rPr>
              <a:t>Computationally Secure</a:t>
            </a:r>
            <a:endParaRPr b="0" lang="en-US" sz="3200" spc="-1" strike="noStrike">
              <a:solidFill>
                <a:srgbClr val="000000"/>
              </a:solidFill>
              <a:latin typeface="Arial"/>
            </a:endParaRPr>
          </a:p>
          <a:p>
            <a:pPr lvl="1" marL="864000" indent="-324000" defTabSz="914400">
              <a:lnSpc>
                <a:spcPct val="100000"/>
              </a:lnSpc>
              <a:spcBef>
                <a:spcPts val="1134"/>
              </a:spcBef>
              <a:buClr>
                <a:srgbClr val="000000"/>
              </a:buClr>
              <a:buSzPct val="75000"/>
              <a:buFont typeface="Symbol" charset="2"/>
              <a:buChar char=""/>
            </a:pPr>
            <a:r>
              <a:rPr b="0" lang="en-US" sz="1400" spc="-1" strike="noStrike">
                <a:solidFill>
                  <a:schemeClr val="dk2"/>
                </a:solidFill>
                <a:latin typeface="Century Gothic"/>
              </a:rPr>
              <a:t>The cost of breaking the cipher exceeds the value of the encrypted information.</a:t>
            </a:r>
            <a:endParaRPr b="0" lang="en-US" sz="1400" spc="-1" strike="noStrike">
              <a:solidFill>
                <a:srgbClr val="000000"/>
              </a:solidFill>
              <a:latin typeface="Arial"/>
            </a:endParaRPr>
          </a:p>
          <a:p>
            <a:pPr lvl="1" marL="864000" indent="-324000" defTabSz="914400">
              <a:lnSpc>
                <a:spcPct val="100000"/>
              </a:lnSpc>
              <a:spcBef>
                <a:spcPts val="1134"/>
              </a:spcBef>
              <a:buClr>
                <a:srgbClr val="000000"/>
              </a:buClr>
              <a:buSzPct val="75000"/>
              <a:buFont typeface="Symbol" charset="2"/>
              <a:buChar char=""/>
            </a:pPr>
            <a:r>
              <a:rPr b="0" lang="en-US" sz="1400" spc="-1" strike="noStrike">
                <a:solidFill>
                  <a:schemeClr val="dk2"/>
                </a:solidFill>
                <a:latin typeface="Century Gothic"/>
              </a:rPr>
              <a:t>The time required to break the cipher exceeds the useful lifetime of the</a:t>
            </a:r>
            <a:endParaRPr b="0" lang="en-US" sz="1400" spc="-1" strike="noStrike">
              <a:solidFill>
                <a:srgbClr val="000000"/>
              </a:solidFill>
              <a:latin typeface="Arial"/>
            </a:endParaRPr>
          </a:p>
          <a:p>
            <a:pPr lvl="1" marL="864000" indent="0" defTabSz="914400">
              <a:lnSpc>
                <a:spcPct val="100000"/>
              </a:lnSpc>
              <a:spcBef>
                <a:spcPts val="1134"/>
              </a:spcBef>
              <a:buNone/>
            </a:pPr>
            <a:r>
              <a:rPr b="0" lang="en-US" sz="1400" spc="-1" strike="noStrike">
                <a:solidFill>
                  <a:schemeClr val="dk2"/>
                </a:solidFill>
                <a:latin typeface="Century Gothic"/>
              </a:rPr>
              <a:t>information.</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1043640" y="1027800"/>
            <a:ext cx="7023960" cy="1142280"/>
          </a:xfrm>
          <a:prstGeom prst="rect">
            <a:avLst/>
          </a:prstGeom>
          <a:noFill/>
          <a:ln w="0">
            <a:noFill/>
          </a:ln>
        </p:spPr>
        <p:txBody>
          <a:bodyPr lIns="91440" rIns="91440" tIns="45720" bIns="45720" anchor="b">
            <a:normAutofit fontScale="98888" lnSpcReduction="20000"/>
          </a:bodyPr>
          <a:p>
            <a:pPr indent="0" defTabSz="914400">
              <a:lnSpc>
                <a:spcPct val="100000"/>
              </a:lnSpc>
              <a:buNone/>
              <a:tabLst>
                <a:tab algn="l" pos="0"/>
              </a:tabLst>
            </a:pPr>
            <a:r>
              <a:rPr b="0" lang="en-US" sz="4000" spc="-1" strike="noStrike" u="sng">
                <a:solidFill>
                  <a:schemeClr val="accent1"/>
                </a:solidFill>
                <a:uFillTx/>
                <a:latin typeface="Century Gothic"/>
              </a:rPr>
              <a:t>Classical Substitution Ciphers</a:t>
            </a:r>
            <a:endParaRPr b="0" lang="en-US" sz="4000" spc="-1" strike="noStrike">
              <a:solidFill>
                <a:srgbClr val="000000"/>
              </a:solidFill>
              <a:latin typeface="Arial"/>
            </a:endParaRPr>
          </a:p>
        </p:txBody>
      </p:sp>
      <p:sp>
        <p:nvSpPr>
          <p:cNvPr id="247" name="PlaceHolder 2"/>
          <p:cNvSpPr>
            <a:spLocks noGrp="1"/>
          </p:cNvSpPr>
          <p:nvPr>
            <p:ph/>
          </p:nvPr>
        </p:nvSpPr>
        <p:spPr>
          <a:xfrm>
            <a:off x="1043640" y="2323800"/>
            <a:ext cx="6776640" cy="3508200"/>
          </a:xfrm>
          <a:prstGeom prst="rect">
            <a:avLst/>
          </a:prstGeom>
          <a:noFill/>
          <a:ln w="0">
            <a:noFill/>
          </a:ln>
        </p:spPr>
        <p:txBody>
          <a:bodyPr lIns="91440" rIns="91440" tIns="45720" bIns="45720" anchor="t">
            <a:no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Letters/bits of plaintext are replaced by other letters/bits.</a:t>
            </a:r>
            <a:endParaRPr b="0" lang="en-US" sz="2400" spc="-1" strike="noStrike">
              <a:solidFill>
                <a:srgbClr val="000000"/>
              </a:solidFill>
              <a:latin typeface="Arial"/>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Categorized as:</a:t>
            </a:r>
            <a:endParaRPr b="0" lang="en-US" sz="2400" spc="-1" strike="noStrike">
              <a:solidFill>
                <a:srgbClr val="000000"/>
              </a:solidFill>
              <a:latin typeface="Arial"/>
            </a:endParaRPr>
          </a:p>
          <a:p>
            <a:pPr lvl="1" marL="640080" indent="-274320" defTabSz="914400">
              <a:lnSpc>
                <a:spcPct val="100000"/>
              </a:lnSpc>
              <a:spcBef>
                <a:spcPts val="439"/>
              </a:spcBef>
              <a:buClr>
                <a:srgbClr val="94c600"/>
              </a:buClr>
              <a:buSzPct val="76000"/>
              <a:buFont typeface="Wingdings 2" charset="2"/>
              <a:buChar char=""/>
            </a:pPr>
            <a:r>
              <a:rPr b="1" lang="en-US" sz="2200" spc="-1" strike="noStrike">
                <a:solidFill>
                  <a:srgbClr val="ff0000"/>
                </a:solidFill>
                <a:latin typeface="Century Gothic"/>
              </a:rPr>
              <a:t>Monoalphabetic Ciphers – Simple Cipher</a:t>
            </a:r>
            <a:endParaRPr b="0" lang="en-US" sz="2200" spc="-1" strike="noStrike">
              <a:solidFill>
                <a:srgbClr val="000000"/>
              </a:solidFill>
              <a:latin typeface="Arial"/>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Homophonic Ciphers (Multiple Substitutions)</a:t>
            </a:r>
            <a:endParaRPr b="0" lang="en-US" sz="2200" spc="-1" strike="noStrike">
              <a:solidFill>
                <a:srgbClr val="000000"/>
              </a:solidFill>
              <a:latin typeface="Arial"/>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Polyalphabetic Ciphers</a:t>
            </a:r>
            <a:endParaRPr b="0" lang="en-US" sz="2200" spc="-1" strike="noStrike">
              <a:solidFill>
                <a:srgbClr val="000000"/>
              </a:solidFill>
              <a:latin typeface="Arial"/>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Polygram Ciphers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PlaceHolder 1"/>
          <p:cNvSpPr>
            <a:spLocks noGrp="1"/>
          </p:cNvSpPr>
          <p:nvPr>
            <p:ph type="title"/>
          </p:nvPr>
        </p:nvSpPr>
        <p:spPr>
          <a:xfrm>
            <a:off x="1043640" y="1027800"/>
            <a:ext cx="7023960" cy="1142280"/>
          </a:xfrm>
          <a:prstGeom prst="rect">
            <a:avLst/>
          </a:prstGeom>
          <a:noFill/>
          <a:ln w="0">
            <a:noFill/>
          </a:ln>
        </p:spPr>
        <p:txBody>
          <a:bodyPr lIns="91440" rIns="91440" tIns="45720" bIns="45720" anchor="b">
            <a:normAutofit/>
          </a:bodyPr>
          <a:p>
            <a:pPr indent="0" defTabSz="914400">
              <a:lnSpc>
                <a:spcPct val="100000"/>
              </a:lnSpc>
              <a:buNone/>
              <a:tabLst>
                <a:tab algn="l" pos="0"/>
              </a:tabLst>
            </a:pPr>
            <a:r>
              <a:rPr b="0" lang="en-US" sz="3200" spc="-1" strike="noStrike">
                <a:solidFill>
                  <a:schemeClr val="accent1"/>
                </a:solidFill>
                <a:latin typeface="Century Gothic"/>
              </a:rPr>
              <a:t>Mono-</a:t>
            </a:r>
            <a:r>
              <a:rPr b="0" lang="en-US" sz="3200" spc="-1" strike="noStrike">
                <a:solidFill>
                  <a:schemeClr val="accent1"/>
                </a:solidFill>
                <a:latin typeface="Century Gothic"/>
              </a:rPr>
              <a:t>alphab</a:t>
            </a:r>
            <a:r>
              <a:rPr b="0" lang="en-US" sz="3200" spc="-1" strike="noStrike">
                <a:solidFill>
                  <a:schemeClr val="accent1"/>
                </a:solidFill>
                <a:latin typeface="Century Gothic"/>
              </a:rPr>
              <a:t>etic </a:t>
            </a:r>
            <a:r>
              <a:rPr b="0" lang="en-US" sz="3200" spc="-1" strike="noStrike">
                <a:solidFill>
                  <a:schemeClr val="accent1"/>
                </a:solidFill>
                <a:latin typeface="Century Gothic"/>
              </a:rPr>
              <a:t>cipher/ </a:t>
            </a:r>
            <a:r>
              <a:rPr b="0" lang="en-US" sz="3200" spc="-1" strike="noStrike">
                <a:solidFill>
                  <a:schemeClr val="accent1"/>
                </a:solidFill>
                <a:latin typeface="Century Gothic"/>
              </a:rPr>
              <a:t>Simple </a:t>
            </a:r>
            <a:r>
              <a:rPr b="0" lang="en-US" sz="3200" spc="-1" strike="noStrike">
                <a:solidFill>
                  <a:schemeClr val="accent1"/>
                </a:solidFill>
                <a:latin typeface="Century Gothic"/>
              </a:rPr>
              <a:t>Substit</a:t>
            </a:r>
            <a:r>
              <a:rPr b="0" lang="en-US" sz="3200" spc="-1" strike="noStrike">
                <a:solidFill>
                  <a:schemeClr val="accent1"/>
                </a:solidFill>
                <a:latin typeface="Century Gothic"/>
              </a:rPr>
              <a:t>ution</a:t>
            </a:r>
            <a:endParaRPr b="0" lang="en-US" sz="3200" spc="-1" strike="noStrike">
              <a:solidFill>
                <a:srgbClr val="000000"/>
              </a:solidFill>
              <a:latin typeface="Arial"/>
            </a:endParaRPr>
          </a:p>
        </p:txBody>
      </p:sp>
      <p:sp>
        <p:nvSpPr>
          <p:cNvPr id="249" name="PlaceHolder 2"/>
          <p:cNvSpPr>
            <a:spLocks noGrp="1"/>
          </p:cNvSpPr>
          <p:nvPr>
            <p:ph/>
          </p:nvPr>
        </p:nvSpPr>
        <p:spPr>
          <a:xfrm>
            <a:off x="1043640" y="2323800"/>
            <a:ext cx="6776640" cy="3508200"/>
          </a:xfrm>
          <a:prstGeom prst="rect">
            <a:avLst/>
          </a:prstGeom>
          <a:noFill/>
          <a:ln w="0">
            <a:noFill/>
          </a:ln>
        </p:spPr>
        <p:txBody>
          <a:bodyPr lIns="91440" rIns="91440" tIns="45720" bIns="45720" anchor="t">
            <a:normAutofit fontScale="87222"/>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Substitution of single letters separately</a:t>
            </a:r>
            <a:endParaRPr b="0" lang="en-US" sz="2400" spc="-1" strike="noStrike">
              <a:solidFill>
                <a:srgbClr val="000000"/>
              </a:solidFill>
              <a:latin typeface="Arial"/>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simple substitution—can be demonstrated by writing out the alphabet in some order to represent the substitution. </a:t>
            </a:r>
            <a:endParaRPr b="0" lang="en-US" sz="2400" spc="-1" strike="noStrike">
              <a:solidFill>
                <a:srgbClr val="000000"/>
              </a:solidFill>
              <a:latin typeface="Arial"/>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This is termed a substitution alphabet. </a:t>
            </a:r>
            <a:endParaRPr b="0" lang="en-US" sz="2400" spc="-1" strike="noStrike">
              <a:solidFill>
                <a:srgbClr val="000000"/>
              </a:solidFill>
              <a:latin typeface="Arial"/>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The cipher alphabet may be shifted or reversed (creating the Caesar and Atbash ciphers, respectively) or scrambled in a more complex fashion, in which case it is called a mixed alphabet or deranged alphabet.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type="title"/>
          </p:nvPr>
        </p:nvSpPr>
        <p:spPr>
          <a:xfrm>
            <a:off x="762120" y="533520"/>
            <a:ext cx="7695360" cy="1142280"/>
          </a:xfrm>
          <a:prstGeom prst="rect">
            <a:avLst/>
          </a:prstGeom>
          <a:noFill/>
          <a:ln w="0">
            <a:noFill/>
          </a:ln>
        </p:spPr>
        <p:txBody>
          <a:bodyPr lIns="91440" rIns="91440" tIns="45720" bIns="45720" anchor="b">
            <a:normAutofit/>
          </a:bodyPr>
          <a:p>
            <a:pPr indent="0" defTabSz="914400">
              <a:lnSpc>
                <a:spcPct val="100000"/>
              </a:lnSpc>
              <a:buNone/>
              <a:tabLst>
                <a:tab algn="l" pos="0"/>
              </a:tabLst>
            </a:pPr>
            <a:r>
              <a:rPr b="0" lang="en-AU" sz="4000" spc="-1" strike="noStrike">
                <a:solidFill>
                  <a:schemeClr val="accent1"/>
                </a:solidFill>
                <a:latin typeface="Century Gothic"/>
              </a:rPr>
              <a:t>Caes</a:t>
            </a:r>
            <a:r>
              <a:rPr b="0" lang="en-AU" sz="4000" spc="-1" strike="noStrike">
                <a:solidFill>
                  <a:schemeClr val="accent1"/>
                </a:solidFill>
                <a:latin typeface="Century Gothic"/>
              </a:rPr>
              <a:t>ar </a:t>
            </a:r>
            <a:r>
              <a:rPr b="0" lang="en-AU" sz="4000" spc="-1" strike="noStrike">
                <a:solidFill>
                  <a:schemeClr val="accent1"/>
                </a:solidFill>
                <a:latin typeface="Century Gothic"/>
              </a:rPr>
              <a:t>Ciphe</a:t>
            </a:r>
            <a:r>
              <a:rPr b="0" lang="en-AU" sz="4000" spc="-1" strike="noStrike">
                <a:solidFill>
                  <a:schemeClr val="accent1"/>
                </a:solidFill>
                <a:latin typeface="Century Gothic"/>
              </a:rPr>
              <a:t>r</a:t>
            </a:r>
            <a:endParaRPr b="0" lang="en-US" sz="4000" spc="-1" strike="noStrike">
              <a:solidFill>
                <a:srgbClr val="000000"/>
              </a:solidFill>
              <a:latin typeface="Arial"/>
            </a:endParaRPr>
          </a:p>
        </p:txBody>
      </p:sp>
      <p:sp>
        <p:nvSpPr>
          <p:cNvPr id="251" name="PlaceHolder 2"/>
          <p:cNvSpPr>
            <a:spLocks noGrp="1"/>
          </p:cNvSpPr>
          <p:nvPr>
            <p:ph/>
          </p:nvPr>
        </p:nvSpPr>
        <p:spPr>
          <a:xfrm>
            <a:off x="457200" y="1752480"/>
            <a:ext cx="7771680" cy="4952160"/>
          </a:xfrm>
          <a:prstGeom prst="rect">
            <a:avLst/>
          </a:prstGeom>
          <a:noFill/>
          <a:ln w="0">
            <a:noFill/>
          </a:ln>
        </p:spPr>
        <p:txBody>
          <a:bodyPr lIns="91440" rIns="91440" tIns="45720" bIns="45720" anchor="t">
            <a:normAutofit/>
          </a:bodyPr>
          <a:p>
            <a:pPr marL="343080" indent="-274320" defTabSz="914400">
              <a:lnSpc>
                <a:spcPct val="90000"/>
              </a:lnSpc>
              <a:spcBef>
                <a:spcPts val="561"/>
              </a:spcBef>
              <a:buClr>
                <a:srgbClr val="94c600"/>
              </a:buClr>
              <a:buSzPct val="76000"/>
              <a:buFont typeface="Wingdings 2" charset="2"/>
              <a:buChar char=""/>
            </a:pPr>
            <a:r>
              <a:rPr b="0" lang="en-AU" sz="2800" spc="-1" strike="noStrike">
                <a:solidFill>
                  <a:schemeClr val="dk2"/>
                </a:solidFill>
                <a:latin typeface="Century Gothic"/>
              </a:rPr>
              <a:t>Earliest known substitution cipher</a:t>
            </a:r>
            <a:endParaRPr b="0" lang="en-US" sz="2800" spc="-1" strike="noStrike">
              <a:solidFill>
                <a:srgbClr val="000000"/>
              </a:solidFill>
              <a:latin typeface="Arial"/>
            </a:endParaRPr>
          </a:p>
          <a:p>
            <a:pPr marL="343080" indent="-274320" defTabSz="914400">
              <a:lnSpc>
                <a:spcPct val="90000"/>
              </a:lnSpc>
              <a:spcBef>
                <a:spcPts val="561"/>
              </a:spcBef>
              <a:buClr>
                <a:srgbClr val="94c600"/>
              </a:buClr>
              <a:buSzPct val="76000"/>
              <a:buFont typeface="Wingdings 2" charset="2"/>
              <a:buChar char=""/>
            </a:pPr>
            <a:r>
              <a:rPr b="0" lang="en-AU" sz="2800" spc="-1" strike="noStrike">
                <a:solidFill>
                  <a:schemeClr val="dk2"/>
                </a:solidFill>
                <a:latin typeface="Century Gothic"/>
              </a:rPr>
              <a:t>Invented by Julius Caesar </a:t>
            </a:r>
            <a:endParaRPr b="0" lang="en-US" sz="2800" spc="-1" strike="noStrike">
              <a:solidFill>
                <a:srgbClr val="000000"/>
              </a:solidFill>
              <a:latin typeface="Arial"/>
            </a:endParaRPr>
          </a:p>
          <a:p>
            <a:pPr marL="343080" indent="-274320" defTabSz="914400">
              <a:lnSpc>
                <a:spcPct val="100000"/>
              </a:lnSpc>
              <a:spcBef>
                <a:spcPts val="561"/>
              </a:spcBef>
              <a:buClr>
                <a:srgbClr val="94c600"/>
              </a:buClr>
              <a:buSzPct val="76000"/>
              <a:buFont typeface="Wingdings 2" charset="2"/>
              <a:buChar char=""/>
            </a:pPr>
            <a:r>
              <a:rPr b="0" lang="en-US" sz="2800" spc="-1" strike="noStrike">
                <a:solidFill>
                  <a:schemeClr val="dk2"/>
                </a:solidFill>
                <a:latin typeface="Century Gothic"/>
              </a:rPr>
              <a:t>Each letter is replaced by the letter three positions further down the alphabet.</a:t>
            </a:r>
            <a:endParaRPr b="0" lang="en-US" sz="2800" spc="-1" strike="noStrike">
              <a:solidFill>
                <a:srgbClr val="000000"/>
              </a:solidFill>
              <a:latin typeface="Arial"/>
            </a:endParaRPr>
          </a:p>
          <a:p>
            <a:pPr indent="0" defTabSz="914400">
              <a:lnSpc>
                <a:spcPct val="100000"/>
              </a:lnSpc>
              <a:spcBef>
                <a:spcPts val="400"/>
              </a:spcBef>
              <a:buNone/>
              <a:tabLst>
                <a:tab algn="l" pos="0"/>
              </a:tabLst>
            </a:pPr>
            <a:endParaRPr b="0" lang="en-US" sz="2000" spc="-1" strike="noStrike">
              <a:solidFill>
                <a:srgbClr val="000000"/>
              </a:solidFill>
              <a:latin typeface="Arial"/>
            </a:endParaRPr>
          </a:p>
          <a:p>
            <a:pPr lvl="1" marL="343080" indent="-343080" defTabSz="914400">
              <a:lnSpc>
                <a:spcPct val="100000"/>
              </a:lnSpc>
              <a:spcBef>
                <a:spcPts val="400"/>
              </a:spcBef>
              <a:buClr>
                <a:srgbClr val="94c600"/>
              </a:buClr>
              <a:buSzPct val="76000"/>
              <a:buFont typeface="Arial"/>
              <a:buChar char="•"/>
              <a:tabLst>
                <a:tab algn="l" pos="0"/>
              </a:tabLst>
            </a:pPr>
            <a:r>
              <a:rPr b="0" lang="en-US" sz="2000" spc="-1" strike="noStrike">
                <a:solidFill>
                  <a:schemeClr val="dk2"/>
                </a:solidFill>
                <a:latin typeface="Century Gothic"/>
              </a:rPr>
              <a:t>Plain:    a b c d e </a:t>
            </a:r>
            <a:r>
              <a:rPr b="0" lang="en-US" sz="2000" spc="-1" strike="noStrike">
                <a:solidFill>
                  <a:schemeClr val="accent2"/>
                </a:solidFill>
                <a:latin typeface="Century Gothic"/>
              </a:rPr>
              <a:t>f g h i j</a:t>
            </a:r>
            <a:r>
              <a:rPr b="0" lang="en-US" sz="2000" spc="-1" strike="noStrike">
                <a:solidFill>
                  <a:schemeClr val="dk2"/>
                </a:solidFill>
                <a:latin typeface="Century Gothic"/>
              </a:rPr>
              <a:t> k l m n o </a:t>
            </a:r>
            <a:r>
              <a:rPr b="0" lang="en-US" sz="2000" spc="-1" strike="noStrike">
                <a:solidFill>
                  <a:schemeClr val="accent2"/>
                </a:solidFill>
                <a:latin typeface="Century Gothic"/>
              </a:rPr>
              <a:t>p q r s t </a:t>
            </a:r>
            <a:r>
              <a:rPr b="0" lang="en-US" sz="2000" spc="-1" strike="noStrike">
                <a:solidFill>
                  <a:schemeClr val="dk2"/>
                </a:solidFill>
                <a:latin typeface="Century Gothic"/>
              </a:rPr>
              <a:t>u v w x y z</a:t>
            </a:r>
            <a:endParaRPr b="0" lang="en-US" sz="2000" spc="-1" strike="noStrike">
              <a:solidFill>
                <a:srgbClr val="000000"/>
              </a:solidFill>
              <a:latin typeface="Arial"/>
            </a:endParaRPr>
          </a:p>
          <a:p>
            <a:pPr marL="343080" indent="0" defTabSz="914400">
              <a:lnSpc>
                <a:spcPct val="100000"/>
              </a:lnSpc>
              <a:spcBef>
                <a:spcPts val="400"/>
              </a:spcBef>
              <a:buNone/>
              <a:tabLst>
                <a:tab algn="l" pos="0"/>
              </a:tabLst>
            </a:pPr>
            <a:r>
              <a:rPr b="0" lang="en-US" sz="2000" spc="-1" strike="noStrike">
                <a:solidFill>
                  <a:schemeClr val="dk2"/>
                </a:solidFill>
                <a:latin typeface="Century Gothic"/>
              </a:rPr>
              <a:t>    </a:t>
            </a:r>
            <a:r>
              <a:rPr b="0" lang="en-US" sz="2000" spc="-1" strike="noStrike">
                <a:solidFill>
                  <a:schemeClr val="dk2"/>
                </a:solidFill>
                <a:latin typeface="Century Gothic"/>
              </a:rPr>
              <a:t>Cipher: D E F G H </a:t>
            </a:r>
            <a:r>
              <a:rPr b="0" lang="en-US" sz="2000" spc="-1" strike="noStrike">
                <a:solidFill>
                  <a:schemeClr val="accent2"/>
                </a:solidFill>
                <a:latin typeface="Century Gothic"/>
              </a:rPr>
              <a:t>I J K L M </a:t>
            </a:r>
            <a:r>
              <a:rPr b="0" lang="en-US" sz="2000" spc="-1" strike="noStrike">
                <a:solidFill>
                  <a:schemeClr val="dk2"/>
                </a:solidFill>
                <a:latin typeface="Century Gothic"/>
              </a:rPr>
              <a:t>N O P Q R </a:t>
            </a:r>
            <a:r>
              <a:rPr b="0" lang="en-US" sz="2000" spc="-1" strike="noStrike">
                <a:solidFill>
                  <a:schemeClr val="accent2"/>
                </a:solidFill>
                <a:latin typeface="Century Gothic"/>
              </a:rPr>
              <a:t>S T U V W </a:t>
            </a:r>
            <a:r>
              <a:rPr b="0" lang="en-US" sz="2000" spc="-1" strike="noStrike">
                <a:solidFill>
                  <a:schemeClr val="dk2"/>
                </a:solidFill>
                <a:latin typeface="Century Gothic"/>
              </a:rPr>
              <a:t>X Y Z A B C</a:t>
            </a:r>
            <a:endParaRPr b="0" lang="en-US" sz="2000" spc="-1" strike="noStrike">
              <a:solidFill>
                <a:srgbClr val="000000"/>
              </a:solidFill>
              <a:latin typeface="Arial"/>
            </a:endParaRPr>
          </a:p>
          <a:p>
            <a:pPr marL="343080" indent="0" defTabSz="914400">
              <a:lnSpc>
                <a:spcPct val="100000"/>
              </a:lnSpc>
              <a:spcBef>
                <a:spcPts val="561"/>
              </a:spcBef>
              <a:buNone/>
              <a:tabLst>
                <a:tab algn="l" pos="0"/>
              </a:tabLst>
            </a:pPr>
            <a:endParaRPr b="0" lang="en-US" sz="2800" spc="-1" strike="noStrike">
              <a:solidFill>
                <a:srgbClr val="000000"/>
              </a:solidFill>
              <a:latin typeface="Arial"/>
            </a:endParaRPr>
          </a:p>
          <a:p>
            <a:pPr marL="343080" indent="-274320" defTabSz="914400">
              <a:lnSpc>
                <a:spcPct val="100000"/>
              </a:lnSpc>
              <a:spcBef>
                <a:spcPts val="561"/>
              </a:spcBef>
              <a:buClr>
                <a:srgbClr val="94c600"/>
              </a:buClr>
              <a:buSzPct val="76000"/>
              <a:buFont typeface="Wingdings 2" charset="2"/>
              <a:buChar char=""/>
              <a:tabLst>
                <a:tab algn="l" pos="0"/>
              </a:tabLst>
            </a:pPr>
            <a:r>
              <a:rPr b="0" lang="en-US" sz="2800" spc="-1" strike="noStrike">
                <a:solidFill>
                  <a:schemeClr val="dk2"/>
                </a:solidFill>
                <a:latin typeface="Century Gothic"/>
              </a:rPr>
              <a:t>Example: Attack  </a:t>
            </a:r>
            <a:r>
              <a:rPr b="0" lang="en-US" sz="2800" spc="-1" strike="noStrike">
                <a:solidFill>
                  <a:schemeClr val="dk2"/>
                </a:solidFill>
                <a:latin typeface="Wingdings"/>
              </a:rPr>
              <a:t></a:t>
            </a:r>
            <a:r>
              <a:rPr b="0" lang="en-US" sz="2800" spc="-1" strike="noStrike">
                <a:solidFill>
                  <a:schemeClr val="dk2"/>
                </a:solidFill>
                <a:latin typeface="Century Gothic"/>
              </a:rPr>
              <a:t> Dwwdfn</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title"/>
          </p:nvPr>
        </p:nvSpPr>
        <p:spPr>
          <a:xfrm>
            <a:off x="1043640" y="1027800"/>
            <a:ext cx="7023960" cy="724320"/>
          </a:xfrm>
          <a:prstGeom prst="rect">
            <a:avLst/>
          </a:prstGeom>
          <a:noFill/>
          <a:ln w="0">
            <a:noFill/>
          </a:ln>
        </p:spPr>
        <p:txBody>
          <a:bodyPr lIns="91440" rIns="91440" tIns="45720" bIns="45720" anchor="b">
            <a:normAutofit fontScale="93333"/>
          </a:bodyPr>
          <a:p>
            <a:pPr indent="0" defTabSz="914400">
              <a:lnSpc>
                <a:spcPct val="100000"/>
              </a:lnSpc>
              <a:buNone/>
              <a:tabLst>
                <a:tab algn="l" pos="0"/>
              </a:tabLst>
            </a:pPr>
            <a:r>
              <a:rPr b="0" lang="en-AU" sz="4000" spc="-1" strike="noStrike">
                <a:solidFill>
                  <a:schemeClr val="accent1"/>
                </a:solidFill>
                <a:latin typeface="Century Gothic"/>
              </a:rPr>
              <a:t>Cryptanalysis of Caesar Cipher </a:t>
            </a:r>
            <a:endParaRPr b="0" lang="en-US" sz="4000" spc="-1" strike="noStrike">
              <a:solidFill>
                <a:srgbClr val="000000"/>
              </a:solidFill>
              <a:latin typeface="Arial"/>
            </a:endParaRPr>
          </a:p>
        </p:txBody>
      </p:sp>
      <p:sp>
        <p:nvSpPr>
          <p:cNvPr id="253" name="PlaceHolder 2"/>
          <p:cNvSpPr>
            <a:spLocks noGrp="1"/>
          </p:cNvSpPr>
          <p:nvPr>
            <p:ph/>
          </p:nvPr>
        </p:nvSpPr>
        <p:spPr>
          <a:xfrm>
            <a:off x="1043640" y="2057400"/>
            <a:ext cx="7261560" cy="4114080"/>
          </a:xfrm>
          <a:prstGeom prst="rect">
            <a:avLst/>
          </a:prstGeom>
          <a:noFill/>
          <a:ln w="0">
            <a:noFill/>
          </a:ln>
        </p:spPr>
        <p:txBody>
          <a:bodyPr lIns="91440" rIns="91440" tIns="45720" bIns="45720" anchor="t">
            <a:noAutofit/>
          </a:bodyPr>
          <a:p>
            <a:pPr marL="343080" indent="-274320" defTabSz="914400">
              <a:lnSpc>
                <a:spcPct val="100000"/>
              </a:lnSpc>
              <a:spcBef>
                <a:spcPts val="479"/>
              </a:spcBef>
              <a:buClr>
                <a:srgbClr val="94c600"/>
              </a:buClr>
              <a:buSzPct val="76000"/>
              <a:buFont typeface="Wingdings 2" charset="2"/>
              <a:buChar char=""/>
            </a:pPr>
            <a:r>
              <a:rPr b="0" lang="en-AU" sz="2400" spc="-1" strike="noStrike">
                <a:solidFill>
                  <a:schemeClr val="dk2"/>
                </a:solidFill>
                <a:latin typeface="Century Gothic"/>
              </a:rPr>
              <a:t>Key space:  {0, 1, ..., 25} </a:t>
            </a:r>
            <a:endParaRPr b="0" lang="en-US" sz="2400" spc="-1" strike="noStrike">
              <a:solidFill>
                <a:srgbClr val="000000"/>
              </a:solidFill>
              <a:latin typeface="Arial"/>
            </a:endParaRPr>
          </a:p>
          <a:p>
            <a:pPr marL="343080" indent="-274320" defTabSz="914400">
              <a:lnSpc>
                <a:spcPct val="100000"/>
              </a:lnSpc>
              <a:spcBef>
                <a:spcPts val="479"/>
              </a:spcBef>
              <a:buClr>
                <a:srgbClr val="94c600"/>
              </a:buClr>
              <a:buSzPct val="76000"/>
              <a:buFont typeface="Wingdings 2" charset="2"/>
              <a:buChar char=""/>
            </a:pPr>
            <a:r>
              <a:rPr b="0" lang="en-AU" sz="2400" spc="-1" strike="noStrike">
                <a:solidFill>
                  <a:schemeClr val="dk2"/>
                </a:solidFill>
                <a:latin typeface="Century Gothic"/>
              </a:rPr>
              <a:t>Vulnerable to brute-force attacks. </a:t>
            </a:r>
            <a:endParaRPr b="0" lang="en-US" sz="2400" spc="-1" strike="noStrike">
              <a:solidFill>
                <a:srgbClr val="000000"/>
              </a:solidFill>
              <a:latin typeface="Arial"/>
            </a:endParaRPr>
          </a:p>
          <a:p>
            <a:pPr indent="0" defTabSz="914400">
              <a:lnSpc>
                <a:spcPct val="100000"/>
              </a:lnSpc>
              <a:spcBef>
                <a:spcPts val="479"/>
              </a:spcBef>
              <a:buNone/>
              <a:tabLst>
                <a:tab algn="l" pos="0"/>
              </a:tabLst>
            </a:pPr>
            <a:endParaRPr b="0" lang="en-US" sz="2400" spc="-1" strike="noStrike">
              <a:solidFill>
                <a:srgbClr val="000000"/>
              </a:solidFill>
              <a:latin typeface="Arial"/>
            </a:endParaRPr>
          </a:p>
          <a:p>
            <a:pPr marL="343080" indent="-274320" defTabSz="914400">
              <a:lnSpc>
                <a:spcPct val="100000"/>
              </a:lnSpc>
              <a:spcBef>
                <a:spcPts val="479"/>
              </a:spcBef>
              <a:buClr>
                <a:srgbClr val="94c600"/>
              </a:buClr>
              <a:buSzPct val="76000"/>
              <a:buFont typeface="Wingdings 2" charset="2"/>
              <a:buChar char=""/>
              <a:tabLst>
                <a:tab algn="l" pos="0"/>
              </a:tabLst>
            </a:pPr>
            <a:r>
              <a:rPr b="0" lang="en-US" sz="2400" spc="-1" strike="noStrike">
                <a:solidFill>
                  <a:srgbClr val="c00000"/>
                </a:solidFill>
                <a:latin typeface="Century Gothic"/>
              </a:rPr>
              <a:t>Need to recognize it when have the plaintext</a:t>
            </a:r>
            <a:endParaRPr b="0" lang="en-US" sz="2400" spc="-1" strike="noStrike">
              <a:solidFill>
                <a:srgbClr val="000000"/>
              </a:solidFill>
              <a:latin typeface="Arial"/>
            </a:endParaRPr>
          </a:p>
          <a:p>
            <a:pPr marL="343080" indent="-274320" defTabSz="914400">
              <a:lnSpc>
                <a:spcPct val="100000"/>
              </a:lnSpc>
              <a:spcBef>
                <a:spcPts val="479"/>
              </a:spcBef>
              <a:buClr>
                <a:srgbClr val="94c600"/>
              </a:buClr>
              <a:buSzPct val="76000"/>
              <a:buFont typeface="Wingdings 2" charset="2"/>
              <a:buChar char=""/>
              <a:tabLst>
                <a:tab algn="l" pos="0"/>
              </a:tabLst>
            </a:pPr>
            <a:r>
              <a:rPr b="0" lang="en-US" sz="2400" spc="-1" strike="noStrike">
                <a:solidFill>
                  <a:srgbClr val="c00000"/>
                </a:solidFill>
                <a:latin typeface="Century Gothic"/>
              </a:rPr>
              <a:t>What if the plaintext is written in Korean or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36" dur="indefinite" restart="never" nodeType="tmRoot">
          <p:childTnLst>
            <p:seq>
              <p:cTn id="37" dur="indefinite" nodeType="mainSeq">
                <p:childTnLst>
                  <p:par>
                    <p:cTn id="38" nodeType="clickEffect" fill="hold">
                      <p:stCondLst>
                        <p:cond delay="indefinite"/>
                      </p:stCondLst>
                      <p:childTnLst>
                        <p:par>
                          <p:cTn id="39" nodeType="withEffect" fill="hold">
                            <p:stCondLst>
                              <p:cond delay="0"/>
                            </p:stCondLst>
                            <p:childTnLst>
                              <p:par>
                                <p:cTn id="40" nodeType="clickEffect" fill="hold" presetClass="entr" presetID="3" presetSubtype="10">
                                  <p:stCondLst>
                                    <p:cond delay="0"/>
                                  </p:stCondLst>
                                  <p:childTnLst>
                                    <p:set>
                                      <p:cBhvr>
                                        <p:cTn id="41" dur="1" fill="hold">
                                          <p:stCondLst>
                                            <p:cond delay="0"/>
                                          </p:stCondLst>
                                        </p:cTn>
                                        <p:tgtEl>
                                          <p:spTgt spid="253">
                                            <p:txEl>
                                              <p:pRg st="3" end="3"/>
                                            </p:txEl>
                                          </p:spTgt>
                                        </p:tgtEl>
                                        <p:attrNameLst>
                                          <p:attrName>style.visibility</p:attrName>
                                        </p:attrNameLst>
                                      </p:cBhvr>
                                      <p:to>
                                        <p:strVal val="visible"/>
                                      </p:to>
                                    </p:set>
                                    <p:animEffect filter="blinds(horizontal)" transition="in">
                                      <p:cBhvr additive="repl">
                                        <p:cTn id="42" dur="500"/>
                                        <p:tgtEl>
                                          <p:spTgt spid="253">
                                            <p:txEl>
                                              <p:pRg st="3" end="3"/>
                                            </p:txEl>
                                          </p:spTgt>
                                        </p:tgtEl>
                                      </p:cBhvr>
                                    </p:animEffect>
                                  </p:childTnLst>
                                </p:cTn>
                              </p:par>
                              <p:par>
                                <p:cTn id="43" nodeType="withEffect" fill="hold" presetClass="entr" presetID="3" presetSubtype="10">
                                  <p:stCondLst>
                                    <p:cond delay="0"/>
                                  </p:stCondLst>
                                  <p:childTnLst>
                                    <p:set>
                                      <p:cBhvr>
                                        <p:cTn id="44" dur="1" fill="hold">
                                          <p:stCondLst>
                                            <p:cond delay="0"/>
                                          </p:stCondLst>
                                        </p:cTn>
                                        <p:tgtEl>
                                          <p:spTgt spid="253">
                                            <p:txEl>
                                              <p:pRg st="4" end="4"/>
                                            </p:txEl>
                                          </p:spTgt>
                                        </p:tgtEl>
                                        <p:attrNameLst>
                                          <p:attrName>style.visibility</p:attrName>
                                        </p:attrNameLst>
                                      </p:cBhvr>
                                      <p:to>
                                        <p:strVal val="visible"/>
                                      </p:to>
                                    </p:set>
                                    <p:animEffect filter="blinds(horizontal)" transition="in">
                                      <p:cBhvr additive="repl">
                                        <p:cTn id="45" dur="500"/>
                                        <p:tgtEl>
                                          <p:spTgt spid="253">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PlaceHolder 1"/>
          <p:cNvSpPr>
            <a:spLocks noGrp="1"/>
          </p:cNvSpPr>
          <p:nvPr>
            <p:ph type="title"/>
          </p:nvPr>
        </p:nvSpPr>
        <p:spPr>
          <a:xfrm>
            <a:off x="614160" y="762120"/>
            <a:ext cx="7457760" cy="532800"/>
          </a:xfrm>
          <a:prstGeom prst="rect">
            <a:avLst/>
          </a:prstGeom>
          <a:noFill/>
          <a:ln w="0">
            <a:noFill/>
          </a:ln>
        </p:spPr>
        <p:txBody>
          <a:bodyPr lIns="91440" rIns="91440" tIns="45720" bIns="45720" anchor="b">
            <a:normAutofit fontScale="93333"/>
          </a:bodyPr>
          <a:p>
            <a:pPr indent="0" defTabSz="914400">
              <a:lnSpc>
                <a:spcPct val="100000"/>
              </a:lnSpc>
              <a:buNone/>
              <a:tabLst>
                <a:tab algn="l" pos="0"/>
              </a:tabLst>
            </a:pPr>
            <a:r>
              <a:rPr b="0" lang="en-AU" sz="3200" spc="-1" strike="noStrike">
                <a:solidFill>
                  <a:schemeClr val="accent1"/>
                </a:solidFill>
                <a:latin typeface="Century Gothic"/>
              </a:rPr>
              <a:t>Cryptanalysis </a:t>
            </a:r>
            <a:r>
              <a:rPr b="0" lang="en-US" sz="3200" spc="-1" strike="noStrike">
                <a:solidFill>
                  <a:schemeClr val="accent1"/>
                </a:solidFill>
                <a:latin typeface="Century Gothic"/>
              </a:rPr>
              <a:t>of Caesar Cipher</a:t>
            </a:r>
            <a:endParaRPr b="0" lang="en-US" sz="3200" spc="-1" strike="noStrike">
              <a:solidFill>
                <a:srgbClr val="000000"/>
              </a:solidFill>
              <a:latin typeface="Arial"/>
            </a:endParaRPr>
          </a:p>
        </p:txBody>
      </p:sp>
      <p:sp>
        <p:nvSpPr>
          <p:cNvPr id="255" name="PlaceHolder 2"/>
          <p:cNvSpPr>
            <a:spLocks noGrp="1"/>
          </p:cNvSpPr>
          <p:nvPr>
            <p:ph/>
          </p:nvPr>
        </p:nvSpPr>
        <p:spPr>
          <a:xfrm>
            <a:off x="954720" y="1396080"/>
            <a:ext cx="6776640" cy="965160"/>
          </a:xfrm>
          <a:prstGeom prst="rect">
            <a:avLst/>
          </a:prstGeom>
          <a:noFill/>
          <a:ln w="0">
            <a:noFill/>
          </a:ln>
        </p:spPr>
        <p:txBody>
          <a:bodyPr lIns="91440" rIns="91440" tIns="45720" bIns="45720" anchor="t">
            <a:no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Brute-force attack is easily possible.</a:t>
            </a:r>
            <a:endParaRPr b="0" lang="en-US" sz="2400" spc="-1" strike="noStrike">
              <a:solidFill>
                <a:srgbClr val="000000"/>
              </a:solidFill>
              <a:latin typeface="Arial"/>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Need to try just 25 keys.</a:t>
            </a:r>
            <a:endParaRPr b="0" lang="en-US" sz="2400" spc="-1" strike="noStrike">
              <a:solidFill>
                <a:srgbClr val="000000"/>
              </a:solidFill>
              <a:latin typeface="Arial"/>
            </a:endParaRPr>
          </a:p>
        </p:txBody>
      </p:sp>
      <p:pic>
        <p:nvPicPr>
          <p:cNvPr id="256" name="Picture 5" descr=""/>
          <p:cNvPicPr/>
          <p:nvPr/>
        </p:nvPicPr>
        <p:blipFill>
          <a:blip r:embed="rId1"/>
          <a:srcRect l="0" t="0" r="0" b="48351"/>
          <a:stretch/>
        </p:blipFill>
        <p:spPr>
          <a:xfrm>
            <a:off x="137160" y="2286000"/>
            <a:ext cx="4190400" cy="4190400"/>
          </a:xfrm>
          <a:prstGeom prst="rect">
            <a:avLst/>
          </a:prstGeom>
          <a:ln w="9525">
            <a:noFill/>
          </a:ln>
        </p:spPr>
      </p:pic>
      <p:pic>
        <p:nvPicPr>
          <p:cNvPr id="257" name="Picture 6" descr=""/>
          <p:cNvPicPr/>
          <p:nvPr/>
        </p:nvPicPr>
        <p:blipFill>
          <a:blip r:embed="rId2"/>
          <a:srcRect l="0" t="51624" r="0" b="0"/>
          <a:stretch/>
        </p:blipFill>
        <p:spPr>
          <a:xfrm>
            <a:off x="4465440" y="2286000"/>
            <a:ext cx="4494960" cy="4190400"/>
          </a:xfrm>
          <a:prstGeom prst="rect">
            <a:avLst/>
          </a:prstGeom>
          <a:ln w="9525">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914400" y="762120"/>
            <a:ext cx="7153200" cy="724320"/>
          </a:xfrm>
          <a:prstGeom prst="rect">
            <a:avLst/>
          </a:prstGeom>
          <a:noFill/>
          <a:ln w="0">
            <a:noFill/>
          </a:ln>
        </p:spPr>
        <p:txBody>
          <a:bodyPr lIns="91440" rIns="91440" tIns="45720" bIns="45720" anchor="b">
            <a:noAutofit/>
          </a:bodyPr>
          <a:p>
            <a:pPr indent="0" defTabSz="914400">
              <a:lnSpc>
                <a:spcPct val="100000"/>
              </a:lnSpc>
              <a:buNone/>
              <a:tabLst>
                <a:tab algn="l" pos="0"/>
              </a:tabLst>
            </a:pPr>
            <a:r>
              <a:rPr b="0" lang="en-AU" sz="2800" spc="-1" strike="noStrike">
                <a:solidFill>
                  <a:schemeClr val="accent1"/>
                </a:solidFill>
                <a:latin typeface="Century Gothic"/>
              </a:rPr>
              <a:t>More </a:t>
            </a:r>
            <a:r>
              <a:rPr b="0" lang="en-AU" sz="2800" spc="-1" strike="noStrike">
                <a:solidFill>
                  <a:schemeClr val="accent1"/>
                </a:solidFill>
                <a:latin typeface="Century Gothic"/>
              </a:rPr>
              <a:t>Monoal</a:t>
            </a:r>
            <a:r>
              <a:rPr b="0" lang="en-AU" sz="2800" spc="-1" strike="noStrike">
                <a:solidFill>
                  <a:schemeClr val="accent1"/>
                </a:solidFill>
                <a:latin typeface="Century Gothic"/>
              </a:rPr>
              <a:t>phabeti</a:t>
            </a:r>
            <a:r>
              <a:rPr b="0" lang="en-AU" sz="2800" spc="-1" strike="noStrike">
                <a:solidFill>
                  <a:schemeClr val="accent1"/>
                </a:solidFill>
                <a:latin typeface="Century Gothic"/>
              </a:rPr>
              <a:t>c </a:t>
            </a:r>
            <a:r>
              <a:rPr b="0" lang="en-AU" sz="2800" spc="-1" strike="noStrike">
                <a:solidFill>
                  <a:schemeClr val="accent1"/>
                </a:solidFill>
                <a:latin typeface="Century Gothic"/>
              </a:rPr>
              <a:t>Substitu</a:t>
            </a:r>
            <a:r>
              <a:rPr b="0" lang="en-AU" sz="2800" spc="-1" strike="noStrike">
                <a:solidFill>
                  <a:schemeClr val="accent1"/>
                </a:solidFill>
                <a:latin typeface="Century Gothic"/>
              </a:rPr>
              <a:t>tions …</a:t>
            </a:r>
            <a:endParaRPr b="0" lang="en-US" sz="2800" spc="-1" strike="noStrike">
              <a:solidFill>
                <a:srgbClr val="000000"/>
              </a:solidFill>
              <a:latin typeface="Arial"/>
            </a:endParaRPr>
          </a:p>
        </p:txBody>
      </p:sp>
      <p:sp>
        <p:nvSpPr>
          <p:cNvPr id="259" name="PlaceHolder 2"/>
          <p:cNvSpPr>
            <a:spLocks noGrp="1"/>
          </p:cNvSpPr>
          <p:nvPr>
            <p:ph/>
          </p:nvPr>
        </p:nvSpPr>
        <p:spPr>
          <a:xfrm>
            <a:off x="609480" y="1600200"/>
            <a:ext cx="8000280" cy="4525200"/>
          </a:xfrm>
          <a:prstGeom prst="rect">
            <a:avLst/>
          </a:prstGeom>
          <a:noFill/>
          <a:ln w="0">
            <a:noFill/>
          </a:ln>
        </p:spPr>
        <p:txBody>
          <a:bodyPr lIns="91440" rIns="91440" tIns="45720" bIns="45720" anchor="t">
            <a:normAutofit/>
          </a:bodyPr>
          <a:p>
            <a:pPr indent="0" defTabSz="914400">
              <a:lnSpc>
                <a:spcPct val="70000"/>
              </a:lnSpc>
              <a:spcBef>
                <a:spcPts val="300"/>
              </a:spcBef>
              <a:buNone/>
              <a:tabLst>
                <a:tab algn="l" pos="0"/>
              </a:tabLst>
            </a:pPr>
            <a:endParaRPr b="0" lang="en-US" sz="1500" spc="-1" strike="noStrike">
              <a:solidFill>
                <a:srgbClr val="000000"/>
              </a:solidFill>
              <a:latin typeface="Arial"/>
            </a:endParaRPr>
          </a:p>
          <a:p>
            <a:pPr marL="343080" indent="-274320" defTabSz="914400">
              <a:lnSpc>
                <a:spcPct val="100000"/>
              </a:lnSpc>
              <a:spcBef>
                <a:spcPts val="561"/>
              </a:spcBef>
              <a:buClr>
                <a:srgbClr val="94c600"/>
              </a:buClr>
              <a:buSzPct val="76000"/>
              <a:buFont typeface="Wingdings 2" charset="2"/>
              <a:buChar char=""/>
              <a:tabLst>
                <a:tab algn="l" pos="0"/>
              </a:tabLst>
            </a:pPr>
            <a:r>
              <a:rPr b="0" lang="en-AU" sz="2800" spc="-1" strike="noStrike">
                <a:solidFill>
                  <a:schemeClr val="dk2"/>
                </a:solidFill>
                <a:latin typeface="Century Gothic"/>
              </a:rPr>
              <a:t>Shuffle the letters and map each plaintext letter to a different random ciphertext letter:</a:t>
            </a:r>
            <a:endParaRPr b="0" lang="en-US" sz="2800" spc="-1" strike="noStrike">
              <a:solidFill>
                <a:srgbClr val="000000"/>
              </a:solidFill>
              <a:latin typeface="Arial"/>
            </a:endParaRPr>
          </a:p>
          <a:p>
            <a:pPr indent="0" defTabSz="914400">
              <a:lnSpc>
                <a:spcPct val="100000"/>
              </a:lnSpc>
              <a:spcBef>
                <a:spcPts val="181"/>
              </a:spcBef>
              <a:buNone/>
              <a:tabLst>
                <a:tab algn="l" pos="0"/>
              </a:tabLst>
            </a:pPr>
            <a:endParaRPr b="0" lang="en-US" sz="900" spc="-1" strike="noStrike">
              <a:solidFill>
                <a:srgbClr val="000000"/>
              </a:solidFill>
              <a:latin typeface="Arial"/>
            </a:endParaRPr>
          </a:p>
          <a:p>
            <a:pPr marL="640080" indent="0" defTabSz="914400">
              <a:lnSpc>
                <a:spcPct val="100000"/>
              </a:lnSpc>
              <a:spcBef>
                <a:spcPts val="479"/>
              </a:spcBef>
              <a:buNone/>
              <a:tabLst>
                <a:tab algn="l" pos="0"/>
              </a:tabLst>
            </a:pPr>
            <a:r>
              <a:rPr b="0" lang="en-AU" sz="2400" spc="-1" strike="noStrike">
                <a:solidFill>
                  <a:schemeClr val="dk2"/>
                </a:solidFill>
                <a:latin typeface="Century Gothic"/>
              </a:rPr>
              <a:t>Plain letters:</a:t>
            </a:r>
            <a:endParaRPr b="0" lang="en-US" sz="2400" spc="-1" strike="noStrike">
              <a:solidFill>
                <a:srgbClr val="000000"/>
              </a:solidFill>
              <a:latin typeface="Arial"/>
            </a:endParaRPr>
          </a:p>
          <a:p>
            <a:pPr marL="640080" indent="0" defTabSz="914400">
              <a:lnSpc>
                <a:spcPct val="100000"/>
              </a:lnSpc>
              <a:spcBef>
                <a:spcPts val="479"/>
              </a:spcBef>
              <a:buNone/>
              <a:tabLst>
                <a:tab algn="l" pos="0"/>
              </a:tabLst>
            </a:pPr>
            <a:r>
              <a:rPr b="0" lang="en-AU" sz="2400" spc="-1" strike="noStrike">
                <a:solidFill>
                  <a:schemeClr val="dk2"/>
                </a:solidFill>
                <a:latin typeface="Century Gothic"/>
              </a:rPr>
              <a:t>Cipher letters:</a:t>
            </a:r>
            <a:endParaRPr b="0" lang="en-US" sz="2400" spc="-1" strike="noStrike">
              <a:solidFill>
                <a:srgbClr val="000000"/>
              </a:solidFill>
              <a:latin typeface="Arial"/>
            </a:endParaRPr>
          </a:p>
          <a:p>
            <a:pPr marL="640080" indent="0" defTabSz="914400">
              <a:lnSpc>
                <a:spcPct val="100000"/>
              </a:lnSpc>
              <a:spcBef>
                <a:spcPts val="519"/>
              </a:spcBef>
              <a:buNone/>
              <a:tabLst>
                <a:tab algn="l" pos="0"/>
              </a:tabLst>
            </a:pPr>
            <a:r>
              <a:rPr b="0" lang="en-AU" sz="2600" spc="-1" strike="noStrike">
                <a:solidFill>
                  <a:schemeClr val="dk2"/>
                </a:solidFill>
                <a:latin typeface="Century Gothic"/>
              </a:rPr>
              <a:t>Plaintext:  if</a:t>
            </a:r>
            <a:r>
              <a:rPr b="0" lang="en-AU" sz="2600" spc="-1" strike="noStrike">
                <a:solidFill>
                  <a:srgbClr val="ff0000"/>
                </a:solidFill>
                <a:latin typeface="Century Gothic"/>
              </a:rPr>
              <a:t>we</a:t>
            </a:r>
            <a:r>
              <a:rPr b="0" lang="en-AU" sz="2600" spc="-1" strike="noStrike">
                <a:solidFill>
                  <a:schemeClr val="dk2"/>
                </a:solidFill>
                <a:latin typeface="Century Gothic"/>
              </a:rPr>
              <a:t>wish</a:t>
            </a:r>
            <a:r>
              <a:rPr b="0" lang="en-AU" sz="2600" spc="-1" strike="noStrike">
                <a:solidFill>
                  <a:srgbClr val="ff0000"/>
                </a:solidFill>
                <a:latin typeface="Century Gothic"/>
              </a:rPr>
              <a:t>to</a:t>
            </a:r>
            <a:r>
              <a:rPr b="0" lang="en-AU" sz="2600" spc="-1" strike="noStrike">
                <a:solidFill>
                  <a:schemeClr val="dk2"/>
                </a:solidFill>
                <a:latin typeface="Century Gothic"/>
              </a:rPr>
              <a:t>replace</a:t>
            </a:r>
            <a:r>
              <a:rPr b="0" lang="en-AU" sz="2600" spc="-1" strike="noStrike">
                <a:solidFill>
                  <a:srgbClr val="ff0000"/>
                </a:solidFill>
                <a:latin typeface="Century Gothic"/>
              </a:rPr>
              <a:t>letters</a:t>
            </a:r>
            <a:endParaRPr b="0" lang="en-US" sz="2600" spc="-1" strike="noStrike">
              <a:solidFill>
                <a:srgbClr val="000000"/>
              </a:solidFill>
              <a:latin typeface="Arial"/>
            </a:endParaRPr>
          </a:p>
          <a:p>
            <a:pPr marL="640080" indent="0" defTabSz="914400">
              <a:lnSpc>
                <a:spcPct val="100000"/>
              </a:lnSpc>
              <a:spcBef>
                <a:spcPts val="519"/>
              </a:spcBef>
              <a:buNone/>
              <a:tabLst>
                <a:tab algn="l" pos="0"/>
              </a:tabLst>
            </a:pPr>
            <a:r>
              <a:rPr b="0" lang="en-AU" sz="2600" spc="-1" strike="noStrike">
                <a:solidFill>
                  <a:schemeClr val="dk2"/>
                </a:solidFill>
                <a:latin typeface="Century Gothic"/>
              </a:rPr>
              <a:t>Ciphertext: WIRFRWAJUHYFTSDVFSFUUFYA </a:t>
            </a:r>
            <a:endParaRPr b="0" lang="en-US" sz="2600" spc="-1" strike="noStrike">
              <a:solidFill>
                <a:srgbClr val="000000"/>
              </a:solidFill>
              <a:latin typeface="Arial"/>
            </a:endParaRPr>
          </a:p>
          <a:p>
            <a:pPr marL="640080" indent="0" defTabSz="914400">
              <a:lnSpc>
                <a:spcPct val="100000"/>
              </a:lnSpc>
              <a:spcBef>
                <a:spcPts val="181"/>
              </a:spcBef>
              <a:buNone/>
              <a:tabLst>
                <a:tab algn="l" pos="0"/>
              </a:tabLst>
            </a:pPr>
            <a:endParaRPr b="0" lang="en-US" sz="900" spc="-1" strike="noStrike">
              <a:solidFill>
                <a:srgbClr val="000000"/>
              </a:solidFill>
              <a:latin typeface="Arial"/>
            </a:endParaRPr>
          </a:p>
          <a:p>
            <a:pPr marL="640080" indent="0" defTabSz="914400">
              <a:lnSpc>
                <a:spcPct val="100000"/>
              </a:lnSpc>
              <a:spcBef>
                <a:spcPts val="479"/>
              </a:spcBef>
              <a:buNone/>
              <a:tabLst>
                <a:tab algn="l" pos="0"/>
              </a:tabLst>
            </a:pPr>
            <a:endParaRPr b="0" lang="en-US" sz="2400" spc="-1" strike="noStrike">
              <a:solidFill>
                <a:srgbClr val="000000"/>
              </a:solidFill>
              <a:latin typeface="Arial"/>
            </a:endParaRPr>
          </a:p>
          <a:p>
            <a:pPr marL="640080" indent="0" defTabSz="914400">
              <a:lnSpc>
                <a:spcPct val="100000"/>
              </a:lnSpc>
              <a:spcBef>
                <a:spcPts val="241"/>
              </a:spcBef>
              <a:buNone/>
              <a:tabLst>
                <a:tab algn="l" pos="0"/>
              </a:tabLst>
            </a:pPr>
            <a:endParaRPr b="0" lang="en-US" sz="1200" spc="-1" strike="noStrike">
              <a:solidFill>
                <a:srgbClr val="000000"/>
              </a:solidFill>
              <a:latin typeface="Arial"/>
            </a:endParaRPr>
          </a:p>
        </p:txBody>
      </p:sp>
      <p:sp>
        <p:nvSpPr>
          <p:cNvPr id="260" name="TextBox 3"/>
          <p:cNvSpPr/>
          <p:nvPr/>
        </p:nvSpPr>
        <p:spPr>
          <a:xfrm>
            <a:off x="3256920" y="2821680"/>
            <a:ext cx="5886720" cy="10645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KR" sz="1600" spc="-1" strike="noStrike">
                <a:solidFill>
                  <a:schemeClr val="dk1"/>
                </a:solidFill>
                <a:latin typeface="Century Gothic"/>
              </a:rPr>
              <a:t>+-------------------------+-------------------------+--------------------+</a:t>
            </a:r>
            <a:endParaRPr b="0" lang="en-US" sz="1600" spc="-1" strike="noStrike">
              <a:solidFill>
                <a:srgbClr val="000000"/>
              </a:solidFill>
              <a:latin typeface="Arial"/>
            </a:endParaRPr>
          </a:p>
          <a:p>
            <a:pPr defTabSz="914400">
              <a:lnSpc>
                <a:spcPct val="100000"/>
              </a:lnSpc>
            </a:pPr>
            <a:r>
              <a:rPr b="0" lang="en-KR" sz="1600" spc="-1" strike="noStrike">
                <a:solidFill>
                  <a:schemeClr val="dk1"/>
                </a:solidFill>
                <a:latin typeface="Century Gothic"/>
              </a:rPr>
              <a:t>| </a:t>
            </a:r>
            <a:r>
              <a:rPr b="0" lang="en-KR" sz="1600" spc="-1" strike="noStrike">
                <a:solidFill>
                  <a:srgbClr val="ff0000"/>
                </a:solidFill>
                <a:latin typeface="Century Gothic"/>
              </a:rPr>
              <a:t>A</a:t>
            </a:r>
            <a:r>
              <a:rPr b="0" lang="en-KR" sz="1600" spc="-1" strike="noStrike">
                <a:solidFill>
                  <a:schemeClr val="dk1"/>
                </a:solidFill>
                <a:latin typeface="Century Gothic"/>
              </a:rPr>
              <a:t> B </a:t>
            </a:r>
            <a:r>
              <a:rPr b="0" lang="en-KR" sz="1600" spc="-1" strike="noStrike">
                <a:solidFill>
                  <a:srgbClr val="ff0000"/>
                </a:solidFill>
                <a:latin typeface="Century Gothic"/>
              </a:rPr>
              <a:t>C</a:t>
            </a:r>
            <a:r>
              <a:rPr b="0" lang="en-KR" sz="1600" spc="-1" strike="noStrike">
                <a:solidFill>
                  <a:schemeClr val="dk1"/>
                </a:solidFill>
                <a:latin typeface="Century Gothic"/>
              </a:rPr>
              <a:t> D E F G H I   J K L M N O P Q R S  T  U V W X Y Z |</a:t>
            </a:r>
            <a:endParaRPr b="0" lang="en-US" sz="1600" spc="-1" strike="noStrike">
              <a:solidFill>
                <a:srgbClr val="000000"/>
              </a:solidFill>
              <a:latin typeface="Arial"/>
            </a:endParaRPr>
          </a:p>
          <a:p>
            <a:pPr defTabSz="914400">
              <a:lnSpc>
                <a:spcPct val="100000"/>
              </a:lnSpc>
            </a:pPr>
            <a:r>
              <a:rPr b="0" lang="en-KR" sz="1600" spc="-1" strike="noStrike">
                <a:solidFill>
                  <a:schemeClr val="dk1"/>
                </a:solidFill>
                <a:latin typeface="Century Gothic"/>
              </a:rPr>
              <a:t>| </a:t>
            </a:r>
            <a:r>
              <a:rPr b="0" lang="en-KR" sz="1600" spc="-1" strike="noStrike">
                <a:solidFill>
                  <a:srgbClr val="ff0000"/>
                </a:solidFill>
                <a:latin typeface="Century Gothic"/>
              </a:rPr>
              <a:t>D</a:t>
            </a:r>
            <a:r>
              <a:rPr b="0" lang="en-KR" sz="1600" spc="-1" strike="noStrike">
                <a:solidFill>
                  <a:schemeClr val="dk1"/>
                </a:solidFill>
                <a:latin typeface="Century Gothic"/>
              </a:rPr>
              <a:t> K </a:t>
            </a:r>
            <a:r>
              <a:rPr b="0" lang="en-KR" sz="1600" spc="-1" strike="noStrike">
                <a:solidFill>
                  <a:srgbClr val="ff0000"/>
                </a:solidFill>
                <a:latin typeface="Century Gothic"/>
              </a:rPr>
              <a:t>V</a:t>
            </a:r>
            <a:r>
              <a:rPr b="0" lang="en-KR" sz="1600" spc="-1" strike="noStrike">
                <a:solidFill>
                  <a:schemeClr val="dk1"/>
                </a:solidFill>
                <a:latin typeface="Century Gothic"/>
              </a:rPr>
              <a:t> Q F I  B  J W P E S C X  H T  M Y A U O L R  G Z N|</a:t>
            </a:r>
            <a:endParaRPr b="0" lang="en-US" sz="1600" spc="-1" strike="noStrike">
              <a:solidFill>
                <a:srgbClr val="000000"/>
              </a:solidFill>
              <a:latin typeface="Arial"/>
            </a:endParaRPr>
          </a:p>
          <a:p>
            <a:pPr defTabSz="914400">
              <a:lnSpc>
                <a:spcPct val="100000"/>
              </a:lnSpc>
            </a:pPr>
            <a:r>
              <a:rPr b="0" lang="en-KR" sz="1600" spc="-1" strike="noStrike">
                <a:solidFill>
                  <a:schemeClr val="dk1"/>
                </a:solidFill>
                <a:latin typeface="Century Gothic"/>
              </a:rPr>
              <a:t>+-------------------------+-------------------------+--------------------+</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1043640" y="1027800"/>
            <a:ext cx="7023960" cy="876600"/>
          </a:xfrm>
          <a:prstGeom prst="rect">
            <a:avLst/>
          </a:prstGeom>
          <a:noFill/>
          <a:ln w="0">
            <a:noFill/>
          </a:ln>
        </p:spPr>
        <p:txBody>
          <a:bodyPr lIns="91440" rIns="91440" tIns="45720" bIns="45720" anchor="b">
            <a:noAutofit/>
          </a:bodyPr>
          <a:p>
            <a:pPr indent="0" defTabSz="914400">
              <a:lnSpc>
                <a:spcPct val="100000"/>
              </a:lnSpc>
              <a:buNone/>
              <a:tabLst>
                <a:tab algn="l" pos="0"/>
              </a:tabLst>
            </a:pPr>
            <a:r>
              <a:rPr b="0" lang="en-US" sz="4000" spc="-1" strike="noStrike" u="sng">
                <a:solidFill>
                  <a:schemeClr val="accent1"/>
                </a:solidFill>
                <a:uFillTx/>
                <a:latin typeface="Century Gothic"/>
              </a:rPr>
              <a:t>Cryptography</a:t>
            </a:r>
            <a:endParaRPr b="0" lang="en-US" sz="4000" spc="-1" strike="noStrike">
              <a:solidFill>
                <a:srgbClr val="000000"/>
              </a:solidFill>
              <a:latin typeface="Arial"/>
            </a:endParaRPr>
          </a:p>
        </p:txBody>
      </p:sp>
      <p:sp>
        <p:nvSpPr>
          <p:cNvPr id="221" name="PlaceHolder 2"/>
          <p:cNvSpPr>
            <a:spLocks noGrp="1"/>
          </p:cNvSpPr>
          <p:nvPr>
            <p:ph/>
          </p:nvPr>
        </p:nvSpPr>
        <p:spPr>
          <a:xfrm>
            <a:off x="1043640" y="2323800"/>
            <a:ext cx="6776640" cy="3508200"/>
          </a:xfrm>
          <a:prstGeom prst="rect">
            <a:avLst/>
          </a:prstGeom>
          <a:noFill/>
          <a:ln w="0">
            <a:noFill/>
          </a:ln>
        </p:spPr>
        <p:txBody>
          <a:bodyPr lIns="91440" rIns="91440" tIns="45720" bIns="45720" anchor="t">
            <a:normAutofit/>
          </a:bodyPr>
          <a:p>
            <a:pPr marL="343080" indent="-274320" algn="just"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Comes from Greek </a:t>
            </a:r>
            <a:r>
              <a:rPr b="0" lang="el-GR" sz="2400" spc="-1" strike="noStrike">
                <a:solidFill>
                  <a:schemeClr val="dk2"/>
                </a:solidFill>
                <a:latin typeface="Century Gothic"/>
              </a:rPr>
              <a:t> </a:t>
            </a:r>
            <a:r>
              <a:rPr b="0" i="1" lang="en-US" sz="2400" spc="-1" strike="noStrike">
                <a:solidFill>
                  <a:schemeClr val="dk2"/>
                </a:solidFill>
                <a:latin typeface="Century Gothic"/>
              </a:rPr>
              <a:t>kryptós</a:t>
            </a:r>
            <a:r>
              <a:rPr b="0" lang="en-US" sz="2400" spc="-1" strike="noStrike">
                <a:solidFill>
                  <a:schemeClr val="dk2"/>
                </a:solidFill>
                <a:latin typeface="Century Gothic"/>
              </a:rPr>
              <a:t> "hidden" and </a:t>
            </a:r>
            <a:r>
              <a:rPr b="0" i="1" lang="en-US" sz="2400" spc="-1" strike="noStrike">
                <a:solidFill>
                  <a:schemeClr val="dk2"/>
                </a:solidFill>
                <a:latin typeface="Century Gothic"/>
              </a:rPr>
              <a:t>gráfein</a:t>
            </a:r>
            <a:r>
              <a:rPr b="0" lang="en-US" sz="2400" spc="-1" strike="noStrike">
                <a:solidFill>
                  <a:schemeClr val="dk2"/>
                </a:solidFill>
                <a:latin typeface="Century Gothic"/>
              </a:rPr>
              <a:t> "to write" </a:t>
            </a:r>
            <a:endParaRPr b="0" lang="en-US" sz="2400" spc="-1" strike="noStrike">
              <a:solidFill>
                <a:srgbClr val="000000"/>
              </a:solidFill>
              <a:latin typeface="Arial"/>
            </a:endParaRPr>
          </a:p>
          <a:p>
            <a:pPr indent="0" algn="just" defTabSz="914400">
              <a:lnSpc>
                <a:spcPct val="100000"/>
              </a:lnSpc>
              <a:spcBef>
                <a:spcPts val="479"/>
              </a:spcBef>
              <a:buNone/>
              <a:tabLst>
                <a:tab algn="l" pos="0"/>
              </a:tabLst>
            </a:pPr>
            <a:endParaRPr b="0" lang="en-US" sz="2400" spc="-1" strike="noStrike">
              <a:solidFill>
                <a:srgbClr val="000000"/>
              </a:solidFill>
              <a:latin typeface="Arial"/>
            </a:endParaRPr>
          </a:p>
          <a:p>
            <a:pPr marL="343080" indent="-274320" algn="just" defTabSz="914400">
              <a:lnSpc>
                <a:spcPct val="100000"/>
              </a:lnSpc>
              <a:spcBef>
                <a:spcPts val="479"/>
              </a:spcBef>
              <a:buClr>
                <a:srgbClr val="94c600"/>
              </a:buClr>
              <a:buSzPct val="76000"/>
              <a:buFont typeface="Wingdings 2" charset="2"/>
              <a:buChar char=""/>
              <a:tabLst>
                <a:tab algn="l" pos="0"/>
              </a:tabLst>
            </a:pPr>
            <a:r>
              <a:rPr b="0" lang="en-US" sz="2400" spc="-1" strike="noStrike">
                <a:solidFill>
                  <a:schemeClr val="dk2"/>
                </a:solidFill>
                <a:latin typeface="Century Gothic"/>
              </a:rPr>
              <a:t>The principles and methods of transforming an intelligible message into one that is unintelligible and retransforming that message to its original form at the other end.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1043640" y="1027800"/>
            <a:ext cx="7023960" cy="571680"/>
          </a:xfrm>
          <a:prstGeom prst="rect">
            <a:avLst/>
          </a:prstGeom>
          <a:noFill/>
          <a:ln w="0">
            <a:noFill/>
          </a:ln>
        </p:spPr>
        <p:txBody>
          <a:bodyPr lIns="91440" rIns="91440" tIns="45720" bIns="45720" anchor="b">
            <a:normAutofit/>
          </a:bodyPr>
          <a:p>
            <a:pPr indent="0" defTabSz="914400">
              <a:lnSpc>
                <a:spcPct val="100000"/>
              </a:lnSpc>
              <a:buNone/>
              <a:tabLst>
                <a:tab algn="l" pos="0"/>
              </a:tabLst>
            </a:pPr>
            <a:r>
              <a:rPr b="0" lang="en-AU" sz="3200" spc="-1" strike="noStrike">
                <a:solidFill>
                  <a:schemeClr val="accent1"/>
                </a:solidFill>
                <a:latin typeface="Century Gothic"/>
              </a:rPr>
              <a:t>Monoalphabetic Cipher - example</a:t>
            </a:r>
            <a:endParaRPr b="0" lang="en-US" sz="3200" spc="-1" strike="noStrike">
              <a:solidFill>
                <a:srgbClr val="000000"/>
              </a:solidFill>
              <a:latin typeface="Arial"/>
            </a:endParaRPr>
          </a:p>
        </p:txBody>
      </p:sp>
      <p:sp>
        <p:nvSpPr>
          <p:cNvPr id="262" name="PlaceHolder 2"/>
          <p:cNvSpPr>
            <a:spLocks noGrp="1"/>
          </p:cNvSpPr>
          <p:nvPr>
            <p:ph/>
          </p:nvPr>
        </p:nvSpPr>
        <p:spPr>
          <a:xfrm>
            <a:off x="320400" y="4251960"/>
            <a:ext cx="8536680" cy="2437560"/>
          </a:xfrm>
          <a:prstGeom prst="rect">
            <a:avLst/>
          </a:prstGeom>
          <a:noFill/>
          <a:ln w="0">
            <a:noFill/>
          </a:ln>
        </p:spPr>
        <p:txBody>
          <a:bodyPr lIns="91440" rIns="91440" tIns="45720" bIns="45720" anchor="t">
            <a:normAutofit/>
          </a:bodyPr>
          <a:p>
            <a:pPr marL="343080" indent="0" defTabSz="914400">
              <a:lnSpc>
                <a:spcPct val="100000"/>
              </a:lnSpc>
              <a:spcBef>
                <a:spcPts val="479"/>
              </a:spcBef>
              <a:buNone/>
              <a:tabLst>
                <a:tab algn="l" pos="0"/>
              </a:tabLst>
            </a:pPr>
            <a:r>
              <a:rPr b="0" lang="en-US" sz="2400" spc="-1" strike="noStrike">
                <a:solidFill>
                  <a:schemeClr val="dk2"/>
                </a:solidFill>
                <a:latin typeface="Century Gothic"/>
              </a:rPr>
              <a:t>1) pt : larger key size means greater security</a:t>
            </a:r>
            <a:endParaRPr b="0" lang="en-US" sz="2400" spc="-1" strike="noStrike">
              <a:solidFill>
                <a:srgbClr val="000000"/>
              </a:solidFill>
              <a:latin typeface="Arial"/>
            </a:endParaRPr>
          </a:p>
          <a:p>
            <a:pPr marL="343080" indent="0" defTabSz="914400">
              <a:lnSpc>
                <a:spcPct val="100000"/>
              </a:lnSpc>
              <a:spcBef>
                <a:spcPts val="479"/>
              </a:spcBef>
              <a:buNone/>
              <a:tabLst>
                <a:tab algn="l" pos="0"/>
              </a:tabLst>
            </a:pPr>
            <a:r>
              <a:rPr b="0" lang="en-US" sz="2400" spc="-1" strike="noStrike">
                <a:solidFill>
                  <a:schemeClr val="dk2"/>
                </a:solidFill>
                <a:latin typeface="Century Gothic"/>
              </a:rPr>
              <a:t>CT : WKJHV JUVZO DGVQV KNOHJ VKIVJ OVPXJ DIZ</a:t>
            </a:r>
            <a:endParaRPr b="0" lang="en-US" sz="2400" spc="-1" strike="noStrike">
              <a:solidFill>
                <a:srgbClr val="000000"/>
              </a:solidFill>
              <a:latin typeface="Arial"/>
            </a:endParaRPr>
          </a:p>
          <a:p>
            <a:pPr marL="343080" indent="0" defTabSz="914400">
              <a:lnSpc>
                <a:spcPct val="100000"/>
              </a:lnSpc>
              <a:spcBef>
                <a:spcPts val="479"/>
              </a:spcBef>
              <a:buNone/>
              <a:tabLst>
                <a:tab algn="l" pos="0"/>
              </a:tabLst>
            </a:pPr>
            <a:endParaRPr b="0" lang="en-US" sz="2400" spc="-1" strike="noStrike">
              <a:solidFill>
                <a:srgbClr val="000000"/>
              </a:solidFill>
              <a:latin typeface="Arial"/>
            </a:endParaRPr>
          </a:p>
          <a:p>
            <a:pPr marL="343080" indent="0" defTabSz="914400">
              <a:lnSpc>
                <a:spcPct val="100000"/>
              </a:lnSpc>
              <a:spcBef>
                <a:spcPts val="479"/>
              </a:spcBef>
              <a:buNone/>
              <a:tabLst>
                <a:tab algn="l" pos="0"/>
              </a:tabLst>
            </a:pPr>
            <a:r>
              <a:rPr b="0" lang="en-US" sz="2400" spc="-1" strike="noStrike">
                <a:solidFill>
                  <a:schemeClr val="dk2"/>
                </a:solidFill>
                <a:latin typeface="Century Gothic"/>
              </a:rPr>
              <a:t>2) CT: SVOIJ RZIFV UVZKI IFVVN SRMIF VOVOO DRN</a:t>
            </a:r>
            <a:endParaRPr b="0" lang="en-US" sz="2400" spc="-1" strike="noStrike">
              <a:solidFill>
                <a:srgbClr val="000000"/>
              </a:solidFill>
              <a:latin typeface="Arial"/>
            </a:endParaRPr>
          </a:p>
          <a:p>
            <a:pPr marL="343080" indent="0" defTabSz="914400">
              <a:lnSpc>
                <a:spcPct val="100000"/>
              </a:lnSpc>
              <a:spcBef>
                <a:spcPts val="479"/>
              </a:spcBef>
              <a:buNone/>
              <a:tabLst>
                <a:tab algn="l" pos="0"/>
              </a:tabLst>
            </a:pPr>
            <a:r>
              <a:rPr b="0" lang="en-US" sz="2400" spc="-1" strike="noStrike">
                <a:solidFill>
                  <a:schemeClr val="dk2"/>
                </a:solidFill>
                <a:latin typeface="Century Gothic"/>
              </a:rPr>
              <a:t>pt : destroy the key at the end of the session</a:t>
            </a:r>
            <a:endParaRPr b="0" lang="en-US" sz="2400" spc="-1" strike="noStrike">
              <a:solidFill>
                <a:srgbClr val="000000"/>
              </a:solidFill>
              <a:latin typeface="Arial"/>
            </a:endParaRPr>
          </a:p>
        </p:txBody>
      </p:sp>
      <p:pic>
        <p:nvPicPr>
          <p:cNvPr id="263" name="Picture 4" descr="slide0114_image059"/>
          <p:cNvPicPr/>
          <p:nvPr/>
        </p:nvPicPr>
        <p:blipFill>
          <a:blip r:embed="rId1"/>
          <a:stretch/>
        </p:blipFill>
        <p:spPr>
          <a:xfrm>
            <a:off x="335520" y="1828800"/>
            <a:ext cx="8792280" cy="2437560"/>
          </a:xfrm>
          <a:prstGeom prst="rect">
            <a:avLst/>
          </a:prstGeom>
          <a:ln w="0">
            <a:noFill/>
          </a:ln>
        </p:spPr>
      </p:pic>
    </p:spTree>
  </p:cSld>
  <mc:AlternateContent>
    <mc:Choice Requires="p14">
      <p:transition spd="slow" p14:dur="2000"/>
    </mc:Choice>
    <mc:Fallback>
      <p:transition spd="slow"/>
    </mc:Fallback>
  </mc:AlternateContent>
  <p:timing>
    <p:tnLst>
      <p:par>
        <p:cTn id="46" dur="indefinite" restart="never" nodeType="tmRoot">
          <p:childTnLst>
            <p:seq>
              <p:cTn id="47" dur="indefinite" nodeType="mainSeq">
                <p:childTnLst>
                  <p:par>
                    <p:cTn id="48" fill="hold">
                      <p:stCondLst>
                        <p:cond delay="indefinite"/>
                      </p:stCondLst>
                      <p:childTnLst>
                        <p:par>
                          <p:cTn id="49" fill="hold">
                            <p:stCondLst>
                              <p:cond delay="0"/>
                            </p:stCondLst>
                            <p:childTnLst>
                              <p:par>
                                <p:cTn id="50" nodeType="clickEffect" fill="hold" presetClass="entr" presetID="1">
                                  <p:stCondLst>
                                    <p:cond delay="0"/>
                                  </p:stCondLst>
                                  <p:childTnLst>
                                    <p:set>
                                      <p:cBhvr>
                                        <p:cTn id="51" dur="1" fill="hold">
                                          <p:stCondLst>
                                            <p:cond delay="0"/>
                                          </p:stCondLst>
                                        </p:cTn>
                                        <p:tgtEl>
                                          <p:spTgt spid="262">
                                            <p:txEl>
                                              <p:pRg st="1" end="1"/>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1">
                                  <p:stCondLst>
                                    <p:cond delay="0"/>
                                  </p:stCondLst>
                                  <p:childTnLst>
                                    <p:set>
                                      <p:cBhvr>
                                        <p:cTn id="55" dur="1" fill="hold">
                                          <p:stCondLst>
                                            <p:cond delay="0"/>
                                          </p:stCondLst>
                                        </p:cTn>
                                        <p:tgtEl>
                                          <p:spTgt spid="262">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678960" y="1219320"/>
            <a:ext cx="7625880" cy="724320"/>
          </a:xfrm>
          <a:prstGeom prst="rect">
            <a:avLst/>
          </a:prstGeom>
          <a:noFill/>
          <a:ln w="0">
            <a:noFill/>
          </a:ln>
        </p:spPr>
        <p:txBody>
          <a:bodyPr lIns="91440" rIns="91440" tIns="45720" bIns="45720" anchor="b">
            <a:normAutofit/>
          </a:bodyPr>
          <a:p>
            <a:pPr indent="0" defTabSz="914400">
              <a:lnSpc>
                <a:spcPct val="100000"/>
              </a:lnSpc>
              <a:buNone/>
              <a:tabLst>
                <a:tab algn="l" pos="0"/>
              </a:tabLst>
            </a:pPr>
            <a:r>
              <a:rPr b="0" lang="en-AU" sz="3200" spc="-1" strike="noStrike">
                <a:solidFill>
                  <a:schemeClr val="accent1"/>
                </a:solidFill>
                <a:latin typeface="Century Gothic"/>
              </a:rPr>
              <a:t>Monoa</a:t>
            </a:r>
            <a:r>
              <a:rPr b="0" lang="en-AU" sz="3200" spc="-1" strike="noStrike">
                <a:solidFill>
                  <a:schemeClr val="accent1"/>
                </a:solidFill>
                <a:latin typeface="Century Gothic"/>
              </a:rPr>
              <a:t>lphabe</a:t>
            </a:r>
            <a:r>
              <a:rPr b="0" lang="en-AU" sz="3200" spc="-1" strike="noStrike">
                <a:solidFill>
                  <a:schemeClr val="accent1"/>
                </a:solidFill>
                <a:latin typeface="Century Gothic"/>
              </a:rPr>
              <a:t>tic </a:t>
            </a:r>
            <a:r>
              <a:rPr b="0" lang="en-AU" sz="3200" spc="-1" strike="noStrike">
                <a:solidFill>
                  <a:schemeClr val="accent1"/>
                </a:solidFill>
                <a:latin typeface="Century Gothic"/>
              </a:rPr>
              <a:t>Cipher </a:t>
            </a:r>
            <a:r>
              <a:rPr b="0" lang="en-AU" sz="3200" spc="-1" strike="noStrike">
                <a:solidFill>
                  <a:schemeClr val="accent1"/>
                </a:solidFill>
                <a:latin typeface="Century Gothic"/>
              </a:rPr>
              <a:t>Securit</a:t>
            </a:r>
            <a:r>
              <a:rPr b="0" lang="en-AU" sz="3200" spc="-1" strike="noStrike">
                <a:solidFill>
                  <a:schemeClr val="accent1"/>
                </a:solidFill>
                <a:latin typeface="Century Gothic"/>
              </a:rPr>
              <a:t>y</a:t>
            </a:r>
            <a:endParaRPr b="0" lang="en-US" sz="3200" spc="-1" strike="noStrike">
              <a:solidFill>
                <a:srgbClr val="000000"/>
              </a:solidFill>
              <a:latin typeface="Arial"/>
            </a:endParaRPr>
          </a:p>
        </p:txBody>
      </p:sp>
      <p:sp>
        <p:nvSpPr>
          <p:cNvPr id="265" name="PlaceHolder 2"/>
          <p:cNvSpPr>
            <a:spLocks noGrp="1"/>
          </p:cNvSpPr>
          <p:nvPr>
            <p:ph/>
          </p:nvPr>
        </p:nvSpPr>
        <p:spPr>
          <a:xfrm>
            <a:off x="380880" y="2438280"/>
            <a:ext cx="8457480" cy="4525200"/>
          </a:xfrm>
          <a:prstGeom prst="rect">
            <a:avLst/>
          </a:prstGeom>
          <a:noFill/>
          <a:ln w="0">
            <a:noFill/>
          </a:ln>
        </p:spPr>
        <p:txBody>
          <a:bodyPr lIns="91440" rIns="91440" tIns="45720" bIns="45720" anchor="t">
            <a:noAutofit/>
          </a:bodyPr>
          <a:p>
            <a:pPr marL="343080" indent="-274320" defTabSz="914400">
              <a:lnSpc>
                <a:spcPct val="120000"/>
              </a:lnSpc>
              <a:spcBef>
                <a:spcPts val="479"/>
              </a:spcBef>
              <a:buClr>
                <a:srgbClr val="94c600"/>
              </a:buClr>
              <a:buSzPct val="76000"/>
              <a:buFont typeface="Wingdings 2" charset="2"/>
              <a:buChar char=""/>
            </a:pPr>
            <a:r>
              <a:rPr b="0" lang="en-AU" sz="2400" spc="-1" strike="noStrike">
                <a:solidFill>
                  <a:schemeClr val="dk2"/>
                </a:solidFill>
                <a:latin typeface="Century Gothic"/>
              </a:rPr>
              <a:t>What does a key look like?</a:t>
            </a:r>
            <a:endParaRPr b="0" lang="en-US" sz="2400" spc="-1" strike="noStrike">
              <a:solidFill>
                <a:srgbClr val="000000"/>
              </a:solidFill>
              <a:latin typeface="Arial"/>
            </a:endParaRPr>
          </a:p>
          <a:p>
            <a:pPr marL="343080" indent="-274320" defTabSz="914400">
              <a:lnSpc>
                <a:spcPct val="120000"/>
              </a:lnSpc>
              <a:spcBef>
                <a:spcPts val="479"/>
              </a:spcBef>
              <a:buClr>
                <a:srgbClr val="94c600"/>
              </a:buClr>
              <a:buSzPct val="76000"/>
              <a:buFont typeface="Wingdings 2" charset="2"/>
              <a:buChar char=""/>
            </a:pPr>
            <a:r>
              <a:rPr b="0" lang="en-AU" sz="2400" spc="-1" strike="noStrike">
                <a:solidFill>
                  <a:schemeClr val="dk2"/>
                </a:solidFill>
                <a:latin typeface="Century Gothic"/>
              </a:rPr>
              <a:t>Now we have a total of 26! = 4 x 10</a:t>
            </a:r>
            <a:r>
              <a:rPr b="0" lang="en-AU" sz="2400" spc="-1" strike="noStrike" baseline="30000">
                <a:solidFill>
                  <a:schemeClr val="dk2"/>
                </a:solidFill>
                <a:latin typeface="Century Gothic"/>
              </a:rPr>
              <a:t>26</a:t>
            </a:r>
            <a:r>
              <a:rPr b="0" lang="en-AU" sz="2400" spc="-1" strike="noStrike">
                <a:solidFill>
                  <a:schemeClr val="dk2"/>
                </a:solidFill>
                <a:latin typeface="Century Gothic"/>
              </a:rPr>
              <a:t> keys. </a:t>
            </a:r>
            <a:endParaRPr b="0" lang="en-US" sz="2400" spc="-1" strike="noStrike">
              <a:solidFill>
                <a:srgbClr val="000000"/>
              </a:solidFill>
              <a:latin typeface="Arial"/>
            </a:endParaRPr>
          </a:p>
          <a:p>
            <a:pPr marL="343080" indent="-274320" defTabSz="914400">
              <a:lnSpc>
                <a:spcPct val="120000"/>
              </a:lnSpc>
              <a:spcBef>
                <a:spcPts val="479"/>
              </a:spcBef>
              <a:buClr>
                <a:srgbClr val="94c600"/>
              </a:buClr>
              <a:buSzPct val="76000"/>
              <a:buFont typeface="Wingdings 2" charset="2"/>
              <a:buChar char=""/>
            </a:pPr>
            <a:r>
              <a:rPr b="0" lang="en-AU" sz="2400" spc="-1" strike="noStrike">
                <a:solidFill>
                  <a:schemeClr val="dk2"/>
                </a:solidFill>
                <a:latin typeface="Century Gothic"/>
              </a:rPr>
              <a:t>With so many keys, it is secure against brute-force attacks.</a:t>
            </a:r>
            <a:endParaRPr b="0" lang="en-US" sz="2400" spc="-1" strike="noStrike">
              <a:solidFill>
                <a:srgbClr val="000000"/>
              </a:solidFill>
              <a:latin typeface="Arial"/>
            </a:endParaRPr>
          </a:p>
          <a:p>
            <a:pPr marL="343080" indent="-274320" defTabSz="914400">
              <a:lnSpc>
                <a:spcPct val="120000"/>
              </a:lnSpc>
              <a:spcBef>
                <a:spcPts val="479"/>
              </a:spcBef>
              <a:buClr>
                <a:srgbClr val="94c600"/>
              </a:buClr>
              <a:buSzPct val="76000"/>
              <a:buFont typeface="Wingdings 2" charset="2"/>
              <a:buChar char=""/>
            </a:pPr>
            <a:r>
              <a:rPr b="0" lang="en-AU" sz="2400" spc="-1" strike="noStrike">
                <a:solidFill>
                  <a:schemeClr val="dk2"/>
                </a:solidFill>
                <a:latin typeface="Century Gothic"/>
              </a:rPr>
              <a:t>But not secure against some cryptanalytic attacks.</a:t>
            </a:r>
            <a:endParaRPr b="0" lang="en-US" sz="2400" spc="-1" strike="noStrike">
              <a:solidFill>
                <a:srgbClr val="000000"/>
              </a:solidFill>
              <a:latin typeface="Arial"/>
            </a:endParaRPr>
          </a:p>
          <a:p>
            <a:pPr marL="343080" indent="-274320" defTabSz="914400">
              <a:lnSpc>
                <a:spcPct val="120000"/>
              </a:lnSpc>
              <a:spcBef>
                <a:spcPts val="479"/>
              </a:spcBef>
              <a:buClr>
                <a:srgbClr val="94c600"/>
              </a:buClr>
              <a:buSzPct val="76000"/>
              <a:buFont typeface="Wingdings 2" charset="2"/>
              <a:buChar char=""/>
            </a:pPr>
            <a:r>
              <a:rPr b="0" lang="en-US" sz="2400" spc="-1" strike="noStrike">
                <a:solidFill>
                  <a:schemeClr val="dk2"/>
                </a:solidFill>
                <a:latin typeface="Century Gothic"/>
              </a:rPr>
              <a:t>Problem is language characteristics.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56" dur="indefinite" restart="never" nodeType="tmRoot">
          <p:childTnLst>
            <p:seq>
              <p:cTn id="57" dur="indefinite" nodeType="mainSeq">
                <p:childTnLst>
                  <p:par>
                    <p:cTn id="58" fill="hold">
                      <p:stCondLst>
                        <p:cond delay="indefinite"/>
                      </p:stCondLst>
                      <p:childTnLst>
                        <p:par>
                          <p:cTn id="59" fill="hold">
                            <p:stCondLst>
                              <p:cond delay="0"/>
                            </p:stCondLst>
                            <p:childTnLst>
                              <p:par>
                                <p:cTn id="60" nodeType="clickEffect" fill="hold" presetClass="entr" presetID="2" presetSubtype="4">
                                  <p:stCondLst>
                                    <p:cond delay="0"/>
                                  </p:stCondLst>
                                  <p:childTnLst>
                                    <p:set>
                                      <p:cBhvr>
                                        <p:cTn id="61" dur="1" fill="hold">
                                          <p:stCondLst>
                                            <p:cond delay="0"/>
                                          </p:stCondLst>
                                        </p:cTn>
                                        <p:tgtEl>
                                          <p:spTgt spid="265">
                                            <p:txEl>
                                              <p:pRg st="1" end="1"/>
                                            </p:txEl>
                                          </p:spTgt>
                                        </p:tgtEl>
                                        <p:attrNameLst>
                                          <p:attrName>style.visibility</p:attrName>
                                        </p:attrNameLst>
                                      </p:cBhvr>
                                      <p:to>
                                        <p:strVal val="visible"/>
                                      </p:to>
                                    </p:set>
                                    <p:anim calcmode="lin" valueType="num">
                                      <p:cBhvr additive="repl">
                                        <p:cTn id="62" dur="500" fill="hold"/>
                                        <p:tgtEl>
                                          <p:spTgt spid="265">
                                            <p:txEl>
                                              <p:pRg st="1" end="1"/>
                                            </p:txEl>
                                          </p:spTgt>
                                        </p:tgtEl>
                                        <p:attrNameLst>
                                          <p:attrName>ppt_x</p:attrName>
                                        </p:attrNameLst>
                                      </p:cBhvr>
                                      <p:tavLst>
                                        <p:tav tm="0">
                                          <p:val>
                                            <p:strVal val="#ppt_x"/>
                                          </p:val>
                                        </p:tav>
                                        <p:tav tm="100000">
                                          <p:val>
                                            <p:strVal val="#ppt_x"/>
                                          </p:val>
                                        </p:tav>
                                      </p:tavLst>
                                    </p:anim>
                                    <p:anim calcmode="lin" valueType="num">
                                      <p:cBhvr additive="repl">
                                        <p:cTn id="63" dur="500" fill="hold"/>
                                        <p:tgtEl>
                                          <p:spTgt spid="265">
                                            <p:txEl>
                                              <p:pRg st="1" end="1"/>
                                            </p:txEl>
                                          </p:spTgt>
                                        </p:tgtEl>
                                        <p:attrNameLst>
                                          <p:attrName>ppt_y</p:attrName>
                                        </p:attrNameLst>
                                      </p:cBhvr>
                                      <p:tavLst>
                                        <p:tav tm="0">
                                          <p:val>
                                            <p:strVal val="1+#ppt_h/2"/>
                                          </p:val>
                                        </p:tav>
                                        <p:tav tm="100000">
                                          <p:val>
                                            <p:strVal val="#ppt_y"/>
                                          </p:val>
                                        </p:tav>
                                      </p:tavLst>
                                    </p:anim>
                                  </p:childTnLst>
                                </p:cTn>
                              </p:par>
                              <p:par>
                                <p:cTn id="64" nodeType="withEffect" fill="hold" presetClass="entr" presetID="2" presetSubtype="4">
                                  <p:stCondLst>
                                    <p:cond delay="0"/>
                                  </p:stCondLst>
                                  <p:childTnLst>
                                    <p:set>
                                      <p:cBhvr>
                                        <p:cTn id="65" dur="1" fill="hold">
                                          <p:stCondLst>
                                            <p:cond delay="0"/>
                                          </p:stCondLst>
                                        </p:cTn>
                                        <p:tgtEl>
                                          <p:spTgt spid="265">
                                            <p:txEl>
                                              <p:pRg st="2" end="2"/>
                                            </p:txEl>
                                          </p:spTgt>
                                        </p:tgtEl>
                                        <p:attrNameLst>
                                          <p:attrName>style.visibility</p:attrName>
                                        </p:attrNameLst>
                                      </p:cBhvr>
                                      <p:to>
                                        <p:strVal val="visible"/>
                                      </p:to>
                                    </p:set>
                                    <p:anim calcmode="lin" valueType="num">
                                      <p:cBhvr additive="repl">
                                        <p:cTn id="66" dur="500" fill="hold"/>
                                        <p:tgtEl>
                                          <p:spTgt spid="265">
                                            <p:txEl>
                                              <p:pRg st="2" end="2"/>
                                            </p:txEl>
                                          </p:spTgt>
                                        </p:tgtEl>
                                        <p:attrNameLst>
                                          <p:attrName>ppt_x</p:attrName>
                                        </p:attrNameLst>
                                      </p:cBhvr>
                                      <p:tavLst>
                                        <p:tav tm="0">
                                          <p:val>
                                            <p:strVal val="#ppt_x"/>
                                          </p:val>
                                        </p:tav>
                                        <p:tav tm="100000">
                                          <p:val>
                                            <p:strVal val="#ppt_x"/>
                                          </p:val>
                                        </p:tav>
                                      </p:tavLst>
                                    </p:anim>
                                    <p:anim calcmode="lin" valueType="num">
                                      <p:cBhvr additive="repl">
                                        <p:cTn id="67" dur="500" fill="hold"/>
                                        <p:tgtEl>
                                          <p:spTgt spid="265">
                                            <p:txEl>
                                              <p:pRg st="2" end="2"/>
                                            </p:txEl>
                                          </p:spTgt>
                                        </p:tgtEl>
                                        <p:attrNameLst>
                                          <p:attrName>ppt_y</p:attrName>
                                        </p:attrNameLst>
                                      </p:cBhvr>
                                      <p:tavLst>
                                        <p:tav tm="0">
                                          <p:val>
                                            <p:strVal val="1+#ppt_h/2"/>
                                          </p:val>
                                        </p:tav>
                                        <p:tav tm="100000">
                                          <p:val>
                                            <p:strVal val="#ppt_y"/>
                                          </p:val>
                                        </p:tav>
                                      </p:tavLst>
                                    </p:anim>
                                  </p:childTnLst>
                                </p:cTn>
                              </p:par>
                              <p:par>
                                <p:cTn id="68" nodeType="withEffect" fill="hold" presetClass="entr" presetID="2" presetSubtype="4">
                                  <p:stCondLst>
                                    <p:cond delay="0"/>
                                  </p:stCondLst>
                                  <p:childTnLst>
                                    <p:set>
                                      <p:cBhvr>
                                        <p:cTn id="69" dur="1" fill="hold">
                                          <p:stCondLst>
                                            <p:cond delay="0"/>
                                          </p:stCondLst>
                                        </p:cTn>
                                        <p:tgtEl>
                                          <p:spTgt spid="265">
                                            <p:txEl>
                                              <p:pRg st="3" end="3"/>
                                            </p:txEl>
                                          </p:spTgt>
                                        </p:tgtEl>
                                        <p:attrNameLst>
                                          <p:attrName>style.visibility</p:attrName>
                                        </p:attrNameLst>
                                      </p:cBhvr>
                                      <p:to>
                                        <p:strVal val="visible"/>
                                      </p:to>
                                    </p:set>
                                    <p:anim calcmode="lin" valueType="num">
                                      <p:cBhvr additive="repl">
                                        <p:cTn id="70" dur="500" fill="hold"/>
                                        <p:tgtEl>
                                          <p:spTgt spid="265">
                                            <p:txEl>
                                              <p:pRg st="3" end="3"/>
                                            </p:txEl>
                                          </p:spTgt>
                                        </p:tgtEl>
                                        <p:attrNameLst>
                                          <p:attrName>ppt_x</p:attrName>
                                        </p:attrNameLst>
                                      </p:cBhvr>
                                      <p:tavLst>
                                        <p:tav tm="0">
                                          <p:val>
                                            <p:strVal val="#ppt_x"/>
                                          </p:val>
                                        </p:tav>
                                        <p:tav tm="100000">
                                          <p:val>
                                            <p:strVal val="#ppt_x"/>
                                          </p:val>
                                        </p:tav>
                                      </p:tavLst>
                                    </p:anim>
                                    <p:anim calcmode="lin" valueType="num">
                                      <p:cBhvr additive="repl">
                                        <p:cTn id="71" dur="500" fill="hold"/>
                                        <p:tgtEl>
                                          <p:spTgt spid="265">
                                            <p:txEl>
                                              <p:pRg st="3" end="3"/>
                                            </p:txEl>
                                          </p:spTgt>
                                        </p:tgtEl>
                                        <p:attrNameLst>
                                          <p:attrName>ppt_y</p:attrName>
                                        </p:attrNameLst>
                                      </p:cBhvr>
                                      <p:tavLst>
                                        <p:tav tm="0">
                                          <p:val>
                                            <p:strVal val="1+#ppt_h/2"/>
                                          </p:val>
                                        </p:tav>
                                        <p:tav tm="100000">
                                          <p:val>
                                            <p:strVal val="#ppt_y"/>
                                          </p:val>
                                        </p:tav>
                                      </p:tavLst>
                                    </p:anim>
                                  </p:childTnLst>
                                </p:cTn>
                              </p:par>
                              <p:par>
                                <p:cTn id="72" nodeType="withEffect" fill="hold" presetClass="entr" presetID="2" presetSubtype="4">
                                  <p:stCondLst>
                                    <p:cond delay="0"/>
                                  </p:stCondLst>
                                  <p:childTnLst>
                                    <p:set>
                                      <p:cBhvr>
                                        <p:cTn id="73" dur="1" fill="hold">
                                          <p:stCondLst>
                                            <p:cond delay="0"/>
                                          </p:stCondLst>
                                        </p:cTn>
                                        <p:tgtEl>
                                          <p:spTgt spid="265">
                                            <p:txEl>
                                              <p:pRg st="4" end="4"/>
                                            </p:txEl>
                                          </p:spTgt>
                                        </p:tgtEl>
                                        <p:attrNameLst>
                                          <p:attrName>style.visibility</p:attrName>
                                        </p:attrNameLst>
                                      </p:cBhvr>
                                      <p:to>
                                        <p:strVal val="visible"/>
                                      </p:to>
                                    </p:set>
                                    <p:anim calcmode="lin" valueType="num">
                                      <p:cBhvr additive="repl">
                                        <p:cTn id="74" dur="500" fill="hold"/>
                                        <p:tgtEl>
                                          <p:spTgt spid="265">
                                            <p:txEl>
                                              <p:pRg st="4" end="4"/>
                                            </p:txEl>
                                          </p:spTgt>
                                        </p:tgtEl>
                                        <p:attrNameLst>
                                          <p:attrName>ppt_x</p:attrName>
                                        </p:attrNameLst>
                                      </p:cBhvr>
                                      <p:tavLst>
                                        <p:tav tm="0">
                                          <p:val>
                                            <p:strVal val="#ppt_x"/>
                                          </p:val>
                                        </p:tav>
                                        <p:tav tm="100000">
                                          <p:val>
                                            <p:strVal val="#ppt_x"/>
                                          </p:val>
                                        </p:tav>
                                      </p:tavLst>
                                    </p:anim>
                                    <p:anim calcmode="lin" valueType="num">
                                      <p:cBhvr additive="repl">
                                        <p:cTn id="75" dur="500" fill="hold"/>
                                        <p:tgtEl>
                                          <p:spTgt spid="26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title"/>
          </p:nvPr>
        </p:nvSpPr>
        <p:spPr>
          <a:xfrm>
            <a:off x="1043640" y="1027800"/>
            <a:ext cx="7023960" cy="1142280"/>
          </a:xfrm>
          <a:prstGeom prst="rect">
            <a:avLst/>
          </a:prstGeom>
          <a:noFill/>
          <a:ln w="0">
            <a:noFill/>
          </a:ln>
        </p:spPr>
        <p:txBody>
          <a:bodyPr lIns="91440" rIns="91440" tIns="45720" bIns="45720" anchor="b">
            <a:normAutofit fontScale="87222"/>
          </a:bodyPr>
          <a:p>
            <a:pPr indent="0" defTabSz="914400">
              <a:lnSpc>
                <a:spcPct val="100000"/>
              </a:lnSpc>
              <a:buNone/>
              <a:tabLst>
                <a:tab algn="l" pos="0"/>
              </a:tabLst>
            </a:pPr>
            <a:r>
              <a:rPr b="0" lang="en-AU" sz="4000" spc="-1" strike="noStrike">
                <a:solidFill>
                  <a:schemeClr val="accent1"/>
                </a:solidFill>
                <a:latin typeface="Century Gothic"/>
              </a:rPr>
              <a:t>Language Statistics and </a:t>
            </a:r>
            <a:r>
              <a:rPr b="0" lang="en-AU" sz="4000" spc="-1" strike="noStrike">
                <a:solidFill>
                  <a:schemeClr val="accent1"/>
                </a:solidFill>
                <a:latin typeface="Century Gothic"/>
              </a:rPr>
              <a:t>Cryptanalysis</a:t>
            </a:r>
            <a:endParaRPr b="0" lang="en-US" sz="4000" spc="-1" strike="noStrike">
              <a:solidFill>
                <a:srgbClr val="000000"/>
              </a:solidFill>
              <a:latin typeface="Arial"/>
            </a:endParaRPr>
          </a:p>
        </p:txBody>
      </p:sp>
      <p:sp>
        <p:nvSpPr>
          <p:cNvPr id="267" name="PlaceHolder 2"/>
          <p:cNvSpPr>
            <a:spLocks noGrp="1"/>
          </p:cNvSpPr>
          <p:nvPr>
            <p:ph/>
          </p:nvPr>
        </p:nvSpPr>
        <p:spPr>
          <a:xfrm>
            <a:off x="1043640" y="2323800"/>
            <a:ext cx="6776640" cy="3508200"/>
          </a:xfrm>
          <a:prstGeom prst="rect">
            <a:avLst/>
          </a:prstGeom>
          <a:noFill/>
          <a:ln w="0">
            <a:noFill/>
          </a:ln>
        </p:spPr>
        <p:txBody>
          <a:bodyPr lIns="91440" rIns="91440" tIns="45720" bIns="45720" anchor="t">
            <a:normAutofit fontScale="87222"/>
          </a:bodyPr>
          <a:p>
            <a:pPr marL="343080" indent="-274320" defTabSz="914400">
              <a:lnSpc>
                <a:spcPct val="100000"/>
              </a:lnSpc>
              <a:spcBef>
                <a:spcPts val="561"/>
              </a:spcBef>
              <a:buClr>
                <a:srgbClr val="94c600"/>
              </a:buClr>
              <a:buSzPct val="76000"/>
              <a:buFont typeface="Wingdings 2" charset="2"/>
              <a:buChar char=""/>
            </a:pPr>
            <a:r>
              <a:rPr b="0" lang="en-US" sz="2800" spc="-1" strike="noStrike">
                <a:solidFill>
                  <a:schemeClr val="dk2"/>
                </a:solidFill>
                <a:latin typeface="Century Gothic"/>
              </a:rPr>
              <a:t>Human languages are not random.</a:t>
            </a:r>
            <a:endParaRPr b="0" lang="en-US" sz="2800" spc="-1" strike="noStrike">
              <a:solidFill>
                <a:srgbClr val="000000"/>
              </a:solidFill>
              <a:latin typeface="Arial"/>
            </a:endParaRPr>
          </a:p>
          <a:p>
            <a:pPr indent="0" defTabSz="914400">
              <a:lnSpc>
                <a:spcPct val="100000"/>
              </a:lnSpc>
              <a:spcBef>
                <a:spcPts val="159"/>
              </a:spcBef>
              <a:buNone/>
              <a:tabLst>
                <a:tab algn="l" pos="0"/>
              </a:tabLst>
            </a:pPr>
            <a:endParaRPr b="0" lang="en-US" sz="800" spc="-1" strike="noStrike">
              <a:solidFill>
                <a:srgbClr val="000000"/>
              </a:solidFill>
              <a:latin typeface="Arial"/>
            </a:endParaRPr>
          </a:p>
          <a:p>
            <a:pPr marL="343080" indent="-274320" defTabSz="914400">
              <a:lnSpc>
                <a:spcPct val="100000"/>
              </a:lnSpc>
              <a:spcBef>
                <a:spcPts val="561"/>
              </a:spcBef>
              <a:buClr>
                <a:srgbClr val="94c600"/>
              </a:buClr>
              <a:buSzPct val="76000"/>
              <a:buFont typeface="Wingdings 2" charset="2"/>
              <a:buChar char=""/>
              <a:tabLst>
                <a:tab algn="l" pos="0"/>
              </a:tabLst>
            </a:pPr>
            <a:r>
              <a:rPr b="0" lang="en-US" sz="2800" spc="-1" strike="noStrike">
                <a:solidFill>
                  <a:schemeClr val="dk2"/>
                </a:solidFill>
                <a:latin typeface="Century Gothic"/>
              </a:rPr>
              <a:t>Letters are not equally frequently used. </a:t>
            </a:r>
            <a:endParaRPr b="0" lang="en-US" sz="2800" spc="-1" strike="noStrike">
              <a:solidFill>
                <a:srgbClr val="000000"/>
              </a:solidFill>
              <a:latin typeface="Arial"/>
            </a:endParaRPr>
          </a:p>
          <a:p>
            <a:pPr indent="0" defTabSz="914400">
              <a:lnSpc>
                <a:spcPct val="100000"/>
              </a:lnSpc>
              <a:spcBef>
                <a:spcPts val="159"/>
              </a:spcBef>
              <a:buNone/>
              <a:tabLst>
                <a:tab algn="l" pos="0"/>
              </a:tabLst>
            </a:pPr>
            <a:endParaRPr b="0" lang="en-US" sz="800" spc="-1" strike="noStrike">
              <a:solidFill>
                <a:srgbClr val="000000"/>
              </a:solidFill>
              <a:latin typeface="Arial"/>
            </a:endParaRPr>
          </a:p>
          <a:p>
            <a:pPr marL="343080" indent="-274320" defTabSz="914400">
              <a:lnSpc>
                <a:spcPct val="100000"/>
              </a:lnSpc>
              <a:spcBef>
                <a:spcPts val="561"/>
              </a:spcBef>
              <a:buClr>
                <a:srgbClr val="94c600"/>
              </a:buClr>
              <a:buSzPct val="76000"/>
              <a:buFont typeface="Wingdings 2" charset="2"/>
              <a:buChar char=""/>
              <a:tabLst>
                <a:tab algn="l" pos="0"/>
              </a:tabLst>
            </a:pPr>
            <a:r>
              <a:rPr b="0" lang="en-US" sz="2800" spc="-1" strike="noStrike">
                <a:solidFill>
                  <a:schemeClr val="dk2"/>
                </a:solidFill>
                <a:latin typeface="Century Gothic"/>
              </a:rPr>
              <a:t>In English, E is by far the most common letter, followed by T, R, N, I, O, A, S. </a:t>
            </a:r>
            <a:endParaRPr b="0" lang="en-US" sz="2800" spc="-1" strike="noStrike">
              <a:solidFill>
                <a:srgbClr val="000000"/>
              </a:solidFill>
              <a:latin typeface="Arial"/>
            </a:endParaRPr>
          </a:p>
          <a:p>
            <a:pPr indent="0" defTabSz="914400">
              <a:lnSpc>
                <a:spcPct val="100000"/>
              </a:lnSpc>
              <a:spcBef>
                <a:spcPts val="159"/>
              </a:spcBef>
              <a:buNone/>
              <a:tabLst>
                <a:tab algn="l" pos="0"/>
              </a:tabLst>
            </a:pPr>
            <a:endParaRPr b="0" lang="en-US" sz="800" spc="-1" strike="noStrike">
              <a:solidFill>
                <a:srgbClr val="000000"/>
              </a:solidFill>
              <a:latin typeface="Arial"/>
            </a:endParaRPr>
          </a:p>
          <a:p>
            <a:pPr marL="343080" indent="-274320" defTabSz="914400">
              <a:lnSpc>
                <a:spcPct val="100000"/>
              </a:lnSpc>
              <a:spcBef>
                <a:spcPts val="561"/>
              </a:spcBef>
              <a:buClr>
                <a:srgbClr val="94c600"/>
              </a:buClr>
              <a:buSzPct val="76000"/>
              <a:buFont typeface="Wingdings 2" charset="2"/>
              <a:buChar char=""/>
              <a:tabLst>
                <a:tab algn="l" pos="0"/>
              </a:tabLst>
            </a:pPr>
            <a:r>
              <a:rPr b="0" lang="en-US" sz="2800" spc="-1" strike="noStrike">
                <a:solidFill>
                  <a:schemeClr val="dk2"/>
                </a:solidFill>
                <a:latin typeface="Century Gothic"/>
              </a:rPr>
              <a:t>Other letters like Z, J, K, Q, X are fairly rare. </a:t>
            </a:r>
            <a:endParaRPr b="0" lang="en-US" sz="2800" spc="-1" strike="noStrike">
              <a:solidFill>
                <a:srgbClr val="000000"/>
              </a:solidFill>
              <a:latin typeface="Arial"/>
            </a:endParaRPr>
          </a:p>
          <a:p>
            <a:pPr indent="0" defTabSz="914400">
              <a:lnSpc>
                <a:spcPct val="100000"/>
              </a:lnSpc>
              <a:spcBef>
                <a:spcPts val="159"/>
              </a:spcBef>
              <a:buNone/>
              <a:tabLst>
                <a:tab algn="l" pos="0"/>
              </a:tabLst>
            </a:pPr>
            <a:endParaRPr b="0" lang="en-US" sz="800" spc="-1" strike="noStrike">
              <a:solidFill>
                <a:srgbClr val="000000"/>
              </a:solidFill>
              <a:latin typeface="Arial"/>
            </a:endParaRPr>
          </a:p>
          <a:p>
            <a:pPr marL="343080" indent="-274320" defTabSz="914400">
              <a:lnSpc>
                <a:spcPct val="100000"/>
              </a:lnSpc>
              <a:spcBef>
                <a:spcPts val="561"/>
              </a:spcBef>
              <a:buClr>
                <a:srgbClr val="94c600"/>
              </a:buClr>
              <a:buSzPct val="76000"/>
              <a:buFont typeface="Wingdings 2" charset="2"/>
              <a:buChar char=""/>
              <a:tabLst>
                <a:tab algn="l" pos="0"/>
              </a:tabLst>
            </a:pPr>
            <a:r>
              <a:rPr b="0" lang="en-US" sz="2800" spc="-1" strike="noStrike">
                <a:solidFill>
                  <a:schemeClr val="dk2"/>
                </a:solidFill>
                <a:latin typeface="Century Gothic"/>
              </a:rPr>
              <a:t>There are tables of single, double &amp; triple letter frequencies for various languages</a:t>
            </a:r>
            <a:endParaRPr b="0" lang="en-US" sz="2800" spc="-1" strike="noStrike">
              <a:solidFill>
                <a:srgbClr val="000000"/>
              </a:solidFill>
              <a:latin typeface="Arial"/>
            </a:endParaRPr>
          </a:p>
          <a:p>
            <a:pPr indent="0" defTabSz="914400">
              <a:lnSpc>
                <a:spcPct val="100000"/>
              </a:lnSpc>
              <a:spcBef>
                <a:spcPts val="561"/>
              </a:spcBef>
              <a:buNone/>
              <a:tabLst>
                <a:tab algn="l" pos="0"/>
              </a:tabLst>
            </a:pP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PlaceHolder 1"/>
          <p:cNvSpPr>
            <a:spLocks noGrp="1"/>
          </p:cNvSpPr>
          <p:nvPr>
            <p:ph type="title"/>
          </p:nvPr>
        </p:nvSpPr>
        <p:spPr>
          <a:xfrm>
            <a:off x="1043640" y="1027800"/>
            <a:ext cx="7023960" cy="1142280"/>
          </a:xfrm>
          <a:prstGeom prst="rect">
            <a:avLst/>
          </a:prstGeom>
          <a:noFill/>
          <a:ln w="0">
            <a:noFill/>
          </a:ln>
        </p:spPr>
        <p:txBody>
          <a:bodyPr lIns="91440" rIns="91440" tIns="45720" bIns="45720" anchor="b">
            <a:noAutofit/>
          </a:bodyPr>
          <a:p>
            <a:pPr indent="0" defTabSz="914400">
              <a:lnSpc>
                <a:spcPct val="100000"/>
              </a:lnSpc>
              <a:buNone/>
              <a:tabLst>
                <a:tab algn="l" pos="0"/>
              </a:tabLst>
            </a:pPr>
            <a:r>
              <a:rPr b="0" lang="en-AU" sz="4000" spc="-1" strike="noStrike">
                <a:solidFill>
                  <a:schemeClr val="accent1"/>
                </a:solidFill>
                <a:latin typeface="Century Gothic"/>
              </a:rPr>
              <a:t>English Letter Frequencies</a:t>
            </a:r>
            <a:endParaRPr b="0" lang="en-US" sz="4000" spc="-1" strike="noStrike">
              <a:solidFill>
                <a:srgbClr val="000000"/>
              </a:solidFill>
              <a:latin typeface="Arial"/>
            </a:endParaRPr>
          </a:p>
        </p:txBody>
      </p:sp>
      <p:pic>
        <p:nvPicPr>
          <p:cNvPr id="269" name="Picture 6" descr=""/>
          <p:cNvPicPr/>
          <p:nvPr/>
        </p:nvPicPr>
        <p:blipFill>
          <a:blip r:embed="rId1"/>
          <a:stretch/>
        </p:blipFill>
        <p:spPr>
          <a:xfrm>
            <a:off x="685800" y="990720"/>
            <a:ext cx="7689600" cy="540936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1043640" y="1027800"/>
            <a:ext cx="7023960" cy="1142280"/>
          </a:xfrm>
          <a:prstGeom prst="rect">
            <a:avLst/>
          </a:prstGeom>
          <a:noFill/>
          <a:ln w="0">
            <a:noFill/>
          </a:ln>
        </p:spPr>
        <p:txBody>
          <a:bodyPr lIns="91440" rIns="91440" tIns="45720" bIns="45720" anchor="b">
            <a:normAutofit fontScale="87222"/>
          </a:bodyPr>
          <a:p>
            <a:pPr indent="0" defTabSz="914400">
              <a:lnSpc>
                <a:spcPct val="100000"/>
              </a:lnSpc>
              <a:buNone/>
              <a:tabLst>
                <a:tab algn="l" pos="0"/>
              </a:tabLst>
            </a:pPr>
            <a:r>
              <a:rPr b="0" lang="en-US" sz="4000" spc="-1" strike="noStrike">
                <a:solidFill>
                  <a:schemeClr val="accent1"/>
                </a:solidFill>
                <a:latin typeface="Century Gothic"/>
              </a:rPr>
              <a:t>Statistics for double &amp; triple letters</a:t>
            </a:r>
            <a:endParaRPr b="0" lang="en-US" sz="4000" spc="-1" strike="noStrike">
              <a:solidFill>
                <a:srgbClr val="000000"/>
              </a:solidFill>
              <a:latin typeface="Arial"/>
            </a:endParaRPr>
          </a:p>
        </p:txBody>
      </p:sp>
      <p:sp>
        <p:nvSpPr>
          <p:cNvPr id="271" name="PlaceHolder 2"/>
          <p:cNvSpPr>
            <a:spLocks noGrp="1"/>
          </p:cNvSpPr>
          <p:nvPr>
            <p:ph/>
          </p:nvPr>
        </p:nvSpPr>
        <p:spPr>
          <a:xfrm>
            <a:off x="1043640" y="2323800"/>
            <a:ext cx="6776640" cy="3508200"/>
          </a:xfrm>
          <a:prstGeom prst="rect">
            <a:avLst/>
          </a:prstGeom>
          <a:noFill/>
          <a:ln w="0">
            <a:noFill/>
          </a:ln>
        </p:spPr>
        <p:txBody>
          <a:bodyPr lIns="91440" rIns="91440" tIns="45720" bIns="45720" anchor="t">
            <a:no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In decreasing order of frequency</a:t>
            </a:r>
            <a:endParaRPr b="0" lang="en-US" sz="2400" spc="-1" strike="noStrike">
              <a:solidFill>
                <a:srgbClr val="000000"/>
              </a:solidFill>
              <a:latin typeface="Arial"/>
            </a:endParaRPr>
          </a:p>
          <a:p>
            <a:pPr indent="0" defTabSz="914400">
              <a:lnSpc>
                <a:spcPct val="100000"/>
              </a:lnSpc>
              <a:spcBef>
                <a:spcPts val="479"/>
              </a:spcBef>
              <a:buNone/>
              <a:tabLst>
                <a:tab algn="l" pos="0"/>
              </a:tabLst>
            </a:pPr>
            <a:endParaRPr b="0" lang="en-US" sz="2400" spc="-1" strike="noStrike">
              <a:solidFill>
                <a:srgbClr val="000000"/>
              </a:solidFill>
              <a:latin typeface="Arial"/>
            </a:endParaRPr>
          </a:p>
          <a:p>
            <a:pPr marL="343080" indent="-274320" defTabSz="914400">
              <a:lnSpc>
                <a:spcPct val="100000"/>
              </a:lnSpc>
              <a:spcBef>
                <a:spcPts val="479"/>
              </a:spcBef>
              <a:buClr>
                <a:srgbClr val="94c600"/>
              </a:buClr>
              <a:buSzPct val="76000"/>
              <a:buFont typeface="Wingdings 2" charset="2"/>
              <a:buChar char=""/>
              <a:tabLst>
                <a:tab algn="l" pos="0"/>
              </a:tabLst>
            </a:pPr>
            <a:r>
              <a:rPr b="0" lang="en-US" sz="2400" spc="-1" strike="noStrike">
                <a:solidFill>
                  <a:schemeClr val="dk2"/>
                </a:solidFill>
                <a:latin typeface="Century Gothic"/>
              </a:rPr>
              <a:t>Double letters (Digram frequency):</a:t>
            </a:r>
            <a:endParaRPr b="0" lang="en-US" sz="2400" spc="-1" strike="noStrike">
              <a:solidFill>
                <a:srgbClr val="000000"/>
              </a:solidFill>
              <a:latin typeface="Arial"/>
            </a:endParaRPr>
          </a:p>
          <a:p>
            <a:pPr marL="343080" indent="0" defTabSz="914400">
              <a:lnSpc>
                <a:spcPct val="100000"/>
              </a:lnSpc>
              <a:spcBef>
                <a:spcPts val="479"/>
              </a:spcBef>
              <a:buNone/>
              <a:tabLst>
                <a:tab algn="l" pos="0"/>
              </a:tabLst>
            </a:pPr>
            <a:r>
              <a:rPr b="0" lang="en-US" sz="2400" spc="-1" strike="noStrike">
                <a:solidFill>
                  <a:schemeClr val="dk2"/>
                </a:solidFill>
                <a:latin typeface="Century Gothic"/>
              </a:rPr>
              <a:t>        </a:t>
            </a:r>
            <a:r>
              <a:rPr b="0" lang="en-US" sz="2400" spc="-1" strike="noStrike">
                <a:solidFill>
                  <a:schemeClr val="dk2"/>
                </a:solidFill>
                <a:latin typeface="Century Gothic"/>
              </a:rPr>
              <a:t>th   he   an   in   er   re   es   on,  …  </a:t>
            </a:r>
            <a:endParaRPr b="0" lang="en-US" sz="2400" spc="-1" strike="noStrike">
              <a:solidFill>
                <a:srgbClr val="000000"/>
              </a:solidFill>
              <a:latin typeface="Arial"/>
            </a:endParaRPr>
          </a:p>
          <a:p>
            <a:pPr marL="343080" indent="0" defTabSz="914400">
              <a:lnSpc>
                <a:spcPct val="100000"/>
              </a:lnSpc>
              <a:spcBef>
                <a:spcPts val="479"/>
              </a:spcBef>
              <a:buNone/>
              <a:tabLst>
                <a:tab algn="l" pos="0"/>
              </a:tabLst>
            </a:pPr>
            <a:endParaRPr b="0" lang="en-US" sz="2400" spc="-1" strike="noStrike">
              <a:solidFill>
                <a:srgbClr val="000000"/>
              </a:solidFill>
              <a:latin typeface="Arial"/>
            </a:endParaRPr>
          </a:p>
          <a:p>
            <a:pPr marL="343080" indent="-274320" defTabSz="914400">
              <a:lnSpc>
                <a:spcPct val="100000"/>
              </a:lnSpc>
              <a:spcBef>
                <a:spcPts val="479"/>
              </a:spcBef>
              <a:buClr>
                <a:srgbClr val="94c600"/>
              </a:buClr>
              <a:buSzPct val="76000"/>
              <a:buFont typeface="Wingdings 2" charset="2"/>
              <a:buChar char=""/>
              <a:tabLst>
                <a:tab algn="l" pos="0"/>
              </a:tabLst>
            </a:pPr>
            <a:r>
              <a:rPr b="0" lang="en-US" sz="2400" spc="-1" strike="noStrike">
                <a:solidFill>
                  <a:schemeClr val="dk2"/>
                </a:solidFill>
                <a:latin typeface="Century Gothic"/>
              </a:rPr>
              <a:t>Triple letters (Trigram frequency):  </a:t>
            </a:r>
            <a:endParaRPr b="0" lang="en-US" sz="2400" spc="-1" strike="noStrike">
              <a:solidFill>
                <a:srgbClr val="000000"/>
              </a:solidFill>
              <a:latin typeface="Arial"/>
            </a:endParaRPr>
          </a:p>
          <a:p>
            <a:pPr marL="343080" indent="0" defTabSz="914400">
              <a:lnSpc>
                <a:spcPct val="100000"/>
              </a:lnSpc>
              <a:spcBef>
                <a:spcPts val="479"/>
              </a:spcBef>
              <a:buNone/>
              <a:tabLst>
                <a:tab algn="l" pos="0"/>
              </a:tabLst>
            </a:pPr>
            <a:r>
              <a:rPr b="0" lang="en-US" sz="2400" spc="-1" strike="noStrike">
                <a:solidFill>
                  <a:schemeClr val="dk2"/>
                </a:solidFill>
                <a:latin typeface="Century Gothic"/>
              </a:rPr>
              <a:t>        </a:t>
            </a:r>
            <a:r>
              <a:rPr b="0" lang="en-US" sz="2400" spc="-1" strike="noStrike">
                <a:solidFill>
                  <a:schemeClr val="dk2"/>
                </a:solidFill>
                <a:latin typeface="Century Gothic"/>
              </a:rPr>
              <a:t>the   and   ent   ion   tio   for   nde, …</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title"/>
          </p:nvPr>
        </p:nvSpPr>
        <p:spPr>
          <a:xfrm>
            <a:off x="1043640" y="1027800"/>
            <a:ext cx="7023960" cy="1142280"/>
          </a:xfrm>
          <a:prstGeom prst="rect">
            <a:avLst/>
          </a:prstGeom>
          <a:noFill/>
          <a:ln w="0">
            <a:noFill/>
          </a:ln>
        </p:spPr>
        <p:txBody>
          <a:bodyPr lIns="91440" rIns="91440" tIns="45720" bIns="45720" anchor="b">
            <a:normAutofit fontScale="98888" lnSpcReduction="20000"/>
          </a:bodyPr>
          <a:p>
            <a:pPr indent="0" defTabSz="914400">
              <a:lnSpc>
                <a:spcPct val="100000"/>
              </a:lnSpc>
              <a:buNone/>
              <a:tabLst>
                <a:tab algn="l" pos="0"/>
              </a:tabLst>
            </a:pPr>
            <a:r>
              <a:rPr b="0" lang="en-US" sz="4000" spc="-1" strike="noStrike" u="sng">
                <a:solidFill>
                  <a:schemeClr val="accent1"/>
                </a:solidFill>
                <a:uFillTx/>
                <a:latin typeface="Century Gothic"/>
              </a:rPr>
              <a:t>Classical Substitution Ciphers</a:t>
            </a:r>
            <a:endParaRPr b="0" lang="en-US" sz="4000" spc="-1" strike="noStrike">
              <a:solidFill>
                <a:srgbClr val="000000"/>
              </a:solidFill>
              <a:latin typeface="Arial"/>
            </a:endParaRPr>
          </a:p>
        </p:txBody>
      </p:sp>
      <p:sp>
        <p:nvSpPr>
          <p:cNvPr id="273" name="PlaceHolder 2"/>
          <p:cNvSpPr>
            <a:spLocks noGrp="1"/>
          </p:cNvSpPr>
          <p:nvPr>
            <p:ph/>
          </p:nvPr>
        </p:nvSpPr>
        <p:spPr>
          <a:xfrm>
            <a:off x="1043640" y="2323800"/>
            <a:ext cx="6776640" cy="3508200"/>
          </a:xfrm>
          <a:prstGeom prst="rect">
            <a:avLst/>
          </a:prstGeom>
          <a:noFill/>
          <a:ln w="0">
            <a:noFill/>
          </a:ln>
        </p:spPr>
        <p:txBody>
          <a:bodyPr lIns="91440" rIns="91440" tIns="45720" bIns="45720" anchor="t">
            <a:no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Letters/bits of plaintext are replaced by other letters/bits.</a:t>
            </a:r>
            <a:endParaRPr b="0" lang="en-US" sz="2400" spc="-1" strike="noStrike">
              <a:solidFill>
                <a:srgbClr val="000000"/>
              </a:solidFill>
              <a:latin typeface="Arial"/>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Categorized as:</a:t>
            </a:r>
            <a:endParaRPr b="0" lang="en-US" sz="2400" spc="-1" strike="noStrike">
              <a:solidFill>
                <a:srgbClr val="000000"/>
              </a:solidFill>
              <a:latin typeface="Arial"/>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1"/>
                </a:solidFill>
                <a:latin typeface="Century Gothic"/>
              </a:rPr>
              <a:t>Monoalphabetic Ciphers</a:t>
            </a:r>
            <a:endParaRPr b="0" lang="en-US" sz="2200" spc="-1" strike="noStrike">
              <a:solidFill>
                <a:srgbClr val="000000"/>
              </a:solidFill>
              <a:latin typeface="Arial"/>
            </a:endParaRPr>
          </a:p>
          <a:p>
            <a:pPr lvl="1" marL="640080" indent="-274320" defTabSz="914400">
              <a:lnSpc>
                <a:spcPct val="100000"/>
              </a:lnSpc>
              <a:spcBef>
                <a:spcPts val="439"/>
              </a:spcBef>
              <a:buClr>
                <a:srgbClr val="94c600"/>
              </a:buClr>
              <a:buSzPct val="76000"/>
              <a:buFont typeface="Wingdings 2" charset="2"/>
              <a:buChar char=""/>
            </a:pPr>
            <a:r>
              <a:rPr b="1" lang="en-US" sz="2200" spc="-1" strike="noStrike">
                <a:solidFill>
                  <a:schemeClr val="accent3"/>
                </a:solidFill>
                <a:latin typeface="Century Gothic"/>
              </a:rPr>
              <a:t>Homophonic Ciphers</a:t>
            </a:r>
            <a:endParaRPr b="0" lang="en-US" sz="2200" spc="-1" strike="noStrike">
              <a:solidFill>
                <a:srgbClr val="000000"/>
              </a:solidFill>
              <a:latin typeface="Arial"/>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Polyalphabetic Ciphers</a:t>
            </a:r>
            <a:endParaRPr b="0" lang="en-US" sz="2200" spc="-1" strike="noStrike">
              <a:solidFill>
                <a:srgbClr val="000000"/>
              </a:solidFill>
              <a:latin typeface="Arial"/>
            </a:endParaRPr>
          </a:p>
          <a:p>
            <a:pPr lvl="1" marL="640080" indent="-274320" defTabSz="914400">
              <a:lnSpc>
                <a:spcPct val="100000"/>
              </a:lnSpc>
              <a:spcBef>
                <a:spcPts val="439"/>
              </a:spcBef>
              <a:buClr>
                <a:srgbClr val="94c600"/>
              </a:buClr>
              <a:buSzPct val="76000"/>
              <a:buFont typeface="Wingdings 2" charset="2"/>
              <a:buChar char=""/>
            </a:pPr>
            <a:r>
              <a:rPr b="0" lang="en-US" sz="2200" spc="-1" strike="noStrike">
                <a:solidFill>
                  <a:schemeClr val="dk2"/>
                </a:solidFill>
                <a:latin typeface="Century Gothic"/>
              </a:rPr>
              <a:t>Polygram Ciphers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1043640" y="1027800"/>
            <a:ext cx="7023960" cy="1142280"/>
          </a:xfrm>
          <a:prstGeom prst="rect">
            <a:avLst/>
          </a:prstGeom>
          <a:noFill/>
          <a:ln w="0">
            <a:noFill/>
          </a:ln>
        </p:spPr>
        <p:txBody>
          <a:bodyPr lIns="91440" rIns="91440" tIns="45720" bIns="45720" anchor="b">
            <a:normAutofit/>
          </a:bodyPr>
          <a:p>
            <a:pPr indent="0" defTabSz="914400">
              <a:lnSpc>
                <a:spcPct val="100000"/>
              </a:lnSpc>
              <a:buNone/>
              <a:tabLst>
                <a:tab algn="l" pos="0"/>
              </a:tabLst>
            </a:pPr>
            <a:r>
              <a:rPr b="0" lang="en-US" sz="4000" spc="-1" strike="noStrike">
                <a:solidFill>
                  <a:schemeClr val="accent1"/>
                </a:solidFill>
                <a:latin typeface="Century Gothic"/>
              </a:rPr>
              <a:t>Homophonic Ciphers</a:t>
            </a:r>
            <a:endParaRPr b="0" lang="en-US" sz="4000" spc="-1" strike="noStrike">
              <a:solidFill>
                <a:srgbClr val="000000"/>
              </a:solidFill>
              <a:latin typeface="Arial"/>
            </a:endParaRPr>
          </a:p>
        </p:txBody>
      </p:sp>
      <p:sp>
        <p:nvSpPr>
          <p:cNvPr id="275" name="PlaceHolder 2"/>
          <p:cNvSpPr>
            <a:spLocks noGrp="1"/>
          </p:cNvSpPr>
          <p:nvPr>
            <p:ph/>
          </p:nvPr>
        </p:nvSpPr>
        <p:spPr>
          <a:xfrm>
            <a:off x="1043640" y="2323800"/>
            <a:ext cx="6776640" cy="3508200"/>
          </a:xfrm>
          <a:prstGeom prst="rect">
            <a:avLst/>
          </a:prstGeom>
          <a:noFill/>
          <a:ln w="0">
            <a:noFill/>
          </a:ln>
        </p:spPr>
        <p:txBody>
          <a:bodyPr lIns="91440" rIns="91440" tIns="45720" bIns="45720" anchor="t">
            <a:normAutofit/>
          </a:bodyPr>
          <a:p>
            <a:pPr marL="343080" indent="-274320" algn="just" defTabSz="914400">
              <a:lnSpc>
                <a:spcPct val="100000"/>
              </a:lnSpc>
              <a:spcBef>
                <a:spcPts val="561"/>
              </a:spcBef>
              <a:buClr>
                <a:srgbClr val="94c600"/>
              </a:buClr>
              <a:buSzPct val="76000"/>
              <a:buFont typeface="Wingdings 2" charset="2"/>
              <a:buChar char=""/>
            </a:pPr>
            <a:r>
              <a:rPr b="0" lang="en-US" sz="2800" spc="-1" strike="noStrike">
                <a:solidFill>
                  <a:schemeClr val="dk2"/>
                </a:solidFill>
                <a:latin typeface="Century Gothic"/>
              </a:rPr>
              <a:t>Replacing each letter with a variety of substitutes (homophones) where a homophone is used in rotation or chosen randomly.</a:t>
            </a:r>
            <a:endParaRPr b="0" lang="en-US" sz="2800" spc="-1" strike="noStrike">
              <a:solidFill>
                <a:srgbClr val="000000"/>
              </a:solidFill>
              <a:latin typeface="Arial"/>
            </a:endParaRPr>
          </a:p>
          <a:p>
            <a:pPr marL="343080" indent="-274320" algn="just" defTabSz="914400">
              <a:lnSpc>
                <a:spcPct val="100000"/>
              </a:lnSpc>
              <a:spcBef>
                <a:spcPts val="561"/>
              </a:spcBef>
              <a:buClr>
                <a:srgbClr val="94c600"/>
              </a:buClr>
              <a:buSzPct val="76000"/>
              <a:buFont typeface="Wingdings 2" charset="2"/>
              <a:buChar char=""/>
            </a:pPr>
            <a:r>
              <a:rPr b="0" lang="en-US" sz="2800" spc="-1" strike="noStrike">
                <a:solidFill>
                  <a:schemeClr val="dk2"/>
                </a:solidFill>
                <a:latin typeface="Century Gothic"/>
              </a:rPr>
              <a:t>The number of potential substitutes are proportional to the frequency of the letter.</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1066680" y="854280"/>
            <a:ext cx="7023960" cy="648000"/>
          </a:xfrm>
          <a:prstGeom prst="rect">
            <a:avLst/>
          </a:prstGeom>
          <a:noFill/>
          <a:ln w="0">
            <a:noFill/>
          </a:ln>
        </p:spPr>
        <p:txBody>
          <a:bodyPr lIns="91440" rIns="91440" tIns="45720" bIns="45720" anchor="b">
            <a:normAutofit fontScale="93333"/>
          </a:bodyPr>
          <a:p>
            <a:pPr indent="0" defTabSz="914400">
              <a:lnSpc>
                <a:spcPct val="100000"/>
              </a:lnSpc>
              <a:buNone/>
              <a:tabLst>
                <a:tab algn="l" pos="0"/>
              </a:tabLst>
            </a:pPr>
            <a:r>
              <a:rPr b="0" lang="en-US" sz="4000" spc="-1" strike="noStrike" u="sng">
                <a:solidFill>
                  <a:schemeClr val="accent1"/>
                </a:solidFill>
                <a:uFillTx/>
                <a:latin typeface="Century Gothic"/>
              </a:rPr>
              <a:t>Example</a:t>
            </a:r>
            <a:endParaRPr b="0" lang="en-US" sz="4000" spc="-1" strike="noStrike">
              <a:solidFill>
                <a:srgbClr val="000000"/>
              </a:solidFill>
              <a:latin typeface="Arial"/>
            </a:endParaRPr>
          </a:p>
        </p:txBody>
      </p:sp>
      <p:sp>
        <p:nvSpPr>
          <p:cNvPr id="277" name="PlaceHolder 2"/>
          <p:cNvSpPr>
            <a:spLocks noGrp="1"/>
          </p:cNvSpPr>
          <p:nvPr>
            <p:ph/>
          </p:nvPr>
        </p:nvSpPr>
        <p:spPr>
          <a:xfrm>
            <a:off x="612720" y="1600200"/>
            <a:ext cx="4111200" cy="4494960"/>
          </a:xfrm>
          <a:prstGeom prst="rect">
            <a:avLst/>
          </a:prstGeom>
          <a:noFill/>
          <a:ln w="0">
            <a:noFill/>
          </a:ln>
        </p:spPr>
        <p:txBody>
          <a:bodyPr lIns="91440" rIns="91440" tIns="45720" bIns="45720" anchor="t">
            <a:no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pt: d</a:t>
            </a:r>
            <a:r>
              <a:rPr b="0" lang="en-US" sz="2400" spc="-1" strike="noStrike">
                <a:solidFill>
                  <a:srgbClr val="ff0000"/>
                </a:solidFill>
                <a:latin typeface="Century Gothic"/>
              </a:rPr>
              <a:t>e</a:t>
            </a:r>
            <a:r>
              <a:rPr b="0" lang="en-US" sz="2400" spc="-1" strike="noStrike">
                <a:solidFill>
                  <a:schemeClr val="dk2"/>
                </a:solidFill>
                <a:latin typeface="Century Gothic"/>
              </a:rPr>
              <a:t>f</a:t>
            </a:r>
            <a:r>
              <a:rPr b="0" lang="en-US" sz="2400" spc="-1" strike="noStrike">
                <a:solidFill>
                  <a:srgbClr val="ff0000"/>
                </a:solidFill>
                <a:latin typeface="Century Gothic"/>
              </a:rPr>
              <a:t>e</a:t>
            </a:r>
            <a:r>
              <a:rPr b="0" lang="en-US" sz="2400" spc="-1" strike="noStrike">
                <a:solidFill>
                  <a:schemeClr val="dk2"/>
                </a:solidFill>
                <a:latin typeface="Century Gothic"/>
              </a:rPr>
              <a:t>nding </a:t>
            </a:r>
            <a:r>
              <a:rPr b="0" lang="en-US" sz="2400" spc="-1" strike="noStrike">
                <a:solidFill>
                  <a:srgbClr val="0070c0"/>
                </a:solidFill>
                <a:latin typeface="Century Gothic"/>
              </a:rPr>
              <a:t>a</a:t>
            </a:r>
            <a:r>
              <a:rPr b="0" lang="en-US" sz="2400" spc="-1" strike="noStrike">
                <a:solidFill>
                  <a:schemeClr val="dk2"/>
                </a:solidFill>
                <a:latin typeface="Century Gothic"/>
              </a:rPr>
              <a:t>g</a:t>
            </a:r>
            <a:r>
              <a:rPr b="0" lang="en-US" sz="2400" spc="-1" strike="noStrike">
                <a:solidFill>
                  <a:srgbClr val="0070c0"/>
                </a:solidFill>
                <a:latin typeface="Century Gothic"/>
              </a:rPr>
              <a:t>a</a:t>
            </a:r>
            <a:r>
              <a:rPr b="0" lang="en-US" sz="2400" spc="-1" strike="noStrike">
                <a:solidFill>
                  <a:schemeClr val="dk2"/>
                </a:solidFill>
                <a:latin typeface="Century Gothic"/>
              </a:rPr>
              <a:t>inst fr</a:t>
            </a:r>
            <a:r>
              <a:rPr b="0" lang="en-US" sz="2400" spc="-1" strike="noStrike">
                <a:solidFill>
                  <a:srgbClr val="ff0000"/>
                </a:solidFill>
                <a:latin typeface="Century Gothic"/>
              </a:rPr>
              <a:t>e</a:t>
            </a:r>
            <a:r>
              <a:rPr b="0" lang="en-US" sz="2400" spc="-1" strike="noStrike">
                <a:solidFill>
                  <a:schemeClr val="dk2"/>
                </a:solidFill>
                <a:latin typeface="Century Gothic"/>
              </a:rPr>
              <a:t>qu</a:t>
            </a:r>
            <a:r>
              <a:rPr b="0" lang="en-US" sz="2400" spc="-1" strike="noStrike">
                <a:solidFill>
                  <a:srgbClr val="ff0000"/>
                </a:solidFill>
                <a:latin typeface="Century Gothic"/>
              </a:rPr>
              <a:t>e</a:t>
            </a:r>
            <a:r>
              <a:rPr b="0" lang="en-US" sz="2400" spc="-1" strike="noStrike">
                <a:solidFill>
                  <a:schemeClr val="dk2"/>
                </a:solidFill>
                <a:latin typeface="Century Gothic"/>
              </a:rPr>
              <a:t>ncy </a:t>
            </a:r>
            <a:r>
              <a:rPr b="0" lang="en-US" sz="2400" spc="-1" strike="noStrike">
                <a:solidFill>
                  <a:srgbClr val="0070c0"/>
                </a:solidFill>
                <a:latin typeface="Century Gothic"/>
              </a:rPr>
              <a:t>a</a:t>
            </a:r>
            <a:r>
              <a:rPr b="0" lang="en-US" sz="2400" spc="-1" strike="noStrike">
                <a:solidFill>
                  <a:schemeClr val="dk2"/>
                </a:solidFill>
                <a:latin typeface="Century Gothic"/>
              </a:rPr>
              <a:t>n</a:t>
            </a:r>
            <a:r>
              <a:rPr b="0" lang="en-US" sz="2400" spc="-1" strike="noStrike">
                <a:solidFill>
                  <a:srgbClr val="0070c0"/>
                </a:solidFill>
                <a:latin typeface="Century Gothic"/>
              </a:rPr>
              <a:t>a</a:t>
            </a:r>
            <a:r>
              <a:rPr b="0" lang="en-US" sz="2400" spc="-1" strike="noStrike">
                <a:solidFill>
                  <a:schemeClr val="dk2"/>
                </a:solidFill>
                <a:latin typeface="Century Gothic"/>
              </a:rPr>
              <a:t>lysis </a:t>
            </a:r>
            <a:r>
              <a:rPr b="0" lang="en-US" sz="2400" spc="-1" strike="noStrike">
                <a:solidFill>
                  <a:srgbClr val="0070c0"/>
                </a:solidFill>
                <a:latin typeface="Century Gothic"/>
              </a:rPr>
              <a:t>a</a:t>
            </a:r>
            <a:r>
              <a:rPr b="0" lang="en-US" sz="2400" spc="-1" strike="noStrike">
                <a:solidFill>
                  <a:schemeClr val="dk2"/>
                </a:solidFill>
                <a:latin typeface="Century Gothic"/>
              </a:rPr>
              <a:t>tt</a:t>
            </a:r>
            <a:r>
              <a:rPr b="0" lang="en-US" sz="2400" spc="-1" strike="noStrike">
                <a:solidFill>
                  <a:srgbClr val="0070c0"/>
                </a:solidFill>
                <a:latin typeface="Century Gothic"/>
              </a:rPr>
              <a:t>a</a:t>
            </a:r>
            <a:r>
              <a:rPr b="0" lang="en-US" sz="2400" spc="-1" strike="noStrike">
                <a:solidFill>
                  <a:schemeClr val="dk2"/>
                </a:solidFill>
                <a:latin typeface="Century Gothic"/>
              </a:rPr>
              <a:t>cks</a:t>
            </a:r>
            <a:endParaRPr b="0" lang="en-US" sz="2400" spc="-1" strike="noStrike">
              <a:solidFill>
                <a:srgbClr val="000000"/>
              </a:solidFill>
              <a:latin typeface="Arial"/>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CT: 45 </a:t>
            </a:r>
            <a:r>
              <a:rPr b="0" lang="en-US" sz="2400" spc="-1" strike="noStrike">
                <a:solidFill>
                  <a:srgbClr val="ff0000"/>
                </a:solidFill>
                <a:latin typeface="Century Gothic"/>
              </a:rPr>
              <a:t>14</a:t>
            </a:r>
            <a:r>
              <a:rPr b="0" lang="en-US" sz="2400" spc="-1" strike="noStrike">
                <a:solidFill>
                  <a:schemeClr val="dk2"/>
                </a:solidFill>
                <a:latin typeface="Century Gothic"/>
              </a:rPr>
              <a:t> 31 </a:t>
            </a:r>
            <a:r>
              <a:rPr b="0" lang="en-US" sz="2400" spc="-1" strike="noStrike">
                <a:solidFill>
                  <a:srgbClr val="ff0000"/>
                </a:solidFill>
                <a:latin typeface="Century Gothic"/>
              </a:rPr>
              <a:t>87</a:t>
            </a:r>
            <a:r>
              <a:rPr b="0" lang="en-US" sz="2400" spc="-1" strike="noStrike">
                <a:solidFill>
                  <a:schemeClr val="dk2"/>
                </a:solidFill>
                <a:latin typeface="Century Gothic"/>
              </a:rPr>
              <a:t> 66 01 73 59 25 </a:t>
            </a:r>
            <a:r>
              <a:rPr b="0" lang="en-US" sz="2400" spc="-1" strike="noStrike">
                <a:solidFill>
                  <a:srgbClr val="0070c0"/>
                </a:solidFill>
                <a:latin typeface="Century Gothic"/>
              </a:rPr>
              <a:t>09</a:t>
            </a:r>
            <a:r>
              <a:rPr b="0" lang="en-US" sz="2400" spc="-1" strike="noStrike">
                <a:solidFill>
                  <a:schemeClr val="dk2"/>
                </a:solidFill>
                <a:latin typeface="Century Gothic"/>
              </a:rPr>
              <a:t> 06 </a:t>
            </a:r>
            <a:r>
              <a:rPr b="0" lang="en-US" sz="2400" spc="-1" strike="noStrike">
                <a:solidFill>
                  <a:srgbClr val="0070c0"/>
                </a:solidFill>
                <a:latin typeface="Century Gothic"/>
              </a:rPr>
              <a:t>78</a:t>
            </a:r>
            <a:r>
              <a:rPr b="0" lang="en-US" sz="2400" spc="-1" strike="noStrike">
                <a:solidFill>
                  <a:schemeClr val="dk2"/>
                </a:solidFill>
                <a:latin typeface="Century Gothic"/>
              </a:rPr>
              <a:t> 88 71 11 49 10 40</a:t>
            </a:r>
            <a:r>
              <a:rPr b="0" lang="en-US" sz="2400" spc="-1" strike="noStrike">
                <a:solidFill>
                  <a:srgbClr val="ff0000"/>
                </a:solidFill>
                <a:latin typeface="Century Gothic"/>
              </a:rPr>
              <a:t> 98 </a:t>
            </a:r>
            <a:r>
              <a:rPr b="0" lang="en-US" sz="2400" spc="-1" strike="noStrike">
                <a:solidFill>
                  <a:schemeClr val="dk2"/>
                </a:solidFill>
                <a:latin typeface="Century Gothic"/>
              </a:rPr>
              <a:t>94 63 </a:t>
            </a:r>
            <a:r>
              <a:rPr b="0" lang="en-US" sz="2400" spc="-1" strike="noStrike">
                <a:solidFill>
                  <a:srgbClr val="ff0000"/>
                </a:solidFill>
                <a:latin typeface="Century Gothic"/>
              </a:rPr>
              <a:t>46</a:t>
            </a:r>
            <a:r>
              <a:rPr b="0" lang="en-US" sz="2400" spc="-1" strike="noStrike">
                <a:solidFill>
                  <a:schemeClr val="dk2"/>
                </a:solidFill>
                <a:latin typeface="Century Gothic"/>
              </a:rPr>
              <a:t> 58 41 52 </a:t>
            </a:r>
            <a:r>
              <a:rPr b="0" lang="en-US" sz="2400" spc="-1" strike="noStrike">
                <a:solidFill>
                  <a:srgbClr val="0070c0"/>
                </a:solidFill>
                <a:latin typeface="Century Gothic"/>
              </a:rPr>
              <a:t>12</a:t>
            </a:r>
            <a:r>
              <a:rPr b="0" lang="en-US" sz="2400" spc="-1" strike="noStrike">
                <a:solidFill>
                  <a:schemeClr val="dk2"/>
                </a:solidFill>
                <a:latin typeface="Century Gothic"/>
              </a:rPr>
              <a:t> 58 </a:t>
            </a:r>
            <a:r>
              <a:rPr b="0" lang="en-US" sz="2400" spc="-1" strike="noStrike">
                <a:solidFill>
                  <a:srgbClr val="0070c0"/>
                </a:solidFill>
                <a:latin typeface="Century Gothic"/>
              </a:rPr>
              <a:t>53</a:t>
            </a:r>
            <a:r>
              <a:rPr b="0" lang="en-US" sz="2400" spc="-1" strike="noStrike">
                <a:solidFill>
                  <a:schemeClr val="dk2"/>
                </a:solidFill>
                <a:latin typeface="Century Gothic"/>
              </a:rPr>
              <a:t> 26 21 19 73 36 </a:t>
            </a:r>
            <a:r>
              <a:rPr b="0" lang="en-US" sz="2400" spc="-1" strike="noStrike">
                <a:solidFill>
                  <a:srgbClr val="0070c0"/>
                </a:solidFill>
                <a:latin typeface="Century Gothic"/>
              </a:rPr>
              <a:t>33</a:t>
            </a:r>
            <a:r>
              <a:rPr b="0" lang="en-US" sz="2400" spc="-1" strike="noStrike">
                <a:solidFill>
                  <a:schemeClr val="dk2"/>
                </a:solidFill>
                <a:latin typeface="Century Gothic"/>
              </a:rPr>
              <a:t> 20 69 </a:t>
            </a:r>
            <a:r>
              <a:rPr b="0" lang="en-US" sz="2400" spc="-1" strike="noStrike">
                <a:solidFill>
                  <a:srgbClr val="0070c0"/>
                </a:solidFill>
                <a:latin typeface="Century Gothic"/>
              </a:rPr>
              <a:t>67</a:t>
            </a:r>
            <a:r>
              <a:rPr b="0" lang="en-US" sz="2400" spc="-1" strike="noStrike">
                <a:solidFill>
                  <a:schemeClr val="dk2"/>
                </a:solidFill>
                <a:latin typeface="Century Gothic"/>
              </a:rPr>
              <a:t> 62 04 76</a:t>
            </a:r>
            <a:endParaRPr b="0" lang="en-US" sz="2400" spc="-1" strike="noStrike">
              <a:solidFill>
                <a:srgbClr val="000000"/>
              </a:solidFill>
              <a:latin typeface="Arial"/>
            </a:endParaRPr>
          </a:p>
        </p:txBody>
      </p:sp>
      <p:pic>
        <p:nvPicPr>
          <p:cNvPr id="278" name="Picture 106" descr=""/>
          <p:cNvPicPr/>
          <p:nvPr/>
        </p:nvPicPr>
        <p:blipFill>
          <a:blip r:embed="rId1"/>
          <a:stretch/>
        </p:blipFill>
        <p:spPr>
          <a:xfrm>
            <a:off x="4487040" y="1143000"/>
            <a:ext cx="4199760" cy="5323680"/>
          </a:xfrm>
          <a:prstGeom prst="rect">
            <a:avLst/>
          </a:prstGeom>
          <a:ln w="9525">
            <a:noFill/>
          </a:ln>
        </p:spPr>
      </p:pic>
    </p:spTree>
  </p:cSld>
  <mc:AlternateContent>
    <mc:Choice Requires="p14">
      <p:transition spd="slow" p14:dur="2000"/>
    </mc:Choice>
    <mc:Fallback>
      <p:transition spd="slow"/>
    </mc:Fallback>
  </mc:AlternateContent>
  <p:timing>
    <p:tnLst>
      <p:par>
        <p:cTn id="76" dur="indefinite" restart="never" nodeType="tmRoot">
          <p:childTnLst>
            <p:seq>
              <p:cTn id="77" dur="indefinite" nodeType="mainSeq">
                <p:childTnLst>
                  <p:par>
                    <p:cTn id="78" fill="hold">
                      <p:stCondLst>
                        <p:cond delay="indefinite"/>
                      </p:stCondLst>
                      <p:childTnLst>
                        <p:par>
                          <p:cTn id="79" fill="hold">
                            <p:stCondLst>
                              <p:cond delay="0"/>
                            </p:stCondLst>
                            <p:childTnLst>
                              <p:par>
                                <p:cTn id="80" nodeType="clickEffect" fill="hold" presetClass="entr" presetID="1">
                                  <p:stCondLst>
                                    <p:cond delay="0"/>
                                  </p:stCondLst>
                                  <p:childTnLst>
                                    <p:set>
                                      <p:cBhvr>
                                        <p:cTn id="81"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title"/>
          </p:nvPr>
        </p:nvSpPr>
        <p:spPr>
          <a:xfrm>
            <a:off x="533520" y="380880"/>
            <a:ext cx="4114080" cy="495720"/>
          </a:xfrm>
          <a:prstGeom prst="rect">
            <a:avLst/>
          </a:prstGeom>
          <a:noFill/>
          <a:ln w="0">
            <a:noFill/>
          </a:ln>
        </p:spPr>
        <p:txBody>
          <a:bodyPr lIns="91440" rIns="91440" tIns="45720" bIns="45720" anchor="b">
            <a:noAutofit/>
          </a:bodyPr>
          <a:p>
            <a:pPr indent="0" defTabSz="914400">
              <a:lnSpc>
                <a:spcPct val="100000"/>
              </a:lnSpc>
              <a:buNone/>
              <a:tabLst>
                <a:tab algn="l" pos="0"/>
              </a:tabLst>
            </a:pPr>
            <a:r>
              <a:rPr b="0" lang="en-AU" sz="2400" spc="-1" strike="noStrike">
                <a:solidFill>
                  <a:schemeClr val="accent1"/>
                </a:solidFill>
                <a:latin typeface="Century Gothic"/>
              </a:rPr>
              <a:t>Some </a:t>
            </a:r>
            <a:r>
              <a:rPr b="0" lang="en-AU" sz="2400" spc="-1" strike="noStrike">
                <a:solidFill>
                  <a:schemeClr val="accent1"/>
                </a:solidFill>
                <a:latin typeface="Century Gothic"/>
              </a:rPr>
              <a:t>Basic </a:t>
            </a:r>
            <a:r>
              <a:rPr b="0" lang="en-AU" sz="2400" spc="-1" strike="noStrike">
                <a:solidFill>
                  <a:schemeClr val="accent1"/>
                </a:solidFill>
                <a:latin typeface="Century Gothic"/>
              </a:rPr>
              <a:t>Terminol</a:t>
            </a:r>
            <a:r>
              <a:rPr b="0" lang="en-AU" sz="2400" spc="-1" strike="noStrike">
                <a:solidFill>
                  <a:schemeClr val="accent1"/>
                </a:solidFill>
                <a:latin typeface="Century Gothic"/>
              </a:rPr>
              <a:t>ogy</a:t>
            </a:r>
            <a:endParaRPr b="0" lang="en-US" sz="2400" spc="-1" strike="noStrike">
              <a:solidFill>
                <a:srgbClr val="000000"/>
              </a:solidFill>
              <a:latin typeface="Arial"/>
            </a:endParaRPr>
          </a:p>
        </p:txBody>
      </p:sp>
      <p:sp>
        <p:nvSpPr>
          <p:cNvPr id="223" name="PlaceHolder 2"/>
          <p:cNvSpPr>
            <a:spLocks noGrp="1"/>
          </p:cNvSpPr>
          <p:nvPr>
            <p:ph/>
          </p:nvPr>
        </p:nvSpPr>
        <p:spPr>
          <a:xfrm>
            <a:off x="533520" y="990720"/>
            <a:ext cx="7923960" cy="4779360"/>
          </a:xfrm>
          <a:prstGeom prst="rect">
            <a:avLst/>
          </a:prstGeom>
          <a:noFill/>
          <a:ln w="0">
            <a:noFill/>
          </a:ln>
        </p:spPr>
        <p:txBody>
          <a:bodyPr lIns="91440" rIns="91440" tIns="45720" bIns="45720" anchor="t">
            <a:noAutofit/>
          </a:bodyPr>
          <a:p>
            <a:pPr marL="343080" indent="-274320" algn="just" defTabSz="914400">
              <a:lnSpc>
                <a:spcPct val="80000"/>
              </a:lnSpc>
              <a:spcBef>
                <a:spcPts val="479"/>
              </a:spcBef>
              <a:buClr>
                <a:srgbClr val="94c600"/>
              </a:buClr>
              <a:buSzPct val="76000"/>
              <a:buFont typeface="Wingdings 2" charset="2"/>
              <a:buChar char=""/>
            </a:pPr>
            <a:r>
              <a:rPr b="1" lang="en-AU" sz="2400" spc="-1" strike="noStrike">
                <a:solidFill>
                  <a:schemeClr val="dk2"/>
                </a:solidFill>
                <a:latin typeface="Century Gothic"/>
              </a:rPr>
              <a:t>plaintext</a:t>
            </a:r>
            <a:r>
              <a:rPr b="0" lang="en-AU" sz="2400" spc="-1" strike="noStrike">
                <a:solidFill>
                  <a:schemeClr val="dk2"/>
                </a:solidFill>
                <a:latin typeface="Century Gothic"/>
              </a:rPr>
              <a:t> - original message </a:t>
            </a:r>
            <a:endParaRPr b="0" lang="en-US" sz="2400" spc="-1" strike="noStrike">
              <a:solidFill>
                <a:srgbClr val="000000"/>
              </a:solidFill>
              <a:latin typeface="Arial"/>
            </a:endParaRPr>
          </a:p>
          <a:p>
            <a:pPr marL="343080" indent="-274320" algn="just" defTabSz="914400">
              <a:lnSpc>
                <a:spcPct val="80000"/>
              </a:lnSpc>
              <a:spcBef>
                <a:spcPts val="479"/>
              </a:spcBef>
              <a:buClr>
                <a:srgbClr val="94c600"/>
              </a:buClr>
              <a:buSzPct val="76000"/>
              <a:buFont typeface="Wingdings 2" charset="2"/>
              <a:buChar char=""/>
            </a:pPr>
            <a:r>
              <a:rPr b="1" lang="en-AU" sz="2400" spc="-1" strike="noStrike">
                <a:solidFill>
                  <a:schemeClr val="dk2"/>
                </a:solidFill>
                <a:latin typeface="Century Gothic"/>
              </a:rPr>
              <a:t>ciphertext</a:t>
            </a:r>
            <a:r>
              <a:rPr b="0" lang="en-AU" sz="2400" spc="-1" strike="noStrike">
                <a:solidFill>
                  <a:schemeClr val="dk2"/>
                </a:solidFill>
                <a:latin typeface="Century Gothic"/>
              </a:rPr>
              <a:t> - coded message </a:t>
            </a:r>
            <a:endParaRPr b="0" lang="en-US" sz="2400" spc="-1" strike="noStrike">
              <a:solidFill>
                <a:srgbClr val="000000"/>
              </a:solidFill>
              <a:latin typeface="Arial"/>
            </a:endParaRPr>
          </a:p>
          <a:p>
            <a:pPr marL="343080" indent="-274320" algn="just" defTabSz="914400">
              <a:lnSpc>
                <a:spcPct val="80000"/>
              </a:lnSpc>
              <a:spcBef>
                <a:spcPts val="479"/>
              </a:spcBef>
              <a:buClr>
                <a:srgbClr val="94c600"/>
              </a:buClr>
              <a:buSzPct val="76000"/>
              <a:buFont typeface="Wingdings 2" charset="2"/>
              <a:buChar char=""/>
            </a:pPr>
            <a:r>
              <a:rPr b="1" lang="en-AU" sz="2400" spc="-1" strike="noStrike">
                <a:solidFill>
                  <a:schemeClr val="dk2"/>
                </a:solidFill>
                <a:latin typeface="Century Gothic"/>
              </a:rPr>
              <a:t>cipher</a:t>
            </a:r>
            <a:r>
              <a:rPr b="0" lang="en-AU" sz="2400" spc="-1" strike="noStrike">
                <a:solidFill>
                  <a:schemeClr val="dk2"/>
                </a:solidFill>
                <a:latin typeface="Century Gothic"/>
              </a:rPr>
              <a:t> - algorithm for transforming plaintext to ciphertext </a:t>
            </a:r>
            <a:endParaRPr b="0" lang="en-US" sz="2400" spc="-1" strike="noStrike">
              <a:solidFill>
                <a:srgbClr val="000000"/>
              </a:solidFill>
              <a:latin typeface="Arial"/>
            </a:endParaRPr>
          </a:p>
          <a:p>
            <a:pPr marL="343080" indent="-274320" algn="just" defTabSz="914400">
              <a:lnSpc>
                <a:spcPct val="80000"/>
              </a:lnSpc>
              <a:spcBef>
                <a:spcPts val="479"/>
              </a:spcBef>
              <a:buClr>
                <a:srgbClr val="94c600"/>
              </a:buClr>
              <a:buSzPct val="76000"/>
              <a:buFont typeface="Wingdings 2" charset="2"/>
              <a:buChar char=""/>
            </a:pPr>
            <a:r>
              <a:rPr b="1" lang="en-AU" sz="2400" spc="-1" strike="noStrike">
                <a:solidFill>
                  <a:schemeClr val="dk2"/>
                </a:solidFill>
                <a:latin typeface="Century Gothic"/>
              </a:rPr>
              <a:t>key</a:t>
            </a:r>
            <a:r>
              <a:rPr b="0" lang="en-AU" sz="2400" spc="-1" strike="noStrike">
                <a:solidFill>
                  <a:schemeClr val="dk2"/>
                </a:solidFill>
                <a:latin typeface="Century Gothic"/>
              </a:rPr>
              <a:t> - info used in cipher known only to sender/receiver </a:t>
            </a:r>
            <a:endParaRPr b="0" lang="en-US" sz="2400" spc="-1" strike="noStrike">
              <a:solidFill>
                <a:srgbClr val="000000"/>
              </a:solidFill>
              <a:latin typeface="Arial"/>
            </a:endParaRPr>
          </a:p>
          <a:p>
            <a:pPr marL="343080" indent="-274320" algn="just" defTabSz="914400">
              <a:lnSpc>
                <a:spcPct val="80000"/>
              </a:lnSpc>
              <a:spcBef>
                <a:spcPts val="479"/>
              </a:spcBef>
              <a:buClr>
                <a:srgbClr val="94c600"/>
              </a:buClr>
              <a:buSzPct val="76000"/>
              <a:buFont typeface="Wingdings 2" charset="2"/>
              <a:buChar char=""/>
            </a:pPr>
            <a:r>
              <a:rPr b="1" lang="en-AU" sz="2400" spc="-1" strike="noStrike">
                <a:solidFill>
                  <a:schemeClr val="dk2"/>
                </a:solidFill>
                <a:latin typeface="Century Gothic"/>
              </a:rPr>
              <a:t>encipher (encrypt)</a:t>
            </a:r>
            <a:r>
              <a:rPr b="0" lang="en-AU" sz="2400" spc="-1" strike="noStrike">
                <a:solidFill>
                  <a:schemeClr val="dk2"/>
                </a:solidFill>
                <a:latin typeface="Century Gothic"/>
              </a:rPr>
              <a:t> - converting plaintext to ciphertext </a:t>
            </a:r>
            <a:endParaRPr b="0" lang="en-US" sz="2400" spc="-1" strike="noStrike">
              <a:solidFill>
                <a:srgbClr val="000000"/>
              </a:solidFill>
              <a:latin typeface="Arial"/>
            </a:endParaRPr>
          </a:p>
          <a:p>
            <a:pPr marL="343080" indent="-274320" algn="just" defTabSz="914400">
              <a:lnSpc>
                <a:spcPct val="80000"/>
              </a:lnSpc>
              <a:spcBef>
                <a:spcPts val="479"/>
              </a:spcBef>
              <a:buClr>
                <a:srgbClr val="94c600"/>
              </a:buClr>
              <a:buSzPct val="76000"/>
              <a:buFont typeface="Wingdings 2" charset="2"/>
              <a:buChar char=""/>
            </a:pPr>
            <a:r>
              <a:rPr b="1" lang="en-AU" sz="2400" spc="-1" strike="noStrike">
                <a:solidFill>
                  <a:schemeClr val="dk2"/>
                </a:solidFill>
                <a:latin typeface="Century Gothic"/>
              </a:rPr>
              <a:t>decipher (decrypt)</a:t>
            </a:r>
            <a:r>
              <a:rPr b="0" lang="en-AU" sz="2400" spc="-1" strike="noStrike">
                <a:solidFill>
                  <a:schemeClr val="dk2"/>
                </a:solidFill>
                <a:latin typeface="Century Gothic"/>
              </a:rPr>
              <a:t> - recovering ciphertext from plaintext</a:t>
            </a:r>
            <a:endParaRPr b="0" lang="en-US" sz="2400" spc="-1" strike="noStrike">
              <a:solidFill>
                <a:srgbClr val="000000"/>
              </a:solidFill>
              <a:latin typeface="Arial"/>
            </a:endParaRPr>
          </a:p>
          <a:p>
            <a:pPr marL="343080" indent="-274320" algn="just" defTabSz="914400">
              <a:lnSpc>
                <a:spcPct val="80000"/>
              </a:lnSpc>
              <a:spcBef>
                <a:spcPts val="479"/>
              </a:spcBef>
              <a:buClr>
                <a:srgbClr val="94c600"/>
              </a:buClr>
              <a:buSzPct val="76000"/>
              <a:buFont typeface="Wingdings 2" charset="2"/>
              <a:buChar char=""/>
            </a:pPr>
            <a:r>
              <a:rPr b="1" lang="en-AU" sz="2400" spc="-1" strike="noStrike">
                <a:solidFill>
                  <a:schemeClr val="dk2"/>
                </a:solidFill>
                <a:latin typeface="Century Gothic"/>
              </a:rPr>
              <a:t>cryptography</a:t>
            </a:r>
            <a:r>
              <a:rPr b="0" lang="en-AU" sz="2400" spc="-1" strike="noStrike">
                <a:solidFill>
                  <a:schemeClr val="dk2"/>
                </a:solidFill>
                <a:latin typeface="Century Gothic"/>
              </a:rPr>
              <a:t> - study of encryption principles/methods</a:t>
            </a:r>
            <a:endParaRPr b="0" lang="en-US" sz="2400" spc="-1" strike="noStrike">
              <a:solidFill>
                <a:srgbClr val="000000"/>
              </a:solidFill>
              <a:latin typeface="Arial"/>
            </a:endParaRPr>
          </a:p>
          <a:p>
            <a:pPr marL="343080" indent="-274320" algn="just" defTabSz="914400">
              <a:lnSpc>
                <a:spcPct val="80000"/>
              </a:lnSpc>
              <a:spcBef>
                <a:spcPts val="479"/>
              </a:spcBef>
              <a:buClr>
                <a:srgbClr val="94c600"/>
              </a:buClr>
              <a:buSzPct val="76000"/>
              <a:buFont typeface="Wingdings 2" charset="2"/>
              <a:buChar char=""/>
            </a:pPr>
            <a:r>
              <a:rPr b="1" lang="en-AU" sz="2400" spc="-1" strike="noStrike">
                <a:solidFill>
                  <a:schemeClr val="dk2"/>
                </a:solidFill>
                <a:latin typeface="Century Gothic"/>
              </a:rPr>
              <a:t>cryptanalysis (codebreaking)</a:t>
            </a:r>
            <a:r>
              <a:rPr b="0" lang="en-AU" sz="2400" spc="-1" strike="noStrike">
                <a:solidFill>
                  <a:schemeClr val="dk2"/>
                </a:solidFill>
                <a:latin typeface="Century Gothic"/>
              </a:rPr>
              <a:t> - study of principles/ methods of deciphering ciphertext </a:t>
            </a:r>
            <a:r>
              <a:rPr b="0" i="1" lang="en-AU" sz="2400" spc="-1" strike="noStrike">
                <a:solidFill>
                  <a:schemeClr val="dk2"/>
                </a:solidFill>
                <a:latin typeface="Century Gothic"/>
              </a:rPr>
              <a:t>without</a:t>
            </a:r>
            <a:r>
              <a:rPr b="0" lang="en-AU" sz="2400" spc="-1" strike="noStrike">
                <a:solidFill>
                  <a:schemeClr val="dk2"/>
                </a:solidFill>
                <a:latin typeface="Century Gothic"/>
              </a:rPr>
              <a:t> knowing key</a:t>
            </a:r>
            <a:endParaRPr b="0" lang="en-US" sz="2400" spc="-1" strike="noStrike">
              <a:solidFill>
                <a:srgbClr val="000000"/>
              </a:solidFill>
              <a:latin typeface="Arial"/>
            </a:endParaRPr>
          </a:p>
          <a:p>
            <a:pPr marL="343080" indent="-274320" algn="just" defTabSz="914400">
              <a:lnSpc>
                <a:spcPct val="80000"/>
              </a:lnSpc>
              <a:spcBef>
                <a:spcPts val="479"/>
              </a:spcBef>
              <a:buClr>
                <a:srgbClr val="94c600"/>
              </a:buClr>
              <a:buSzPct val="76000"/>
              <a:buFont typeface="Wingdings 2" charset="2"/>
              <a:buChar char=""/>
            </a:pPr>
            <a:r>
              <a:rPr b="1" lang="en-AU" sz="2400" spc="-1" strike="noStrike">
                <a:solidFill>
                  <a:schemeClr val="dk2"/>
                </a:solidFill>
                <a:latin typeface="Century Gothic"/>
              </a:rPr>
              <a:t>cryptology</a:t>
            </a:r>
            <a:r>
              <a:rPr b="0" lang="en-AU" sz="2400" spc="-1" strike="noStrike">
                <a:solidFill>
                  <a:schemeClr val="dk2"/>
                </a:solidFill>
                <a:latin typeface="Century Gothic"/>
              </a:rPr>
              <a:t> - field of both cryptography and cryptanalysis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6" presetSubtype="16">
                                  <p:stCondLst>
                                    <p:cond delay="0"/>
                                  </p:stCondLst>
                                  <p:childTnLst>
                                    <p:set>
                                      <p:cBhvr>
                                        <p:cTn id="6" dur="1" fill="hold">
                                          <p:stCondLst>
                                            <p:cond delay="0"/>
                                          </p:stCondLst>
                                        </p:cTn>
                                        <p:tgtEl>
                                          <p:spTgt spid="223">
                                            <p:txEl>
                                              <p:pRg st="6" end="6"/>
                                            </p:txEl>
                                          </p:spTgt>
                                        </p:tgtEl>
                                        <p:attrNameLst>
                                          <p:attrName>style.visibility</p:attrName>
                                        </p:attrNameLst>
                                      </p:cBhvr>
                                      <p:to>
                                        <p:strVal val="visible"/>
                                      </p:to>
                                    </p:set>
                                    <p:animEffect filter="circle(in)" transition="in">
                                      <p:cBhvr additive="repl">
                                        <p:cTn id="7" dur="2000"/>
                                        <p:tgtEl>
                                          <p:spTgt spid="223">
                                            <p:txEl>
                                              <p:pRg st="6" end="6"/>
                                            </p:txEl>
                                          </p:spTgt>
                                        </p:tgtEl>
                                      </p:cBhvr>
                                    </p:animEffect>
                                  </p:childTnLst>
                                </p:cTn>
                              </p:par>
                              <p:par>
                                <p:cTn id="8" nodeType="withEffect" fill="hold" presetClass="entr" presetID="6" presetSubtype="16">
                                  <p:stCondLst>
                                    <p:cond delay="0"/>
                                  </p:stCondLst>
                                  <p:childTnLst>
                                    <p:set>
                                      <p:cBhvr>
                                        <p:cTn id="9" dur="1" fill="hold">
                                          <p:stCondLst>
                                            <p:cond delay="0"/>
                                          </p:stCondLst>
                                        </p:cTn>
                                        <p:tgtEl>
                                          <p:spTgt spid="223">
                                            <p:txEl>
                                              <p:pRg st="7" end="7"/>
                                            </p:txEl>
                                          </p:spTgt>
                                        </p:tgtEl>
                                        <p:attrNameLst>
                                          <p:attrName>style.visibility</p:attrName>
                                        </p:attrNameLst>
                                      </p:cBhvr>
                                      <p:to>
                                        <p:strVal val="visible"/>
                                      </p:to>
                                    </p:set>
                                    <p:animEffect filter="circle(in)" transition="in">
                                      <p:cBhvr additive="repl">
                                        <p:cTn id="10" dur="2000"/>
                                        <p:tgtEl>
                                          <p:spTgt spid="223">
                                            <p:txEl>
                                              <p:pRg st="7" end="7"/>
                                            </p:txEl>
                                          </p:spTgt>
                                        </p:tgtEl>
                                      </p:cBhvr>
                                    </p:animEffect>
                                  </p:childTnLst>
                                </p:cTn>
                              </p:par>
                              <p:par>
                                <p:cTn id="11" nodeType="withEffect" fill="hold" presetClass="entr" presetID="6" presetSubtype="16">
                                  <p:stCondLst>
                                    <p:cond delay="0"/>
                                  </p:stCondLst>
                                  <p:childTnLst>
                                    <p:set>
                                      <p:cBhvr>
                                        <p:cTn id="12" dur="1" fill="hold">
                                          <p:stCondLst>
                                            <p:cond delay="0"/>
                                          </p:stCondLst>
                                        </p:cTn>
                                        <p:tgtEl>
                                          <p:spTgt spid="223">
                                            <p:txEl>
                                              <p:pRg st="8" end="8"/>
                                            </p:txEl>
                                          </p:spTgt>
                                        </p:tgtEl>
                                        <p:attrNameLst>
                                          <p:attrName>style.visibility</p:attrName>
                                        </p:attrNameLst>
                                      </p:cBhvr>
                                      <p:to>
                                        <p:strVal val="visible"/>
                                      </p:to>
                                    </p:set>
                                    <p:animEffect filter="circle(in)" transition="in">
                                      <p:cBhvr additive="repl">
                                        <p:cTn id="13" dur="2000"/>
                                        <p:tgtEl>
                                          <p:spTgt spid="223">
                                            <p:txEl>
                                              <p:pRg st="8" end="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title"/>
          </p:nvPr>
        </p:nvSpPr>
        <p:spPr>
          <a:xfrm>
            <a:off x="762120" y="1027800"/>
            <a:ext cx="7305480" cy="419400"/>
          </a:xfrm>
          <a:prstGeom prst="rect">
            <a:avLst/>
          </a:prstGeom>
          <a:noFill/>
          <a:ln w="0">
            <a:noFill/>
          </a:ln>
        </p:spPr>
        <p:txBody>
          <a:bodyPr lIns="91440" rIns="91440" tIns="45720" bIns="45720" anchor="b">
            <a:normAutofit fontScale="62222" lnSpcReduction="10000"/>
          </a:bodyPr>
          <a:p>
            <a:pPr indent="0" defTabSz="914400">
              <a:lnSpc>
                <a:spcPct val="100000"/>
              </a:lnSpc>
              <a:buNone/>
              <a:tabLst>
                <a:tab algn="l" pos="0"/>
              </a:tabLst>
            </a:pPr>
            <a:r>
              <a:rPr b="0" lang="en-US" sz="4000" spc="-1" strike="noStrike">
                <a:solidFill>
                  <a:schemeClr val="accent1"/>
                </a:solidFill>
                <a:latin typeface="Century Gothic"/>
              </a:rPr>
              <a:t>Ciphers</a:t>
            </a:r>
            <a:endParaRPr b="0" lang="en-US" sz="4000" spc="-1" strike="noStrike">
              <a:solidFill>
                <a:srgbClr val="000000"/>
              </a:solidFill>
              <a:latin typeface="Arial"/>
            </a:endParaRPr>
          </a:p>
        </p:txBody>
      </p:sp>
      <p:sp>
        <p:nvSpPr>
          <p:cNvPr id="225" name="PlaceHolder 2"/>
          <p:cNvSpPr>
            <a:spLocks noGrp="1"/>
          </p:cNvSpPr>
          <p:nvPr>
            <p:ph/>
          </p:nvPr>
        </p:nvSpPr>
        <p:spPr>
          <a:xfrm>
            <a:off x="457200" y="1676520"/>
            <a:ext cx="8228880" cy="4753800"/>
          </a:xfrm>
          <a:prstGeom prst="rect">
            <a:avLst/>
          </a:prstGeom>
          <a:noFill/>
          <a:ln w="0">
            <a:noFill/>
          </a:ln>
        </p:spPr>
        <p:txBody>
          <a:bodyPr lIns="91440" rIns="91440" tIns="45720" bIns="45720" anchor="t">
            <a:noAutofit/>
          </a:bodyPr>
          <a:p>
            <a:pPr marL="343080" indent="-274320" defTabSz="914400">
              <a:lnSpc>
                <a:spcPct val="90000"/>
              </a:lnSpc>
              <a:spcBef>
                <a:spcPts val="601"/>
              </a:spcBef>
              <a:buClr>
                <a:srgbClr val="94c600"/>
              </a:buClr>
              <a:buSzPct val="76000"/>
              <a:buFont typeface="Wingdings 2" charset="2"/>
              <a:buChar char=""/>
            </a:pPr>
            <a:r>
              <a:rPr b="0" lang="en-US" sz="3000" spc="-1" strike="noStrike">
                <a:solidFill>
                  <a:srgbClr val="c00000"/>
                </a:solidFill>
                <a:latin typeface="Century Gothic"/>
              </a:rPr>
              <a:t>Symmetric cipher: </a:t>
            </a:r>
            <a:r>
              <a:rPr b="0" lang="en-US" sz="3000" spc="-1" strike="noStrike">
                <a:solidFill>
                  <a:schemeClr val="dk2"/>
                </a:solidFill>
                <a:latin typeface="Century Gothic"/>
              </a:rPr>
              <a:t>same key used for encryption and decryption</a:t>
            </a:r>
            <a:endParaRPr b="0" lang="en-US" sz="3000" spc="-1" strike="noStrike">
              <a:solidFill>
                <a:srgbClr val="000000"/>
              </a:solidFill>
              <a:latin typeface="Arial"/>
            </a:endParaRPr>
          </a:p>
          <a:p>
            <a:pPr lvl="1" marL="640080" indent="-274320" defTabSz="914400">
              <a:lnSpc>
                <a:spcPct val="140000"/>
              </a:lnSpc>
              <a:spcBef>
                <a:spcPts val="519"/>
              </a:spcBef>
              <a:buClr>
                <a:srgbClr val="94c600"/>
              </a:buClr>
              <a:buSzPct val="76000"/>
              <a:buFont typeface="Wingdings 2" charset="2"/>
              <a:buChar char=""/>
            </a:pPr>
            <a:r>
              <a:rPr b="0" lang="en-US" sz="2600" spc="-1" strike="noStrike">
                <a:solidFill>
                  <a:srgbClr val="c00000"/>
                </a:solidFill>
                <a:latin typeface="Century Gothic"/>
              </a:rPr>
              <a:t>Block cipher: </a:t>
            </a:r>
            <a:r>
              <a:rPr b="0" lang="en-US" sz="2600" spc="-1" strike="noStrike">
                <a:solidFill>
                  <a:schemeClr val="dk2"/>
                </a:solidFill>
                <a:latin typeface="Century Gothic"/>
              </a:rPr>
              <a:t>encrypts a block of plaintext at a time (typically 64 or 128 bits)</a:t>
            </a:r>
            <a:endParaRPr b="0" lang="en-US" sz="2600" spc="-1" strike="noStrike">
              <a:solidFill>
                <a:srgbClr val="000000"/>
              </a:solidFill>
              <a:latin typeface="Arial"/>
            </a:endParaRPr>
          </a:p>
          <a:p>
            <a:pPr lvl="1" marL="640080" indent="-274320" defTabSz="914400">
              <a:lnSpc>
                <a:spcPct val="140000"/>
              </a:lnSpc>
              <a:spcBef>
                <a:spcPts val="519"/>
              </a:spcBef>
              <a:buClr>
                <a:srgbClr val="94c600"/>
              </a:buClr>
              <a:buSzPct val="76000"/>
              <a:buFont typeface="Wingdings 2" charset="2"/>
              <a:buChar char=""/>
            </a:pPr>
            <a:r>
              <a:rPr b="0" lang="en-US" sz="2600" spc="-1" strike="noStrike">
                <a:solidFill>
                  <a:srgbClr val="c00000"/>
                </a:solidFill>
                <a:latin typeface="Century Gothic"/>
              </a:rPr>
              <a:t>Stream cipher: </a:t>
            </a:r>
            <a:r>
              <a:rPr b="0" lang="en-US" sz="2600" spc="-1" strike="noStrike">
                <a:solidFill>
                  <a:schemeClr val="dk2"/>
                </a:solidFill>
                <a:latin typeface="Century Gothic"/>
              </a:rPr>
              <a:t>encrypts data one bit or one byte at a time</a:t>
            </a:r>
            <a:endParaRPr b="0" lang="en-US" sz="2600" spc="-1" strike="noStrike">
              <a:solidFill>
                <a:srgbClr val="000000"/>
              </a:solidFill>
              <a:latin typeface="Arial"/>
            </a:endParaRPr>
          </a:p>
          <a:p>
            <a:pPr indent="0" defTabSz="914400">
              <a:lnSpc>
                <a:spcPct val="90000"/>
              </a:lnSpc>
              <a:spcBef>
                <a:spcPts val="181"/>
              </a:spcBef>
              <a:buNone/>
              <a:tabLst>
                <a:tab algn="l" pos="0"/>
              </a:tabLst>
            </a:pPr>
            <a:endParaRPr b="0" lang="en-US" sz="900" spc="-1" strike="noStrike">
              <a:solidFill>
                <a:srgbClr val="000000"/>
              </a:solidFill>
              <a:latin typeface="Arial"/>
            </a:endParaRPr>
          </a:p>
          <a:p>
            <a:pPr marL="343080" indent="-274320" defTabSz="914400">
              <a:lnSpc>
                <a:spcPct val="90000"/>
              </a:lnSpc>
              <a:spcBef>
                <a:spcPts val="601"/>
              </a:spcBef>
              <a:buClr>
                <a:srgbClr val="94c600"/>
              </a:buClr>
              <a:buSzPct val="76000"/>
              <a:buFont typeface="Wingdings 2" charset="2"/>
              <a:buChar char=""/>
              <a:tabLst>
                <a:tab algn="l" pos="0"/>
              </a:tabLst>
            </a:pPr>
            <a:r>
              <a:rPr b="0" lang="en-US" sz="3000" spc="-1" strike="noStrike">
                <a:solidFill>
                  <a:srgbClr val="c00000"/>
                </a:solidFill>
                <a:latin typeface="Century Gothic"/>
              </a:rPr>
              <a:t>Asymmetric cipher:  </a:t>
            </a:r>
            <a:r>
              <a:rPr b="0" lang="en-US" sz="3000" spc="-1" strike="noStrike">
                <a:solidFill>
                  <a:schemeClr val="dk2"/>
                </a:solidFill>
                <a:latin typeface="Century Gothic"/>
              </a:rPr>
              <a:t>different keys used for encryption and decryption</a:t>
            </a:r>
            <a:endParaRPr b="0" lang="en-US" sz="3000" spc="-1" strike="noStrike">
              <a:solidFill>
                <a:srgbClr val="000000"/>
              </a:solidFill>
              <a:latin typeface="Arial"/>
            </a:endParaRPr>
          </a:p>
          <a:p>
            <a:pPr marL="640080" indent="0" defTabSz="914400">
              <a:lnSpc>
                <a:spcPct val="140000"/>
              </a:lnSpc>
              <a:spcBef>
                <a:spcPts val="519"/>
              </a:spcBef>
              <a:buNone/>
              <a:tabLst>
                <a:tab algn="l" pos="0"/>
              </a:tabLst>
            </a:pPr>
            <a:endParaRPr b="0" lang="en-US" sz="2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1043640" y="1027800"/>
            <a:ext cx="7023960" cy="419400"/>
          </a:xfrm>
          <a:prstGeom prst="rect">
            <a:avLst/>
          </a:prstGeom>
          <a:noFill/>
          <a:ln w="0">
            <a:noFill/>
          </a:ln>
        </p:spPr>
        <p:txBody>
          <a:bodyPr lIns="91440" rIns="91440" tIns="45720" bIns="45720" anchor="b">
            <a:normAutofit fontScale="62222" lnSpcReduction="10000"/>
          </a:bodyPr>
          <a:p>
            <a:pPr indent="0" defTabSz="914400">
              <a:lnSpc>
                <a:spcPct val="100000"/>
              </a:lnSpc>
              <a:buNone/>
              <a:tabLst>
                <a:tab algn="l" pos="0"/>
              </a:tabLst>
            </a:pPr>
            <a:r>
              <a:rPr b="0" lang="en-US" sz="4000" spc="-1" strike="noStrike">
                <a:solidFill>
                  <a:schemeClr val="accent1"/>
                </a:solidFill>
                <a:latin typeface="Century Gothic"/>
              </a:rPr>
              <a:t>Symmetric Cipher Model</a:t>
            </a:r>
            <a:endParaRPr b="0" lang="en-US" sz="4000" spc="-1" strike="noStrike">
              <a:solidFill>
                <a:srgbClr val="000000"/>
              </a:solidFill>
              <a:latin typeface="Arial"/>
            </a:endParaRPr>
          </a:p>
        </p:txBody>
      </p:sp>
      <p:pic>
        <p:nvPicPr>
          <p:cNvPr id="227" name="Picture 3" descr=""/>
          <p:cNvPicPr/>
          <p:nvPr/>
        </p:nvPicPr>
        <p:blipFill>
          <a:blip r:embed="rId1"/>
          <a:stretch/>
        </p:blipFill>
        <p:spPr>
          <a:xfrm>
            <a:off x="1043640" y="2323800"/>
            <a:ext cx="6776640" cy="35082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1043640" y="1027800"/>
            <a:ext cx="7023960" cy="648000"/>
          </a:xfrm>
          <a:prstGeom prst="rect">
            <a:avLst/>
          </a:prstGeom>
          <a:noFill/>
          <a:ln w="0">
            <a:noFill/>
          </a:ln>
        </p:spPr>
        <p:txBody>
          <a:bodyPr lIns="91440" rIns="91440" tIns="45720" bIns="45720" anchor="b">
            <a:normAutofit fontScale="93333"/>
          </a:bodyPr>
          <a:p>
            <a:pPr indent="0" defTabSz="914400">
              <a:lnSpc>
                <a:spcPct val="100000"/>
              </a:lnSpc>
              <a:buNone/>
              <a:tabLst>
                <a:tab algn="l" pos="0"/>
              </a:tabLst>
            </a:pPr>
            <a:r>
              <a:rPr b="0" lang="en-US" sz="4000" spc="-1" strike="noStrike">
                <a:solidFill>
                  <a:schemeClr val="accent1"/>
                </a:solidFill>
                <a:latin typeface="Century Gothic"/>
              </a:rPr>
              <a:t>Symmetric Encryption</a:t>
            </a:r>
            <a:endParaRPr b="0" lang="en-US" sz="4000" spc="-1" strike="noStrike">
              <a:solidFill>
                <a:srgbClr val="000000"/>
              </a:solidFill>
              <a:latin typeface="Arial"/>
            </a:endParaRPr>
          </a:p>
        </p:txBody>
      </p:sp>
      <p:sp>
        <p:nvSpPr>
          <p:cNvPr id="229" name="PlaceHolder 2"/>
          <p:cNvSpPr>
            <a:spLocks noGrp="1"/>
          </p:cNvSpPr>
          <p:nvPr>
            <p:ph/>
          </p:nvPr>
        </p:nvSpPr>
        <p:spPr>
          <a:xfrm>
            <a:off x="1043640" y="1828800"/>
            <a:ext cx="6776640" cy="4003200"/>
          </a:xfrm>
          <a:prstGeom prst="rect">
            <a:avLst/>
          </a:prstGeom>
          <a:noFill/>
          <a:ln w="0">
            <a:noFill/>
          </a:ln>
        </p:spPr>
        <p:txBody>
          <a:bodyPr lIns="91440" rIns="91440" tIns="45720" bIns="45720" anchor="t">
            <a:normAutofit/>
          </a:bodyPr>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or conventional / </a:t>
            </a:r>
            <a:r>
              <a:rPr b="0" lang="en-AU" sz="2400" spc="-1" strike="noStrike">
                <a:solidFill>
                  <a:schemeClr val="dk2"/>
                </a:solidFill>
                <a:latin typeface="Century Gothic"/>
              </a:rPr>
              <a:t>secret-key</a:t>
            </a:r>
            <a:r>
              <a:rPr b="0" lang="en-US" sz="2400" spc="-1" strike="noStrike">
                <a:solidFill>
                  <a:schemeClr val="dk2"/>
                </a:solidFill>
                <a:latin typeface="Century Gothic"/>
              </a:rPr>
              <a:t> / single-key</a:t>
            </a:r>
            <a:endParaRPr b="0" lang="en-US" sz="2400" spc="-1" strike="noStrike">
              <a:solidFill>
                <a:srgbClr val="000000"/>
              </a:solidFill>
              <a:latin typeface="Arial"/>
            </a:endParaRPr>
          </a:p>
          <a:p>
            <a:pPr marL="343080" indent="-274320" defTabSz="914400">
              <a:lnSpc>
                <a:spcPct val="100000"/>
              </a:lnSpc>
              <a:spcBef>
                <a:spcPts val="479"/>
              </a:spcBef>
              <a:buClr>
                <a:srgbClr val="94c600"/>
              </a:buClr>
              <a:buSzPct val="76000"/>
              <a:buFont typeface="Wingdings 2" charset="2"/>
              <a:buChar char=""/>
            </a:pPr>
            <a:r>
              <a:rPr b="0" lang="en-AU" sz="2400" spc="-1" strike="noStrike">
                <a:solidFill>
                  <a:schemeClr val="dk2"/>
                </a:solidFill>
                <a:latin typeface="Century Gothic"/>
              </a:rPr>
              <a:t>sender and recipient share a common key</a:t>
            </a:r>
            <a:endParaRPr b="0" lang="en-US" sz="2400" spc="-1" strike="noStrike">
              <a:solidFill>
                <a:srgbClr val="000000"/>
              </a:solidFill>
              <a:latin typeface="Arial"/>
            </a:endParaRPr>
          </a:p>
          <a:p>
            <a:pPr marL="343080" indent="-274320" defTabSz="914400">
              <a:lnSpc>
                <a:spcPct val="100000"/>
              </a:lnSpc>
              <a:spcBef>
                <a:spcPts val="479"/>
              </a:spcBef>
              <a:buClr>
                <a:srgbClr val="94c600"/>
              </a:buClr>
              <a:buSzPct val="76000"/>
              <a:buFont typeface="Wingdings 2" charset="2"/>
              <a:buChar char=""/>
            </a:pPr>
            <a:r>
              <a:rPr b="0" lang="en-AU" sz="2400" spc="-1" strike="noStrike">
                <a:solidFill>
                  <a:schemeClr val="dk2"/>
                </a:solidFill>
                <a:latin typeface="Century Gothic"/>
              </a:rPr>
              <a:t>all classical encryption algorithms are symmetric</a:t>
            </a:r>
            <a:endParaRPr b="0" lang="en-US" sz="2400" spc="-1" strike="noStrike">
              <a:solidFill>
                <a:srgbClr val="000000"/>
              </a:solidFill>
              <a:latin typeface="Arial"/>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The only type of ciphers prior to the invention of asymmetric-key ciphers in 1970’s</a:t>
            </a:r>
            <a:endParaRPr b="0" lang="en-US" sz="2400" spc="-1" strike="noStrike">
              <a:solidFill>
                <a:srgbClr val="000000"/>
              </a:solidFill>
              <a:latin typeface="Arial"/>
            </a:endParaRPr>
          </a:p>
          <a:p>
            <a:pPr marL="343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by far most widely used</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title"/>
          </p:nvPr>
        </p:nvSpPr>
        <p:spPr>
          <a:xfrm>
            <a:off x="1043640" y="1027800"/>
            <a:ext cx="7023960" cy="724320"/>
          </a:xfrm>
          <a:prstGeom prst="rect">
            <a:avLst/>
          </a:prstGeom>
          <a:noFill/>
          <a:ln w="0">
            <a:noFill/>
          </a:ln>
        </p:spPr>
        <p:txBody>
          <a:bodyPr lIns="91440" rIns="91440" tIns="45720" bIns="45720" anchor="b">
            <a:noAutofit/>
          </a:bodyPr>
          <a:p>
            <a:pPr indent="0" defTabSz="914400">
              <a:lnSpc>
                <a:spcPct val="100000"/>
              </a:lnSpc>
              <a:buNone/>
              <a:tabLst>
                <a:tab algn="l" pos="0"/>
              </a:tabLst>
            </a:pPr>
            <a:r>
              <a:rPr b="0" lang="en-US" sz="4000" spc="-1" strike="noStrike">
                <a:solidFill>
                  <a:schemeClr val="accent1"/>
                </a:solidFill>
                <a:latin typeface="Century Gothic"/>
              </a:rPr>
              <a:t>Symmetric Encryption</a:t>
            </a:r>
            <a:endParaRPr b="0" lang="en-US" sz="4000" spc="-1" strike="noStrike">
              <a:solidFill>
                <a:srgbClr val="000000"/>
              </a:solidFill>
              <a:latin typeface="Arial"/>
            </a:endParaRPr>
          </a:p>
        </p:txBody>
      </p:sp>
      <p:sp>
        <p:nvSpPr>
          <p:cNvPr id="231" name="PlaceHolder 2"/>
          <p:cNvSpPr>
            <a:spLocks noGrp="1"/>
          </p:cNvSpPr>
          <p:nvPr>
            <p:ph/>
          </p:nvPr>
        </p:nvSpPr>
        <p:spPr>
          <a:xfrm>
            <a:off x="838080" y="1828800"/>
            <a:ext cx="6776640" cy="4799880"/>
          </a:xfrm>
          <a:prstGeom prst="rect">
            <a:avLst/>
          </a:prstGeom>
          <a:noFill/>
          <a:ln w="0">
            <a:noFill/>
          </a:ln>
        </p:spPr>
        <p:txBody>
          <a:bodyPr lIns="91440" rIns="91440" tIns="45720" bIns="45720" anchor="t">
            <a:noAutofit/>
          </a:bodyPr>
          <a:p>
            <a:pPr marL="343080" indent="-274320" defTabSz="914400">
              <a:lnSpc>
                <a:spcPct val="80000"/>
              </a:lnSpc>
              <a:spcBef>
                <a:spcPts val="479"/>
              </a:spcBef>
              <a:buClr>
                <a:srgbClr val="94c600"/>
              </a:buClr>
              <a:buSzPct val="76000"/>
              <a:buFont typeface="Wingdings 2" charset="2"/>
              <a:buChar char=""/>
            </a:pPr>
            <a:r>
              <a:rPr b="0" lang="en-US" sz="2400" spc="-1" strike="noStrike">
                <a:solidFill>
                  <a:schemeClr val="dk2"/>
                </a:solidFill>
                <a:latin typeface="Century Gothic"/>
              </a:rPr>
              <a:t>Mathematically:</a:t>
            </a:r>
            <a:endParaRPr b="0" lang="en-US" sz="2400" spc="-1" strike="noStrike">
              <a:solidFill>
                <a:srgbClr val="000000"/>
              </a:solidFill>
              <a:latin typeface="Arial"/>
            </a:endParaRPr>
          </a:p>
          <a:p>
            <a:pPr marL="640080" indent="0" defTabSz="914400">
              <a:lnSpc>
                <a:spcPct val="80000"/>
              </a:lnSpc>
              <a:spcBef>
                <a:spcPts val="479"/>
              </a:spcBef>
              <a:buNone/>
              <a:tabLst>
                <a:tab algn="l" pos="0"/>
              </a:tabLst>
            </a:pPr>
            <a:r>
              <a:rPr b="0" i="1" lang="en-US" sz="2200" spc="-1" strike="noStrike">
                <a:solidFill>
                  <a:schemeClr val="dk2"/>
                </a:solidFill>
                <a:latin typeface="Century Gothic"/>
              </a:rPr>
              <a:t>	</a:t>
            </a:r>
            <a:r>
              <a:rPr b="0" i="1" lang="en-US" sz="2200" spc="-1" strike="noStrike">
                <a:solidFill>
                  <a:schemeClr val="dk2"/>
                </a:solidFill>
                <a:latin typeface="Century Gothic"/>
              </a:rPr>
              <a:t>  </a:t>
            </a:r>
            <a:r>
              <a:rPr b="0" i="1" lang="en-US" sz="2200" spc="-1" strike="noStrike">
                <a:solidFill>
                  <a:schemeClr val="dk2"/>
                </a:solidFill>
                <a:latin typeface="Century Gothic"/>
              </a:rPr>
              <a:t>Y </a:t>
            </a:r>
            <a:r>
              <a:rPr b="0" lang="en-US" sz="2200" spc="-1" strike="noStrike">
                <a:solidFill>
                  <a:schemeClr val="dk2"/>
                </a:solidFill>
                <a:latin typeface="Century Gothic"/>
              </a:rPr>
              <a:t>= E</a:t>
            </a:r>
            <a:r>
              <a:rPr b="0" i="1" lang="en-US" sz="2400" spc="-1" strike="noStrike" baseline="-25000">
                <a:solidFill>
                  <a:schemeClr val="dk2"/>
                </a:solidFill>
                <a:latin typeface="Century Gothic"/>
              </a:rPr>
              <a:t>K</a:t>
            </a:r>
            <a:r>
              <a:rPr b="0" lang="en-US" sz="2200" spc="-1" strike="noStrike">
                <a:solidFill>
                  <a:schemeClr val="dk2"/>
                </a:solidFill>
                <a:latin typeface="Century Gothic"/>
              </a:rPr>
              <a:t>(</a:t>
            </a:r>
            <a:r>
              <a:rPr b="0" i="1" lang="en-US" sz="2200" spc="-1" strike="noStrike">
                <a:solidFill>
                  <a:schemeClr val="dk2"/>
                </a:solidFill>
                <a:latin typeface="Century Gothic"/>
              </a:rPr>
              <a:t>X</a:t>
            </a:r>
            <a:r>
              <a:rPr b="0" lang="en-US" sz="2200" spc="-1" strike="noStrike">
                <a:solidFill>
                  <a:schemeClr val="dk2"/>
                </a:solidFill>
                <a:latin typeface="Century Gothic"/>
              </a:rPr>
              <a:t>)     or     </a:t>
            </a:r>
            <a:r>
              <a:rPr b="0" i="1" lang="en-US" sz="2200" spc="-1" strike="noStrike">
                <a:solidFill>
                  <a:schemeClr val="dk2"/>
                </a:solidFill>
                <a:latin typeface="Century Gothic"/>
              </a:rPr>
              <a:t>Y</a:t>
            </a:r>
            <a:r>
              <a:rPr b="0" lang="en-US" sz="2200" spc="-1" strike="noStrike">
                <a:solidFill>
                  <a:schemeClr val="dk2"/>
                </a:solidFill>
                <a:latin typeface="Century Gothic"/>
              </a:rPr>
              <a:t> = E(</a:t>
            </a:r>
            <a:r>
              <a:rPr b="0" i="1" lang="en-US" sz="2200" spc="-1" strike="noStrike">
                <a:solidFill>
                  <a:schemeClr val="dk2"/>
                </a:solidFill>
                <a:latin typeface="Century Gothic"/>
              </a:rPr>
              <a:t>K</a:t>
            </a:r>
            <a:r>
              <a:rPr b="0" lang="en-US" sz="2200" spc="-1" strike="noStrike">
                <a:solidFill>
                  <a:schemeClr val="dk2"/>
                </a:solidFill>
                <a:latin typeface="Century Gothic"/>
              </a:rPr>
              <a:t>, </a:t>
            </a:r>
            <a:r>
              <a:rPr b="0" i="1" lang="en-US" sz="2200" spc="-1" strike="noStrike">
                <a:solidFill>
                  <a:schemeClr val="dk2"/>
                </a:solidFill>
                <a:latin typeface="Century Gothic"/>
              </a:rPr>
              <a:t>X</a:t>
            </a:r>
            <a:r>
              <a:rPr b="0" lang="en-US" sz="2200" spc="-1" strike="noStrike">
                <a:solidFill>
                  <a:schemeClr val="dk2"/>
                </a:solidFill>
                <a:latin typeface="Century Gothic"/>
              </a:rPr>
              <a:t>)</a:t>
            </a:r>
            <a:endParaRPr b="0" lang="en-US" sz="2200" spc="-1" strike="noStrike">
              <a:solidFill>
                <a:srgbClr val="000000"/>
              </a:solidFill>
              <a:latin typeface="Arial"/>
            </a:endParaRPr>
          </a:p>
          <a:p>
            <a:pPr marL="640080" indent="0" defTabSz="914400">
              <a:lnSpc>
                <a:spcPct val="80000"/>
              </a:lnSpc>
              <a:spcBef>
                <a:spcPts val="479"/>
              </a:spcBef>
              <a:buNone/>
              <a:tabLst>
                <a:tab algn="l" pos="0"/>
              </a:tabLst>
            </a:pPr>
            <a:r>
              <a:rPr b="0" i="1" lang="en-US" sz="2200" spc="-1" strike="noStrike">
                <a:solidFill>
                  <a:schemeClr val="dk2"/>
                </a:solidFill>
                <a:latin typeface="Century Gothic"/>
              </a:rPr>
              <a:t>	</a:t>
            </a:r>
            <a:r>
              <a:rPr b="0" i="1" lang="en-US" sz="2200" spc="-1" strike="noStrike">
                <a:solidFill>
                  <a:schemeClr val="dk2"/>
                </a:solidFill>
                <a:latin typeface="Century Gothic"/>
              </a:rPr>
              <a:t>  </a:t>
            </a:r>
            <a:r>
              <a:rPr b="0" i="1" lang="en-US" sz="2200" spc="-1" strike="noStrike">
                <a:solidFill>
                  <a:schemeClr val="dk2"/>
                </a:solidFill>
                <a:latin typeface="Century Gothic"/>
              </a:rPr>
              <a:t>X </a:t>
            </a:r>
            <a:r>
              <a:rPr b="0" lang="en-US" sz="2200" spc="-1" strike="noStrike">
                <a:solidFill>
                  <a:schemeClr val="dk2"/>
                </a:solidFill>
                <a:latin typeface="Century Gothic"/>
              </a:rPr>
              <a:t>= D</a:t>
            </a:r>
            <a:r>
              <a:rPr b="0" i="1" lang="en-US" sz="2400" spc="-1" strike="noStrike" baseline="-25000">
                <a:solidFill>
                  <a:schemeClr val="dk2"/>
                </a:solidFill>
                <a:latin typeface="Century Gothic"/>
              </a:rPr>
              <a:t>K</a:t>
            </a:r>
            <a:r>
              <a:rPr b="0" lang="en-US" sz="2200" spc="-1" strike="noStrike">
                <a:solidFill>
                  <a:schemeClr val="dk2"/>
                </a:solidFill>
                <a:latin typeface="Century Gothic"/>
              </a:rPr>
              <a:t>(</a:t>
            </a:r>
            <a:r>
              <a:rPr b="0" i="1" lang="en-US" sz="2200" spc="-1" strike="noStrike">
                <a:solidFill>
                  <a:schemeClr val="dk2"/>
                </a:solidFill>
                <a:latin typeface="Century Gothic"/>
              </a:rPr>
              <a:t>Y</a:t>
            </a:r>
            <a:r>
              <a:rPr b="0" lang="en-US" sz="2200" spc="-1" strike="noStrike">
                <a:solidFill>
                  <a:schemeClr val="dk2"/>
                </a:solidFill>
                <a:latin typeface="Century Gothic"/>
              </a:rPr>
              <a:t>)     or     </a:t>
            </a:r>
            <a:r>
              <a:rPr b="0" i="1" lang="en-US" sz="2200" spc="-1" strike="noStrike">
                <a:solidFill>
                  <a:schemeClr val="dk2"/>
                </a:solidFill>
                <a:latin typeface="Century Gothic"/>
              </a:rPr>
              <a:t>X</a:t>
            </a:r>
            <a:r>
              <a:rPr b="0" lang="en-US" sz="2200" spc="-1" strike="noStrike">
                <a:solidFill>
                  <a:schemeClr val="dk2"/>
                </a:solidFill>
                <a:latin typeface="Century Gothic"/>
              </a:rPr>
              <a:t> = D(</a:t>
            </a:r>
            <a:r>
              <a:rPr b="0" i="1" lang="en-US" sz="2200" spc="-1" strike="noStrike">
                <a:solidFill>
                  <a:schemeClr val="dk2"/>
                </a:solidFill>
                <a:latin typeface="Century Gothic"/>
              </a:rPr>
              <a:t>K</a:t>
            </a:r>
            <a:r>
              <a:rPr b="0" lang="en-US" sz="2200" spc="-1" strike="noStrike">
                <a:solidFill>
                  <a:schemeClr val="dk2"/>
                </a:solidFill>
                <a:latin typeface="Century Gothic"/>
              </a:rPr>
              <a:t>, </a:t>
            </a:r>
            <a:r>
              <a:rPr b="0" i="1" lang="en-US" sz="2200" spc="-1" strike="noStrike">
                <a:solidFill>
                  <a:schemeClr val="dk2"/>
                </a:solidFill>
                <a:latin typeface="Century Gothic"/>
              </a:rPr>
              <a:t>Y</a:t>
            </a:r>
            <a:r>
              <a:rPr b="0" lang="en-US" sz="2200" spc="-1" strike="noStrike">
                <a:solidFill>
                  <a:schemeClr val="dk2"/>
                </a:solidFill>
                <a:latin typeface="Century Gothic"/>
              </a:rPr>
              <a:t>)</a:t>
            </a:r>
            <a:endParaRPr b="0" lang="en-US" sz="2200" spc="-1" strike="noStrike">
              <a:solidFill>
                <a:srgbClr val="000000"/>
              </a:solidFill>
              <a:latin typeface="Arial"/>
            </a:endParaRPr>
          </a:p>
          <a:p>
            <a:pPr marL="343080" indent="-274320" defTabSz="914400">
              <a:lnSpc>
                <a:spcPct val="80000"/>
              </a:lnSpc>
              <a:spcBef>
                <a:spcPts val="479"/>
              </a:spcBef>
              <a:buClr>
                <a:srgbClr val="94c600"/>
              </a:buClr>
              <a:buSzPct val="76000"/>
              <a:buFont typeface="Wingdings 2" charset="2"/>
              <a:buChar char=""/>
              <a:tabLst>
                <a:tab algn="l" pos="0"/>
              </a:tabLst>
            </a:pPr>
            <a:r>
              <a:rPr b="0" i="1" lang="en-US" sz="2400" spc="-1" strike="noStrike">
                <a:solidFill>
                  <a:schemeClr val="dk2"/>
                </a:solidFill>
                <a:latin typeface="Century Gothic"/>
              </a:rPr>
              <a:t>X</a:t>
            </a:r>
            <a:r>
              <a:rPr b="0" lang="en-US" sz="2400" spc="-1" strike="noStrike">
                <a:solidFill>
                  <a:schemeClr val="dk2"/>
                </a:solidFill>
                <a:latin typeface="Century Gothic"/>
              </a:rPr>
              <a:t> = plaintext</a:t>
            </a:r>
            <a:endParaRPr b="0" lang="en-US" sz="2400" spc="-1" strike="noStrike">
              <a:solidFill>
                <a:srgbClr val="000000"/>
              </a:solidFill>
              <a:latin typeface="Arial"/>
            </a:endParaRPr>
          </a:p>
          <a:p>
            <a:pPr marL="343080" indent="-274320" defTabSz="914400">
              <a:lnSpc>
                <a:spcPct val="80000"/>
              </a:lnSpc>
              <a:spcBef>
                <a:spcPts val="479"/>
              </a:spcBef>
              <a:buClr>
                <a:srgbClr val="94c600"/>
              </a:buClr>
              <a:buSzPct val="76000"/>
              <a:buFont typeface="Wingdings 2" charset="2"/>
              <a:buChar char=""/>
              <a:tabLst>
                <a:tab algn="l" pos="0"/>
              </a:tabLst>
            </a:pPr>
            <a:r>
              <a:rPr b="0" i="1" lang="en-US" sz="2400" spc="-1" strike="noStrike">
                <a:solidFill>
                  <a:schemeClr val="dk2"/>
                </a:solidFill>
                <a:latin typeface="Century Gothic"/>
              </a:rPr>
              <a:t>Y </a:t>
            </a:r>
            <a:r>
              <a:rPr b="0" lang="en-US" sz="2400" spc="-1" strike="noStrike">
                <a:solidFill>
                  <a:schemeClr val="dk2"/>
                </a:solidFill>
                <a:latin typeface="Century Gothic"/>
              </a:rPr>
              <a:t>= ciphertext</a:t>
            </a:r>
            <a:endParaRPr b="0" lang="en-US" sz="2400" spc="-1" strike="noStrike">
              <a:solidFill>
                <a:srgbClr val="000000"/>
              </a:solidFill>
              <a:latin typeface="Arial"/>
            </a:endParaRPr>
          </a:p>
          <a:p>
            <a:pPr marL="343080" indent="-274320" defTabSz="914400">
              <a:lnSpc>
                <a:spcPct val="80000"/>
              </a:lnSpc>
              <a:spcBef>
                <a:spcPts val="479"/>
              </a:spcBef>
              <a:buClr>
                <a:srgbClr val="94c600"/>
              </a:buClr>
              <a:buSzPct val="76000"/>
              <a:buFont typeface="Wingdings 2" charset="2"/>
              <a:buChar char=""/>
              <a:tabLst>
                <a:tab algn="l" pos="0"/>
              </a:tabLst>
            </a:pPr>
            <a:r>
              <a:rPr b="0" i="1" lang="en-US" sz="2400" spc="-1" strike="noStrike">
                <a:solidFill>
                  <a:schemeClr val="dk2"/>
                </a:solidFill>
                <a:latin typeface="Century Gothic"/>
              </a:rPr>
              <a:t>K</a:t>
            </a:r>
            <a:r>
              <a:rPr b="0" lang="en-US" sz="2400" spc="-1" strike="noStrike">
                <a:solidFill>
                  <a:schemeClr val="dk2"/>
                </a:solidFill>
                <a:latin typeface="Century Gothic"/>
              </a:rPr>
              <a:t> = secret key</a:t>
            </a:r>
            <a:endParaRPr b="0" lang="en-US" sz="2400" spc="-1" strike="noStrike">
              <a:solidFill>
                <a:srgbClr val="000000"/>
              </a:solidFill>
              <a:latin typeface="Arial"/>
            </a:endParaRPr>
          </a:p>
          <a:p>
            <a:pPr marL="343080" indent="-274320" defTabSz="914400">
              <a:lnSpc>
                <a:spcPct val="80000"/>
              </a:lnSpc>
              <a:spcBef>
                <a:spcPts val="479"/>
              </a:spcBef>
              <a:buClr>
                <a:srgbClr val="94c600"/>
              </a:buClr>
              <a:buSzPct val="76000"/>
              <a:buFont typeface="Wingdings 2" charset="2"/>
              <a:buChar char=""/>
              <a:tabLst>
                <a:tab algn="l" pos="0"/>
              </a:tabLst>
            </a:pPr>
            <a:r>
              <a:rPr b="0" lang="en-US" sz="2400" spc="-1" strike="noStrike">
                <a:solidFill>
                  <a:schemeClr val="dk2"/>
                </a:solidFill>
                <a:latin typeface="Century Gothic"/>
              </a:rPr>
              <a:t>E = encryption algorithm</a:t>
            </a:r>
            <a:endParaRPr b="0" lang="en-US" sz="2400" spc="-1" strike="noStrike">
              <a:solidFill>
                <a:srgbClr val="000000"/>
              </a:solidFill>
              <a:latin typeface="Arial"/>
            </a:endParaRPr>
          </a:p>
          <a:p>
            <a:pPr marL="343080" indent="-274320" defTabSz="914400">
              <a:lnSpc>
                <a:spcPct val="80000"/>
              </a:lnSpc>
              <a:spcBef>
                <a:spcPts val="479"/>
              </a:spcBef>
              <a:buClr>
                <a:srgbClr val="94c600"/>
              </a:buClr>
              <a:buSzPct val="76000"/>
              <a:buFont typeface="Wingdings 2" charset="2"/>
              <a:buChar char=""/>
              <a:tabLst>
                <a:tab algn="l" pos="0"/>
              </a:tabLst>
            </a:pPr>
            <a:r>
              <a:rPr b="0" lang="en-US" sz="2400" spc="-1" strike="noStrike">
                <a:solidFill>
                  <a:schemeClr val="dk2"/>
                </a:solidFill>
                <a:latin typeface="Century Gothic"/>
              </a:rPr>
              <a:t>D = decryption algorithm</a:t>
            </a:r>
            <a:endParaRPr b="0" lang="en-US" sz="2400" spc="-1" strike="noStrike">
              <a:solidFill>
                <a:srgbClr val="000000"/>
              </a:solidFill>
              <a:latin typeface="Arial"/>
            </a:endParaRPr>
          </a:p>
          <a:p>
            <a:pPr marL="343080" indent="-274320" defTabSz="914400">
              <a:lnSpc>
                <a:spcPct val="80000"/>
              </a:lnSpc>
              <a:spcBef>
                <a:spcPts val="479"/>
              </a:spcBef>
              <a:buClr>
                <a:srgbClr val="94c600"/>
              </a:buClr>
              <a:buSzPct val="76000"/>
              <a:buFont typeface="Wingdings 2" charset="2"/>
              <a:buChar char=""/>
              <a:tabLst>
                <a:tab algn="l" pos="0"/>
              </a:tabLst>
            </a:pPr>
            <a:r>
              <a:rPr b="0" lang="en-US" sz="2400" spc="-1" strike="noStrike">
                <a:solidFill>
                  <a:schemeClr val="dk2"/>
                </a:solidFill>
                <a:latin typeface="Century Gothic"/>
              </a:rPr>
              <a:t>Both E and D are known to public</a:t>
            </a:r>
            <a:endParaRPr b="0" lang="en-US" sz="2400" spc="-1" strike="noStrike">
              <a:solidFill>
                <a:srgbClr val="000000"/>
              </a:solidFill>
              <a:latin typeface="Arial"/>
            </a:endParaRPr>
          </a:p>
        </p:txBody>
      </p:sp>
      <p:pic>
        <p:nvPicPr>
          <p:cNvPr id="232" name="Picture 3" descr=""/>
          <p:cNvPicPr/>
          <p:nvPr/>
        </p:nvPicPr>
        <p:blipFill>
          <a:blip r:embed="rId1"/>
          <a:stretch/>
        </p:blipFill>
        <p:spPr>
          <a:xfrm>
            <a:off x="2528640" y="5242680"/>
            <a:ext cx="4086360" cy="159948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838080" y="838080"/>
            <a:ext cx="7153200" cy="648000"/>
          </a:xfrm>
          <a:prstGeom prst="rect">
            <a:avLst/>
          </a:prstGeom>
          <a:noFill/>
          <a:ln w="0">
            <a:noFill/>
          </a:ln>
        </p:spPr>
        <p:txBody>
          <a:bodyPr lIns="91440" rIns="91440" tIns="45720" bIns="45720" anchor="b">
            <a:normAutofit fontScale="93333"/>
          </a:bodyPr>
          <a:p>
            <a:pPr indent="0" defTabSz="914400">
              <a:lnSpc>
                <a:spcPct val="100000"/>
              </a:lnSpc>
              <a:buNone/>
              <a:tabLst>
                <a:tab algn="l" pos="0"/>
              </a:tabLst>
            </a:pPr>
            <a:r>
              <a:rPr b="0" lang="en-US" sz="4000" spc="-1" strike="noStrike">
                <a:solidFill>
                  <a:schemeClr val="accent1"/>
                </a:solidFill>
                <a:latin typeface="Century Gothic"/>
              </a:rPr>
              <a:t>Crypt</a:t>
            </a:r>
            <a:r>
              <a:rPr b="0" lang="en-US" sz="4000" spc="-1" strike="noStrike">
                <a:solidFill>
                  <a:schemeClr val="accent1"/>
                </a:solidFill>
                <a:latin typeface="Century Gothic"/>
              </a:rPr>
              <a:t>ogra</a:t>
            </a:r>
            <a:r>
              <a:rPr b="0" lang="en-US" sz="4000" spc="-1" strike="noStrike">
                <a:solidFill>
                  <a:schemeClr val="accent1"/>
                </a:solidFill>
                <a:latin typeface="Century Gothic"/>
              </a:rPr>
              <a:t>phy</a:t>
            </a:r>
            <a:endParaRPr b="0" lang="en-US" sz="4000" spc="-1" strike="noStrike">
              <a:solidFill>
                <a:srgbClr val="000000"/>
              </a:solidFill>
              <a:latin typeface="Arial"/>
            </a:endParaRPr>
          </a:p>
        </p:txBody>
      </p:sp>
      <p:sp>
        <p:nvSpPr>
          <p:cNvPr id="234" name="PlaceHolder 2"/>
          <p:cNvSpPr>
            <a:spLocks noGrp="1"/>
          </p:cNvSpPr>
          <p:nvPr>
            <p:ph/>
          </p:nvPr>
        </p:nvSpPr>
        <p:spPr>
          <a:xfrm>
            <a:off x="457200" y="1676520"/>
            <a:ext cx="8228880" cy="4723560"/>
          </a:xfrm>
          <a:prstGeom prst="rect">
            <a:avLst/>
          </a:prstGeom>
          <a:noFill/>
          <a:ln w="0">
            <a:noFill/>
          </a:ln>
        </p:spPr>
        <p:txBody>
          <a:bodyPr lIns="91440" rIns="91440" tIns="45720" bIns="45720" anchor="t">
            <a:normAutofit/>
          </a:bodyPr>
          <a:p>
            <a:pPr marL="343080" indent="-274320" defTabSz="914400">
              <a:lnSpc>
                <a:spcPct val="100000"/>
              </a:lnSpc>
              <a:spcBef>
                <a:spcPts val="561"/>
              </a:spcBef>
              <a:buClr>
                <a:srgbClr val="94c600"/>
              </a:buClr>
              <a:buSzPct val="76000"/>
              <a:buFont typeface="Wingdings 2" charset="2"/>
              <a:buChar char=""/>
            </a:pPr>
            <a:r>
              <a:rPr b="0" lang="en-US" sz="2800" spc="-1" strike="noStrike">
                <a:solidFill>
                  <a:schemeClr val="dk2"/>
                </a:solidFill>
                <a:latin typeface="Century Gothic"/>
              </a:rPr>
              <a:t>characterize cryptographic system by:</a:t>
            </a:r>
            <a:endParaRPr b="0" lang="en-US" sz="2800" spc="-1" strike="noStrike">
              <a:solidFill>
                <a:srgbClr val="000000"/>
              </a:solidFill>
              <a:latin typeface="Arial"/>
            </a:endParaRPr>
          </a:p>
          <a:p>
            <a:pPr lvl="1" marL="640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type of encryption operations used</a:t>
            </a:r>
            <a:endParaRPr b="0" lang="en-US" sz="2400" spc="-1" strike="noStrike">
              <a:solidFill>
                <a:srgbClr val="000000"/>
              </a:solidFill>
              <a:latin typeface="Arial"/>
            </a:endParaRPr>
          </a:p>
          <a:p>
            <a:pPr lvl="2" marL="914400" indent="-22860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substitution / transposition / product</a:t>
            </a:r>
            <a:endParaRPr b="0" lang="en-US" sz="2400" spc="-1" strike="noStrike">
              <a:solidFill>
                <a:srgbClr val="000000"/>
              </a:solidFill>
              <a:latin typeface="Arial"/>
            </a:endParaRPr>
          </a:p>
          <a:p>
            <a:pPr lvl="1" marL="640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number of keys used</a:t>
            </a:r>
            <a:endParaRPr b="0" lang="en-US" sz="2400" spc="-1" strike="noStrike">
              <a:solidFill>
                <a:srgbClr val="000000"/>
              </a:solidFill>
              <a:latin typeface="Arial"/>
            </a:endParaRPr>
          </a:p>
          <a:p>
            <a:pPr lvl="2" marL="914400" indent="-22860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single-key or private / two-key or public</a:t>
            </a:r>
            <a:endParaRPr b="0" lang="en-US" sz="2400" spc="-1" strike="noStrike">
              <a:solidFill>
                <a:srgbClr val="000000"/>
              </a:solidFill>
              <a:latin typeface="Arial"/>
            </a:endParaRPr>
          </a:p>
          <a:p>
            <a:pPr lvl="1" marL="640080" indent="-27432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way in which plaintext is processed</a:t>
            </a:r>
            <a:endParaRPr b="0" lang="en-US" sz="2400" spc="-1" strike="noStrike">
              <a:solidFill>
                <a:srgbClr val="000000"/>
              </a:solidFill>
              <a:latin typeface="Arial"/>
            </a:endParaRPr>
          </a:p>
          <a:p>
            <a:pPr lvl="2" marL="914400" indent="-228600" defTabSz="914400">
              <a:lnSpc>
                <a:spcPct val="100000"/>
              </a:lnSpc>
              <a:spcBef>
                <a:spcPts val="479"/>
              </a:spcBef>
              <a:buClr>
                <a:srgbClr val="94c600"/>
              </a:buClr>
              <a:buSzPct val="76000"/>
              <a:buFont typeface="Wingdings 2" charset="2"/>
              <a:buChar char=""/>
            </a:pPr>
            <a:r>
              <a:rPr b="0" lang="en-US" sz="2400" spc="-1" strike="noStrike">
                <a:solidFill>
                  <a:schemeClr val="dk2"/>
                </a:solidFill>
                <a:latin typeface="Century Gothic"/>
              </a:rPr>
              <a:t>block / stream</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4" dur="indefinite" restart="never" nodeType="tmRoot">
          <p:childTnLst>
            <p:seq>
              <p:cTn id="15" dur="indefinite" nodeType="mainSeq">
                <p:childTnLst>
                  <p:par>
                    <p:cTn id="16" fill="hold">
                      <p:stCondLst>
                        <p:cond delay="indefinite"/>
                      </p:stCondLst>
                      <p:childTnLst>
                        <p:par>
                          <p:cTn id="17" fill="hold">
                            <p:stCondLst>
                              <p:cond delay="0"/>
                            </p:stCondLst>
                            <p:childTnLst>
                              <p:par>
                                <p:cTn id="18" nodeType="clickEffect" fill="hold" presetClass="entr" presetID="2" presetSubtype="4">
                                  <p:stCondLst>
                                    <p:cond delay="0"/>
                                  </p:stCondLst>
                                  <p:childTnLst>
                                    <p:set>
                                      <p:cBhvr>
                                        <p:cTn id="19" dur="1" fill="hold">
                                          <p:stCondLst>
                                            <p:cond delay="0"/>
                                          </p:stCondLst>
                                        </p:cTn>
                                        <p:tgtEl>
                                          <p:spTgt spid="234">
                                            <p:txEl>
                                              <p:pRg st="3" end="3"/>
                                            </p:txEl>
                                          </p:spTgt>
                                        </p:tgtEl>
                                        <p:attrNameLst>
                                          <p:attrName>style.visibility</p:attrName>
                                        </p:attrNameLst>
                                      </p:cBhvr>
                                      <p:to>
                                        <p:strVal val="visible"/>
                                      </p:to>
                                    </p:set>
                                    <p:anim calcmode="lin" valueType="num">
                                      <p:cBhvr additive="repl">
                                        <p:cTn id="20" dur="500" fill="hold"/>
                                        <p:tgtEl>
                                          <p:spTgt spid="234">
                                            <p:txEl>
                                              <p:pRg st="3" end="3"/>
                                            </p:txEl>
                                          </p:spTgt>
                                        </p:tgtEl>
                                        <p:attrNameLst>
                                          <p:attrName>ppt_x</p:attrName>
                                        </p:attrNameLst>
                                      </p:cBhvr>
                                      <p:tavLst>
                                        <p:tav tm="0">
                                          <p:val>
                                            <p:strVal val="#ppt_x"/>
                                          </p:val>
                                        </p:tav>
                                        <p:tav tm="100000">
                                          <p:val>
                                            <p:strVal val="#ppt_x"/>
                                          </p:val>
                                        </p:tav>
                                      </p:tavLst>
                                    </p:anim>
                                    <p:anim calcmode="lin" valueType="num">
                                      <p:cBhvr additive="repl">
                                        <p:cTn id="21" dur="500" fill="hold"/>
                                        <p:tgtEl>
                                          <p:spTgt spid="234">
                                            <p:txEl>
                                              <p:pRg st="3" end="3"/>
                                            </p:txEl>
                                          </p:spTgt>
                                        </p:tgtEl>
                                        <p:attrNameLst>
                                          <p:attrName>ppt_y</p:attrName>
                                        </p:attrNameLst>
                                      </p:cBhvr>
                                      <p:tavLst>
                                        <p:tav tm="0">
                                          <p:val>
                                            <p:strVal val="1+#ppt_h/2"/>
                                          </p:val>
                                        </p:tav>
                                        <p:tav tm="100000">
                                          <p:val>
                                            <p:strVal val="#ppt_y"/>
                                          </p:val>
                                        </p:tav>
                                      </p:tavLst>
                                    </p:anim>
                                  </p:childTnLst>
                                </p:cTn>
                              </p:par>
                              <p:par>
                                <p:cTn id="22" nodeType="withEffect" fill="hold" presetClass="entr" presetID="2" presetSubtype="4">
                                  <p:stCondLst>
                                    <p:cond delay="0"/>
                                  </p:stCondLst>
                                  <p:childTnLst>
                                    <p:set>
                                      <p:cBhvr>
                                        <p:cTn id="23" dur="1" fill="hold">
                                          <p:stCondLst>
                                            <p:cond delay="0"/>
                                          </p:stCondLst>
                                        </p:cTn>
                                        <p:tgtEl>
                                          <p:spTgt spid="234">
                                            <p:txEl>
                                              <p:pRg st="4" end="4"/>
                                            </p:txEl>
                                          </p:spTgt>
                                        </p:tgtEl>
                                        <p:attrNameLst>
                                          <p:attrName>style.visibility</p:attrName>
                                        </p:attrNameLst>
                                      </p:cBhvr>
                                      <p:to>
                                        <p:strVal val="visible"/>
                                      </p:to>
                                    </p:set>
                                    <p:anim calcmode="lin" valueType="num">
                                      <p:cBhvr additive="repl">
                                        <p:cTn id="24" dur="500" fill="hold"/>
                                        <p:tgtEl>
                                          <p:spTgt spid="234">
                                            <p:txEl>
                                              <p:pRg st="4" end="4"/>
                                            </p:txEl>
                                          </p:spTgt>
                                        </p:tgtEl>
                                        <p:attrNameLst>
                                          <p:attrName>ppt_x</p:attrName>
                                        </p:attrNameLst>
                                      </p:cBhvr>
                                      <p:tavLst>
                                        <p:tav tm="0">
                                          <p:val>
                                            <p:strVal val="#ppt_x"/>
                                          </p:val>
                                        </p:tav>
                                        <p:tav tm="100000">
                                          <p:val>
                                            <p:strVal val="#ppt_x"/>
                                          </p:val>
                                        </p:tav>
                                      </p:tavLst>
                                    </p:anim>
                                    <p:anim calcmode="lin" valueType="num">
                                      <p:cBhvr additive="repl">
                                        <p:cTn id="25" dur="500" fill="hold"/>
                                        <p:tgtEl>
                                          <p:spTgt spid="23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nodeType="clickEffect" fill="hold" presetClass="entr" presetID="2" presetSubtype="4">
                                  <p:stCondLst>
                                    <p:cond delay="0"/>
                                  </p:stCondLst>
                                  <p:childTnLst>
                                    <p:set>
                                      <p:cBhvr>
                                        <p:cTn id="29" dur="1" fill="hold">
                                          <p:stCondLst>
                                            <p:cond delay="0"/>
                                          </p:stCondLst>
                                        </p:cTn>
                                        <p:tgtEl>
                                          <p:spTgt spid="234">
                                            <p:txEl>
                                              <p:pRg st="5" end="5"/>
                                            </p:txEl>
                                          </p:spTgt>
                                        </p:tgtEl>
                                        <p:attrNameLst>
                                          <p:attrName>style.visibility</p:attrName>
                                        </p:attrNameLst>
                                      </p:cBhvr>
                                      <p:to>
                                        <p:strVal val="visible"/>
                                      </p:to>
                                    </p:set>
                                    <p:anim calcmode="lin" valueType="num">
                                      <p:cBhvr additive="repl">
                                        <p:cTn id="30" dur="500" fill="hold"/>
                                        <p:tgtEl>
                                          <p:spTgt spid="234">
                                            <p:txEl>
                                              <p:pRg st="5" end="5"/>
                                            </p:txEl>
                                          </p:spTgt>
                                        </p:tgtEl>
                                        <p:attrNameLst>
                                          <p:attrName>ppt_x</p:attrName>
                                        </p:attrNameLst>
                                      </p:cBhvr>
                                      <p:tavLst>
                                        <p:tav tm="0">
                                          <p:val>
                                            <p:strVal val="#ppt_x"/>
                                          </p:val>
                                        </p:tav>
                                        <p:tav tm="100000">
                                          <p:val>
                                            <p:strVal val="#ppt_x"/>
                                          </p:val>
                                        </p:tav>
                                      </p:tavLst>
                                    </p:anim>
                                    <p:anim calcmode="lin" valueType="num">
                                      <p:cBhvr additive="repl">
                                        <p:cTn id="31" dur="500" fill="hold"/>
                                        <p:tgtEl>
                                          <p:spTgt spid="234">
                                            <p:txEl>
                                              <p:pRg st="5" end="5"/>
                                            </p:txEl>
                                          </p:spTgt>
                                        </p:tgtEl>
                                        <p:attrNameLst>
                                          <p:attrName>ppt_y</p:attrName>
                                        </p:attrNameLst>
                                      </p:cBhvr>
                                      <p:tavLst>
                                        <p:tav tm="0">
                                          <p:val>
                                            <p:strVal val="1+#ppt_h/2"/>
                                          </p:val>
                                        </p:tav>
                                        <p:tav tm="100000">
                                          <p:val>
                                            <p:strVal val="#ppt_y"/>
                                          </p:val>
                                        </p:tav>
                                      </p:tavLst>
                                    </p:anim>
                                  </p:childTnLst>
                                </p:cTn>
                              </p:par>
                              <p:par>
                                <p:cTn id="32" nodeType="withEffect" fill="hold" presetClass="entr" presetID="2" presetSubtype="4">
                                  <p:stCondLst>
                                    <p:cond delay="0"/>
                                  </p:stCondLst>
                                  <p:childTnLst>
                                    <p:set>
                                      <p:cBhvr>
                                        <p:cTn id="33" dur="1" fill="hold">
                                          <p:stCondLst>
                                            <p:cond delay="0"/>
                                          </p:stCondLst>
                                        </p:cTn>
                                        <p:tgtEl>
                                          <p:spTgt spid="234">
                                            <p:txEl>
                                              <p:pRg st="6" end="6"/>
                                            </p:txEl>
                                          </p:spTgt>
                                        </p:tgtEl>
                                        <p:attrNameLst>
                                          <p:attrName>style.visibility</p:attrName>
                                        </p:attrNameLst>
                                      </p:cBhvr>
                                      <p:to>
                                        <p:strVal val="visible"/>
                                      </p:to>
                                    </p:set>
                                    <p:anim calcmode="lin" valueType="num">
                                      <p:cBhvr additive="repl">
                                        <p:cTn id="34" dur="500" fill="hold"/>
                                        <p:tgtEl>
                                          <p:spTgt spid="234">
                                            <p:txEl>
                                              <p:pRg st="6" end="6"/>
                                            </p:txEl>
                                          </p:spTgt>
                                        </p:tgtEl>
                                        <p:attrNameLst>
                                          <p:attrName>ppt_x</p:attrName>
                                        </p:attrNameLst>
                                      </p:cBhvr>
                                      <p:tavLst>
                                        <p:tav tm="0">
                                          <p:val>
                                            <p:strVal val="#ppt_x"/>
                                          </p:val>
                                        </p:tav>
                                        <p:tav tm="100000">
                                          <p:val>
                                            <p:strVal val="#ppt_x"/>
                                          </p:val>
                                        </p:tav>
                                      </p:tavLst>
                                    </p:anim>
                                    <p:anim calcmode="lin" valueType="num">
                                      <p:cBhvr additive="repl">
                                        <p:cTn id="35" dur="500" fill="hold"/>
                                        <p:tgtEl>
                                          <p:spTgt spid="23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1043640" y="1027800"/>
            <a:ext cx="7023960" cy="571680"/>
          </a:xfrm>
          <a:prstGeom prst="rect">
            <a:avLst/>
          </a:prstGeom>
          <a:noFill/>
          <a:ln w="0">
            <a:noFill/>
          </a:ln>
        </p:spPr>
        <p:txBody>
          <a:bodyPr lIns="91440" rIns="91440" tIns="45720" bIns="45720" anchor="b">
            <a:noAutofit/>
          </a:bodyPr>
          <a:p>
            <a:pPr indent="0" defTabSz="914400">
              <a:lnSpc>
                <a:spcPct val="100000"/>
              </a:lnSpc>
              <a:buNone/>
              <a:tabLst>
                <a:tab algn="l" pos="0"/>
              </a:tabLst>
            </a:pPr>
            <a:r>
              <a:rPr b="0" lang="en-US" sz="3200" spc="-1" strike="noStrike">
                <a:solidFill>
                  <a:schemeClr val="accent1"/>
                </a:solidFill>
                <a:latin typeface="Century Gothic"/>
              </a:rPr>
              <a:t>Classical encryption operations</a:t>
            </a:r>
            <a:endParaRPr b="0" lang="en-US" sz="3200" spc="-1" strike="noStrike">
              <a:solidFill>
                <a:srgbClr val="000000"/>
              </a:solidFill>
              <a:latin typeface="Arial"/>
            </a:endParaRPr>
          </a:p>
        </p:txBody>
      </p:sp>
      <p:sp>
        <p:nvSpPr>
          <p:cNvPr id="236" name="PlaceHolder 2"/>
          <p:cNvSpPr>
            <a:spLocks noGrp="1"/>
          </p:cNvSpPr>
          <p:nvPr>
            <p:ph/>
          </p:nvPr>
        </p:nvSpPr>
        <p:spPr>
          <a:xfrm>
            <a:off x="914400" y="1905120"/>
            <a:ext cx="7337880" cy="4079160"/>
          </a:xfrm>
          <a:prstGeom prst="rect">
            <a:avLst/>
          </a:prstGeom>
          <a:noFill/>
          <a:ln w="0">
            <a:noFill/>
          </a:ln>
        </p:spPr>
        <p:txBody>
          <a:bodyPr lIns="91440" rIns="91440" tIns="45720" bIns="45720" anchor="t">
            <a:normAutofit fontScale="89999" lnSpcReduction="10000"/>
          </a:bodyPr>
          <a:p>
            <a:pPr marL="343080" indent="-274320" defTabSz="914400">
              <a:lnSpc>
                <a:spcPct val="100000"/>
              </a:lnSpc>
              <a:spcBef>
                <a:spcPts val="601"/>
              </a:spcBef>
              <a:buClr>
                <a:srgbClr val="94c600"/>
              </a:buClr>
              <a:buSzPct val="76000"/>
              <a:buFont typeface="Wingdings 2" charset="2"/>
              <a:buChar char=""/>
            </a:pPr>
            <a:r>
              <a:rPr b="0" lang="en-US" sz="3000" spc="-1" strike="noStrike">
                <a:solidFill>
                  <a:schemeClr val="dk2"/>
                </a:solidFill>
                <a:latin typeface="Century Gothic"/>
              </a:rPr>
              <a:t>Plaintext is viewed as a sequence of elements (e.g., bits or characters)</a:t>
            </a:r>
            <a:endParaRPr b="0" lang="en-US" sz="3000" spc="-1" strike="noStrike">
              <a:solidFill>
                <a:srgbClr val="000000"/>
              </a:solidFill>
              <a:latin typeface="Arial"/>
            </a:endParaRPr>
          </a:p>
          <a:p>
            <a:pPr marL="343080" indent="-274320" defTabSz="914400">
              <a:lnSpc>
                <a:spcPct val="100000"/>
              </a:lnSpc>
              <a:spcBef>
                <a:spcPts val="601"/>
              </a:spcBef>
              <a:buClr>
                <a:srgbClr val="94c600"/>
              </a:buClr>
              <a:buSzPct val="76000"/>
              <a:buFont typeface="Wingdings 2" charset="2"/>
              <a:buChar char=""/>
            </a:pPr>
            <a:r>
              <a:rPr b="0" lang="en-US" sz="3000" spc="-1" strike="noStrike">
                <a:solidFill>
                  <a:srgbClr val="ff0000"/>
                </a:solidFill>
                <a:latin typeface="Century Gothic"/>
              </a:rPr>
              <a:t>Substitution cipher:</a:t>
            </a:r>
            <a:r>
              <a:rPr b="0" lang="en-US" sz="3000" spc="-1" strike="noStrike">
                <a:solidFill>
                  <a:schemeClr val="dk2"/>
                </a:solidFill>
                <a:latin typeface="Century Gothic"/>
              </a:rPr>
              <a:t> replacing each element of the plaintext with another element.</a:t>
            </a:r>
            <a:endParaRPr b="0" lang="en-US" sz="3000" spc="-1" strike="noStrike">
              <a:solidFill>
                <a:srgbClr val="000000"/>
              </a:solidFill>
              <a:latin typeface="Arial"/>
            </a:endParaRPr>
          </a:p>
          <a:p>
            <a:pPr marL="343080" indent="-274320" defTabSz="914400">
              <a:lnSpc>
                <a:spcPct val="100000"/>
              </a:lnSpc>
              <a:spcBef>
                <a:spcPts val="601"/>
              </a:spcBef>
              <a:buClr>
                <a:srgbClr val="94c600"/>
              </a:buClr>
              <a:buSzPct val="76000"/>
              <a:buFont typeface="Wingdings 2" charset="2"/>
              <a:buChar char=""/>
            </a:pPr>
            <a:r>
              <a:rPr b="0" lang="en-US" sz="3000" spc="-1" strike="noStrike">
                <a:solidFill>
                  <a:srgbClr val="ff0000"/>
                </a:solidFill>
                <a:latin typeface="Century Gothic"/>
              </a:rPr>
              <a:t>Transposition (or permutation) cipher:</a:t>
            </a:r>
            <a:r>
              <a:rPr b="0" lang="en-US" sz="3000" spc="-1" strike="noStrike">
                <a:solidFill>
                  <a:schemeClr val="dk2"/>
                </a:solidFill>
                <a:latin typeface="Century Gothic"/>
              </a:rPr>
              <a:t> rearranging the order of the elements of the plaintext.</a:t>
            </a:r>
            <a:endParaRPr b="0" lang="en-US" sz="3000" spc="-1" strike="noStrike">
              <a:solidFill>
                <a:srgbClr val="000000"/>
              </a:solidFill>
              <a:latin typeface="Arial"/>
            </a:endParaRPr>
          </a:p>
          <a:p>
            <a:pPr marL="343080" indent="-274320" defTabSz="914400">
              <a:lnSpc>
                <a:spcPct val="100000"/>
              </a:lnSpc>
              <a:spcBef>
                <a:spcPts val="601"/>
              </a:spcBef>
              <a:buClr>
                <a:srgbClr val="94c600"/>
              </a:buClr>
              <a:buSzPct val="76000"/>
              <a:buFont typeface="Wingdings 2" charset="2"/>
              <a:buChar char=""/>
            </a:pPr>
            <a:r>
              <a:rPr b="0" lang="en-US" sz="3000" spc="-1" strike="noStrike">
                <a:solidFill>
                  <a:srgbClr val="ff0000"/>
                </a:solidFill>
                <a:latin typeface="Century Gothic"/>
              </a:rPr>
              <a:t>Product cipher: </a:t>
            </a:r>
            <a:r>
              <a:rPr b="0" lang="en-US" sz="3000" spc="-1" strike="noStrike">
                <a:solidFill>
                  <a:schemeClr val="dk2"/>
                </a:solidFill>
                <a:latin typeface="Century Gothic"/>
              </a:rPr>
              <a:t>using multiple stages of substitutions and transpositions</a:t>
            </a:r>
            <a:endParaRPr b="0" lang="en-US" sz="3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_rels/theme1.xml.rels><?xml version="1.0" encoding="UTF-8"?>
<Relationships xmlns="http://schemas.openxmlformats.org/package/2006/relationships"><Relationship Id="rId1" Type="http://schemas.openxmlformats.org/officeDocument/2006/relationships/image" Target="../media/image1.jpeg"/>
</Relationships>
</file>

<file path=ppt/theme/_rels/theme2.xml.rels><?xml version="1.0" encoding="UTF-8"?>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xmlns:r="http://schemas.openxmlformats.org/officeDocument/2006/relationships"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20000"/>
                <a:lumMod val="98000"/>
              </a:schemeClr>
            </a:gs>
            <a:gs pos="40000">
              <a:schemeClr val="phClr">
                <a:tint val="30000"/>
                <a:lumMod val="84000"/>
              </a:schemeClr>
            </a:gs>
            <a:gs pos="100000">
              <a:schemeClr val="phClr">
                <a:tint val="100000"/>
                <a:lumMod val="100000"/>
              </a:schemeClr>
            </a:gs>
          </a:gsLst>
          <a:lin ang="5040000" scaled="1"/>
          <a:tileRect l="0" t="0" r="0" b="0"/>
        </a:gradFill>
        <a:gradFill>
          <a:gsLst>
            <a:gs pos="0">
              <a:schemeClr val="phClr"/>
            </a:gs>
            <a:gs pos="100000">
              <a:schemeClr val="phClr">
                <a:shade val="75000"/>
                <a:lumMod val="90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shade val="94000"/>
                <a:lumMod val="96000"/>
              </a:schemeClr>
            </a:gs>
            <a:gs pos="62000">
              <a:schemeClr val="phClr">
                <a:tint val="92000"/>
                <a:shade val="66000"/>
                <a:lumMod val="80000"/>
              </a:schemeClr>
            </a:gs>
            <a:gs pos="100000">
              <a:schemeClr val="phClr">
                <a:tint val="89000"/>
                <a:shade val="62000"/>
                <a:lumMod val="72000"/>
              </a:schemeClr>
            </a:gs>
          </a:gsLst>
          <a:lin ang="5400000" scaled="0"/>
          <a:tileRect l="0" t="0" r="0" b="0"/>
        </a:gradFill>
        <a:blipFill rotWithShape="1">
          <a:blip r:embed="rId1"/>
          <a:srcRect l="0" t="0" r="0" b="0"/>
          <a:tile tx="0" ty="0" sx="100000" sy="100000" flip="none" algn="tl"/>
        </a:blipFill>
      </a:bgFillStyleLst>
    </a:fmtScheme>
  </a:themeElements>
</a:theme>
</file>

<file path=ppt/theme/theme2.xml><?xml version="1.0" encoding="utf-8"?>
<a:theme xmlns:a="http://schemas.openxmlformats.org/drawingml/2006/main" xmlns:r="http://schemas.openxmlformats.org/officeDocument/2006/relationships" name="Austin">
  <a:themeElements>
    <a:clrScheme name="Austin">
      <a:dk1>
        <a:srgbClr val="000000"/>
      </a:dk1>
      <a:lt1>
        <a:srgbClr val="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20000"/>
                <a:lumMod val="98000"/>
              </a:schemeClr>
            </a:gs>
            <a:gs pos="40000">
              <a:schemeClr val="phClr">
                <a:tint val="30000"/>
                <a:lumMod val="84000"/>
              </a:schemeClr>
            </a:gs>
            <a:gs pos="100000">
              <a:schemeClr val="phClr">
                <a:tint val="100000"/>
                <a:lumMod val="100000"/>
              </a:schemeClr>
            </a:gs>
          </a:gsLst>
          <a:lin ang="5040000" scaled="1"/>
          <a:tileRect l="0" t="0" r="0" b="0"/>
        </a:gradFill>
        <a:gradFill>
          <a:gsLst>
            <a:gs pos="0">
              <a:schemeClr val="phClr"/>
            </a:gs>
            <a:gs pos="100000">
              <a:schemeClr val="phClr">
                <a:shade val="75000"/>
                <a:lumMod val="90000"/>
              </a:schemeClr>
            </a:gs>
          </a:gsLst>
          <a:lin ang="5400000" scaled="0"/>
          <a:tileRect l="0" t="0" r="0" b="0"/>
        </a:gradFill>
      </a:fillStyleLst>
      <a:lnStyleLst>
        <a:ln w="9525" cap="flat" cmpd="sng" algn="ctr">
          <a:prstDash val="solid"/>
        </a:ln>
        <a:ln w="15875" cap="flat" cmpd="sng" algn="ctr">
          <a:prstDash val="solid"/>
        </a:ln>
        <a:ln w="22225"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shade val="94000"/>
                <a:lumMod val="96000"/>
              </a:schemeClr>
            </a:gs>
            <a:gs pos="62000">
              <a:schemeClr val="phClr">
                <a:tint val="92000"/>
                <a:shade val="66000"/>
                <a:lumMod val="80000"/>
              </a:schemeClr>
            </a:gs>
            <a:gs pos="100000">
              <a:schemeClr val="phClr">
                <a:tint val="89000"/>
                <a:shade val="62000"/>
                <a:lumMod val="72000"/>
              </a:schemeClr>
            </a:gs>
          </a:gsLst>
          <a:lin ang="5400000" scaled="0"/>
          <a:tileRect l="0" t="0" r="0" b="0"/>
        </a:gradFill>
        <a:blipFill rotWithShape="1">
          <a:blip r:embed="rId1"/>
          <a:srcRect l="0" t="0" r="0" b="0"/>
          <a:tile tx="0" ty="0" sx="100000" sy="100000" flip="none" algn="tl"/>
        </a:blip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Austin</Template>
  <TotalTime>3413</TotalTime>
  <Application>LibreOffice/7.6.2.1$Linux_X86_64 LibreOffice_project/60$Build-1</Application>
  <AppVersion>15.0000</AppVersion>
  <Words>1411</Words>
  <Paragraphs>208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2013-09-02T06:10:05Z</dcterms:created>
  <dc:creator>DR.FASIL</dc:creator>
  <dc:description/>
  <dc:language>en-US</dc:language>
  <cp:lastModifiedBy/>
  <cp:lastPrinted>2013-10-01T06:58:30Z</cp:lastPrinted>
  <dcterms:modified xsi:type="dcterms:W3CDTF">2023-11-26T14:24:05Z</dcterms:modified>
  <cp:revision>110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15</vt:i4>
  </property>
  <property fmtid="{D5CDD505-2E9C-101B-9397-08002B2CF9AE}" pid="3" name="PresentationFormat">
    <vt:lpwstr>On-screen Show (4:3)</vt:lpwstr>
  </property>
  <property fmtid="{D5CDD505-2E9C-101B-9397-08002B2CF9AE}" pid="4" name="Slides">
    <vt:i4>26</vt:i4>
  </property>
</Properties>
</file>