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30.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0.xml" ContentType="application/vnd.openxmlformats-officedocument.presentationml.notesSlide+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_rels/theme3.xml.rels" ContentType="application/vnd.openxmlformats-package.relationships+xml"/>
  <Override PartName="/ppt/theme/_rels/theme2.xml.rels" ContentType="application/vnd.openxmlformats-package.relationships+xml"/>
  <Override PartName="/ppt/theme/_rels/theme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9.png" ContentType="image/png"/>
  <Override PartName="/ppt/media/image2.gif" ContentType="image/gif"/>
  <Override PartName="/ppt/media/image4.jpeg" ContentType="image/jpeg"/>
  <Override PartName="/ppt/media/image3.gif" ContentType="image/gif"/>
  <Override PartName="/ppt/media/image5.jpeg" ContentType="image/jpe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10.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_rels/slide10.xml.rels" ContentType="application/vnd.openxmlformats-package.relationships+xml"/>
  <Override PartName="/ppt/slides/_rels/slide9.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25.xml.rels" ContentType="application/vnd.openxmlformats-package.relationships+xml"/>
  <Override PartName="/ppt/slides/_rels/slide21.xml.rels" ContentType="application/vnd.openxmlformats-package.relationships+xml"/>
  <Override PartName="/ppt/slides/_rels/slide1.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24.xml.rels" ContentType="application/vnd.openxmlformats-package.relationships+xml"/>
  <Override PartName="/ppt/slides/_rels/slide16.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slide25.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chemeClr val="dk1"/>
                </a:solidFill>
                <a:latin typeface="Century Gothic"/>
              </a:rPr>
              <a:t>C</a:t>
            </a:r>
            <a:r>
              <a:rPr b="0" lang="en-US" sz="1800" spc="-1" strike="noStrike">
                <a:solidFill>
                  <a:schemeClr val="dk1"/>
                </a:solidFill>
                <a:latin typeface="Century Gothic"/>
              </a:rPr>
              <a:t>l</a:t>
            </a:r>
            <a:r>
              <a:rPr b="0" lang="en-US" sz="1800" spc="-1" strike="noStrike">
                <a:solidFill>
                  <a:schemeClr val="dk1"/>
                </a:solidFill>
                <a:latin typeface="Century Gothic"/>
              </a:rPr>
              <a:t>i</a:t>
            </a:r>
            <a:r>
              <a:rPr b="0" lang="en-US" sz="1800" spc="-1" strike="noStrike">
                <a:solidFill>
                  <a:schemeClr val="dk1"/>
                </a:solidFill>
                <a:latin typeface="Century Gothic"/>
              </a:rPr>
              <a:t>c</a:t>
            </a:r>
            <a:r>
              <a:rPr b="0" lang="en-US" sz="1800" spc="-1" strike="noStrike">
                <a:solidFill>
                  <a:schemeClr val="dk1"/>
                </a:solidFill>
                <a:latin typeface="Century Gothic"/>
              </a:rPr>
              <a:t>k</a:t>
            </a:r>
            <a:r>
              <a:rPr b="0" lang="en-US" sz="1800" spc="-1" strike="noStrike">
                <a:solidFill>
                  <a:schemeClr val="dk1"/>
                </a:solidFill>
                <a:latin typeface="Century Gothic"/>
              </a:rPr>
              <a:t> </a:t>
            </a:r>
            <a:r>
              <a:rPr b="0" lang="en-US" sz="1800" spc="-1" strike="noStrike">
                <a:solidFill>
                  <a:schemeClr val="dk1"/>
                </a:solidFill>
                <a:latin typeface="Century Gothic"/>
              </a:rPr>
              <a:t>t</a:t>
            </a:r>
            <a:r>
              <a:rPr b="0" lang="en-US" sz="1800" spc="-1" strike="noStrike">
                <a:solidFill>
                  <a:schemeClr val="dk1"/>
                </a:solidFill>
                <a:latin typeface="Century Gothic"/>
              </a:rPr>
              <a:t>o</a:t>
            </a:r>
            <a:r>
              <a:rPr b="0" lang="en-US" sz="1800" spc="-1" strike="noStrike">
                <a:solidFill>
                  <a:schemeClr val="dk1"/>
                </a:solidFill>
                <a:latin typeface="Century Gothic"/>
              </a:rPr>
              <a:t> </a:t>
            </a:r>
            <a:r>
              <a:rPr b="0" lang="en-US" sz="1800" spc="-1" strike="noStrike">
                <a:solidFill>
                  <a:schemeClr val="dk1"/>
                </a:solidFill>
                <a:latin typeface="Century Gothic"/>
              </a:rPr>
              <a:t>m</a:t>
            </a:r>
            <a:r>
              <a:rPr b="0" lang="en-US" sz="1800" spc="-1" strike="noStrike">
                <a:solidFill>
                  <a:schemeClr val="dk1"/>
                </a:solidFill>
                <a:latin typeface="Century Gothic"/>
              </a:rPr>
              <a:t>o</a:t>
            </a:r>
            <a:r>
              <a:rPr b="0" lang="en-US" sz="1800" spc="-1" strike="noStrike">
                <a:solidFill>
                  <a:schemeClr val="dk1"/>
                </a:solidFill>
                <a:latin typeface="Century Gothic"/>
              </a:rPr>
              <a:t>v</a:t>
            </a:r>
            <a:r>
              <a:rPr b="0" lang="en-US" sz="1800" spc="-1" strike="noStrike">
                <a:solidFill>
                  <a:schemeClr val="dk1"/>
                </a:solidFill>
                <a:latin typeface="Century Gothic"/>
              </a:rPr>
              <a:t>e</a:t>
            </a:r>
            <a:r>
              <a:rPr b="0" lang="en-US" sz="1800" spc="-1" strike="noStrike">
                <a:solidFill>
                  <a:schemeClr val="dk1"/>
                </a:solidFill>
                <a:latin typeface="Century Gothic"/>
              </a:rPr>
              <a:t> </a:t>
            </a:r>
            <a:r>
              <a:rPr b="0" lang="en-US" sz="1800" spc="-1" strike="noStrike">
                <a:solidFill>
                  <a:schemeClr val="dk1"/>
                </a:solidFill>
                <a:latin typeface="Century Gothic"/>
              </a:rPr>
              <a:t>t</a:t>
            </a:r>
            <a:r>
              <a:rPr b="0" lang="en-US" sz="1800" spc="-1" strike="noStrike">
                <a:solidFill>
                  <a:schemeClr val="dk1"/>
                </a:solidFill>
                <a:latin typeface="Century Gothic"/>
              </a:rPr>
              <a:t>h</a:t>
            </a:r>
            <a:r>
              <a:rPr b="0" lang="en-US" sz="1800" spc="-1" strike="noStrike">
                <a:solidFill>
                  <a:schemeClr val="dk1"/>
                </a:solidFill>
                <a:latin typeface="Century Gothic"/>
              </a:rPr>
              <a:t>e</a:t>
            </a:r>
            <a:r>
              <a:rPr b="0" lang="en-US" sz="1800" spc="-1" strike="noStrike">
                <a:solidFill>
                  <a:schemeClr val="dk1"/>
                </a:solidFill>
                <a:latin typeface="Century Gothic"/>
              </a:rPr>
              <a:t> </a:t>
            </a:r>
            <a:r>
              <a:rPr b="0" lang="en-US" sz="1800" spc="-1" strike="noStrike">
                <a:solidFill>
                  <a:schemeClr val="dk1"/>
                </a:solidFill>
                <a:latin typeface="Century Gothic"/>
              </a:rPr>
              <a:t>s</a:t>
            </a:r>
            <a:r>
              <a:rPr b="0" lang="en-US" sz="1800" spc="-1" strike="noStrike">
                <a:solidFill>
                  <a:schemeClr val="dk1"/>
                </a:solidFill>
                <a:latin typeface="Century Gothic"/>
              </a:rPr>
              <a:t>l</a:t>
            </a:r>
            <a:r>
              <a:rPr b="0" lang="en-US" sz="1800" spc="-1" strike="noStrike">
                <a:solidFill>
                  <a:schemeClr val="dk1"/>
                </a:solidFill>
                <a:latin typeface="Century Gothic"/>
              </a:rPr>
              <a:t>i</a:t>
            </a:r>
            <a:r>
              <a:rPr b="0" lang="en-US" sz="1800" spc="-1" strike="noStrike">
                <a:solidFill>
                  <a:schemeClr val="dk1"/>
                </a:solidFill>
                <a:latin typeface="Century Gothic"/>
              </a:rPr>
              <a:t>d</a:t>
            </a:r>
            <a:r>
              <a:rPr b="0" lang="en-US" sz="1800" spc="-1" strike="noStrike">
                <a:solidFill>
                  <a:schemeClr val="dk1"/>
                </a:solidFill>
                <a:latin typeface="Century Gothic"/>
              </a:rPr>
              <a:t>e</a:t>
            </a:r>
            <a:endParaRPr b="0" lang="en-US" sz="1800" spc="-1" strike="noStrike">
              <a:solidFill>
                <a:schemeClr val="dk1"/>
              </a:solidFill>
              <a:latin typeface="Century Gothic"/>
            </a:endParaRPr>
          </a:p>
        </p:txBody>
      </p:sp>
      <p:sp>
        <p:nvSpPr>
          <p:cNvPr id="29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a:t>
            </a:r>
            <a:r>
              <a:rPr b="0" lang="en-US" sz="2000" spc="-1" strike="noStrike">
                <a:solidFill>
                  <a:srgbClr val="000000"/>
                </a:solidFill>
                <a:latin typeface="Arial"/>
              </a:rPr>
              <a:t>l</a:t>
            </a:r>
            <a:r>
              <a:rPr b="0" lang="en-US" sz="2000" spc="-1" strike="noStrike">
                <a:solidFill>
                  <a:srgbClr val="000000"/>
                </a:solidFill>
                <a:latin typeface="Arial"/>
              </a:rPr>
              <a:t>i</a:t>
            </a:r>
            <a:r>
              <a:rPr b="0" lang="en-US" sz="2000" spc="-1" strike="noStrike">
                <a:solidFill>
                  <a:srgbClr val="000000"/>
                </a:solidFill>
                <a:latin typeface="Arial"/>
              </a:rPr>
              <a:t>c</a:t>
            </a:r>
            <a:r>
              <a:rPr b="0" lang="en-US" sz="2000" spc="-1" strike="noStrike">
                <a:solidFill>
                  <a:srgbClr val="000000"/>
                </a:solidFill>
                <a:latin typeface="Arial"/>
              </a:rPr>
              <a:t>k</a:t>
            </a:r>
            <a:r>
              <a:rPr b="0" lang="en-US" sz="2000" spc="-1" strike="noStrike">
                <a:solidFill>
                  <a:srgbClr val="000000"/>
                </a:solidFill>
                <a:latin typeface="Arial"/>
              </a:rPr>
              <a:t> </a:t>
            </a:r>
            <a:r>
              <a:rPr b="0" lang="en-US" sz="2000" spc="-1" strike="noStrike">
                <a:solidFill>
                  <a:srgbClr val="000000"/>
                </a:solidFill>
                <a:latin typeface="Arial"/>
              </a:rPr>
              <a:t>t</a:t>
            </a:r>
            <a:r>
              <a:rPr b="0" lang="en-US" sz="2000" spc="-1" strike="noStrike">
                <a:solidFill>
                  <a:srgbClr val="000000"/>
                </a:solidFill>
                <a:latin typeface="Arial"/>
              </a:rPr>
              <a:t>o</a:t>
            </a:r>
            <a:r>
              <a:rPr b="0" lang="en-US" sz="2000" spc="-1" strike="noStrike">
                <a:solidFill>
                  <a:srgbClr val="000000"/>
                </a:solidFill>
                <a:latin typeface="Arial"/>
              </a:rPr>
              <a:t> </a:t>
            </a:r>
            <a:r>
              <a:rPr b="0" lang="en-US" sz="2000" spc="-1" strike="noStrike">
                <a:solidFill>
                  <a:srgbClr val="000000"/>
                </a:solidFill>
                <a:latin typeface="Arial"/>
              </a:rPr>
              <a:t>e</a:t>
            </a:r>
            <a:r>
              <a:rPr b="0" lang="en-US" sz="2000" spc="-1" strike="noStrike">
                <a:solidFill>
                  <a:srgbClr val="000000"/>
                </a:solidFill>
                <a:latin typeface="Arial"/>
              </a:rPr>
              <a:t>d</a:t>
            </a:r>
            <a:r>
              <a:rPr b="0" lang="en-US" sz="2000" spc="-1" strike="noStrike">
                <a:solidFill>
                  <a:srgbClr val="000000"/>
                </a:solidFill>
                <a:latin typeface="Arial"/>
              </a:rPr>
              <a:t>i</a:t>
            </a:r>
            <a:r>
              <a:rPr b="0" lang="en-US" sz="2000" spc="-1" strike="noStrike">
                <a:solidFill>
                  <a:srgbClr val="000000"/>
                </a:solidFill>
                <a:latin typeface="Arial"/>
              </a:rPr>
              <a:t>t</a:t>
            </a:r>
            <a:r>
              <a:rPr b="0" lang="en-US" sz="2000" spc="-1" strike="noStrike">
                <a:solidFill>
                  <a:srgbClr val="000000"/>
                </a:solidFill>
                <a:latin typeface="Arial"/>
              </a:rPr>
              <a:t> </a:t>
            </a:r>
            <a:r>
              <a:rPr b="0" lang="en-US" sz="2000" spc="-1" strike="noStrike">
                <a:solidFill>
                  <a:srgbClr val="000000"/>
                </a:solidFill>
                <a:latin typeface="Arial"/>
              </a:rPr>
              <a:t>t</a:t>
            </a:r>
            <a:r>
              <a:rPr b="0" lang="en-US" sz="2000" spc="-1" strike="noStrike">
                <a:solidFill>
                  <a:srgbClr val="000000"/>
                </a:solidFill>
                <a:latin typeface="Arial"/>
              </a:rPr>
              <a:t>h</a:t>
            </a:r>
            <a:r>
              <a:rPr b="0" lang="en-US" sz="2000" spc="-1" strike="noStrike">
                <a:solidFill>
                  <a:srgbClr val="000000"/>
                </a:solidFill>
                <a:latin typeface="Arial"/>
              </a:rPr>
              <a:t>e</a:t>
            </a:r>
            <a:r>
              <a:rPr b="0" lang="en-US" sz="2000" spc="-1" strike="noStrike">
                <a:solidFill>
                  <a:srgbClr val="000000"/>
                </a:solidFill>
                <a:latin typeface="Arial"/>
              </a:rPr>
              <a:t> </a:t>
            </a:r>
            <a:r>
              <a:rPr b="0" lang="en-US" sz="2000" spc="-1" strike="noStrike">
                <a:solidFill>
                  <a:srgbClr val="000000"/>
                </a:solidFill>
                <a:latin typeface="Arial"/>
              </a:rPr>
              <a:t>n</a:t>
            </a:r>
            <a:r>
              <a:rPr b="0" lang="en-US" sz="2000" spc="-1" strike="noStrike">
                <a:solidFill>
                  <a:srgbClr val="000000"/>
                </a:solidFill>
                <a:latin typeface="Arial"/>
              </a:rPr>
              <a:t>o</a:t>
            </a:r>
            <a:r>
              <a:rPr b="0" lang="en-US" sz="2000" spc="-1" strike="noStrike">
                <a:solidFill>
                  <a:srgbClr val="000000"/>
                </a:solidFill>
                <a:latin typeface="Arial"/>
              </a:rPr>
              <a:t>t</a:t>
            </a:r>
            <a:r>
              <a:rPr b="0" lang="en-US" sz="2000" spc="-1" strike="noStrike">
                <a:solidFill>
                  <a:srgbClr val="000000"/>
                </a:solidFill>
                <a:latin typeface="Arial"/>
              </a:rPr>
              <a:t>e</a:t>
            </a:r>
            <a:r>
              <a:rPr b="0" lang="en-US" sz="2000" spc="-1" strike="noStrike">
                <a:solidFill>
                  <a:srgbClr val="000000"/>
                </a:solidFill>
                <a:latin typeface="Arial"/>
              </a:rPr>
              <a:t>s</a:t>
            </a:r>
            <a:r>
              <a:rPr b="0" lang="en-US" sz="2000" spc="-1" strike="noStrike">
                <a:solidFill>
                  <a:srgbClr val="000000"/>
                </a:solidFill>
                <a:latin typeface="Arial"/>
              </a:rPr>
              <a:t> </a:t>
            </a:r>
            <a:r>
              <a:rPr b="0" lang="en-US" sz="2000" spc="-1" strike="noStrike">
                <a:solidFill>
                  <a:srgbClr val="000000"/>
                </a:solidFill>
                <a:latin typeface="Arial"/>
              </a:rPr>
              <a:t>f</a:t>
            </a:r>
            <a:r>
              <a:rPr b="0" lang="en-US" sz="2000" spc="-1" strike="noStrike">
                <a:solidFill>
                  <a:srgbClr val="000000"/>
                </a:solidFill>
                <a:latin typeface="Arial"/>
              </a:rPr>
              <a:t>o</a:t>
            </a:r>
            <a:r>
              <a:rPr b="0" lang="en-US" sz="2000" spc="-1" strike="noStrike">
                <a:solidFill>
                  <a:srgbClr val="000000"/>
                </a:solidFill>
                <a:latin typeface="Arial"/>
              </a:rPr>
              <a:t>r</a:t>
            </a:r>
            <a:r>
              <a:rPr b="0" lang="en-US" sz="2000" spc="-1" strike="noStrike">
                <a:solidFill>
                  <a:srgbClr val="000000"/>
                </a:solidFill>
                <a:latin typeface="Arial"/>
              </a:rPr>
              <a:t>m</a:t>
            </a:r>
            <a:r>
              <a:rPr b="0" lang="en-US" sz="2000" spc="-1" strike="noStrike">
                <a:solidFill>
                  <a:srgbClr val="000000"/>
                </a:solidFill>
                <a:latin typeface="Arial"/>
              </a:rPr>
              <a:t>a</a:t>
            </a:r>
            <a:r>
              <a:rPr b="0" lang="en-US" sz="2000" spc="-1" strike="noStrike">
                <a:solidFill>
                  <a:srgbClr val="000000"/>
                </a:solidFill>
                <a:latin typeface="Arial"/>
              </a:rPr>
              <a:t>t</a:t>
            </a:r>
            <a:endParaRPr b="0" lang="en-US" sz="2000" spc="-1" strike="noStrike">
              <a:solidFill>
                <a:srgbClr val="000000"/>
              </a:solidFill>
              <a:latin typeface="Arial"/>
            </a:endParaRPr>
          </a:p>
        </p:txBody>
      </p:sp>
      <p:sp>
        <p:nvSpPr>
          <p:cNvPr id="29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295" name="PlaceHolder 4"/>
          <p:cNvSpPr>
            <a:spLocks noGrp="1"/>
          </p:cNvSpPr>
          <p:nvPr>
            <p:ph type="dt" idx="10"/>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96" name="PlaceHolder 5"/>
          <p:cNvSpPr>
            <a:spLocks noGrp="1"/>
          </p:cNvSpPr>
          <p:nvPr>
            <p:ph type="ftr" idx="11"/>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97" name="PlaceHolder 6"/>
          <p:cNvSpPr>
            <a:spLocks noGrp="1"/>
          </p:cNvSpPr>
          <p:nvPr>
            <p:ph type="sldNum" idx="12"/>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BAD40173-F4BA-4C78-8B7B-055E4037C47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sldImg"/>
          </p:nvPr>
        </p:nvSpPr>
        <p:spPr>
          <a:xfrm>
            <a:off x="1143000" y="685800"/>
            <a:ext cx="4571640" cy="3428640"/>
          </a:xfrm>
          <a:prstGeom prst="rect">
            <a:avLst/>
          </a:prstGeom>
          <a:ln w="0">
            <a:noFill/>
          </a:ln>
        </p:spPr>
      </p:sp>
      <p:sp>
        <p:nvSpPr>
          <p:cNvPr id="391"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Invented by Charles Wheatstone in 1854, but named after his friend Baron Playfair. </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
        <p:nvSpPr>
          <p:cNvPr id="392" name="PlaceHolder 3"/>
          <p:cNvSpPr>
            <a:spLocks noGrp="1"/>
          </p:cNvSpPr>
          <p:nvPr>
            <p:ph type="sldNum" idx="15"/>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591FEE94-3313-43A2-AF82-06B23ACCBD85}"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sldNum" idx="1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chemeClr val="dk1"/>
                </a:solidFill>
                <a:latin typeface="Arial"/>
              </a:defRPr>
            </a:lvl1pPr>
          </a:lstStyle>
          <a:p>
            <a:pPr indent="0" algn="r">
              <a:lnSpc>
                <a:spcPct val="100000"/>
              </a:lnSpc>
              <a:buNone/>
            </a:pPr>
            <a:fld id="{72050156-22ED-4DC2-8586-A533A6C8FEA6}"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394" name="Rectangle 7"/>
          <p:cNvSpPr/>
          <p:nvPr/>
        </p:nvSpPr>
        <p:spPr>
          <a:xfrm>
            <a:off x="3884760" y="8685360"/>
            <a:ext cx="2971440" cy="456840"/>
          </a:xfrm>
          <a:prstGeom prst="rect">
            <a:avLst/>
          </a:prstGeom>
          <a:noFill/>
          <a:ln w="0">
            <a:noFill/>
          </a:ln>
        </p:spPr>
        <p:style>
          <a:lnRef idx="0"/>
          <a:fillRef idx="0"/>
          <a:effectRef idx="0"/>
          <a:fontRef idx="minor"/>
        </p:style>
        <p:txBody>
          <a:bodyPr anchor="b">
            <a:noAutofit/>
          </a:bodyPr>
          <a:p>
            <a:pPr algn="r" defTabSz="900000">
              <a:lnSpc>
                <a:spcPct val="100000"/>
              </a:lnSpc>
            </a:pPr>
            <a:fld id="{9AE8B4A4-2248-4D46-B390-5B534ED57F9A}" type="slidenum">
              <a:rPr b="0" lang="en-AU" sz="1200" spc="-1" strike="noStrike">
                <a:solidFill>
                  <a:schemeClr val="dk1"/>
                </a:solidFill>
                <a:latin typeface="Calibri"/>
                <a:ea typeface="+mn-ea"/>
              </a:rPr>
              <a:t>&lt;number&gt;</a:t>
            </a:fld>
            <a:endParaRPr b="0" lang="en-US" sz="1200" spc="-1" strike="noStrike">
              <a:solidFill>
                <a:srgbClr val="000000"/>
              </a:solidFill>
              <a:latin typeface="Arial"/>
            </a:endParaRPr>
          </a:p>
        </p:txBody>
      </p:sp>
      <p:sp>
        <p:nvSpPr>
          <p:cNvPr id="395" name="PlaceHolder 2"/>
          <p:cNvSpPr>
            <a:spLocks noGrp="1"/>
          </p:cNvSpPr>
          <p:nvPr>
            <p:ph type="sldImg"/>
          </p:nvPr>
        </p:nvSpPr>
        <p:spPr>
          <a:xfrm>
            <a:off x="1143000" y="685800"/>
            <a:ext cx="4571640" cy="3428640"/>
          </a:xfrm>
          <a:prstGeom prst="rect">
            <a:avLst/>
          </a:prstGeom>
          <a:ln w="0">
            <a:noFill/>
          </a:ln>
        </p:spPr>
      </p:sp>
      <p:sp>
        <p:nvSpPr>
          <p:cNvPr id="396"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AU" sz="2000" spc="-1" strike="noStrike">
                <a:solidFill>
                  <a:srgbClr val="000000"/>
                </a:solidFill>
                <a:latin typeface="Arial"/>
              </a:rPr>
              <a:t> </a:t>
            </a:r>
            <a:endParaRPr b="0" lang="en-US" sz="20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sldImg"/>
          </p:nvPr>
        </p:nvSpPr>
        <p:spPr>
          <a:xfrm>
            <a:off x="1143000" y="685800"/>
            <a:ext cx="4571640" cy="3428640"/>
          </a:xfrm>
          <a:prstGeom prst="rect">
            <a:avLst/>
          </a:prstGeom>
          <a:ln w="0">
            <a:noFill/>
          </a:ln>
        </p:spPr>
      </p:sp>
      <p:sp>
        <p:nvSpPr>
          <p:cNvPr id="385"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
        <p:nvSpPr>
          <p:cNvPr id="386" name="PlaceHolder 3"/>
          <p:cNvSpPr>
            <a:spLocks noGrp="1"/>
          </p:cNvSpPr>
          <p:nvPr>
            <p:ph type="sldNum" idx="13"/>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639C7FE0-4615-46B9-8766-570EE9D3B620}"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Num" idx="1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chemeClr val="dk1"/>
                </a:solidFill>
                <a:latin typeface="Arial"/>
              </a:defRPr>
            </a:lvl1pPr>
          </a:lstStyle>
          <a:p>
            <a:pPr indent="0" algn="r">
              <a:lnSpc>
                <a:spcPct val="100000"/>
              </a:lnSpc>
              <a:buNone/>
            </a:pPr>
            <a:fld id="{3BB6333B-6B86-4B21-B505-05C17FE8E762}"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398" name="Rectangle 7"/>
          <p:cNvSpPr/>
          <p:nvPr/>
        </p:nvSpPr>
        <p:spPr>
          <a:xfrm>
            <a:off x="3884760" y="8685360"/>
            <a:ext cx="2971440" cy="456840"/>
          </a:xfrm>
          <a:prstGeom prst="rect">
            <a:avLst/>
          </a:prstGeom>
          <a:noFill/>
          <a:ln w="0">
            <a:noFill/>
          </a:ln>
        </p:spPr>
        <p:style>
          <a:lnRef idx="0"/>
          <a:fillRef idx="0"/>
          <a:effectRef idx="0"/>
          <a:fontRef idx="minor"/>
        </p:style>
        <p:txBody>
          <a:bodyPr anchor="b">
            <a:noAutofit/>
          </a:bodyPr>
          <a:p>
            <a:pPr algn="r" defTabSz="900000">
              <a:lnSpc>
                <a:spcPct val="100000"/>
              </a:lnSpc>
            </a:pPr>
            <a:fld id="{3253E710-36BC-43B2-B953-60B30DB8B169}" type="slidenum">
              <a:rPr b="0" lang="en-AU" sz="1200" spc="-1" strike="noStrike">
                <a:solidFill>
                  <a:schemeClr val="dk1"/>
                </a:solidFill>
                <a:latin typeface="Calibri"/>
                <a:ea typeface="+mn-ea"/>
              </a:rPr>
              <a:t>&lt;number&gt;</a:t>
            </a:fld>
            <a:endParaRPr b="0" lang="en-US" sz="1200" spc="-1" strike="noStrike">
              <a:solidFill>
                <a:srgbClr val="000000"/>
              </a:solidFill>
              <a:latin typeface="Arial"/>
            </a:endParaRPr>
          </a:p>
        </p:txBody>
      </p:sp>
      <p:sp>
        <p:nvSpPr>
          <p:cNvPr id="399" name="PlaceHolder 2"/>
          <p:cNvSpPr>
            <a:spLocks noGrp="1"/>
          </p:cNvSpPr>
          <p:nvPr>
            <p:ph type="sldImg"/>
          </p:nvPr>
        </p:nvSpPr>
        <p:spPr>
          <a:xfrm>
            <a:off x="1143000" y="685800"/>
            <a:ext cx="4571640" cy="3428640"/>
          </a:xfrm>
          <a:prstGeom prst="rect">
            <a:avLst/>
          </a:prstGeom>
          <a:ln w="0">
            <a:noFill/>
          </a:ln>
        </p:spPr>
      </p:sp>
      <p:sp>
        <p:nvSpPr>
          <p:cNvPr id="400"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sldNum" idx="1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chemeClr val="dk1"/>
                </a:solidFill>
                <a:latin typeface="Arial"/>
              </a:defRPr>
            </a:lvl1pPr>
          </a:lstStyle>
          <a:p>
            <a:pPr indent="0" algn="r">
              <a:lnSpc>
                <a:spcPct val="100000"/>
              </a:lnSpc>
              <a:buNone/>
            </a:pPr>
            <a:fld id="{E988AE75-DA78-4D2A-B995-D6401D191AB5}" type="slidenum">
              <a:rPr b="0" lang="en-US" sz="1200" spc="-1" strike="noStrike">
                <a:solidFill>
                  <a:schemeClr val="dk1"/>
                </a:solidFill>
                <a:latin typeface="Arial"/>
              </a:rPr>
              <a:t>&lt;number&gt;</a:t>
            </a:fld>
            <a:endParaRPr b="0" lang="en-US" sz="1200" spc="-1" strike="noStrike">
              <a:solidFill>
                <a:srgbClr val="000000"/>
              </a:solidFill>
              <a:latin typeface="Times New Roman"/>
            </a:endParaRPr>
          </a:p>
        </p:txBody>
      </p:sp>
      <p:sp>
        <p:nvSpPr>
          <p:cNvPr id="402" name="Rectangle 7"/>
          <p:cNvSpPr/>
          <p:nvPr/>
        </p:nvSpPr>
        <p:spPr>
          <a:xfrm>
            <a:off x="3884760" y="8685360"/>
            <a:ext cx="2971440" cy="456840"/>
          </a:xfrm>
          <a:prstGeom prst="rect">
            <a:avLst/>
          </a:prstGeom>
          <a:noFill/>
          <a:ln w="0">
            <a:noFill/>
          </a:ln>
        </p:spPr>
        <p:style>
          <a:lnRef idx="0"/>
          <a:fillRef idx="0"/>
          <a:effectRef idx="0"/>
          <a:fontRef idx="minor"/>
        </p:style>
        <p:txBody>
          <a:bodyPr anchor="b">
            <a:noAutofit/>
          </a:bodyPr>
          <a:p>
            <a:pPr algn="r" defTabSz="900000">
              <a:lnSpc>
                <a:spcPct val="100000"/>
              </a:lnSpc>
            </a:pPr>
            <a:fld id="{3F2040F3-A9A6-4934-9DCD-C01401D9F680}" type="slidenum">
              <a:rPr b="0" lang="en-AU" sz="1200" spc="-1" strike="noStrike">
                <a:solidFill>
                  <a:schemeClr val="dk1"/>
                </a:solidFill>
                <a:latin typeface="Calibri"/>
                <a:ea typeface="+mn-ea"/>
              </a:rPr>
              <a:t>&lt;number&gt;</a:t>
            </a:fld>
            <a:endParaRPr b="0" lang="en-US" sz="1200" spc="-1" strike="noStrike">
              <a:solidFill>
                <a:srgbClr val="000000"/>
              </a:solidFill>
              <a:latin typeface="Arial"/>
            </a:endParaRPr>
          </a:p>
        </p:txBody>
      </p:sp>
      <p:sp>
        <p:nvSpPr>
          <p:cNvPr id="403" name="PlaceHolder 2"/>
          <p:cNvSpPr>
            <a:spLocks noGrp="1"/>
          </p:cNvSpPr>
          <p:nvPr>
            <p:ph type="sldImg"/>
          </p:nvPr>
        </p:nvSpPr>
        <p:spPr>
          <a:xfrm>
            <a:off x="1143000" y="685800"/>
            <a:ext cx="4571640" cy="3428640"/>
          </a:xfrm>
          <a:prstGeom prst="rect">
            <a:avLst/>
          </a:prstGeom>
          <a:ln w="0">
            <a:noFill/>
          </a:ln>
        </p:spPr>
      </p:sp>
      <p:sp>
        <p:nvSpPr>
          <p:cNvPr id="404"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sldImg"/>
          </p:nvPr>
        </p:nvSpPr>
        <p:spPr>
          <a:xfrm>
            <a:off x="1143000" y="685800"/>
            <a:ext cx="4571640" cy="3428640"/>
          </a:xfrm>
          <a:prstGeom prst="rect">
            <a:avLst/>
          </a:prstGeom>
          <a:ln w="0">
            <a:noFill/>
          </a:ln>
        </p:spPr>
      </p:sp>
      <p:sp>
        <p:nvSpPr>
          <p:cNvPr id="388"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From Wikipedia …</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The Beale ciphers are a set of three ciphertexts, one of which allegedly states the location of a buried treasure of gold, silver and jewels estimated to be worth over USD$63 million as of September 2011. The other two ciphertexts allegedly describe the content of the treasure, and list the names of the treasure's owners' next of kin, respectively. The story of the three ciphertexts originates from an 1885 pamphlet detailing treasure being buried by a man named Thomas Jefferson Beale in a secret location in Bedford County, Virginia, in 1820. Beale entrusted the box containing the encrypted messages with a local innkeeper named Robert Morriss and then disappeared, never to be seen again. The innkeeper gave the three encrypted ciphertexts to a friend before he died. The friend then spent the next twenty years of his life trying to decode the messages, and was able to solve only one of them which gave details of the treasure buried and the general location of the treasure. He published all three ciphertexts in a pamphlet, although most of the originals were destroyed in a warehouse fire.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
        <p:nvSpPr>
          <p:cNvPr id="389" name="PlaceHolder 3"/>
          <p:cNvSpPr>
            <a:spLocks noGrp="1"/>
          </p:cNvSpPr>
          <p:nvPr>
            <p:ph type="sldNum" idx="14"/>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BD137CF1-B417-4ECE-ABE8-795DD3993F51}"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sldImg"/>
          </p:nvPr>
        </p:nvSpPr>
        <p:spPr>
          <a:xfrm>
            <a:off x="1143000" y="685800"/>
            <a:ext cx="4571640" cy="3428640"/>
          </a:xfrm>
          <a:prstGeom prst="rect">
            <a:avLst/>
          </a:prstGeom>
          <a:ln w="0">
            <a:noFill/>
          </a:ln>
        </p:spPr>
      </p:sp>
      <p:sp>
        <p:nvSpPr>
          <p:cNvPr id="406"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marL="216000" indent="0">
              <a:buNone/>
            </a:pPr>
            <a:endParaRPr b="0" lang="en-US" sz="1800" spc="-1" strike="noStrike">
              <a:solidFill>
                <a:srgbClr val="000000"/>
              </a:solidFill>
              <a:latin typeface="Arial"/>
            </a:endParaRPr>
          </a:p>
        </p:txBody>
      </p:sp>
      <p:sp>
        <p:nvSpPr>
          <p:cNvPr id="407" name="PlaceHolder 3"/>
          <p:cNvSpPr>
            <a:spLocks noGrp="1"/>
          </p:cNvSpPr>
          <p:nvPr>
            <p:ph type="sldNum" idx="19"/>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1CC4D359-742C-4AEC-ACCD-3DBFAAE84FF8}"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000D519-09D9-46C1-8585-2EC70C4D7A24}"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12" name="PlaceHolder 2"/>
          <p:cNvSpPr>
            <a:spLocks noGrp="1"/>
          </p:cNvSpPr>
          <p:nvPr>
            <p:ph/>
          </p:nvPr>
        </p:nvSpPr>
        <p:spPr>
          <a:xfrm>
            <a:off x="1043640" y="2323800"/>
            <a:ext cx="677700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13" name="PlaceHolder 3"/>
          <p:cNvSpPr>
            <a:spLocks noGrp="1"/>
          </p:cNvSpPr>
          <p:nvPr>
            <p:ph/>
          </p:nvPr>
        </p:nvSpPr>
        <p:spPr>
          <a:xfrm>
            <a:off x="1043640" y="4156560"/>
            <a:ext cx="677700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35D7F81-A051-45BC-B2A7-2CAB088E8F8B}"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15" name="PlaceHolder 2"/>
          <p:cNvSpPr>
            <a:spLocks noGrp="1"/>
          </p:cNvSpPr>
          <p:nvPr>
            <p:ph/>
          </p:nvPr>
        </p:nvSpPr>
        <p:spPr>
          <a:xfrm>
            <a:off x="1043640" y="232380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16" name="PlaceHolder 3"/>
          <p:cNvSpPr>
            <a:spLocks noGrp="1"/>
          </p:cNvSpPr>
          <p:nvPr>
            <p:ph/>
          </p:nvPr>
        </p:nvSpPr>
        <p:spPr>
          <a:xfrm>
            <a:off x="4516200" y="232380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17" name="PlaceHolder 4"/>
          <p:cNvSpPr>
            <a:spLocks noGrp="1"/>
          </p:cNvSpPr>
          <p:nvPr>
            <p:ph/>
          </p:nvPr>
        </p:nvSpPr>
        <p:spPr>
          <a:xfrm>
            <a:off x="1043640" y="415656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18" name="PlaceHolder 5"/>
          <p:cNvSpPr>
            <a:spLocks noGrp="1"/>
          </p:cNvSpPr>
          <p:nvPr>
            <p:ph/>
          </p:nvPr>
        </p:nvSpPr>
        <p:spPr>
          <a:xfrm>
            <a:off x="4516200" y="415656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BBFF306-2A8A-43DB-AB37-D85EEF2D9AA5}"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20" name="PlaceHolder 2"/>
          <p:cNvSpPr>
            <a:spLocks noGrp="1"/>
          </p:cNvSpPr>
          <p:nvPr>
            <p:ph/>
          </p:nvPr>
        </p:nvSpPr>
        <p:spPr>
          <a:xfrm>
            <a:off x="1043640" y="2323800"/>
            <a:ext cx="2181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21" name="PlaceHolder 3"/>
          <p:cNvSpPr>
            <a:spLocks noGrp="1"/>
          </p:cNvSpPr>
          <p:nvPr>
            <p:ph/>
          </p:nvPr>
        </p:nvSpPr>
        <p:spPr>
          <a:xfrm>
            <a:off x="3335040" y="2323800"/>
            <a:ext cx="2181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22" name="PlaceHolder 4"/>
          <p:cNvSpPr>
            <a:spLocks noGrp="1"/>
          </p:cNvSpPr>
          <p:nvPr>
            <p:ph/>
          </p:nvPr>
        </p:nvSpPr>
        <p:spPr>
          <a:xfrm>
            <a:off x="5626440" y="2323800"/>
            <a:ext cx="2181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23" name="PlaceHolder 5"/>
          <p:cNvSpPr>
            <a:spLocks noGrp="1"/>
          </p:cNvSpPr>
          <p:nvPr>
            <p:ph/>
          </p:nvPr>
        </p:nvSpPr>
        <p:spPr>
          <a:xfrm>
            <a:off x="1043640" y="4156560"/>
            <a:ext cx="2181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24" name="PlaceHolder 6"/>
          <p:cNvSpPr>
            <a:spLocks noGrp="1"/>
          </p:cNvSpPr>
          <p:nvPr>
            <p:ph/>
          </p:nvPr>
        </p:nvSpPr>
        <p:spPr>
          <a:xfrm>
            <a:off x="3335040" y="4156560"/>
            <a:ext cx="2181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25" name="PlaceHolder 7"/>
          <p:cNvSpPr>
            <a:spLocks noGrp="1"/>
          </p:cNvSpPr>
          <p:nvPr>
            <p:ph/>
          </p:nvPr>
        </p:nvSpPr>
        <p:spPr>
          <a:xfrm>
            <a:off x="5626440" y="4156560"/>
            <a:ext cx="2181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7FBA4803-4416-4B45-A0FF-84E334928A40}"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DA0E06E8-4D24-4DA8-A26C-A4D9A37DD82A}"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3"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74" name="PlaceHolder 2"/>
          <p:cNvSpPr>
            <a:spLocks noGrp="1"/>
          </p:cNvSpPr>
          <p:nvPr>
            <p:ph type="subTitle"/>
          </p:nvPr>
        </p:nvSpPr>
        <p:spPr>
          <a:xfrm>
            <a:off x="1043640" y="2323800"/>
            <a:ext cx="6777000" cy="3508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9129BFB-7171-4BFF-8437-3B51B18CBE6B}"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76" name="PlaceHolder 2"/>
          <p:cNvSpPr>
            <a:spLocks noGrp="1"/>
          </p:cNvSpPr>
          <p:nvPr>
            <p:ph/>
          </p:nvPr>
        </p:nvSpPr>
        <p:spPr>
          <a:xfrm>
            <a:off x="1043640" y="2323800"/>
            <a:ext cx="6777000" cy="350856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ECBD287-6975-4F16-A7DB-14554D21FC30}"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78" name="PlaceHolder 2"/>
          <p:cNvSpPr>
            <a:spLocks noGrp="1"/>
          </p:cNvSpPr>
          <p:nvPr>
            <p:ph/>
          </p:nvPr>
        </p:nvSpPr>
        <p:spPr>
          <a:xfrm>
            <a:off x="1043640" y="2323800"/>
            <a:ext cx="3306960" cy="350856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79" name="PlaceHolder 3"/>
          <p:cNvSpPr>
            <a:spLocks noGrp="1"/>
          </p:cNvSpPr>
          <p:nvPr>
            <p:ph/>
          </p:nvPr>
        </p:nvSpPr>
        <p:spPr>
          <a:xfrm>
            <a:off x="4516200" y="2323800"/>
            <a:ext cx="3306960" cy="350856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0124B61-DC06-45A7-B297-65D500297BE6}"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333AF08-448C-4DAE-81B1-94B83B01C2E5}"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1" name="PlaceHolder 1"/>
          <p:cNvSpPr>
            <a:spLocks noGrp="1"/>
          </p:cNvSpPr>
          <p:nvPr>
            <p:ph type="subTitle"/>
          </p:nvPr>
        </p:nvSpPr>
        <p:spPr>
          <a:xfrm>
            <a:off x="1043640" y="1027800"/>
            <a:ext cx="702432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4BDB3D5-B0BA-4458-B1D9-A046F44EAA7B}"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83" name="PlaceHolder 2"/>
          <p:cNvSpPr>
            <a:spLocks noGrp="1"/>
          </p:cNvSpPr>
          <p:nvPr>
            <p:ph/>
          </p:nvPr>
        </p:nvSpPr>
        <p:spPr>
          <a:xfrm>
            <a:off x="1043640" y="232380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84" name="PlaceHolder 3"/>
          <p:cNvSpPr>
            <a:spLocks noGrp="1"/>
          </p:cNvSpPr>
          <p:nvPr>
            <p:ph/>
          </p:nvPr>
        </p:nvSpPr>
        <p:spPr>
          <a:xfrm>
            <a:off x="4516200" y="2323800"/>
            <a:ext cx="3306960" cy="350856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85" name="PlaceHolder 4"/>
          <p:cNvSpPr>
            <a:spLocks noGrp="1"/>
          </p:cNvSpPr>
          <p:nvPr>
            <p:ph/>
          </p:nvPr>
        </p:nvSpPr>
        <p:spPr>
          <a:xfrm>
            <a:off x="1043640" y="415656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13E0828-2A70-4113-853F-BF75F13966B2}"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91" name="PlaceHolder 2"/>
          <p:cNvSpPr>
            <a:spLocks noGrp="1"/>
          </p:cNvSpPr>
          <p:nvPr>
            <p:ph type="subTitle"/>
          </p:nvPr>
        </p:nvSpPr>
        <p:spPr>
          <a:xfrm>
            <a:off x="1043640" y="2323800"/>
            <a:ext cx="6777000" cy="3508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83A3C41-32C6-4F48-8B2E-B14CAF7597C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87" name="PlaceHolder 2"/>
          <p:cNvSpPr>
            <a:spLocks noGrp="1"/>
          </p:cNvSpPr>
          <p:nvPr>
            <p:ph/>
          </p:nvPr>
        </p:nvSpPr>
        <p:spPr>
          <a:xfrm>
            <a:off x="1043640" y="2323800"/>
            <a:ext cx="3306960" cy="350856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88" name="PlaceHolder 3"/>
          <p:cNvSpPr>
            <a:spLocks noGrp="1"/>
          </p:cNvSpPr>
          <p:nvPr>
            <p:ph/>
          </p:nvPr>
        </p:nvSpPr>
        <p:spPr>
          <a:xfrm>
            <a:off x="4516200" y="232380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89" name="PlaceHolder 4"/>
          <p:cNvSpPr>
            <a:spLocks noGrp="1"/>
          </p:cNvSpPr>
          <p:nvPr>
            <p:ph/>
          </p:nvPr>
        </p:nvSpPr>
        <p:spPr>
          <a:xfrm>
            <a:off x="4516200" y="415656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B77EC6E-E4E4-4D25-A31A-F14D8E7A04D2}"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91" name="PlaceHolder 2"/>
          <p:cNvSpPr>
            <a:spLocks noGrp="1"/>
          </p:cNvSpPr>
          <p:nvPr>
            <p:ph/>
          </p:nvPr>
        </p:nvSpPr>
        <p:spPr>
          <a:xfrm>
            <a:off x="1043640" y="232380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92" name="PlaceHolder 3"/>
          <p:cNvSpPr>
            <a:spLocks noGrp="1"/>
          </p:cNvSpPr>
          <p:nvPr>
            <p:ph/>
          </p:nvPr>
        </p:nvSpPr>
        <p:spPr>
          <a:xfrm>
            <a:off x="4516200" y="232380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93" name="PlaceHolder 4"/>
          <p:cNvSpPr>
            <a:spLocks noGrp="1"/>
          </p:cNvSpPr>
          <p:nvPr>
            <p:ph/>
          </p:nvPr>
        </p:nvSpPr>
        <p:spPr>
          <a:xfrm>
            <a:off x="1043640" y="4156560"/>
            <a:ext cx="677700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CF6C553-9612-4ABD-BE0E-423A2166A55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95" name="PlaceHolder 2"/>
          <p:cNvSpPr>
            <a:spLocks noGrp="1"/>
          </p:cNvSpPr>
          <p:nvPr>
            <p:ph/>
          </p:nvPr>
        </p:nvSpPr>
        <p:spPr>
          <a:xfrm>
            <a:off x="1043640" y="2323800"/>
            <a:ext cx="677700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96" name="PlaceHolder 3"/>
          <p:cNvSpPr>
            <a:spLocks noGrp="1"/>
          </p:cNvSpPr>
          <p:nvPr>
            <p:ph/>
          </p:nvPr>
        </p:nvSpPr>
        <p:spPr>
          <a:xfrm>
            <a:off x="1043640" y="4156560"/>
            <a:ext cx="677700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73AFF4B-61FC-4E8B-9837-8FBAD8F6A9C3}"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98" name="PlaceHolder 2"/>
          <p:cNvSpPr>
            <a:spLocks noGrp="1"/>
          </p:cNvSpPr>
          <p:nvPr>
            <p:ph/>
          </p:nvPr>
        </p:nvSpPr>
        <p:spPr>
          <a:xfrm>
            <a:off x="1043640" y="232380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99" name="PlaceHolder 3"/>
          <p:cNvSpPr>
            <a:spLocks noGrp="1"/>
          </p:cNvSpPr>
          <p:nvPr>
            <p:ph/>
          </p:nvPr>
        </p:nvSpPr>
        <p:spPr>
          <a:xfrm>
            <a:off x="4516200" y="232380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00" name="PlaceHolder 4"/>
          <p:cNvSpPr>
            <a:spLocks noGrp="1"/>
          </p:cNvSpPr>
          <p:nvPr>
            <p:ph/>
          </p:nvPr>
        </p:nvSpPr>
        <p:spPr>
          <a:xfrm>
            <a:off x="1043640" y="415656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01" name="PlaceHolder 5"/>
          <p:cNvSpPr>
            <a:spLocks noGrp="1"/>
          </p:cNvSpPr>
          <p:nvPr>
            <p:ph/>
          </p:nvPr>
        </p:nvSpPr>
        <p:spPr>
          <a:xfrm>
            <a:off x="4516200" y="415656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FC549ABC-D19D-466A-9803-6E534DA8ABC7}"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203" name="PlaceHolder 2"/>
          <p:cNvSpPr>
            <a:spLocks noGrp="1"/>
          </p:cNvSpPr>
          <p:nvPr>
            <p:ph/>
          </p:nvPr>
        </p:nvSpPr>
        <p:spPr>
          <a:xfrm>
            <a:off x="1043640" y="2323800"/>
            <a:ext cx="2181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04" name="PlaceHolder 3"/>
          <p:cNvSpPr>
            <a:spLocks noGrp="1"/>
          </p:cNvSpPr>
          <p:nvPr>
            <p:ph/>
          </p:nvPr>
        </p:nvSpPr>
        <p:spPr>
          <a:xfrm>
            <a:off x="3335040" y="2323800"/>
            <a:ext cx="2181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05" name="PlaceHolder 4"/>
          <p:cNvSpPr>
            <a:spLocks noGrp="1"/>
          </p:cNvSpPr>
          <p:nvPr>
            <p:ph/>
          </p:nvPr>
        </p:nvSpPr>
        <p:spPr>
          <a:xfrm>
            <a:off x="5626440" y="2323800"/>
            <a:ext cx="2181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06" name="PlaceHolder 5"/>
          <p:cNvSpPr>
            <a:spLocks noGrp="1"/>
          </p:cNvSpPr>
          <p:nvPr>
            <p:ph/>
          </p:nvPr>
        </p:nvSpPr>
        <p:spPr>
          <a:xfrm>
            <a:off x="1043640" y="4156560"/>
            <a:ext cx="2181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07" name="PlaceHolder 6"/>
          <p:cNvSpPr>
            <a:spLocks noGrp="1"/>
          </p:cNvSpPr>
          <p:nvPr>
            <p:ph/>
          </p:nvPr>
        </p:nvSpPr>
        <p:spPr>
          <a:xfrm>
            <a:off x="3335040" y="4156560"/>
            <a:ext cx="2181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08" name="PlaceHolder 7"/>
          <p:cNvSpPr>
            <a:spLocks noGrp="1"/>
          </p:cNvSpPr>
          <p:nvPr>
            <p:ph/>
          </p:nvPr>
        </p:nvSpPr>
        <p:spPr>
          <a:xfrm>
            <a:off x="5626440" y="4156560"/>
            <a:ext cx="2181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99BDB792-6AC8-4D17-B348-BC2E27366DD4}"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075A2778-F39B-44E5-BB7B-175256F052D0}"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6"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257" name="PlaceHolder 2"/>
          <p:cNvSpPr>
            <a:spLocks noGrp="1"/>
          </p:cNvSpPr>
          <p:nvPr>
            <p:ph type="subTitle"/>
          </p:nvPr>
        </p:nvSpPr>
        <p:spPr>
          <a:xfrm>
            <a:off x="1043640" y="2323800"/>
            <a:ext cx="6777000" cy="3508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16AEDC05-6E0D-4E6D-A2DB-3433593CC096}"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259" name="PlaceHolder 2"/>
          <p:cNvSpPr>
            <a:spLocks noGrp="1"/>
          </p:cNvSpPr>
          <p:nvPr>
            <p:ph/>
          </p:nvPr>
        </p:nvSpPr>
        <p:spPr>
          <a:xfrm>
            <a:off x="1043640" y="2323800"/>
            <a:ext cx="6777000" cy="350856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BFB0F1B1-EF93-4C3A-A2CB-5402C332B1A9}"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261" name="PlaceHolder 2"/>
          <p:cNvSpPr>
            <a:spLocks noGrp="1"/>
          </p:cNvSpPr>
          <p:nvPr>
            <p:ph/>
          </p:nvPr>
        </p:nvSpPr>
        <p:spPr>
          <a:xfrm>
            <a:off x="1043640" y="2323800"/>
            <a:ext cx="3306960" cy="350856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62" name="PlaceHolder 3"/>
          <p:cNvSpPr>
            <a:spLocks noGrp="1"/>
          </p:cNvSpPr>
          <p:nvPr>
            <p:ph/>
          </p:nvPr>
        </p:nvSpPr>
        <p:spPr>
          <a:xfrm>
            <a:off x="4516200" y="2323800"/>
            <a:ext cx="3306960" cy="350856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292CB9C7-1CCF-4245-8BB0-7F451A04CFB0}"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3"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C1383D05-ACA9-44E5-A4C7-882356536F94}"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93" name="PlaceHolder 2"/>
          <p:cNvSpPr>
            <a:spLocks noGrp="1"/>
          </p:cNvSpPr>
          <p:nvPr>
            <p:ph/>
          </p:nvPr>
        </p:nvSpPr>
        <p:spPr>
          <a:xfrm>
            <a:off x="1043640" y="2323800"/>
            <a:ext cx="6777000" cy="350856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20785C1-2B15-4D70-863E-463CDC49E52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4" name="PlaceHolder 1"/>
          <p:cNvSpPr>
            <a:spLocks noGrp="1"/>
          </p:cNvSpPr>
          <p:nvPr>
            <p:ph type="subTitle"/>
          </p:nvPr>
        </p:nvSpPr>
        <p:spPr>
          <a:xfrm>
            <a:off x="1043640" y="1027800"/>
            <a:ext cx="702432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760E291-6389-4382-B989-8CB67A5041A8}"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266" name="PlaceHolder 2"/>
          <p:cNvSpPr>
            <a:spLocks noGrp="1"/>
          </p:cNvSpPr>
          <p:nvPr>
            <p:ph/>
          </p:nvPr>
        </p:nvSpPr>
        <p:spPr>
          <a:xfrm>
            <a:off x="1043640" y="232380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67" name="PlaceHolder 3"/>
          <p:cNvSpPr>
            <a:spLocks noGrp="1"/>
          </p:cNvSpPr>
          <p:nvPr>
            <p:ph/>
          </p:nvPr>
        </p:nvSpPr>
        <p:spPr>
          <a:xfrm>
            <a:off x="4516200" y="2323800"/>
            <a:ext cx="3306960" cy="350856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68" name="PlaceHolder 4"/>
          <p:cNvSpPr>
            <a:spLocks noGrp="1"/>
          </p:cNvSpPr>
          <p:nvPr>
            <p:ph/>
          </p:nvPr>
        </p:nvSpPr>
        <p:spPr>
          <a:xfrm>
            <a:off x="1043640" y="415656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DD4771F-50B7-4CCD-B099-F9E1D2EC75DA}"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270" name="PlaceHolder 2"/>
          <p:cNvSpPr>
            <a:spLocks noGrp="1"/>
          </p:cNvSpPr>
          <p:nvPr>
            <p:ph/>
          </p:nvPr>
        </p:nvSpPr>
        <p:spPr>
          <a:xfrm>
            <a:off x="1043640" y="2323800"/>
            <a:ext cx="3306960" cy="350856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71" name="PlaceHolder 3"/>
          <p:cNvSpPr>
            <a:spLocks noGrp="1"/>
          </p:cNvSpPr>
          <p:nvPr>
            <p:ph/>
          </p:nvPr>
        </p:nvSpPr>
        <p:spPr>
          <a:xfrm>
            <a:off x="4516200" y="232380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72" name="PlaceHolder 4"/>
          <p:cNvSpPr>
            <a:spLocks noGrp="1"/>
          </p:cNvSpPr>
          <p:nvPr>
            <p:ph/>
          </p:nvPr>
        </p:nvSpPr>
        <p:spPr>
          <a:xfrm>
            <a:off x="4516200" y="415656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742B43F6-5EB9-4FCD-97AD-1D205289B1A2}"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274" name="PlaceHolder 2"/>
          <p:cNvSpPr>
            <a:spLocks noGrp="1"/>
          </p:cNvSpPr>
          <p:nvPr>
            <p:ph/>
          </p:nvPr>
        </p:nvSpPr>
        <p:spPr>
          <a:xfrm>
            <a:off x="1043640" y="232380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75" name="PlaceHolder 3"/>
          <p:cNvSpPr>
            <a:spLocks noGrp="1"/>
          </p:cNvSpPr>
          <p:nvPr>
            <p:ph/>
          </p:nvPr>
        </p:nvSpPr>
        <p:spPr>
          <a:xfrm>
            <a:off x="4516200" y="232380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76" name="PlaceHolder 4"/>
          <p:cNvSpPr>
            <a:spLocks noGrp="1"/>
          </p:cNvSpPr>
          <p:nvPr>
            <p:ph/>
          </p:nvPr>
        </p:nvSpPr>
        <p:spPr>
          <a:xfrm>
            <a:off x="1043640" y="4156560"/>
            <a:ext cx="677700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CD354AA-8D71-4ADD-90CB-74D168483570}"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278" name="PlaceHolder 2"/>
          <p:cNvSpPr>
            <a:spLocks noGrp="1"/>
          </p:cNvSpPr>
          <p:nvPr>
            <p:ph/>
          </p:nvPr>
        </p:nvSpPr>
        <p:spPr>
          <a:xfrm>
            <a:off x="1043640" y="2323800"/>
            <a:ext cx="677700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79" name="PlaceHolder 3"/>
          <p:cNvSpPr>
            <a:spLocks noGrp="1"/>
          </p:cNvSpPr>
          <p:nvPr>
            <p:ph/>
          </p:nvPr>
        </p:nvSpPr>
        <p:spPr>
          <a:xfrm>
            <a:off x="1043640" y="4156560"/>
            <a:ext cx="677700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37191B93-F844-4954-A8A7-6C294B70F458}"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281" name="PlaceHolder 2"/>
          <p:cNvSpPr>
            <a:spLocks noGrp="1"/>
          </p:cNvSpPr>
          <p:nvPr>
            <p:ph/>
          </p:nvPr>
        </p:nvSpPr>
        <p:spPr>
          <a:xfrm>
            <a:off x="1043640" y="232380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82" name="PlaceHolder 3"/>
          <p:cNvSpPr>
            <a:spLocks noGrp="1"/>
          </p:cNvSpPr>
          <p:nvPr>
            <p:ph/>
          </p:nvPr>
        </p:nvSpPr>
        <p:spPr>
          <a:xfrm>
            <a:off x="4516200" y="232380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83" name="PlaceHolder 4"/>
          <p:cNvSpPr>
            <a:spLocks noGrp="1"/>
          </p:cNvSpPr>
          <p:nvPr>
            <p:ph/>
          </p:nvPr>
        </p:nvSpPr>
        <p:spPr>
          <a:xfrm>
            <a:off x="1043640" y="415656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84" name="PlaceHolder 5"/>
          <p:cNvSpPr>
            <a:spLocks noGrp="1"/>
          </p:cNvSpPr>
          <p:nvPr>
            <p:ph/>
          </p:nvPr>
        </p:nvSpPr>
        <p:spPr>
          <a:xfrm>
            <a:off x="4516200" y="415656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C34DFA0F-0FAA-4CE4-85B0-ABE8233C4ED4}"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286" name="PlaceHolder 2"/>
          <p:cNvSpPr>
            <a:spLocks noGrp="1"/>
          </p:cNvSpPr>
          <p:nvPr>
            <p:ph/>
          </p:nvPr>
        </p:nvSpPr>
        <p:spPr>
          <a:xfrm>
            <a:off x="1043640" y="2323800"/>
            <a:ext cx="2181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87" name="PlaceHolder 3"/>
          <p:cNvSpPr>
            <a:spLocks noGrp="1"/>
          </p:cNvSpPr>
          <p:nvPr>
            <p:ph/>
          </p:nvPr>
        </p:nvSpPr>
        <p:spPr>
          <a:xfrm>
            <a:off x="3335040" y="2323800"/>
            <a:ext cx="2181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88" name="PlaceHolder 4"/>
          <p:cNvSpPr>
            <a:spLocks noGrp="1"/>
          </p:cNvSpPr>
          <p:nvPr>
            <p:ph/>
          </p:nvPr>
        </p:nvSpPr>
        <p:spPr>
          <a:xfrm>
            <a:off x="5626440" y="2323800"/>
            <a:ext cx="2181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89" name="PlaceHolder 5"/>
          <p:cNvSpPr>
            <a:spLocks noGrp="1"/>
          </p:cNvSpPr>
          <p:nvPr>
            <p:ph/>
          </p:nvPr>
        </p:nvSpPr>
        <p:spPr>
          <a:xfrm>
            <a:off x="1043640" y="4156560"/>
            <a:ext cx="2181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90" name="PlaceHolder 6"/>
          <p:cNvSpPr>
            <a:spLocks noGrp="1"/>
          </p:cNvSpPr>
          <p:nvPr>
            <p:ph/>
          </p:nvPr>
        </p:nvSpPr>
        <p:spPr>
          <a:xfrm>
            <a:off x="3335040" y="4156560"/>
            <a:ext cx="2181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291" name="PlaceHolder 7"/>
          <p:cNvSpPr>
            <a:spLocks noGrp="1"/>
          </p:cNvSpPr>
          <p:nvPr>
            <p:ph/>
          </p:nvPr>
        </p:nvSpPr>
        <p:spPr>
          <a:xfrm>
            <a:off x="5626440" y="4156560"/>
            <a:ext cx="2181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F69E07D4-6615-4CD8-83B2-503D9D0BE537}"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95" name="PlaceHolder 2"/>
          <p:cNvSpPr>
            <a:spLocks noGrp="1"/>
          </p:cNvSpPr>
          <p:nvPr>
            <p:ph/>
          </p:nvPr>
        </p:nvSpPr>
        <p:spPr>
          <a:xfrm>
            <a:off x="1043640" y="2323800"/>
            <a:ext cx="3306960" cy="350856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96" name="PlaceHolder 3"/>
          <p:cNvSpPr>
            <a:spLocks noGrp="1"/>
          </p:cNvSpPr>
          <p:nvPr>
            <p:ph/>
          </p:nvPr>
        </p:nvSpPr>
        <p:spPr>
          <a:xfrm>
            <a:off x="4516200" y="2323800"/>
            <a:ext cx="3306960" cy="350856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06F5228-E07A-4E63-A3A4-97E1FA086150}"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0C2C48E-6FF6-40BE-A447-CAC6DEC89F24}"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1043640" y="1027800"/>
            <a:ext cx="702432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B9AB58F-6738-450B-82B8-C13BF24F005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00" name="PlaceHolder 2"/>
          <p:cNvSpPr>
            <a:spLocks noGrp="1"/>
          </p:cNvSpPr>
          <p:nvPr>
            <p:ph/>
          </p:nvPr>
        </p:nvSpPr>
        <p:spPr>
          <a:xfrm>
            <a:off x="1043640" y="232380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01" name="PlaceHolder 3"/>
          <p:cNvSpPr>
            <a:spLocks noGrp="1"/>
          </p:cNvSpPr>
          <p:nvPr>
            <p:ph/>
          </p:nvPr>
        </p:nvSpPr>
        <p:spPr>
          <a:xfrm>
            <a:off x="4516200" y="2323800"/>
            <a:ext cx="3306960" cy="350856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02" name="PlaceHolder 4"/>
          <p:cNvSpPr>
            <a:spLocks noGrp="1"/>
          </p:cNvSpPr>
          <p:nvPr>
            <p:ph/>
          </p:nvPr>
        </p:nvSpPr>
        <p:spPr>
          <a:xfrm>
            <a:off x="1043640" y="415656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9A58A8F-DAFE-440B-B2E5-ADB010DEBFF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04" name="PlaceHolder 2"/>
          <p:cNvSpPr>
            <a:spLocks noGrp="1"/>
          </p:cNvSpPr>
          <p:nvPr>
            <p:ph/>
          </p:nvPr>
        </p:nvSpPr>
        <p:spPr>
          <a:xfrm>
            <a:off x="1043640" y="2323800"/>
            <a:ext cx="3306960" cy="350856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05" name="PlaceHolder 3"/>
          <p:cNvSpPr>
            <a:spLocks noGrp="1"/>
          </p:cNvSpPr>
          <p:nvPr>
            <p:ph/>
          </p:nvPr>
        </p:nvSpPr>
        <p:spPr>
          <a:xfrm>
            <a:off x="4516200" y="232380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06" name="PlaceHolder 4"/>
          <p:cNvSpPr>
            <a:spLocks noGrp="1"/>
          </p:cNvSpPr>
          <p:nvPr>
            <p:ph/>
          </p:nvPr>
        </p:nvSpPr>
        <p:spPr>
          <a:xfrm>
            <a:off x="4516200" y="415656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4961BDB-705B-4570-A5D0-2A09D7FED9D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043640" y="1027800"/>
            <a:ext cx="702432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08" name="PlaceHolder 2"/>
          <p:cNvSpPr>
            <a:spLocks noGrp="1"/>
          </p:cNvSpPr>
          <p:nvPr>
            <p:ph/>
          </p:nvPr>
        </p:nvSpPr>
        <p:spPr>
          <a:xfrm>
            <a:off x="1043640" y="232380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09" name="PlaceHolder 3"/>
          <p:cNvSpPr>
            <a:spLocks noGrp="1"/>
          </p:cNvSpPr>
          <p:nvPr>
            <p:ph/>
          </p:nvPr>
        </p:nvSpPr>
        <p:spPr>
          <a:xfrm>
            <a:off x="4516200" y="2323800"/>
            <a:ext cx="330696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110" name="PlaceHolder 4"/>
          <p:cNvSpPr>
            <a:spLocks noGrp="1"/>
          </p:cNvSpPr>
          <p:nvPr>
            <p:ph/>
          </p:nvPr>
        </p:nvSpPr>
        <p:spPr>
          <a:xfrm>
            <a:off x="1043640" y="4156560"/>
            <a:ext cx="6777000" cy="1673280"/>
          </a:xfrm>
          <a:prstGeom prst="rect">
            <a:avLst/>
          </a:prstGeom>
          <a:noFill/>
          <a:ln w="0">
            <a:noFill/>
          </a:ln>
        </p:spPr>
        <p:txBody>
          <a:bodyPr lIns="0" rIns="0" tIns="0" bIns="0" anchor="t">
            <a:normAutofit/>
          </a:bodyPr>
          <a:p>
            <a:pPr indent="0">
              <a:spcBef>
                <a:spcPts val="1417"/>
              </a:spcBef>
              <a:buNone/>
            </a:pPr>
            <a:endParaRPr b="0" lang="en-US" sz="2400" spc="-1" strike="noStrike">
              <a:solidFill>
                <a:schemeClr val="dk2"/>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CA00D6B-5652-40A0-8CDE-673732F82BBC}"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2f25f"/>
            </a:gs>
            <a:gs pos="62000">
              <a:srgbClr val="92bd3f"/>
            </a:gs>
            <a:gs pos="100000">
              <a:srgbClr val="80a43e"/>
            </a:gs>
          </a:gsLst>
          <a:lin ang="5400000"/>
        </a:gradFill>
      </p:bgPr>
    </p:bg>
    <p:spTree>
      <p:nvGrpSpPr>
        <p:cNvPr id="1" name=""/>
        <p:cNvGrpSpPr/>
        <p:nvPr/>
      </p:nvGrpSpPr>
      <p:grpSpPr>
        <a:xfrm>
          <a:off x="0" y="0"/>
          <a:ext cx="0" cy="0"/>
          <a:chOff x="0" y="0"/>
          <a:chExt cx="0" cy="0"/>
        </a:xfrm>
      </p:grpSpPr>
      <p:grpSp>
        <p:nvGrpSpPr>
          <p:cNvPr id="0" name="Group 41"/>
          <p:cNvGrpSpPr/>
          <p:nvPr/>
        </p:nvGrpSpPr>
        <p:grpSpPr>
          <a:xfrm>
            <a:off x="-567360" y="0"/>
            <a:ext cx="10458360" cy="7116480"/>
            <a:chOff x="-567360" y="0"/>
            <a:chExt cx="10458360" cy="7116480"/>
          </a:xfrm>
        </p:grpSpPr>
        <p:grpSp>
          <p:nvGrpSpPr>
            <p:cNvPr id="1" name="Group 44"/>
            <p:cNvGrpSpPr/>
            <p:nvPr/>
          </p:nvGrpSpPr>
          <p:grpSpPr>
            <a:xfrm>
              <a:off x="77760" y="0"/>
              <a:ext cx="9144000" cy="6858000"/>
              <a:chOff x="77760" y="0"/>
              <a:chExt cx="9144000" cy="6858000"/>
            </a:xfrm>
          </p:grpSpPr>
          <p:grpSp>
            <p:nvGrpSpPr>
              <p:cNvPr id="2" name="Group 4"/>
              <p:cNvGrpSpPr/>
              <p:nvPr/>
            </p:nvGrpSpPr>
            <p:grpSpPr>
              <a:xfrm>
                <a:off x="77760" y="0"/>
                <a:ext cx="2514240" cy="6857640"/>
                <a:chOff x="77760" y="0"/>
                <a:chExt cx="2514240" cy="6857640"/>
              </a:xfrm>
            </p:grpSpPr>
            <p:sp>
              <p:nvSpPr>
                <p:cNvPr id="3" name="Rectangle 112"/>
                <p:cNvSpPr/>
                <p:nvPr/>
              </p:nvSpPr>
              <p:spPr>
                <a:xfrm>
                  <a:off x="99216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 name="Rectangle 2"/>
                <p:cNvSpPr/>
                <p:nvPr/>
              </p:nvSpPr>
              <p:spPr>
                <a:xfrm>
                  <a:off x="7776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5" name="Rectangle 3"/>
                <p:cNvSpPr/>
                <p:nvPr/>
              </p:nvSpPr>
              <p:spPr>
                <a:xfrm>
                  <a:off x="30636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6" name="Group 5"/>
              <p:cNvGrpSpPr/>
              <p:nvPr/>
            </p:nvGrpSpPr>
            <p:grpSpPr>
              <a:xfrm>
                <a:off x="500400" y="0"/>
                <a:ext cx="2514240" cy="6857640"/>
                <a:chOff x="500400" y="0"/>
                <a:chExt cx="2514240" cy="6857640"/>
              </a:xfrm>
            </p:grpSpPr>
            <p:sp>
              <p:nvSpPr>
                <p:cNvPr id="7" name="Rectangle 109"/>
                <p:cNvSpPr/>
                <p:nvPr/>
              </p:nvSpPr>
              <p:spPr>
                <a:xfrm>
                  <a:off x="14148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8" name="Rectangle 110"/>
                <p:cNvSpPr/>
                <p:nvPr/>
              </p:nvSpPr>
              <p:spPr>
                <a:xfrm>
                  <a:off x="50040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9" name="Rectangle 111"/>
                <p:cNvSpPr/>
                <p:nvPr/>
              </p:nvSpPr>
              <p:spPr>
                <a:xfrm>
                  <a:off x="7290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10" name="Group 9"/>
              <p:cNvGrpSpPr/>
              <p:nvPr/>
            </p:nvGrpSpPr>
            <p:grpSpPr>
              <a:xfrm>
                <a:off x="6707520" y="360"/>
                <a:ext cx="2514240" cy="6857640"/>
                <a:chOff x="6707520" y="360"/>
                <a:chExt cx="2514240" cy="6857640"/>
              </a:xfrm>
            </p:grpSpPr>
            <p:sp>
              <p:nvSpPr>
                <p:cNvPr id="11" name="Rectangle 106"/>
                <p:cNvSpPr/>
                <p:nvPr/>
              </p:nvSpPr>
              <p:spPr>
                <a:xfrm rot="10800000">
                  <a:off x="6707520" y="36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2" name="Rectangle 107"/>
                <p:cNvSpPr/>
                <p:nvPr/>
              </p:nvSpPr>
              <p:spPr>
                <a:xfrm rot="10800000">
                  <a:off x="8764920" y="36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3" name="Rectangle 108"/>
                <p:cNvSpPr/>
                <p:nvPr/>
              </p:nvSpPr>
              <p:spPr>
                <a:xfrm rot="10800000">
                  <a:off x="8231400" y="36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14" name="Rectangle 103"/>
              <p:cNvSpPr/>
              <p:nvPr/>
            </p:nvSpPr>
            <p:spPr>
              <a:xfrm>
                <a:off x="3887640" y="0"/>
                <a:ext cx="28191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 name="Rectangle 104"/>
              <p:cNvSpPr/>
              <p:nvPr/>
            </p:nvSpPr>
            <p:spPr>
              <a:xfrm>
                <a:off x="297324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 name="Rectangle 105"/>
              <p:cNvSpPr/>
              <p:nvPr/>
            </p:nvSpPr>
            <p:spPr>
              <a:xfrm>
                <a:off x="320184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17" name="Freeform 43"/>
            <p:cNvSpPr/>
            <p:nvPr/>
          </p:nvSpPr>
          <p:spPr>
            <a:xfrm>
              <a:off x="65880" y="5034960"/>
              <a:ext cx="9143640" cy="1175400"/>
            </a:xfrm>
            <a:custGeom>
              <a:avLst/>
              <a:gdLst>
                <a:gd name="textAreaLeft" fmla="*/ 0 w 9143640"/>
                <a:gd name="textAreaRight" fmla="*/ 9144000 w 9143640"/>
                <a:gd name="textAreaTop" fmla="*/ 0 h 1175400"/>
                <a:gd name="textAreaBottom" fmla="*/ 1175760 h 1175400"/>
              </a:gdLst>
              <a:ahLst/>
              <a:rect l="textAreaLeft" t="textAreaTop" r="textAreaRight" b="textAreaBottom"/>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18" name="Freeform 44"/>
            <p:cNvSpPr/>
            <p:nvPr/>
          </p:nvSpPr>
          <p:spPr>
            <a:xfrm>
              <a:off x="65880" y="3467520"/>
              <a:ext cx="9143640" cy="890280"/>
            </a:xfrm>
            <a:custGeom>
              <a:avLst/>
              <a:gdLst>
                <a:gd name="textAreaLeft" fmla="*/ 0 w 9143640"/>
                <a:gd name="textAreaRight" fmla="*/ 9144000 w 9143640"/>
                <a:gd name="textAreaTop" fmla="*/ 0 h 890280"/>
                <a:gd name="textAreaBottom" fmla="*/ 890640 h 890280"/>
              </a:gdLst>
              <a:ahLst/>
              <a:rect l="textAreaLeft" t="textAreaTop" r="textAreaRight" b="textAreaBottom"/>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19" name="Freeform 45"/>
            <p:cNvSpPr/>
            <p:nvPr/>
          </p:nvSpPr>
          <p:spPr>
            <a:xfrm>
              <a:off x="54000" y="5640840"/>
              <a:ext cx="3004200" cy="1211040"/>
            </a:xfrm>
            <a:custGeom>
              <a:avLst/>
              <a:gdLst>
                <a:gd name="textAreaLeft" fmla="*/ 0 w 3004200"/>
                <a:gd name="textAreaRight" fmla="*/ 3004560 w 3004200"/>
                <a:gd name="textAreaTop" fmla="*/ 0 h 1211040"/>
                <a:gd name="textAreaBottom" fmla="*/ 1211400 h 1211040"/>
              </a:gdLst>
              <a:ahLst/>
              <a:rect l="textAreaLeft" t="textAreaTop" r="textAreaRight" b="textAreaBottom"/>
              <a:pathLst>
                <a:path w="3004457" h="1211283">
                  <a:moveTo>
                    <a:pt x="0" y="0"/>
                  </a:moveTo>
                  <a:cubicBezTo>
                    <a:pt x="1103415" y="501732"/>
                    <a:pt x="2206831" y="1003465"/>
                    <a:pt x="3004457" y="1211283"/>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20" name="Freeform 46"/>
            <p:cNvSpPr/>
            <p:nvPr/>
          </p:nvSpPr>
          <p:spPr>
            <a:xfrm>
              <a:off x="65880" y="5284440"/>
              <a:ext cx="9143640" cy="1478160"/>
            </a:xfrm>
            <a:custGeom>
              <a:avLst/>
              <a:gdLst>
                <a:gd name="textAreaLeft" fmla="*/ 0 w 9143640"/>
                <a:gd name="textAreaRight" fmla="*/ 9144000 w 9143640"/>
                <a:gd name="textAreaTop" fmla="*/ 0 h 1478160"/>
                <a:gd name="textAreaBottom" fmla="*/ 1478520 h 1478160"/>
              </a:gdLst>
              <a:ahLst/>
              <a:rect l="textAreaLeft" t="textAreaTop" r="textAreaRight" b="textAreaBottom"/>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21" name="Freeform 48"/>
            <p:cNvSpPr/>
            <p:nvPr/>
          </p:nvSpPr>
          <p:spPr>
            <a:xfrm>
              <a:off x="2215080" y="5132160"/>
              <a:ext cx="6982200" cy="1719720"/>
            </a:xfrm>
            <a:custGeom>
              <a:avLst/>
              <a:gdLst>
                <a:gd name="textAreaLeft" fmla="*/ 0 w 6982200"/>
                <a:gd name="textAreaRight" fmla="*/ 6982560 w 6982200"/>
                <a:gd name="textAreaTop" fmla="*/ 0 h 1719720"/>
                <a:gd name="textAreaBottom" fmla="*/ 1720080 h 1719720"/>
              </a:gdLst>
              <a:ahLst/>
              <a:rect l="textAreaLeft" t="textAreaTop" r="textAreaRight" b="textAreaBottom"/>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22" name="Hexagon 49"/>
            <p:cNvSpPr/>
            <p:nvPr/>
          </p:nvSpPr>
          <p:spPr>
            <a:xfrm rot="1800000">
              <a:off x="3073680" y="285912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3" name="Hexagon 50"/>
            <p:cNvSpPr/>
            <p:nvPr/>
          </p:nvSpPr>
          <p:spPr>
            <a:xfrm rot="1800000">
              <a:off x="379764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4" name="Hexagon 51"/>
            <p:cNvSpPr/>
            <p:nvPr/>
          </p:nvSpPr>
          <p:spPr>
            <a:xfrm rot="1800000">
              <a:off x="3807360" y="15922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5" name="Hexagon 52"/>
            <p:cNvSpPr/>
            <p:nvPr/>
          </p:nvSpPr>
          <p:spPr>
            <a:xfrm rot="1800000">
              <a:off x="3054600" y="325440"/>
              <a:ext cx="1600920" cy="1387800"/>
            </a:xfrm>
            <a:prstGeom prst="hexagon">
              <a:avLst>
                <a:gd name="adj" fmla="val 28544"/>
                <a:gd name="vf" fmla="val 115470"/>
              </a:avLst>
            </a:prstGeom>
            <a:solidFill>
              <a:schemeClr val="bg1">
                <a:alpha val="4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6" name="Hexagon 53"/>
            <p:cNvSpPr/>
            <p:nvPr/>
          </p:nvSpPr>
          <p:spPr>
            <a:xfrm rot="1800000">
              <a:off x="4540680" y="5383080"/>
              <a:ext cx="1600920" cy="1387800"/>
            </a:xfrm>
            <a:prstGeom prst="hexagon">
              <a:avLst>
                <a:gd name="adj" fmla="val 28544"/>
                <a:gd name="vf" fmla="val 115470"/>
              </a:avLst>
            </a:prstGeom>
            <a:solidFill>
              <a:schemeClr val="bg1">
                <a:alpha val="6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7" name="Freeform 54"/>
            <p:cNvSpPr/>
            <p:nvPr/>
          </p:nvSpPr>
          <p:spPr>
            <a:xfrm rot="1800000">
              <a:off x="-304560" y="4201200"/>
              <a:ext cx="1261080" cy="1387800"/>
            </a:xfrm>
            <a:custGeom>
              <a:avLst/>
              <a:gdLst>
                <a:gd name="textAreaLeft" fmla="*/ 0 w 1261080"/>
                <a:gd name="textAreaRight" fmla="*/ 1261440 w 1261080"/>
                <a:gd name="textAreaTop" fmla="*/ 0 h 1387800"/>
                <a:gd name="textAreaBottom" fmla="*/ 1388160 h 1387800"/>
              </a:gdLst>
              <a:ahLst/>
              <a:rect l="textAreaLeft" t="textAreaTop" r="textAreaRight" b="textAreaBottom"/>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8" name="Hexagon 55"/>
            <p:cNvSpPr/>
            <p:nvPr/>
          </p:nvSpPr>
          <p:spPr>
            <a:xfrm rot="1800000">
              <a:off x="101880" y="54021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9" name="Hexagon 56"/>
            <p:cNvSpPr/>
            <p:nvPr/>
          </p:nvSpPr>
          <p:spPr>
            <a:xfrm rot="1800000">
              <a:off x="130680" y="284940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0" name="Hexagon 57"/>
            <p:cNvSpPr/>
            <p:nvPr/>
          </p:nvSpPr>
          <p:spPr>
            <a:xfrm rot="1800000">
              <a:off x="85428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1" name="Hexagon 58"/>
            <p:cNvSpPr/>
            <p:nvPr/>
          </p:nvSpPr>
          <p:spPr>
            <a:xfrm rot="1800000">
              <a:off x="1587960" y="541152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2" name="Hexagon 59"/>
            <p:cNvSpPr/>
            <p:nvPr/>
          </p:nvSpPr>
          <p:spPr>
            <a:xfrm rot="1800000">
              <a:off x="1607040" y="285912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3" name="Hexagon 94"/>
            <p:cNvSpPr/>
            <p:nvPr/>
          </p:nvSpPr>
          <p:spPr>
            <a:xfrm rot="1800000">
              <a:off x="873360" y="156348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4" name="Hexagon 95"/>
            <p:cNvSpPr/>
            <p:nvPr/>
          </p:nvSpPr>
          <p:spPr>
            <a:xfrm rot="1800000">
              <a:off x="6883920" y="414468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5" name="Hexagon 96"/>
            <p:cNvSpPr/>
            <p:nvPr/>
          </p:nvSpPr>
          <p:spPr>
            <a:xfrm rot="1800000">
              <a:off x="7626600" y="542124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6" name="Hexagon 97"/>
            <p:cNvSpPr/>
            <p:nvPr/>
          </p:nvSpPr>
          <p:spPr>
            <a:xfrm rot="1800000">
              <a:off x="7626600" y="28684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7" name="Freeform 98"/>
            <p:cNvSpPr/>
            <p:nvPr/>
          </p:nvSpPr>
          <p:spPr>
            <a:xfrm rot="1800000">
              <a:off x="8384040" y="4055400"/>
              <a:ext cx="1243080" cy="1387800"/>
            </a:xfrm>
            <a:custGeom>
              <a:avLst/>
              <a:gdLst>
                <a:gd name="textAreaLeft" fmla="*/ 0 w 1243080"/>
                <a:gd name="textAreaRight" fmla="*/ 1243440 w 1243080"/>
                <a:gd name="textAreaTop" fmla="*/ 0 h 1387800"/>
                <a:gd name="textAreaBottom" fmla="*/ 1388160 h 1387800"/>
              </a:gdLst>
              <a:ahLst/>
              <a:rect l="textAreaLeft" t="textAreaTop" r="textAreaRight" b="textAreaBottom"/>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8" name="Freeform 99"/>
            <p:cNvSpPr/>
            <p:nvPr/>
          </p:nvSpPr>
          <p:spPr>
            <a:xfrm rot="1800000">
              <a:off x="8384040" y="1511280"/>
              <a:ext cx="1241640" cy="1388520"/>
            </a:xfrm>
            <a:custGeom>
              <a:avLst/>
              <a:gdLst>
                <a:gd name="textAreaLeft" fmla="*/ 0 w 1241640"/>
                <a:gd name="textAreaRight" fmla="*/ 1242000 w 1241640"/>
                <a:gd name="textAreaTop" fmla="*/ 0 h 1388520"/>
                <a:gd name="textAreaBottom" fmla="*/ 1388880 h 1388520"/>
              </a:gdLst>
              <a:ahLst/>
              <a:rect l="textAreaLeft" t="textAreaTop" r="textAreaRight" b="textAreaBottom"/>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39" name="Rectangle 65" hidden="1"/>
          <p:cNvSpPr/>
          <p:nvPr/>
        </p:nvSpPr>
        <p:spPr>
          <a:xfrm>
            <a:off x="457200" y="333360"/>
            <a:ext cx="8229240" cy="6185160"/>
          </a:xfrm>
          <a:prstGeom prst="rect">
            <a:avLst/>
          </a:prstGeom>
          <a:solidFill>
            <a:schemeClr val="bg1"/>
          </a:solidFill>
          <a:ln w="635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0" name="Rectangle 69" hidden="1"/>
          <p:cNvSpPr/>
          <p:nvPr/>
        </p:nvSpPr>
        <p:spPr>
          <a:xfrm>
            <a:off x="4561200" y="-21600"/>
            <a:ext cx="3678840" cy="698760"/>
          </a:xfrm>
          <a:prstGeom prst="rect">
            <a:avLst/>
          </a:prstGeom>
          <a:solidFill>
            <a:srgbClr val="f5f5f5"/>
          </a:solidFill>
          <a:ln>
            <a:solidFill>
              <a:srgbClr val="caf278">
                <a:lumMod val="50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1" name="Rectangle 70" hidden="1"/>
          <p:cNvSpPr/>
          <p:nvPr/>
        </p:nvSpPr>
        <p:spPr>
          <a:xfrm>
            <a:off x="4649040" y="-21600"/>
            <a:ext cx="3504960" cy="623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nvGrpSpPr>
          <p:cNvPr id="42" name="Group 42"/>
          <p:cNvGrpSpPr/>
          <p:nvPr/>
        </p:nvGrpSpPr>
        <p:grpSpPr>
          <a:xfrm>
            <a:off x="-644760" y="0"/>
            <a:ext cx="10458000" cy="7116480"/>
            <a:chOff x="-644760" y="0"/>
            <a:chExt cx="10458000" cy="7116480"/>
          </a:xfrm>
        </p:grpSpPr>
        <p:grpSp>
          <p:nvGrpSpPr>
            <p:cNvPr id="43" name="Group 44"/>
            <p:cNvGrpSpPr/>
            <p:nvPr/>
          </p:nvGrpSpPr>
          <p:grpSpPr>
            <a:xfrm>
              <a:off x="0" y="0"/>
              <a:ext cx="9144000" cy="6858000"/>
              <a:chOff x="0" y="0"/>
              <a:chExt cx="9144000" cy="6858000"/>
            </a:xfrm>
          </p:grpSpPr>
          <p:grpSp>
            <p:nvGrpSpPr>
              <p:cNvPr id="44" name="Group 4"/>
              <p:cNvGrpSpPr/>
              <p:nvPr/>
            </p:nvGrpSpPr>
            <p:grpSpPr>
              <a:xfrm>
                <a:off x="0" y="0"/>
                <a:ext cx="2514240" cy="6857640"/>
                <a:chOff x="0" y="0"/>
                <a:chExt cx="2514240" cy="6857640"/>
              </a:xfrm>
            </p:grpSpPr>
            <p:sp>
              <p:nvSpPr>
                <p:cNvPr id="45" name="Rectangle 114"/>
                <p:cNvSpPr/>
                <p:nvPr/>
              </p:nvSpPr>
              <p:spPr>
                <a:xfrm>
                  <a:off x="9144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6" name="Rectangle 2"/>
                <p:cNvSpPr/>
                <p:nvPr/>
              </p:nvSpPr>
              <p:spPr>
                <a:xfrm>
                  <a:off x="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7" name="Rectangle 3"/>
                <p:cNvSpPr/>
                <p:nvPr/>
              </p:nvSpPr>
              <p:spPr>
                <a:xfrm>
                  <a:off x="2286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48" name="Group 5"/>
              <p:cNvGrpSpPr/>
              <p:nvPr/>
            </p:nvGrpSpPr>
            <p:grpSpPr>
              <a:xfrm>
                <a:off x="423000" y="0"/>
                <a:ext cx="2514240" cy="6857640"/>
                <a:chOff x="423000" y="0"/>
                <a:chExt cx="2514240" cy="6857640"/>
              </a:xfrm>
            </p:grpSpPr>
            <p:sp>
              <p:nvSpPr>
                <p:cNvPr id="49" name="Rectangle 84"/>
                <p:cNvSpPr/>
                <p:nvPr/>
              </p:nvSpPr>
              <p:spPr>
                <a:xfrm>
                  <a:off x="13374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50" name="Rectangle 85"/>
                <p:cNvSpPr/>
                <p:nvPr/>
              </p:nvSpPr>
              <p:spPr>
                <a:xfrm>
                  <a:off x="42300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51" name="Rectangle 113"/>
                <p:cNvSpPr/>
                <p:nvPr/>
              </p:nvSpPr>
              <p:spPr>
                <a:xfrm>
                  <a:off x="6516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52" name="Group 9"/>
              <p:cNvGrpSpPr/>
              <p:nvPr/>
            </p:nvGrpSpPr>
            <p:grpSpPr>
              <a:xfrm>
                <a:off x="6629760" y="360"/>
                <a:ext cx="2514240" cy="6857640"/>
                <a:chOff x="6629760" y="360"/>
                <a:chExt cx="2514240" cy="6857640"/>
              </a:xfrm>
            </p:grpSpPr>
            <p:sp>
              <p:nvSpPr>
                <p:cNvPr id="53" name="Rectangle 77"/>
                <p:cNvSpPr/>
                <p:nvPr/>
              </p:nvSpPr>
              <p:spPr>
                <a:xfrm rot="10800000">
                  <a:off x="6629760" y="36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54" name="Rectangle 78"/>
                <p:cNvSpPr/>
                <p:nvPr/>
              </p:nvSpPr>
              <p:spPr>
                <a:xfrm rot="10800000">
                  <a:off x="8687160" y="36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55" name="Rectangle 80"/>
                <p:cNvSpPr/>
                <p:nvPr/>
              </p:nvSpPr>
              <p:spPr>
                <a:xfrm rot="10800000">
                  <a:off x="8153640" y="36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56" name="Rectangle 74"/>
              <p:cNvSpPr/>
              <p:nvPr/>
            </p:nvSpPr>
            <p:spPr>
              <a:xfrm>
                <a:off x="3809880" y="0"/>
                <a:ext cx="28191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57" name="Rectangle 75"/>
              <p:cNvSpPr/>
              <p:nvPr/>
            </p:nvSpPr>
            <p:spPr>
              <a:xfrm>
                <a:off x="289548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58" name="Rectangle 76"/>
              <p:cNvSpPr/>
              <p:nvPr/>
            </p:nvSpPr>
            <p:spPr>
              <a:xfrm>
                <a:off x="312408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59" name="Freeform 44"/>
            <p:cNvSpPr/>
            <p:nvPr/>
          </p:nvSpPr>
          <p:spPr>
            <a:xfrm>
              <a:off x="-11880" y="5034960"/>
              <a:ext cx="9143640" cy="1175400"/>
            </a:xfrm>
            <a:custGeom>
              <a:avLst/>
              <a:gdLst>
                <a:gd name="textAreaLeft" fmla="*/ 0 w 9143640"/>
                <a:gd name="textAreaRight" fmla="*/ 9144000 w 9143640"/>
                <a:gd name="textAreaTop" fmla="*/ 0 h 1175400"/>
                <a:gd name="textAreaBottom" fmla="*/ 1175760 h 1175400"/>
              </a:gdLst>
              <a:ahLst/>
              <a:rect l="textAreaLeft" t="textAreaTop" r="textAreaRight" b="textAreaBottom"/>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60" name="Freeform 47"/>
            <p:cNvSpPr/>
            <p:nvPr/>
          </p:nvSpPr>
          <p:spPr>
            <a:xfrm>
              <a:off x="-11880" y="3467520"/>
              <a:ext cx="9143640" cy="890280"/>
            </a:xfrm>
            <a:custGeom>
              <a:avLst/>
              <a:gdLst>
                <a:gd name="textAreaLeft" fmla="*/ 0 w 9143640"/>
                <a:gd name="textAreaRight" fmla="*/ 9144000 w 9143640"/>
                <a:gd name="textAreaTop" fmla="*/ 0 h 890280"/>
                <a:gd name="textAreaBottom" fmla="*/ 890640 h 890280"/>
              </a:gdLst>
              <a:ahLst/>
              <a:rect l="textAreaLeft" t="textAreaTop" r="textAreaRight" b="textAreaBottom"/>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61" name="Freeform 48"/>
            <p:cNvSpPr/>
            <p:nvPr/>
          </p:nvSpPr>
          <p:spPr>
            <a:xfrm>
              <a:off x="-23760" y="5640840"/>
              <a:ext cx="3004200" cy="1211040"/>
            </a:xfrm>
            <a:custGeom>
              <a:avLst/>
              <a:gdLst>
                <a:gd name="textAreaLeft" fmla="*/ 0 w 3004200"/>
                <a:gd name="textAreaRight" fmla="*/ 3004560 w 3004200"/>
                <a:gd name="textAreaTop" fmla="*/ 0 h 1211040"/>
                <a:gd name="textAreaBottom" fmla="*/ 1211400 h 1211040"/>
              </a:gdLst>
              <a:ahLst/>
              <a:rect l="textAreaLeft" t="textAreaTop" r="textAreaRight" b="textAreaBottom"/>
              <a:pathLst>
                <a:path w="3004457" h="1211283">
                  <a:moveTo>
                    <a:pt x="0" y="0"/>
                  </a:moveTo>
                  <a:cubicBezTo>
                    <a:pt x="1103415" y="501732"/>
                    <a:pt x="2206831" y="1003465"/>
                    <a:pt x="3004457" y="1211283"/>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62" name="Freeform 50"/>
            <p:cNvSpPr/>
            <p:nvPr/>
          </p:nvSpPr>
          <p:spPr>
            <a:xfrm>
              <a:off x="-11880" y="5284440"/>
              <a:ext cx="9143640" cy="1478160"/>
            </a:xfrm>
            <a:custGeom>
              <a:avLst/>
              <a:gdLst>
                <a:gd name="textAreaLeft" fmla="*/ 0 w 9143640"/>
                <a:gd name="textAreaRight" fmla="*/ 9144000 w 9143640"/>
                <a:gd name="textAreaTop" fmla="*/ 0 h 1478160"/>
                <a:gd name="textAreaBottom" fmla="*/ 1478520 h 1478160"/>
              </a:gdLst>
              <a:ahLst/>
              <a:rect l="textAreaLeft" t="textAreaTop" r="textAreaRight" b="textAreaBottom"/>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63" name="Freeform 51"/>
            <p:cNvSpPr/>
            <p:nvPr/>
          </p:nvSpPr>
          <p:spPr>
            <a:xfrm>
              <a:off x="2137680" y="5132160"/>
              <a:ext cx="6982200" cy="1719720"/>
            </a:xfrm>
            <a:custGeom>
              <a:avLst/>
              <a:gdLst>
                <a:gd name="textAreaLeft" fmla="*/ 0 w 6982200"/>
                <a:gd name="textAreaRight" fmla="*/ 6982560 w 6982200"/>
                <a:gd name="textAreaTop" fmla="*/ 0 h 1719720"/>
                <a:gd name="textAreaBottom" fmla="*/ 1720080 h 1719720"/>
              </a:gdLst>
              <a:ahLst/>
              <a:rect l="textAreaLeft" t="textAreaTop" r="textAreaRight" b="textAreaBottom"/>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64" name="Hexagon 52"/>
            <p:cNvSpPr/>
            <p:nvPr/>
          </p:nvSpPr>
          <p:spPr>
            <a:xfrm rot="1800000">
              <a:off x="2996280" y="285912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65" name="Hexagon 53"/>
            <p:cNvSpPr/>
            <p:nvPr/>
          </p:nvSpPr>
          <p:spPr>
            <a:xfrm rot="1800000">
              <a:off x="372024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66" name="Hexagon 54"/>
            <p:cNvSpPr/>
            <p:nvPr/>
          </p:nvSpPr>
          <p:spPr>
            <a:xfrm rot="1800000">
              <a:off x="3729600" y="15922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67" name="Hexagon 55"/>
            <p:cNvSpPr/>
            <p:nvPr/>
          </p:nvSpPr>
          <p:spPr>
            <a:xfrm rot="1800000">
              <a:off x="2977200" y="325440"/>
              <a:ext cx="1600920" cy="1387800"/>
            </a:xfrm>
            <a:prstGeom prst="hexagon">
              <a:avLst>
                <a:gd name="adj" fmla="val 28544"/>
                <a:gd name="vf" fmla="val 115470"/>
              </a:avLst>
            </a:prstGeom>
            <a:solidFill>
              <a:schemeClr val="bg1">
                <a:alpha val="4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68" name="Hexagon 56"/>
            <p:cNvSpPr/>
            <p:nvPr/>
          </p:nvSpPr>
          <p:spPr>
            <a:xfrm rot="1800000">
              <a:off x="4462920" y="5383080"/>
              <a:ext cx="1600920" cy="1387800"/>
            </a:xfrm>
            <a:prstGeom prst="hexagon">
              <a:avLst>
                <a:gd name="adj" fmla="val 28544"/>
                <a:gd name="vf" fmla="val 115470"/>
              </a:avLst>
            </a:prstGeom>
            <a:solidFill>
              <a:schemeClr val="bg1">
                <a:alpha val="6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69" name="Freeform 57"/>
            <p:cNvSpPr/>
            <p:nvPr/>
          </p:nvSpPr>
          <p:spPr>
            <a:xfrm rot="1800000">
              <a:off x="-381960" y="4201200"/>
              <a:ext cx="1261080" cy="1387800"/>
            </a:xfrm>
            <a:custGeom>
              <a:avLst/>
              <a:gdLst>
                <a:gd name="textAreaLeft" fmla="*/ 0 w 1261080"/>
                <a:gd name="textAreaRight" fmla="*/ 1261440 w 1261080"/>
                <a:gd name="textAreaTop" fmla="*/ 0 h 1387800"/>
                <a:gd name="textAreaBottom" fmla="*/ 1388160 h 1387800"/>
              </a:gdLst>
              <a:ahLst/>
              <a:rect l="textAreaLeft" t="textAreaTop" r="textAreaRight" b="textAreaBottom"/>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0" name="Hexagon 58"/>
            <p:cNvSpPr/>
            <p:nvPr/>
          </p:nvSpPr>
          <p:spPr>
            <a:xfrm rot="1800000">
              <a:off x="24480" y="54021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1" name="Hexagon 59"/>
            <p:cNvSpPr/>
            <p:nvPr/>
          </p:nvSpPr>
          <p:spPr>
            <a:xfrm rot="1800000">
              <a:off x="52920" y="284940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2" name="Hexagon 60"/>
            <p:cNvSpPr/>
            <p:nvPr/>
          </p:nvSpPr>
          <p:spPr>
            <a:xfrm rot="1800000">
              <a:off x="77688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3" name="Hexagon 61"/>
            <p:cNvSpPr/>
            <p:nvPr/>
          </p:nvSpPr>
          <p:spPr>
            <a:xfrm rot="1800000">
              <a:off x="1510200" y="541152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4" name="Hexagon 62"/>
            <p:cNvSpPr/>
            <p:nvPr/>
          </p:nvSpPr>
          <p:spPr>
            <a:xfrm rot="1800000">
              <a:off x="1529280" y="285912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5" name="Hexagon 63"/>
            <p:cNvSpPr/>
            <p:nvPr/>
          </p:nvSpPr>
          <p:spPr>
            <a:xfrm rot="1800000">
              <a:off x="795960" y="156348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6" name="Hexagon 64"/>
            <p:cNvSpPr/>
            <p:nvPr/>
          </p:nvSpPr>
          <p:spPr>
            <a:xfrm rot="1800000">
              <a:off x="6806160" y="414468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7" name="Hexagon 65"/>
            <p:cNvSpPr/>
            <p:nvPr/>
          </p:nvSpPr>
          <p:spPr>
            <a:xfrm rot="1800000">
              <a:off x="7549200" y="542124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8" name="Hexagon 66"/>
            <p:cNvSpPr/>
            <p:nvPr/>
          </p:nvSpPr>
          <p:spPr>
            <a:xfrm rot="1800000">
              <a:off x="7549200" y="28684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9" name="Freeform 67"/>
            <p:cNvSpPr/>
            <p:nvPr/>
          </p:nvSpPr>
          <p:spPr>
            <a:xfrm rot="1800000">
              <a:off x="8306280" y="4055400"/>
              <a:ext cx="1243080" cy="1387800"/>
            </a:xfrm>
            <a:custGeom>
              <a:avLst/>
              <a:gdLst>
                <a:gd name="textAreaLeft" fmla="*/ 0 w 1243080"/>
                <a:gd name="textAreaRight" fmla="*/ 1243440 w 1243080"/>
                <a:gd name="textAreaTop" fmla="*/ 0 h 1387800"/>
                <a:gd name="textAreaBottom" fmla="*/ 1388160 h 1387800"/>
              </a:gdLst>
              <a:ahLst/>
              <a:rect l="textAreaLeft" t="textAreaTop" r="textAreaRight" b="textAreaBottom"/>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80" name="Freeform 68"/>
            <p:cNvSpPr/>
            <p:nvPr/>
          </p:nvSpPr>
          <p:spPr>
            <a:xfrm rot="1800000">
              <a:off x="8306640" y="1511280"/>
              <a:ext cx="1241640" cy="1388520"/>
            </a:xfrm>
            <a:custGeom>
              <a:avLst/>
              <a:gdLst>
                <a:gd name="textAreaLeft" fmla="*/ 0 w 1241640"/>
                <a:gd name="textAreaRight" fmla="*/ 1242000 w 1241640"/>
                <a:gd name="textAreaTop" fmla="*/ 0 h 1388520"/>
                <a:gd name="textAreaBottom" fmla="*/ 1388880 h 1388520"/>
              </a:gdLst>
              <a:ahLst/>
              <a:rect l="textAreaLeft" t="textAreaTop" r="textAreaRight" b="textAreaBottom"/>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81" name="Rectangle 45"/>
          <p:cNvSpPr/>
          <p:nvPr/>
        </p:nvSpPr>
        <p:spPr>
          <a:xfrm>
            <a:off x="4561200" y="-21600"/>
            <a:ext cx="3678840" cy="6271560"/>
          </a:xfrm>
          <a:prstGeom prst="rect">
            <a:avLst/>
          </a:prstGeom>
          <a:solidFill>
            <a:srgbClr val="f5f5f5"/>
          </a:solidFill>
          <a:ln>
            <a:solidFill>
              <a:srgbClr val="caf278">
                <a:lumMod val="50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82" name="Rectangle 46"/>
          <p:cNvSpPr/>
          <p:nvPr/>
        </p:nvSpPr>
        <p:spPr>
          <a:xfrm>
            <a:off x="4649040" y="-21600"/>
            <a:ext cx="3504960" cy="2312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83" name="PlaceHolder 1"/>
          <p:cNvSpPr>
            <a:spLocks noGrp="1"/>
          </p:cNvSpPr>
          <p:nvPr>
            <p:ph type="title"/>
          </p:nvPr>
        </p:nvSpPr>
        <p:spPr>
          <a:xfrm>
            <a:off x="4733280" y="2708640"/>
            <a:ext cx="3313080" cy="1701720"/>
          </a:xfrm>
          <a:prstGeom prst="rect">
            <a:avLst/>
          </a:prstGeom>
          <a:noFill/>
          <a:ln w="0">
            <a:noFill/>
          </a:ln>
        </p:spPr>
        <p:txBody>
          <a:bodyPr lIns="91440" rIns="91440" tIns="45720" bIns="45720" anchor="b">
            <a:normAutofit fontScale="96666"/>
          </a:bodyPr>
          <a:p>
            <a:pPr indent="0" defTabSz="914400">
              <a:lnSpc>
                <a:spcPct val="100000"/>
              </a:lnSpc>
              <a:buNone/>
            </a:pPr>
            <a:r>
              <a:rPr b="0" lang="en-US" sz="3600" spc="-1" strike="noStrike">
                <a:solidFill>
                  <a:schemeClr val="accent1"/>
                </a:solidFill>
                <a:latin typeface="Century Gothic"/>
              </a:rPr>
              <a:t>Click to edit </a:t>
            </a:r>
            <a:r>
              <a:rPr b="0" lang="en-US" sz="3600" spc="-1" strike="noStrike">
                <a:solidFill>
                  <a:schemeClr val="accent1"/>
                </a:solidFill>
                <a:latin typeface="Century Gothic"/>
              </a:rPr>
              <a:t>Master title </a:t>
            </a:r>
            <a:r>
              <a:rPr b="0" lang="en-US" sz="3600" spc="-1" strike="noStrike">
                <a:solidFill>
                  <a:schemeClr val="accent1"/>
                </a:solidFill>
                <a:latin typeface="Century Gothic"/>
              </a:rPr>
              <a:t>style</a:t>
            </a:r>
            <a:endParaRPr b="0" lang="en-US" sz="3600" spc="-1" strike="noStrike">
              <a:solidFill>
                <a:schemeClr val="dk1"/>
              </a:solidFill>
              <a:latin typeface="Century Gothic"/>
            </a:endParaRPr>
          </a:p>
        </p:txBody>
      </p:sp>
      <p:sp>
        <p:nvSpPr>
          <p:cNvPr id="84" name="PlaceHolder 2"/>
          <p:cNvSpPr>
            <a:spLocks noGrp="1"/>
          </p:cNvSpPr>
          <p:nvPr>
            <p:ph type="dt" idx="1"/>
          </p:nvPr>
        </p:nvSpPr>
        <p:spPr>
          <a:xfrm>
            <a:off x="4738680" y="1516680"/>
            <a:ext cx="2133360" cy="750600"/>
          </a:xfrm>
          <a:prstGeom prst="rect">
            <a:avLst/>
          </a:prstGeom>
          <a:noFill/>
          <a:ln w="0">
            <a:noFill/>
          </a:ln>
        </p:spPr>
        <p:txBody>
          <a:bodyPr lIns="91440" rIns="91440" tIns="45720" bIns="45720" anchor="b">
            <a:noAutofit/>
          </a:bodyPr>
          <a:lstStyle>
            <a:lvl1pPr indent="0" defTabSz="914400">
              <a:lnSpc>
                <a:spcPct val="100000"/>
              </a:lnSpc>
              <a:buNone/>
              <a:defRPr b="0" lang="en-US" sz="2400" spc="-1" strike="noStrike">
                <a:solidFill>
                  <a:srgbClr val="fefefe"/>
                </a:solidFill>
                <a:latin typeface="Century Gothic"/>
              </a:defRPr>
            </a:lvl1pPr>
          </a:lstStyle>
          <a:p>
            <a:pPr indent="0" defTabSz="914400">
              <a:lnSpc>
                <a:spcPct val="100000"/>
              </a:lnSpc>
              <a:buNone/>
            </a:pPr>
            <a:r>
              <a:rPr b="0" lang="en-US" sz="2400" spc="-1" strike="noStrike">
                <a:solidFill>
                  <a:srgbClr val="fefefe"/>
                </a:solidFill>
                <a:latin typeface="Century Gothic"/>
              </a:rPr>
              <a:t>&lt;date/time&gt;</a:t>
            </a:r>
            <a:endParaRPr b="0" lang="en-US" sz="2400" spc="-1" strike="noStrike">
              <a:solidFill>
                <a:srgbClr val="000000"/>
              </a:solidFill>
              <a:latin typeface="Times New Roman"/>
            </a:endParaRPr>
          </a:p>
        </p:txBody>
      </p:sp>
      <p:sp>
        <p:nvSpPr>
          <p:cNvPr id="85" name="Rectangle 49"/>
          <p:cNvSpPr/>
          <p:nvPr/>
        </p:nvSpPr>
        <p:spPr>
          <a:xfrm>
            <a:off x="4650840" y="6088320"/>
            <a:ext cx="3504960" cy="81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36720" bIns="36720" anchor="ctr">
            <a:noAutofit/>
          </a:bodyPr>
          <a:p>
            <a:pPr algn="ctr" defTabSz="914400">
              <a:lnSpc>
                <a:spcPct val="100000"/>
              </a:lnSpc>
            </a:pPr>
            <a:endParaRPr b="0" lang="en-US" sz="1800" spc="-1" strike="noStrike">
              <a:solidFill>
                <a:schemeClr val="lt1"/>
              </a:solidFill>
              <a:latin typeface="Century Gothic"/>
            </a:endParaRPr>
          </a:p>
        </p:txBody>
      </p:sp>
      <p:sp>
        <p:nvSpPr>
          <p:cNvPr id="86" name="PlaceHolder 3"/>
          <p:cNvSpPr>
            <a:spLocks noGrp="1"/>
          </p:cNvSpPr>
          <p:nvPr>
            <p:ph type="ftr" idx="2"/>
          </p:nvPr>
        </p:nvSpPr>
        <p:spPr>
          <a:xfrm>
            <a:off x="5303520" y="5720040"/>
            <a:ext cx="2831400" cy="364680"/>
          </a:xfrm>
          <a:prstGeom prst="rect">
            <a:avLst/>
          </a:prstGeom>
          <a:noFill/>
          <a:ln w="0">
            <a:noFill/>
          </a:ln>
        </p:spPr>
        <p:txBody>
          <a:bodyPr lIns="91440" rIns="91440" tIns="45720" bIns="45720" anchor="ctr">
            <a:norm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4"/>
          <p:cNvSpPr>
            <a:spLocks noGrp="1"/>
          </p:cNvSpPr>
          <p:nvPr>
            <p:ph type="sldNum" idx="3"/>
          </p:nvPr>
        </p:nvSpPr>
        <p:spPr>
          <a:xfrm>
            <a:off x="4649040" y="5720040"/>
            <a:ext cx="64332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accent1"/>
                </a:solidFill>
                <a:latin typeface="Century Gothic"/>
              </a:defRPr>
            </a:lvl1pPr>
          </a:lstStyle>
          <a:p>
            <a:pPr indent="0" defTabSz="914400">
              <a:lnSpc>
                <a:spcPct val="100000"/>
              </a:lnSpc>
              <a:buNone/>
            </a:pPr>
            <a:fld id="{45194551-6CAB-463F-8FA0-2A49F5D4150B}" type="slidenum">
              <a:rPr b="0" lang="en-US" sz="1200" spc="-1" strike="noStrike">
                <a:solidFill>
                  <a:schemeClr val="accent1"/>
                </a:solidFill>
                <a:latin typeface="Century Gothic"/>
              </a:rPr>
              <a:t>&lt;number&gt;</a:t>
            </a:fld>
            <a:endParaRPr b="0" lang="en-US" sz="1200" spc="-1" strike="noStrike">
              <a:solidFill>
                <a:srgbClr val="000000"/>
              </a:solidFill>
              <a:latin typeface="Times New Roman"/>
            </a:endParaRPr>
          </a:p>
        </p:txBody>
      </p:sp>
      <p:sp>
        <p:nvSpPr>
          <p:cNvPr id="88" name="Rectangle 88"/>
          <p:cNvSpPr/>
          <p:nvPr/>
        </p:nvSpPr>
        <p:spPr>
          <a:xfrm>
            <a:off x="4650840" y="6088320"/>
            <a:ext cx="3504960" cy="81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36720" bIns="36720" anchor="ctr">
            <a:noAutofit/>
          </a:bodyPr>
          <a:p>
            <a:pPr algn="ctr" defTabSz="914400">
              <a:lnSpc>
                <a:spcPct val="100000"/>
              </a:lnSpc>
            </a:pPr>
            <a:endParaRPr b="0" lang="en-US" sz="1800" spc="-1" strike="noStrike">
              <a:solidFill>
                <a:schemeClr val="lt1"/>
              </a:solidFill>
              <a:latin typeface="Century Gothic"/>
            </a:endParaRPr>
          </a:p>
        </p:txBody>
      </p:sp>
      <p:sp>
        <p:nvSpPr>
          <p:cNvPr id="89"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chemeClr val="dk2"/>
                </a:solidFill>
                <a:latin typeface="Century Gothic"/>
              </a:rPr>
              <a:t>Click to edit the outline text format</a:t>
            </a:r>
            <a:endParaRPr b="0" lang="en-US" sz="2400" spc="-1" strike="noStrike">
              <a:solidFill>
                <a:schemeClr val="dk2"/>
              </a:solidFill>
              <a:latin typeface="Century Gothic"/>
            </a:endParaRPr>
          </a:p>
          <a:p>
            <a:pPr lvl="1" marL="864000" indent="-324000">
              <a:spcBef>
                <a:spcPts val="1134"/>
              </a:spcBef>
              <a:buClr>
                <a:srgbClr val="000000"/>
              </a:buClr>
              <a:buSzPct val="75000"/>
              <a:buFont typeface="Symbol" charset="2"/>
              <a:buChar char=""/>
            </a:pPr>
            <a:r>
              <a:rPr b="0" lang="en-US" sz="2000" spc="-1" strike="noStrike">
                <a:solidFill>
                  <a:schemeClr val="dk2"/>
                </a:solidFill>
                <a:latin typeface="Century Gothic"/>
              </a:rPr>
              <a:t>Second Outline Level</a:t>
            </a:r>
            <a:endParaRPr b="0" lang="en-US" sz="2000" spc="-1" strike="noStrike">
              <a:solidFill>
                <a:schemeClr val="dk2"/>
              </a:solidFill>
              <a:latin typeface="Century Gothic"/>
            </a:endParaRPr>
          </a:p>
          <a:p>
            <a:pPr lvl="2" marL="1296000" indent="-288000">
              <a:spcBef>
                <a:spcPts val="850"/>
              </a:spcBef>
              <a:buClr>
                <a:srgbClr val="000000"/>
              </a:buClr>
              <a:buSzPct val="45000"/>
              <a:buFont typeface="Wingdings" charset="2"/>
              <a:buChar char=""/>
            </a:pPr>
            <a:r>
              <a:rPr b="0" lang="en-US" sz="1800" spc="-1" strike="noStrike">
                <a:solidFill>
                  <a:schemeClr val="dk2"/>
                </a:solidFill>
                <a:latin typeface="Century Gothic"/>
              </a:rPr>
              <a:t>Third Outline Level</a:t>
            </a:r>
            <a:endParaRPr b="0" lang="en-US" sz="1800" spc="-1" strike="noStrike">
              <a:solidFill>
                <a:schemeClr val="dk2"/>
              </a:solidFill>
              <a:latin typeface="Century Gothic"/>
            </a:endParaRPr>
          </a:p>
          <a:p>
            <a:pPr lvl="3" marL="1728000" indent="-216000">
              <a:spcBef>
                <a:spcPts val="567"/>
              </a:spcBef>
              <a:buClr>
                <a:srgbClr val="000000"/>
              </a:buClr>
              <a:buSzPct val="75000"/>
              <a:buFont typeface="Symbol" charset="2"/>
              <a:buChar char=""/>
            </a:pPr>
            <a:r>
              <a:rPr b="0" lang="en-US" sz="1600" spc="-1" strike="noStrike">
                <a:solidFill>
                  <a:schemeClr val="dk2"/>
                </a:solidFill>
                <a:latin typeface="Century Gothic"/>
              </a:rPr>
              <a:t>Fourth Outline Level</a:t>
            </a:r>
            <a:endParaRPr b="0" lang="en-US" sz="1600" spc="-1" strike="noStrike">
              <a:solidFill>
                <a:schemeClr val="dk2"/>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chemeClr val="dk2"/>
                </a:solidFill>
                <a:latin typeface="Century Gothic"/>
              </a:rPr>
              <a:t>Fifth Outline Level</a:t>
            </a:r>
            <a:endParaRPr b="0" lang="en-US" sz="2000" spc="-1" strike="noStrike">
              <a:solidFill>
                <a:schemeClr val="dk2"/>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chemeClr val="dk2"/>
                </a:solidFill>
                <a:latin typeface="Century Gothic"/>
              </a:rPr>
              <a:t>Sixth Outline Level</a:t>
            </a:r>
            <a:endParaRPr b="0" lang="en-US" sz="2000" spc="-1" strike="noStrike">
              <a:solidFill>
                <a:schemeClr val="dk2"/>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chemeClr val="dk2"/>
                </a:solidFill>
                <a:latin typeface="Century Gothic"/>
              </a:rPr>
              <a:t>Seventh Outline Level</a:t>
            </a:r>
            <a:endParaRPr b="0" lang="en-US" sz="2000" spc="-1" strike="noStrike">
              <a:solidFill>
                <a:schemeClr val="dk2"/>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2f25f"/>
            </a:gs>
            <a:gs pos="62000">
              <a:srgbClr val="92bd3f"/>
            </a:gs>
            <a:gs pos="100000">
              <a:srgbClr val="80a43e"/>
            </a:gs>
          </a:gsLst>
          <a:lin ang="5400000"/>
        </a:gradFill>
      </p:bgPr>
    </p:bg>
    <p:spTree>
      <p:nvGrpSpPr>
        <p:cNvPr id="1" name=""/>
        <p:cNvGrpSpPr/>
        <p:nvPr/>
      </p:nvGrpSpPr>
      <p:grpSpPr>
        <a:xfrm>
          <a:off x="0" y="0"/>
          <a:ext cx="0" cy="0"/>
          <a:chOff x="0" y="0"/>
          <a:chExt cx="0" cy="0"/>
        </a:xfrm>
      </p:grpSpPr>
      <p:grpSp>
        <p:nvGrpSpPr>
          <p:cNvPr id="126" name="Group 41"/>
          <p:cNvGrpSpPr/>
          <p:nvPr/>
        </p:nvGrpSpPr>
        <p:grpSpPr>
          <a:xfrm>
            <a:off x="-567360" y="0"/>
            <a:ext cx="10458360" cy="7116480"/>
            <a:chOff x="-567360" y="0"/>
            <a:chExt cx="10458360" cy="7116480"/>
          </a:xfrm>
        </p:grpSpPr>
        <p:grpSp>
          <p:nvGrpSpPr>
            <p:cNvPr id="127" name="Group 44"/>
            <p:cNvGrpSpPr/>
            <p:nvPr/>
          </p:nvGrpSpPr>
          <p:grpSpPr>
            <a:xfrm>
              <a:off x="77760" y="0"/>
              <a:ext cx="9144000" cy="6858000"/>
              <a:chOff x="77760" y="0"/>
              <a:chExt cx="9144000" cy="6858000"/>
            </a:xfrm>
          </p:grpSpPr>
          <p:grpSp>
            <p:nvGrpSpPr>
              <p:cNvPr id="128" name="Group 4"/>
              <p:cNvGrpSpPr/>
              <p:nvPr/>
            </p:nvGrpSpPr>
            <p:grpSpPr>
              <a:xfrm>
                <a:off x="77760" y="0"/>
                <a:ext cx="2514240" cy="6857640"/>
                <a:chOff x="77760" y="0"/>
                <a:chExt cx="2514240" cy="6857640"/>
              </a:xfrm>
            </p:grpSpPr>
            <p:sp>
              <p:nvSpPr>
                <p:cNvPr id="129" name="Rectangle 112"/>
                <p:cNvSpPr/>
                <p:nvPr/>
              </p:nvSpPr>
              <p:spPr>
                <a:xfrm>
                  <a:off x="99216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30" name="Rectangle 2"/>
                <p:cNvSpPr/>
                <p:nvPr/>
              </p:nvSpPr>
              <p:spPr>
                <a:xfrm>
                  <a:off x="7776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31" name="Rectangle 3"/>
                <p:cNvSpPr/>
                <p:nvPr/>
              </p:nvSpPr>
              <p:spPr>
                <a:xfrm>
                  <a:off x="30636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132" name="Group 5"/>
              <p:cNvGrpSpPr/>
              <p:nvPr/>
            </p:nvGrpSpPr>
            <p:grpSpPr>
              <a:xfrm>
                <a:off x="500400" y="0"/>
                <a:ext cx="2514240" cy="6857640"/>
                <a:chOff x="500400" y="0"/>
                <a:chExt cx="2514240" cy="6857640"/>
              </a:xfrm>
            </p:grpSpPr>
            <p:sp>
              <p:nvSpPr>
                <p:cNvPr id="133" name="Rectangle 109"/>
                <p:cNvSpPr/>
                <p:nvPr/>
              </p:nvSpPr>
              <p:spPr>
                <a:xfrm>
                  <a:off x="14148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34" name="Rectangle 110"/>
                <p:cNvSpPr/>
                <p:nvPr/>
              </p:nvSpPr>
              <p:spPr>
                <a:xfrm>
                  <a:off x="50040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35" name="Rectangle 111"/>
                <p:cNvSpPr/>
                <p:nvPr/>
              </p:nvSpPr>
              <p:spPr>
                <a:xfrm>
                  <a:off x="7290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136" name="Group 9"/>
              <p:cNvGrpSpPr/>
              <p:nvPr/>
            </p:nvGrpSpPr>
            <p:grpSpPr>
              <a:xfrm>
                <a:off x="6707520" y="360"/>
                <a:ext cx="2514240" cy="6857640"/>
                <a:chOff x="6707520" y="360"/>
                <a:chExt cx="2514240" cy="6857640"/>
              </a:xfrm>
            </p:grpSpPr>
            <p:sp>
              <p:nvSpPr>
                <p:cNvPr id="137" name="Rectangle 106"/>
                <p:cNvSpPr/>
                <p:nvPr/>
              </p:nvSpPr>
              <p:spPr>
                <a:xfrm rot="10800000">
                  <a:off x="6707520" y="36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38" name="Rectangle 107"/>
                <p:cNvSpPr/>
                <p:nvPr/>
              </p:nvSpPr>
              <p:spPr>
                <a:xfrm rot="10800000">
                  <a:off x="8764920" y="36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39" name="Rectangle 108"/>
                <p:cNvSpPr/>
                <p:nvPr/>
              </p:nvSpPr>
              <p:spPr>
                <a:xfrm rot="10800000">
                  <a:off x="8231400" y="36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140" name="Rectangle 103"/>
              <p:cNvSpPr/>
              <p:nvPr/>
            </p:nvSpPr>
            <p:spPr>
              <a:xfrm>
                <a:off x="3887640" y="0"/>
                <a:ext cx="28191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41" name="Rectangle 104"/>
              <p:cNvSpPr/>
              <p:nvPr/>
            </p:nvSpPr>
            <p:spPr>
              <a:xfrm>
                <a:off x="297324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42" name="Rectangle 105"/>
              <p:cNvSpPr/>
              <p:nvPr/>
            </p:nvSpPr>
            <p:spPr>
              <a:xfrm>
                <a:off x="320184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143" name="Freeform 43"/>
            <p:cNvSpPr/>
            <p:nvPr/>
          </p:nvSpPr>
          <p:spPr>
            <a:xfrm>
              <a:off x="65880" y="5034960"/>
              <a:ext cx="9143640" cy="1175400"/>
            </a:xfrm>
            <a:custGeom>
              <a:avLst/>
              <a:gdLst>
                <a:gd name="textAreaLeft" fmla="*/ 0 w 9143640"/>
                <a:gd name="textAreaRight" fmla="*/ 9144000 w 9143640"/>
                <a:gd name="textAreaTop" fmla="*/ 0 h 1175400"/>
                <a:gd name="textAreaBottom" fmla="*/ 1175760 h 1175400"/>
              </a:gdLst>
              <a:ahLst/>
              <a:rect l="textAreaLeft" t="textAreaTop" r="textAreaRight" b="textAreaBottom"/>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144" name="Freeform 44"/>
            <p:cNvSpPr/>
            <p:nvPr/>
          </p:nvSpPr>
          <p:spPr>
            <a:xfrm>
              <a:off x="65880" y="3467520"/>
              <a:ext cx="9143640" cy="890280"/>
            </a:xfrm>
            <a:custGeom>
              <a:avLst/>
              <a:gdLst>
                <a:gd name="textAreaLeft" fmla="*/ 0 w 9143640"/>
                <a:gd name="textAreaRight" fmla="*/ 9144000 w 9143640"/>
                <a:gd name="textAreaTop" fmla="*/ 0 h 890280"/>
                <a:gd name="textAreaBottom" fmla="*/ 890640 h 890280"/>
              </a:gdLst>
              <a:ahLst/>
              <a:rect l="textAreaLeft" t="textAreaTop" r="textAreaRight" b="textAreaBottom"/>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145" name="Freeform 45"/>
            <p:cNvSpPr/>
            <p:nvPr/>
          </p:nvSpPr>
          <p:spPr>
            <a:xfrm>
              <a:off x="54000" y="5640840"/>
              <a:ext cx="3004200" cy="1211040"/>
            </a:xfrm>
            <a:custGeom>
              <a:avLst/>
              <a:gdLst>
                <a:gd name="textAreaLeft" fmla="*/ 0 w 3004200"/>
                <a:gd name="textAreaRight" fmla="*/ 3004560 w 3004200"/>
                <a:gd name="textAreaTop" fmla="*/ 0 h 1211040"/>
                <a:gd name="textAreaBottom" fmla="*/ 1211400 h 1211040"/>
              </a:gdLst>
              <a:ahLst/>
              <a:rect l="textAreaLeft" t="textAreaTop" r="textAreaRight" b="textAreaBottom"/>
              <a:pathLst>
                <a:path w="3004457" h="1211283">
                  <a:moveTo>
                    <a:pt x="0" y="0"/>
                  </a:moveTo>
                  <a:cubicBezTo>
                    <a:pt x="1103415" y="501732"/>
                    <a:pt x="2206831" y="1003465"/>
                    <a:pt x="3004457" y="1211283"/>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146" name="Freeform 46"/>
            <p:cNvSpPr/>
            <p:nvPr/>
          </p:nvSpPr>
          <p:spPr>
            <a:xfrm>
              <a:off x="65880" y="5284440"/>
              <a:ext cx="9143640" cy="1478160"/>
            </a:xfrm>
            <a:custGeom>
              <a:avLst/>
              <a:gdLst>
                <a:gd name="textAreaLeft" fmla="*/ 0 w 9143640"/>
                <a:gd name="textAreaRight" fmla="*/ 9144000 w 9143640"/>
                <a:gd name="textAreaTop" fmla="*/ 0 h 1478160"/>
                <a:gd name="textAreaBottom" fmla="*/ 1478520 h 1478160"/>
              </a:gdLst>
              <a:ahLst/>
              <a:rect l="textAreaLeft" t="textAreaTop" r="textAreaRight" b="textAreaBottom"/>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147" name="Freeform 48"/>
            <p:cNvSpPr/>
            <p:nvPr/>
          </p:nvSpPr>
          <p:spPr>
            <a:xfrm>
              <a:off x="2215080" y="5132160"/>
              <a:ext cx="6982200" cy="1719720"/>
            </a:xfrm>
            <a:custGeom>
              <a:avLst/>
              <a:gdLst>
                <a:gd name="textAreaLeft" fmla="*/ 0 w 6982200"/>
                <a:gd name="textAreaRight" fmla="*/ 6982560 w 6982200"/>
                <a:gd name="textAreaTop" fmla="*/ 0 h 1719720"/>
                <a:gd name="textAreaBottom" fmla="*/ 1720080 h 1719720"/>
              </a:gdLst>
              <a:ahLst/>
              <a:rect l="textAreaLeft" t="textAreaTop" r="textAreaRight" b="textAreaBottom"/>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148" name="Hexagon 49"/>
            <p:cNvSpPr/>
            <p:nvPr/>
          </p:nvSpPr>
          <p:spPr>
            <a:xfrm rot="1800000">
              <a:off x="3073680" y="285912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49" name="Hexagon 50"/>
            <p:cNvSpPr/>
            <p:nvPr/>
          </p:nvSpPr>
          <p:spPr>
            <a:xfrm rot="1800000">
              <a:off x="379764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0" name="Hexagon 51"/>
            <p:cNvSpPr/>
            <p:nvPr/>
          </p:nvSpPr>
          <p:spPr>
            <a:xfrm rot="1800000">
              <a:off x="3807360" y="15922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1" name="Hexagon 52"/>
            <p:cNvSpPr/>
            <p:nvPr/>
          </p:nvSpPr>
          <p:spPr>
            <a:xfrm rot="1800000">
              <a:off x="3054600" y="325440"/>
              <a:ext cx="1600920" cy="1387800"/>
            </a:xfrm>
            <a:prstGeom prst="hexagon">
              <a:avLst>
                <a:gd name="adj" fmla="val 28544"/>
                <a:gd name="vf" fmla="val 115470"/>
              </a:avLst>
            </a:prstGeom>
            <a:solidFill>
              <a:schemeClr val="bg1">
                <a:alpha val="4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2" name="Hexagon 53"/>
            <p:cNvSpPr/>
            <p:nvPr/>
          </p:nvSpPr>
          <p:spPr>
            <a:xfrm rot="1800000">
              <a:off x="4540680" y="5383080"/>
              <a:ext cx="1600920" cy="1387800"/>
            </a:xfrm>
            <a:prstGeom prst="hexagon">
              <a:avLst>
                <a:gd name="adj" fmla="val 28544"/>
                <a:gd name="vf" fmla="val 115470"/>
              </a:avLst>
            </a:prstGeom>
            <a:solidFill>
              <a:schemeClr val="bg1">
                <a:alpha val="6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3" name="Freeform 54"/>
            <p:cNvSpPr/>
            <p:nvPr/>
          </p:nvSpPr>
          <p:spPr>
            <a:xfrm rot="1800000">
              <a:off x="-304560" y="4201200"/>
              <a:ext cx="1261080" cy="1387800"/>
            </a:xfrm>
            <a:custGeom>
              <a:avLst/>
              <a:gdLst>
                <a:gd name="textAreaLeft" fmla="*/ 0 w 1261080"/>
                <a:gd name="textAreaRight" fmla="*/ 1261440 w 1261080"/>
                <a:gd name="textAreaTop" fmla="*/ 0 h 1387800"/>
                <a:gd name="textAreaBottom" fmla="*/ 1388160 h 1387800"/>
              </a:gdLst>
              <a:ahLst/>
              <a:rect l="textAreaLeft" t="textAreaTop" r="textAreaRight" b="textAreaBottom"/>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4" name="Hexagon 55"/>
            <p:cNvSpPr/>
            <p:nvPr/>
          </p:nvSpPr>
          <p:spPr>
            <a:xfrm rot="1800000">
              <a:off x="101880" y="54021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5" name="Hexagon 56"/>
            <p:cNvSpPr/>
            <p:nvPr/>
          </p:nvSpPr>
          <p:spPr>
            <a:xfrm rot="1800000">
              <a:off x="130680" y="284940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6" name="Hexagon 57"/>
            <p:cNvSpPr/>
            <p:nvPr/>
          </p:nvSpPr>
          <p:spPr>
            <a:xfrm rot="1800000">
              <a:off x="85428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7" name="Hexagon 58"/>
            <p:cNvSpPr/>
            <p:nvPr/>
          </p:nvSpPr>
          <p:spPr>
            <a:xfrm rot="1800000">
              <a:off x="1587960" y="541152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8" name="Hexagon 59"/>
            <p:cNvSpPr/>
            <p:nvPr/>
          </p:nvSpPr>
          <p:spPr>
            <a:xfrm rot="1800000">
              <a:off x="1607040" y="285912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9" name="Hexagon 94"/>
            <p:cNvSpPr/>
            <p:nvPr/>
          </p:nvSpPr>
          <p:spPr>
            <a:xfrm rot="1800000">
              <a:off x="873360" y="156348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0" name="Hexagon 95"/>
            <p:cNvSpPr/>
            <p:nvPr/>
          </p:nvSpPr>
          <p:spPr>
            <a:xfrm rot="1800000">
              <a:off x="6883920" y="414468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1" name="Hexagon 96"/>
            <p:cNvSpPr/>
            <p:nvPr/>
          </p:nvSpPr>
          <p:spPr>
            <a:xfrm rot="1800000">
              <a:off x="7626600" y="542124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2" name="Hexagon 97"/>
            <p:cNvSpPr/>
            <p:nvPr/>
          </p:nvSpPr>
          <p:spPr>
            <a:xfrm rot="1800000">
              <a:off x="7626600" y="28684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3" name="Freeform 98"/>
            <p:cNvSpPr/>
            <p:nvPr/>
          </p:nvSpPr>
          <p:spPr>
            <a:xfrm rot="1800000">
              <a:off x="8384040" y="4055400"/>
              <a:ext cx="1243080" cy="1387800"/>
            </a:xfrm>
            <a:custGeom>
              <a:avLst/>
              <a:gdLst>
                <a:gd name="textAreaLeft" fmla="*/ 0 w 1243080"/>
                <a:gd name="textAreaRight" fmla="*/ 1243440 w 1243080"/>
                <a:gd name="textAreaTop" fmla="*/ 0 h 1387800"/>
                <a:gd name="textAreaBottom" fmla="*/ 1388160 h 1387800"/>
              </a:gdLst>
              <a:ahLst/>
              <a:rect l="textAreaLeft" t="textAreaTop" r="textAreaRight" b="textAreaBottom"/>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4" name="Freeform 99"/>
            <p:cNvSpPr/>
            <p:nvPr/>
          </p:nvSpPr>
          <p:spPr>
            <a:xfrm rot="1800000">
              <a:off x="8384040" y="1511280"/>
              <a:ext cx="1241640" cy="1388520"/>
            </a:xfrm>
            <a:custGeom>
              <a:avLst/>
              <a:gdLst>
                <a:gd name="textAreaLeft" fmla="*/ 0 w 1241640"/>
                <a:gd name="textAreaRight" fmla="*/ 1242000 w 1241640"/>
                <a:gd name="textAreaTop" fmla="*/ 0 h 1388520"/>
                <a:gd name="textAreaBottom" fmla="*/ 1388880 h 1388520"/>
              </a:gdLst>
              <a:ahLst/>
              <a:rect l="textAreaLeft" t="textAreaTop" r="textAreaRight" b="textAreaBottom"/>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165" name="Rectangle 65"/>
          <p:cNvSpPr/>
          <p:nvPr/>
        </p:nvSpPr>
        <p:spPr>
          <a:xfrm>
            <a:off x="457200" y="333360"/>
            <a:ext cx="8229240" cy="6185160"/>
          </a:xfrm>
          <a:prstGeom prst="rect">
            <a:avLst/>
          </a:prstGeom>
          <a:solidFill>
            <a:schemeClr val="bg1"/>
          </a:solidFill>
          <a:ln w="635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6" name="Rectangle 69"/>
          <p:cNvSpPr/>
          <p:nvPr/>
        </p:nvSpPr>
        <p:spPr>
          <a:xfrm>
            <a:off x="4561200" y="-21600"/>
            <a:ext cx="3678840" cy="698760"/>
          </a:xfrm>
          <a:prstGeom prst="rect">
            <a:avLst/>
          </a:prstGeom>
          <a:solidFill>
            <a:srgbClr val="f5f5f5"/>
          </a:solidFill>
          <a:ln>
            <a:solidFill>
              <a:srgbClr val="caf278">
                <a:lumMod val="50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7" name="Rectangle 70"/>
          <p:cNvSpPr/>
          <p:nvPr/>
        </p:nvSpPr>
        <p:spPr>
          <a:xfrm>
            <a:off x="4649040" y="-21600"/>
            <a:ext cx="3504960" cy="623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8"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defTabSz="914400">
              <a:lnSpc>
                <a:spcPct val="100000"/>
              </a:lnSpc>
              <a:buNone/>
            </a:pPr>
            <a:r>
              <a:rPr b="0" lang="en-US" sz="4000" spc="-1" strike="noStrike">
                <a:solidFill>
                  <a:schemeClr val="accent1"/>
                </a:solidFill>
                <a:latin typeface="Century Gothic"/>
              </a:rPr>
              <a:t>C</a:t>
            </a:r>
            <a:r>
              <a:rPr b="0" lang="en-US" sz="4000" spc="-1" strike="noStrike">
                <a:solidFill>
                  <a:schemeClr val="accent1"/>
                </a:solidFill>
                <a:latin typeface="Century Gothic"/>
              </a:rPr>
              <a:t>l</a:t>
            </a:r>
            <a:r>
              <a:rPr b="0" lang="en-US" sz="4000" spc="-1" strike="noStrike">
                <a:solidFill>
                  <a:schemeClr val="accent1"/>
                </a:solidFill>
                <a:latin typeface="Century Gothic"/>
              </a:rPr>
              <a:t>i</a:t>
            </a:r>
            <a:r>
              <a:rPr b="0" lang="en-US" sz="4000" spc="-1" strike="noStrike">
                <a:solidFill>
                  <a:schemeClr val="accent1"/>
                </a:solidFill>
                <a:latin typeface="Century Gothic"/>
              </a:rPr>
              <a:t>c</a:t>
            </a:r>
            <a:r>
              <a:rPr b="0" lang="en-US" sz="4000" spc="-1" strike="noStrike">
                <a:solidFill>
                  <a:schemeClr val="accent1"/>
                </a:solidFill>
                <a:latin typeface="Century Gothic"/>
              </a:rPr>
              <a:t>k</a:t>
            </a:r>
            <a:r>
              <a:rPr b="0" lang="en-US" sz="4000" spc="-1" strike="noStrike">
                <a:solidFill>
                  <a:schemeClr val="accent1"/>
                </a:solidFill>
                <a:latin typeface="Century Gothic"/>
              </a:rPr>
              <a:t> </a:t>
            </a:r>
            <a:r>
              <a:rPr b="0" lang="en-US" sz="4000" spc="-1" strike="noStrike">
                <a:solidFill>
                  <a:schemeClr val="accent1"/>
                </a:solidFill>
                <a:latin typeface="Century Gothic"/>
              </a:rPr>
              <a:t>t</a:t>
            </a:r>
            <a:r>
              <a:rPr b="0" lang="en-US" sz="4000" spc="-1" strike="noStrike">
                <a:solidFill>
                  <a:schemeClr val="accent1"/>
                </a:solidFill>
                <a:latin typeface="Century Gothic"/>
              </a:rPr>
              <a:t>o</a:t>
            </a:r>
            <a:r>
              <a:rPr b="0" lang="en-US" sz="4000" spc="-1" strike="noStrike">
                <a:solidFill>
                  <a:schemeClr val="accent1"/>
                </a:solidFill>
                <a:latin typeface="Century Gothic"/>
              </a:rPr>
              <a:t> </a:t>
            </a:r>
            <a:r>
              <a:rPr b="0" lang="en-US" sz="4000" spc="-1" strike="noStrike">
                <a:solidFill>
                  <a:schemeClr val="accent1"/>
                </a:solidFill>
                <a:latin typeface="Century Gothic"/>
              </a:rPr>
              <a:t>e</a:t>
            </a:r>
            <a:r>
              <a:rPr b="0" lang="en-US" sz="4000" spc="-1" strike="noStrike">
                <a:solidFill>
                  <a:schemeClr val="accent1"/>
                </a:solidFill>
                <a:latin typeface="Century Gothic"/>
              </a:rPr>
              <a:t>d</a:t>
            </a:r>
            <a:r>
              <a:rPr b="0" lang="en-US" sz="4000" spc="-1" strike="noStrike">
                <a:solidFill>
                  <a:schemeClr val="accent1"/>
                </a:solidFill>
                <a:latin typeface="Century Gothic"/>
              </a:rPr>
              <a:t>i</a:t>
            </a:r>
            <a:r>
              <a:rPr b="0" lang="en-US" sz="4000" spc="-1" strike="noStrike">
                <a:solidFill>
                  <a:schemeClr val="accent1"/>
                </a:solidFill>
                <a:latin typeface="Century Gothic"/>
              </a:rPr>
              <a:t>t</a:t>
            </a:r>
            <a:r>
              <a:rPr b="0" lang="en-US" sz="4000" spc="-1" strike="noStrike">
                <a:solidFill>
                  <a:schemeClr val="accent1"/>
                </a:solidFill>
                <a:latin typeface="Century Gothic"/>
              </a:rPr>
              <a:t> </a:t>
            </a:r>
            <a:r>
              <a:rPr b="0" lang="en-US" sz="4000" spc="-1" strike="noStrike">
                <a:solidFill>
                  <a:schemeClr val="accent1"/>
                </a:solidFill>
                <a:latin typeface="Century Gothic"/>
              </a:rPr>
              <a:t>M</a:t>
            </a:r>
            <a:r>
              <a:rPr b="0" lang="en-US" sz="4000" spc="-1" strike="noStrike">
                <a:solidFill>
                  <a:schemeClr val="accent1"/>
                </a:solidFill>
                <a:latin typeface="Century Gothic"/>
              </a:rPr>
              <a:t>a</a:t>
            </a:r>
            <a:r>
              <a:rPr b="0" lang="en-US" sz="4000" spc="-1" strike="noStrike">
                <a:solidFill>
                  <a:schemeClr val="accent1"/>
                </a:solidFill>
                <a:latin typeface="Century Gothic"/>
              </a:rPr>
              <a:t>s</a:t>
            </a:r>
            <a:r>
              <a:rPr b="0" lang="en-US" sz="4000" spc="-1" strike="noStrike">
                <a:solidFill>
                  <a:schemeClr val="accent1"/>
                </a:solidFill>
                <a:latin typeface="Century Gothic"/>
              </a:rPr>
              <a:t>t</a:t>
            </a:r>
            <a:r>
              <a:rPr b="0" lang="en-US" sz="4000" spc="-1" strike="noStrike">
                <a:solidFill>
                  <a:schemeClr val="accent1"/>
                </a:solidFill>
                <a:latin typeface="Century Gothic"/>
              </a:rPr>
              <a:t>e</a:t>
            </a:r>
            <a:r>
              <a:rPr b="0" lang="en-US" sz="4000" spc="-1" strike="noStrike">
                <a:solidFill>
                  <a:schemeClr val="accent1"/>
                </a:solidFill>
                <a:latin typeface="Century Gothic"/>
              </a:rPr>
              <a:t>r</a:t>
            </a:r>
            <a:r>
              <a:rPr b="0" lang="en-US" sz="4000" spc="-1" strike="noStrike">
                <a:solidFill>
                  <a:schemeClr val="accent1"/>
                </a:solidFill>
                <a:latin typeface="Century Gothic"/>
              </a:rPr>
              <a:t> </a:t>
            </a:r>
            <a:r>
              <a:rPr b="0" lang="en-US" sz="4000" spc="-1" strike="noStrike">
                <a:solidFill>
                  <a:schemeClr val="accent1"/>
                </a:solidFill>
                <a:latin typeface="Century Gothic"/>
              </a:rPr>
              <a:t>t</a:t>
            </a:r>
            <a:r>
              <a:rPr b="0" lang="en-US" sz="4000" spc="-1" strike="noStrike">
                <a:solidFill>
                  <a:schemeClr val="accent1"/>
                </a:solidFill>
                <a:latin typeface="Century Gothic"/>
              </a:rPr>
              <a:t>i</a:t>
            </a:r>
            <a:r>
              <a:rPr b="0" lang="en-US" sz="4000" spc="-1" strike="noStrike">
                <a:solidFill>
                  <a:schemeClr val="accent1"/>
                </a:solidFill>
                <a:latin typeface="Century Gothic"/>
              </a:rPr>
              <a:t>t</a:t>
            </a:r>
            <a:r>
              <a:rPr b="0" lang="en-US" sz="4000" spc="-1" strike="noStrike">
                <a:solidFill>
                  <a:schemeClr val="accent1"/>
                </a:solidFill>
                <a:latin typeface="Century Gothic"/>
              </a:rPr>
              <a:t>l</a:t>
            </a:r>
            <a:r>
              <a:rPr b="0" lang="en-US" sz="4000" spc="-1" strike="noStrike">
                <a:solidFill>
                  <a:schemeClr val="accent1"/>
                </a:solidFill>
                <a:latin typeface="Century Gothic"/>
              </a:rPr>
              <a:t>e</a:t>
            </a:r>
            <a:r>
              <a:rPr b="0" lang="en-US" sz="4000" spc="-1" strike="noStrike">
                <a:solidFill>
                  <a:schemeClr val="accent1"/>
                </a:solidFill>
                <a:latin typeface="Century Gothic"/>
              </a:rPr>
              <a:t> </a:t>
            </a:r>
            <a:r>
              <a:rPr b="0" lang="en-US" sz="4000" spc="-1" strike="noStrike">
                <a:solidFill>
                  <a:schemeClr val="accent1"/>
                </a:solidFill>
                <a:latin typeface="Century Gothic"/>
              </a:rPr>
              <a:t>s</a:t>
            </a:r>
            <a:r>
              <a:rPr b="0" lang="en-US" sz="4000" spc="-1" strike="noStrike">
                <a:solidFill>
                  <a:schemeClr val="accent1"/>
                </a:solidFill>
                <a:latin typeface="Century Gothic"/>
              </a:rPr>
              <a:t>t</a:t>
            </a:r>
            <a:r>
              <a:rPr b="0" lang="en-US" sz="4000" spc="-1" strike="noStrike">
                <a:solidFill>
                  <a:schemeClr val="accent1"/>
                </a:solidFill>
                <a:latin typeface="Century Gothic"/>
              </a:rPr>
              <a:t>y</a:t>
            </a:r>
            <a:r>
              <a:rPr b="0" lang="en-US" sz="4000" spc="-1" strike="noStrike">
                <a:solidFill>
                  <a:schemeClr val="accent1"/>
                </a:solidFill>
                <a:latin typeface="Century Gothic"/>
              </a:rPr>
              <a:t>l</a:t>
            </a:r>
            <a:r>
              <a:rPr b="0" lang="en-US" sz="4000" spc="-1" strike="noStrike">
                <a:solidFill>
                  <a:schemeClr val="accent1"/>
                </a:solidFill>
                <a:latin typeface="Century Gothic"/>
              </a:rPr>
              <a:t>e</a:t>
            </a:r>
            <a:endParaRPr b="0" lang="en-US" sz="4000" spc="-1" strike="noStrike">
              <a:solidFill>
                <a:schemeClr val="dk1"/>
              </a:solidFill>
              <a:latin typeface="Century Gothic"/>
            </a:endParaRPr>
          </a:p>
        </p:txBody>
      </p:sp>
      <p:sp>
        <p:nvSpPr>
          <p:cNvPr id="169" name="PlaceHolder 2"/>
          <p:cNvSpPr>
            <a:spLocks noGrp="1"/>
          </p:cNvSpPr>
          <p:nvPr>
            <p:ph type="body"/>
          </p:nvPr>
        </p:nvSpPr>
        <p:spPr>
          <a:xfrm>
            <a:off x="1043640" y="2323800"/>
            <a:ext cx="6777000" cy="3508560"/>
          </a:xfrm>
          <a:prstGeom prst="rect">
            <a:avLst/>
          </a:prstGeom>
          <a:noFill/>
          <a:ln w="0">
            <a:noFill/>
          </a:ln>
        </p:spPr>
        <p:txBody>
          <a:bodyPr lIns="91440" rIns="91440" tIns="45720" bIns="45720" anchor="t">
            <a:no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Click to edit Master text styles</a:t>
            </a:r>
            <a:endParaRPr b="0" lang="en-US" sz="24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Second level</a:t>
            </a:r>
            <a:endParaRPr b="0" lang="en-US" sz="2200" spc="-1" strike="noStrike">
              <a:solidFill>
                <a:schemeClr val="dk2"/>
              </a:solidFill>
              <a:latin typeface="Century Gothic"/>
            </a:endParaRPr>
          </a:p>
          <a:p>
            <a:pPr lvl="2" marL="914400" indent="-22860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Third level</a:t>
            </a:r>
            <a:endParaRPr b="0" lang="en-US" sz="2000" spc="-1" strike="noStrike">
              <a:solidFill>
                <a:schemeClr val="dk2"/>
              </a:solidFill>
              <a:latin typeface="Century Gothic"/>
            </a:endParaRPr>
          </a:p>
          <a:p>
            <a:pPr lvl="3" marL="1124640" indent="-228600" defTabSz="914400">
              <a:lnSpc>
                <a:spcPct val="100000"/>
              </a:lnSpc>
              <a:spcBef>
                <a:spcPts val="360"/>
              </a:spcBef>
              <a:buClr>
                <a:srgbClr val="94c600"/>
              </a:buClr>
              <a:buSzPct val="76000"/>
              <a:buFont typeface="Wingdings 2" charset="2"/>
              <a:buChar char=""/>
            </a:pPr>
            <a:r>
              <a:rPr b="0" lang="en-US" sz="1800" spc="-1" strike="noStrike">
                <a:solidFill>
                  <a:schemeClr val="dk2"/>
                </a:solidFill>
                <a:latin typeface="Century Gothic"/>
              </a:rPr>
              <a:t>Fourth level</a:t>
            </a:r>
            <a:endParaRPr b="0" lang="en-US" sz="1800" spc="-1" strike="noStrike">
              <a:solidFill>
                <a:schemeClr val="dk2"/>
              </a:solidFill>
              <a:latin typeface="Century Gothic"/>
            </a:endParaRPr>
          </a:p>
          <a:p>
            <a:pPr lvl="4" marL="1325880" indent="-228600" defTabSz="914400">
              <a:lnSpc>
                <a:spcPct val="100000"/>
              </a:lnSpc>
              <a:spcBef>
                <a:spcPts val="320"/>
              </a:spcBef>
              <a:buClr>
                <a:srgbClr val="94c600"/>
              </a:buClr>
              <a:buSzPct val="76000"/>
              <a:buFont typeface="Wingdings 2" charset="2"/>
              <a:buChar char=""/>
            </a:pPr>
            <a:r>
              <a:rPr b="0" lang="en-US" sz="1600" spc="-1" strike="noStrike">
                <a:solidFill>
                  <a:schemeClr val="dk2"/>
                </a:solidFill>
                <a:latin typeface="Century Gothic"/>
              </a:rPr>
              <a:t>Fifth level</a:t>
            </a:r>
            <a:endParaRPr b="0" lang="en-US" sz="1600" spc="-1" strike="noStrike">
              <a:solidFill>
                <a:schemeClr val="dk2"/>
              </a:solidFill>
              <a:latin typeface="Century Gothic"/>
            </a:endParaRPr>
          </a:p>
        </p:txBody>
      </p:sp>
      <p:sp>
        <p:nvSpPr>
          <p:cNvPr id="170" name="PlaceHolder 3"/>
          <p:cNvSpPr>
            <a:spLocks noGrp="1"/>
          </p:cNvSpPr>
          <p:nvPr>
            <p:ph type="dt" idx="4"/>
          </p:nvPr>
        </p:nvSpPr>
        <p:spPr>
          <a:xfrm>
            <a:off x="5997240" y="22464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rgbClr val="fefefe"/>
                </a:solidFill>
                <a:latin typeface="Century Gothic"/>
              </a:defRPr>
            </a:lvl1pPr>
          </a:lstStyle>
          <a:p>
            <a:pPr indent="0" algn="r" defTabSz="914400">
              <a:lnSpc>
                <a:spcPct val="100000"/>
              </a:lnSpc>
              <a:buNone/>
            </a:pPr>
            <a:r>
              <a:rPr b="0" lang="en-US" sz="1200" spc="-1" strike="noStrike">
                <a:solidFill>
                  <a:srgbClr val="fefefe"/>
                </a:solidFill>
                <a:latin typeface="Century Gothic"/>
              </a:rPr>
              <a:t>&lt;date/time&gt;</a:t>
            </a:r>
            <a:endParaRPr b="0" lang="en-US" sz="1200" spc="-1" strike="noStrike">
              <a:solidFill>
                <a:srgbClr val="000000"/>
              </a:solidFill>
              <a:latin typeface="Times New Roman"/>
            </a:endParaRPr>
          </a:p>
        </p:txBody>
      </p:sp>
      <p:sp>
        <p:nvSpPr>
          <p:cNvPr id="171" name="PlaceHolder 4"/>
          <p:cNvSpPr>
            <a:spLocks noGrp="1"/>
          </p:cNvSpPr>
          <p:nvPr>
            <p:ph type="ftr" idx="5"/>
          </p:nvPr>
        </p:nvSpPr>
        <p:spPr>
          <a:xfrm>
            <a:off x="4641480" y="5852160"/>
            <a:ext cx="35017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72" name="PlaceHolder 5"/>
          <p:cNvSpPr>
            <a:spLocks noGrp="1"/>
          </p:cNvSpPr>
          <p:nvPr>
            <p:ph type="sldNum" idx="6"/>
          </p:nvPr>
        </p:nvSpPr>
        <p:spPr>
          <a:xfrm>
            <a:off x="4649040" y="224640"/>
            <a:ext cx="13316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rgbClr val="fefefe"/>
                </a:solidFill>
                <a:latin typeface="Century Gothic"/>
              </a:defRPr>
            </a:lvl1pPr>
          </a:lstStyle>
          <a:p>
            <a:pPr indent="0" defTabSz="914400">
              <a:lnSpc>
                <a:spcPct val="100000"/>
              </a:lnSpc>
              <a:buNone/>
            </a:pPr>
            <a:fld id="{7C888491-860C-4E69-972C-03E84A36D9B6}" type="slidenum">
              <a:rPr b="0" lang="en-US" sz="1200" spc="-1" strike="noStrike">
                <a:solidFill>
                  <a:srgbClr val="fefefe"/>
                </a:solidFill>
                <a:latin typeface="Century Gothic"/>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2f25f"/>
            </a:gs>
            <a:gs pos="62000">
              <a:srgbClr val="92bd3f"/>
            </a:gs>
            <a:gs pos="100000">
              <a:srgbClr val="80a43e"/>
            </a:gs>
          </a:gsLst>
          <a:lin ang="5400000"/>
        </a:gradFill>
      </p:bgPr>
    </p:bg>
    <p:spTree>
      <p:nvGrpSpPr>
        <p:cNvPr id="1" name=""/>
        <p:cNvGrpSpPr/>
        <p:nvPr/>
      </p:nvGrpSpPr>
      <p:grpSpPr>
        <a:xfrm>
          <a:off x="0" y="0"/>
          <a:ext cx="0" cy="0"/>
          <a:chOff x="0" y="0"/>
          <a:chExt cx="0" cy="0"/>
        </a:xfrm>
      </p:grpSpPr>
      <p:grpSp>
        <p:nvGrpSpPr>
          <p:cNvPr id="209" name="Group 41"/>
          <p:cNvGrpSpPr/>
          <p:nvPr/>
        </p:nvGrpSpPr>
        <p:grpSpPr>
          <a:xfrm>
            <a:off x="-567360" y="0"/>
            <a:ext cx="10458360" cy="7116480"/>
            <a:chOff x="-567360" y="0"/>
            <a:chExt cx="10458360" cy="7116480"/>
          </a:xfrm>
        </p:grpSpPr>
        <p:grpSp>
          <p:nvGrpSpPr>
            <p:cNvPr id="210" name="Group 44"/>
            <p:cNvGrpSpPr/>
            <p:nvPr/>
          </p:nvGrpSpPr>
          <p:grpSpPr>
            <a:xfrm>
              <a:off x="77760" y="0"/>
              <a:ext cx="9144000" cy="6858000"/>
              <a:chOff x="77760" y="0"/>
              <a:chExt cx="9144000" cy="6858000"/>
            </a:xfrm>
          </p:grpSpPr>
          <p:grpSp>
            <p:nvGrpSpPr>
              <p:cNvPr id="211" name="Group 4"/>
              <p:cNvGrpSpPr/>
              <p:nvPr/>
            </p:nvGrpSpPr>
            <p:grpSpPr>
              <a:xfrm>
                <a:off x="77760" y="0"/>
                <a:ext cx="2514240" cy="6857640"/>
                <a:chOff x="77760" y="0"/>
                <a:chExt cx="2514240" cy="6857640"/>
              </a:xfrm>
            </p:grpSpPr>
            <p:sp>
              <p:nvSpPr>
                <p:cNvPr id="212" name="Rectangle 112"/>
                <p:cNvSpPr/>
                <p:nvPr/>
              </p:nvSpPr>
              <p:spPr>
                <a:xfrm>
                  <a:off x="99216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13" name="Rectangle 2"/>
                <p:cNvSpPr/>
                <p:nvPr/>
              </p:nvSpPr>
              <p:spPr>
                <a:xfrm>
                  <a:off x="7776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14" name="Rectangle 3"/>
                <p:cNvSpPr/>
                <p:nvPr/>
              </p:nvSpPr>
              <p:spPr>
                <a:xfrm>
                  <a:off x="30636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215" name="Group 5"/>
              <p:cNvGrpSpPr/>
              <p:nvPr/>
            </p:nvGrpSpPr>
            <p:grpSpPr>
              <a:xfrm>
                <a:off x="500400" y="0"/>
                <a:ext cx="2514240" cy="6857640"/>
                <a:chOff x="500400" y="0"/>
                <a:chExt cx="2514240" cy="6857640"/>
              </a:xfrm>
            </p:grpSpPr>
            <p:sp>
              <p:nvSpPr>
                <p:cNvPr id="216" name="Rectangle 109"/>
                <p:cNvSpPr/>
                <p:nvPr/>
              </p:nvSpPr>
              <p:spPr>
                <a:xfrm>
                  <a:off x="14148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17" name="Rectangle 110"/>
                <p:cNvSpPr/>
                <p:nvPr/>
              </p:nvSpPr>
              <p:spPr>
                <a:xfrm>
                  <a:off x="50040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18" name="Rectangle 111"/>
                <p:cNvSpPr/>
                <p:nvPr/>
              </p:nvSpPr>
              <p:spPr>
                <a:xfrm>
                  <a:off x="7290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219" name="Group 9"/>
              <p:cNvGrpSpPr/>
              <p:nvPr/>
            </p:nvGrpSpPr>
            <p:grpSpPr>
              <a:xfrm>
                <a:off x="6707520" y="360"/>
                <a:ext cx="2514240" cy="6857640"/>
                <a:chOff x="6707520" y="360"/>
                <a:chExt cx="2514240" cy="6857640"/>
              </a:xfrm>
            </p:grpSpPr>
            <p:sp>
              <p:nvSpPr>
                <p:cNvPr id="220" name="Rectangle 106"/>
                <p:cNvSpPr/>
                <p:nvPr/>
              </p:nvSpPr>
              <p:spPr>
                <a:xfrm rot="10800000">
                  <a:off x="6707520" y="36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21" name="Rectangle 107"/>
                <p:cNvSpPr/>
                <p:nvPr/>
              </p:nvSpPr>
              <p:spPr>
                <a:xfrm rot="10800000">
                  <a:off x="8764920" y="36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22" name="Rectangle 108"/>
                <p:cNvSpPr/>
                <p:nvPr/>
              </p:nvSpPr>
              <p:spPr>
                <a:xfrm rot="10800000">
                  <a:off x="8231400" y="36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223" name="Rectangle 103"/>
              <p:cNvSpPr/>
              <p:nvPr/>
            </p:nvSpPr>
            <p:spPr>
              <a:xfrm>
                <a:off x="3887640" y="0"/>
                <a:ext cx="28191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24" name="Rectangle 104"/>
              <p:cNvSpPr/>
              <p:nvPr/>
            </p:nvSpPr>
            <p:spPr>
              <a:xfrm>
                <a:off x="297324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25" name="Rectangle 105"/>
              <p:cNvSpPr/>
              <p:nvPr/>
            </p:nvSpPr>
            <p:spPr>
              <a:xfrm>
                <a:off x="320184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226" name="Freeform 43"/>
            <p:cNvSpPr/>
            <p:nvPr/>
          </p:nvSpPr>
          <p:spPr>
            <a:xfrm>
              <a:off x="65880" y="5034960"/>
              <a:ext cx="9143640" cy="1175400"/>
            </a:xfrm>
            <a:custGeom>
              <a:avLst/>
              <a:gdLst>
                <a:gd name="textAreaLeft" fmla="*/ 0 w 9143640"/>
                <a:gd name="textAreaRight" fmla="*/ 9144000 w 9143640"/>
                <a:gd name="textAreaTop" fmla="*/ 0 h 1175400"/>
                <a:gd name="textAreaBottom" fmla="*/ 1175760 h 1175400"/>
              </a:gdLst>
              <a:ahLst/>
              <a:rect l="textAreaLeft" t="textAreaTop" r="textAreaRight" b="textAreaBottom"/>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227" name="Freeform 44"/>
            <p:cNvSpPr/>
            <p:nvPr/>
          </p:nvSpPr>
          <p:spPr>
            <a:xfrm>
              <a:off x="65880" y="3467520"/>
              <a:ext cx="9143640" cy="890280"/>
            </a:xfrm>
            <a:custGeom>
              <a:avLst/>
              <a:gdLst>
                <a:gd name="textAreaLeft" fmla="*/ 0 w 9143640"/>
                <a:gd name="textAreaRight" fmla="*/ 9144000 w 9143640"/>
                <a:gd name="textAreaTop" fmla="*/ 0 h 890280"/>
                <a:gd name="textAreaBottom" fmla="*/ 890640 h 890280"/>
              </a:gdLst>
              <a:ahLst/>
              <a:rect l="textAreaLeft" t="textAreaTop" r="textAreaRight" b="textAreaBottom"/>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228" name="Freeform 45"/>
            <p:cNvSpPr/>
            <p:nvPr/>
          </p:nvSpPr>
          <p:spPr>
            <a:xfrm>
              <a:off x="54000" y="5640840"/>
              <a:ext cx="3004200" cy="1211040"/>
            </a:xfrm>
            <a:custGeom>
              <a:avLst/>
              <a:gdLst>
                <a:gd name="textAreaLeft" fmla="*/ 0 w 3004200"/>
                <a:gd name="textAreaRight" fmla="*/ 3004560 w 3004200"/>
                <a:gd name="textAreaTop" fmla="*/ 0 h 1211040"/>
                <a:gd name="textAreaBottom" fmla="*/ 1211400 h 1211040"/>
              </a:gdLst>
              <a:ahLst/>
              <a:rect l="textAreaLeft" t="textAreaTop" r="textAreaRight" b="textAreaBottom"/>
              <a:pathLst>
                <a:path w="3004457" h="1211283">
                  <a:moveTo>
                    <a:pt x="0" y="0"/>
                  </a:moveTo>
                  <a:cubicBezTo>
                    <a:pt x="1103415" y="501732"/>
                    <a:pt x="2206831" y="1003465"/>
                    <a:pt x="3004457" y="1211283"/>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229" name="Freeform 46"/>
            <p:cNvSpPr/>
            <p:nvPr/>
          </p:nvSpPr>
          <p:spPr>
            <a:xfrm>
              <a:off x="65880" y="5284440"/>
              <a:ext cx="9143640" cy="1478160"/>
            </a:xfrm>
            <a:custGeom>
              <a:avLst/>
              <a:gdLst>
                <a:gd name="textAreaLeft" fmla="*/ 0 w 9143640"/>
                <a:gd name="textAreaRight" fmla="*/ 9144000 w 9143640"/>
                <a:gd name="textAreaTop" fmla="*/ 0 h 1478160"/>
                <a:gd name="textAreaBottom" fmla="*/ 1478520 h 1478160"/>
              </a:gdLst>
              <a:ahLst/>
              <a:rect l="textAreaLeft" t="textAreaTop" r="textAreaRight" b="textAreaBottom"/>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230" name="Freeform 48"/>
            <p:cNvSpPr/>
            <p:nvPr/>
          </p:nvSpPr>
          <p:spPr>
            <a:xfrm>
              <a:off x="2215080" y="5132160"/>
              <a:ext cx="6982200" cy="1719720"/>
            </a:xfrm>
            <a:custGeom>
              <a:avLst/>
              <a:gdLst>
                <a:gd name="textAreaLeft" fmla="*/ 0 w 6982200"/>
                <a:gd name="textAreaRight" fmla="*/ 6982560 w 6982200"/>
                <a:gd name="textAreaTop" fmla="*/ 0 h 1719720"/>
                <a:gd name="textAreaBottom" fmla="*/ 1720080 h 1719720"/>
              </a:gdLst>
              <a:ahLst/>
              <a:rect l="textAreaLeft" t="textAreaTop" r="textAreaRight" b="textAreaBottom"/>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231" name="Hexagon 49"/>
            <p:cNvSpPr/>
            <p:nvPr/>
          </p:nvSpPr>
          <p:spPr>
            <a:xfrm rot="1800000">
              <a:off x="3073680" y="285912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32" name="Hexagon 50"/>
            <p:cNvSpPr/>
            <p:nvPr/>
          </p:nvSpPr>
          <p:spPr>
            <a:xfrm rot="1800000">
              <a:off x="379764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33" name="Hexagon 51"/>
            <p:cNvSpPr/>
            <p:nvPr/>
          </p:nvSpPr>
          <p:spPr>
            <a:xfrm rot="1800000">
              <a:off x="3807360" y="15922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34" name="Hexagon 52"/>
            <p:cNvSpPr/>
            <p:nvPr/>
          </p:nvSpPr>
          <p:spPr>
            <a:xfrm rot="1800000">
              <a:off x="3054600" y="325440"/>
              <a:ext cx="1600920" cy="1387800"/>
            </a:xfrm>
            <a:prstGeom prst="hexagon">
              <a:avLst>
                <a:gd name="adj" fmla="val 28544"/>
                <a:gd name="vf" fmla="val 115470"/>
              </a:avLst>
            </a:prstGeom>
            <a:solidFill>
              <a:schemeClr val="bg1">
                <a:alpha val="4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35" name="Hexagon 53"/>
            <p:cNvSpPr/>
            <p:nvPr/>
          </p:nvSpPr>
          <p:spPr>
            <a:xfrm rot="1800000">
              <a:off x="4540680" y="5383080"/>
              <a:ext cx="1600920" cy="1387800"/>
            </a:xfrm>
            <a:prstGeom prst="hexagon">
              <a:avLst>
                <a:gd name="adj" fmla="val 28544"/>
                <a:gd name="vf" fmla="val 115470"/>
              </a:avLst>
            </a:prstGeom>
            <a:solidFill>
              <a:schemeClr val="bg1">
                <a:alpha val="6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36" name="Freeform 54"/>
            <p:cNvSpPr/>
            <p:nvPr/>
          </p:nvSpPr>
          <p:spPr>
            <a:xfrm rot="1800000">
              <a:off x="-304560" y="4201200"/>
              <a:ext cx="1261080" cy="1387800"/>
            </a:xfrm>
            <a:custGeom>
              <a:avLst/>
              <a:gdLst>
                <a:gd name="textAreaLeft" fmla="*/ 0 w 1261080"/>
                <a:gd name="textAreaRight" fmla="*/ 1261440 w 1261080"/>
                <a:gd name="textAreaTop" fmla="*/ 0 h 1387800"/>
                <a:gd name="textAreaBottom" fmla="*/ 1388160 h 1387800"/>
              </a:gdLst>
              <a:ahLst/>
              <a:rect l="textAreaLeft" t="textAreaTop" r="textAreaRight" b="textAreaBottom"/>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37" name="Hexagon 55"/>
            <p:cNvSpPr/>
            <p:nvPr/>
          </p:nvSpPr>
          <p:spPr>
            <a:xfrm rot="1800000">
              <a:off x="101880" y="54021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38" name="Hexagon 56"/>
            <p:cNvSpPr/>
            <p:nvPr/>
          </p:nvSpPr>
          <p:spPr>
            <a:xfrm rot="1800000">
              <a:off x="130680" y="284940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39" name="Hexagon 57"/>
            <p:cNvSpPr/>
            <p:nvPr/>
          </p:nvSpPr>
          <p:spPr>
            <a:xfrm rot="1800000">
              <a:off x="854280" y="412596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40" name="Hexagon 58"/>
            <p:cNvSpPr/>
            <p:nvPr/>
          </p:nvSpPr>
          <p:spPr>
            <a:xfrm rot="1800000">
              <a:off x="1587960" y="541152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41" name="Hexagon 59"/>
            <p:cNvSpPr/>
            <p:nvPr/>
          </p:nvSpPr>
          <p:spPr>
            <a:xfrm rot="1800000">
              <a:off x="1607040" y="285912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42" name="Hexagon 94"/>
            <p:cNvSpPr/>
            <p:nvPr/>
          </p:nvSpPr>
          <p:spPr>
            <a:xfrm rot="1800000">
              <a:off x="873360" y="156348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43" name="Hexagon 95"/>
            <p:cNvSpPr/>
            <p:nvPr/>
          </p:nvSpPr>
          <p:spPr>
            <a:xfrm rot="1800000">
              <a:off x="6883920" y="4144680"/>
              <a:ext cx="1600920" cy="138780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44" name="Hexagon 96"/>
            <p:cNvSpPr/>
            <p:nvPr/>
          </p:nvSpPr>
          <p:spPr>
            <a:xfrm rot="1800000">
              <a:off x="7626600" y="5421240"/>
              <a:ext cx="1600920" cy="138780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45" name="Hexagon 97"/>
            <p:cNvSpPr/>
            <p:nvPr/>
          </p:nvSpPr>
          <p:spPr>
            <a:xfrm rot="1800000">
              <a:off x="7626600" y="2868480"/>
              <a:ext cx="1600920" cy="138780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46" name="Freeform 98"/>
            <p:cNvSpPr/>
            <p:nvPr/>
          </p:nvSpPr>
          <p:spPr>
            <a:xfrm rot="1800000">
              <a:off x="8384040" y="4055400"/>
              <a:ext cx="1243080" cy="1387800"/>
            </a:xfrm>
            <a:custGeom>
              <a:avLst/>
              <a:gdLst>
                <a:gd name="textAreaLeft" fmla="*/ 0 w 1243080"/>
                <a:gd name="textAreaRight" fmla="*/ 1243440 w 1243080"/>
                <a:gd name="textAreaTop" fmla="*/ 0 h 1387800"/>
                <a:gd name="textAreaBottom" fmla="*/ 1388160 h 1387800"/>
              </a:gdLst>
              <a:ahLst/>
              <a:rect l="textAreaLeft" t="textAreaTop" r="textAreaRight" b="textAreaBottom"/>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47" name="Freeform 99"/>
            <p:cNvSpPr/>
            <p:nvPr/>
          </p:nvSpPr>
          <p:spPr>
            <a:xfrm rot="1800000">
              <a:off x="8384040" y="1511280"/>
              <a:ext cx="1241640" cy="1388520"/>
            </a:xfrm>
            <a:custGeom>
              <a:avLst/>
              <a:gdLst>
                <a:gd name="textAreaLeft" fmla="*/ 0 w 1241640"/>
                <a:gd name="textAreaRight" fmla="*/ 1242000 w 1241640"/>
                <a:gd name="textAreaTop" fmla="*/ 0 h 1388520"/>
                <a:gd name="textAreaBottom" fmla="*/ 1388880 h 1388520"/>
              </a:gdLst>
              <a:ahLst/>
              <a:rect l="textAreaLeft" t="textAreaTop" r="textAreaRight" b="textAreaBottom"/>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248" name="Rectangle 65"/>
          <p:cNvSpPr/>
          <p:nvPr/>
        </p:nvSpPr>
        <p:spPr>
          <a:xfrm>
            <a:off x="457200" y="333360"/>
            <a:ext cx="8229240" cy="6185160"/>
          </a:xfrm>
          <a:prstGeom prst="rect">
            <a:avLst/>
          </a:prstGeom>
          <a:solidFill>
            <a:schemeClr val="bg1"/>
          </a:solidFill>
          <a:ln w="635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49" name="Rectangle 69"/>
          <p:cNvSpPr/>
          <p:nvPr/>
        </p:nvSpPr>
        <p:spPr>
          <a:xfrm>
            <a:off x="4561200" y="-21600"/>
            <a:ext cx="3678840" cy="698760"/>
          </a:xfrm>
          <a:prstGeom prst="rect">
            <a:avLst/>
          </a:prstGeom>
          <a:solidFill>
            <a:srgbClr val="f5f5f5"/>
          </a:solidFill>
          <a:ln>
            <a:solidFill>
              <a:srgbClr val="caf278">
                <a:lumMod val="50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50" name="Rectangle 70"/>
          <p:cNvSpPr/>
          <p:nvPr/>
        </p:nvSpPr>
        <p:spPr>
          <a:xfrm>
            <a:off x="4649040" y="-21600"/>
            <a:ext cx="3504960" cy="623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51" name="PlaceHolder 1"/>
          <p:cNvSpPr>
            <a:spLocks noGrp="1"/>
          </p:cNvSpPr>
          <p:nvPr>
            <p:ph type="dt" idx="7"/>
          </p:nvPr>
        </p:nvSpPr>
        <p:spPr>
          <a:xfrm>
            <a:off x="5997240" y="22464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rgbClr val="fefefe"/>
                </a:solidFill>
                <a:latin typeface="Century Gothic"/>
              </a:defRPr>
            </a:lvl1pPr>
          </a:lstStyle>
          <a:p>
            <a:pPr indent="0" algn="r" defTabSz="914400">
              <a:lnSpc>
                <a:spcPct val="100000"/>
              </a:lnSpc>
              <a:buNone/>
            </a:pPr>
            <a:r>
              <a:rPr b="0" lang="en-US" sz="1200" spc="-1" strike="noStrike">
                <a:solidFill>
                  <a:srgbClr val="fefefe"/>
                </a:solidFill>
                <a:latin typeface="Century Gothic"/>
              </a:rPr>
              <a:t>&lt;date/time&gt;</a:t>
            </a:r>
            <a:endParaRPr b="0" lang="en-US" sz="1200" spc="-1" strike="noStrike">
              <a:solidFill>
                <a:srgbClr val="000000"/>
              </a:solidFill>
              <a:latin typeface="Times New Roman"/>
            </a:endParaRPr>
          </a:p>
        </p:txBody>
      </p:sp>
      <p:sp>
        <p:nvSpPr>
          <p:cNvPr id="252" name="PlaceHolder 2"/>
          <p:cNvSpPr>
            <a:spLocks noGrp="1"/>
          </p:cNvSpPr>
          <p:nvPr>
            <p:ph type="ftr" idx="8"/>
          </p:nvPr>
        </p:nvSpPr>
        <p:spPr>
          <a:xfrm>
            <a:off x="4641480" y="5852160"/>
            <a:ext cx="35017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53" name="PlaceHolder 3"/>
          <p:cNvSpPr>
            <a:spLocks noGrp="1"/>
          </p:cNvSpPr>
          <p:nvPr>
            <p:ph type="sldNum" idx="9"/>
          </p:nvPr>
        </p:nvSpPr>
        <p:spPr>
          <a:xfrm>
            <a:off x="4649040" y="224640"/>
            <a:ext cx="13316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rgbClr val="fefefe"/>
                </a:solidFill>
                <a:latin typeface="Century Gothic"/>
              </a:defRPr>
            </a:lvl1pPr>
          </a:lstStyle>
          <a:p>
            <a:pPr indent="0" defTabSz="914400">
              <a:lnSpc>
                <a:spcPct val="100000"/>
              </a:lnSpc>
              <a:buNone/>
            </a:pPr>
            <a:fld id="{57A83C06-D4B7-44EF-A937-79082E69559F}" type="slidenum">
              <a:rPr b="0" lang="en-US" sz="1200" spc="-1" strike="noStrike">
                <a:solidFill>
                  <a:srgbClr val="fefefe"/>
                </a:solidFill>
                <a:latin typeface="Century Gothic"/>
              </a:rPr>
              <a:t>&lt;number&gt;</a:t>
            </a:fld>
            <a:endParaRPr b="0" lang="en-US" sz="1200" spc="-1" strike="noStrike">
              <a:solidFill>
                <a:srgbClr val="000000"/>
              </a:solidFill>
              <a:latin typeface="Times New Roman"/>
            </a:endParaRPr>
          </a:p>
        </p:txBody>
      </p:sp>
      <p:sp>
        <p:nvSpPr>
          <p:cNvPr id="25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Century Gothic"/>
              </a:rPr>
              <a:t>C</a:t>
            </a:r>
            <a:r>
              <a:rPr b="0" lang="en-US" sz="1800" spc="-1" strike="noStrike">
                <a:solidFill>
                  <a:schemeClr val="dk1"/>
                </a:solidFill>
                <a:latin typeface="Century Gothic"/>
              </a:rPr>
              <a:t>l</a:t>
            </a:r>
            <a:r>
              <a:rPr b="0" lang="en-US" sz="1800" spc="-1" strike="noStrike">
                <a:solidFill>
                  <a:schemeClr val="dk1"/>
                </a:solidFill>
                <a:latin typeface="Century Gothic"/>
              </a:rPr>
              <a:t>i</a:t>
            </a:r>
            <a:r>
              <a:rPr b="0" lang="en-US" sz="1800" spc="-1" strike="noStrike">
                <a:solidFill>
                  <a:schemeClr val="dk1"/>
                </a:solidFill>
                <a:latin typeface="Century Gothic"/>
              </a:rPr>
              <a:t>c</a:t>
            </a:r>
            <a:r>
              <a:rPr b="0" lang="en-US" sz="1800" spc="-1" strike="noStrike">
                <a:solidFill>
                  <a:schemeClr val="dk1"/>
                </a:solidFill>
                <a:latin typeface="Century Gothic"/>
              </a:rPr>
              <a:t>k</a:t>
            </a:r>
            <a:r>
              <a:rPr b="0" lang="en-US" sz="1800" spc="-1" strike="noStrike">
                <a:solidFill>
                  <a:schemeClr val="dk1"/>
                </a:solidFill>
                <a:latin typeface="Century Gothic"/>
              </a:rPr>
              <a:t> </a:t>
            </a:r>
            <a:r>
              <a:rPr b="0" lang="en-US" sz="1800" spc="-1" strike="noStrike">
                <a:solidFill>
                  <a:schemeClr val="dk1"/>
                </a:solidFill>
                <a:latin typeface="Century Gothic"/>
              </a:rPr>
              <a:t>t</a:t>
            </a:r>
            <a:r>
              <a:rPr b="0" lang="en-US" sz="1800" spc="-1" strike="noStrike">
                <a:solidFill>
                  <a:schemeClr val="dk1"/>
                </a:solidFill>
                <a:latin typeface="Century Gothic"/>
              </a:rPr>
              <a:t>o</a:t>
            </a:r>
            <a:r>
              <a:rPr b="0" lang="en-US" sz="1800" spc="-1" strike="noStrike">
                <a:solidFill>
                  <a:schemeClr val="dk1"/>
                </a:solidFill>
                <a:latin typeface="Century Gothic"/>
              </a:rPr>
              <a:t> </a:t>
            </a:r>
            <a:r>
              <a:rPr b="0" lang="en-US" sz="1800" spc="-1" strike="noStrike">
                <a:solidFill>
                  <a:schemeClr val="dk1"/>
                </a:solidFill>
                <a:latin typeface="Century Gothic"/>
              </a:rPr>
              <a:t>e</a:t>
            </a:r>
            <a:r>
              <a:rPr b="0" lang="en-US" sz="1800" spc="-1" strike="noStrike">
                <a:solidFill>
                  <a:schemeClr val="dk1"/>
                </a:solidFill>
                <a:latin typeface="Century Gothic"/>
              </a:rPr>
              <a:t>d</a:t>
            </a:r>
            <a:r>
              <a:rPr b="0" lang="en-US" sz="1800" spc="-1" strike="noStrike">
                <a:solidFill>
                  <a:schemeClr val="dk1"/>
                </a:solidFill>
                <a:latin typeface="Century Gothic"/>
              </a:rPr>
              <a:t>i</a:t>
            </a:r>
            <a:r>
              <a:rPr b="0" lang="en-US" sz="1800" spc="-1" strike="noStrike">
                <a:solidFill>
                  <a:schemeClr val="dk1"/>
                </a:solidFill>
                <a:latin typeface="Century Gothic"/>
              </a:rPr>
              <a:t>t </a:t>
            </a:r>
            <a:r>
              <a:rPr b="0" lang="en-US" sz="1800" spc="-1" strike="noStrike">
                <a:solidFill>
                  <a:schemeClr val="dk1"/>
                </a:solidFill>
                <a:latin typeface="Century Gothic"/>
              </a:rPr>
              <a:t>t</a:t>
            </a:r>
            <a:r>
              <a:rPr b="0" lang="en-US" sz="1800" spc="-1" strike="noStrike">
                <a:solidFill>
                  <a:schemeClr val="dk1"/>
                </a:solidFill>
                <a:latin typeface="Century Gothic"/>
              </a:rPr>
              <a:t>h</a:t>
            </a:r>
            <a:r>
              <a:rPr b="0" lang="en-US" sz="1800" spc="-1" strike="noStrike">
                <a:solidFill>
                  <a:schemeClr val="dk1"/>
                </a:solidFill>
                <a:latin typeface="Century Gothic"/>
              </a:rPr>
              <a:t>e</a:t>
            </a:r>
            <a:r>
              <a:rPr b="0" lang="en-US" sz="1800" spc="-1" strike="noStrike">
                <a:solidFill>
                  <a:schemeClr val="dk1"/>
                </a:solidFill>
                <a:latin typeface="Century Gothic"/>
              </a:rPr>
              <a:t> </a:t>
            </a:r>
            <a:r>
              <a:rPr b="0" lang="en-US" sz="1800" spc="-1" strike="noStrike">
                <a:solidFill>
                  <a:schemeClr val="dk1"/>
                </a:solidFill>
                <a:latin typeface="Century Gothic"/>
              </a:rPr>
              <a:t>t</a:t>
            </a:r>
            <a:r>
              <a:rPr b="0" lang="en-US" sz="1800" spc="-1" strike="noStrike">
                <a:solidFill>
                  <a:schemeClr val="dk1"/>
                </a:solidFill>
                <a:latin typeface="Century Gothic"/>
              </a:rPr>
              <a:t>i</a:t>
            </a:r>
            <a:r>
              <a:rPr b="0" lang="en-US" sz="1800" spc="-1" strike="noStrike">
                <a:solidFill>
                  <a:schemeClr val="dk1"/>
                </a:solidFill>
                <a:latin typeface="Century Gothic"/>
              </a:rPr>
              <a:t>t</a:t>
            </a:r>
            <a:r>
              <a:rPr b="0" lang="en-US" sz="1800" spc="-1" strike="noStrike">
                <a:solidFill>
                  <a:schemeClr val="dk1"/>
                </a:solidFill>
                <a:latin typeface="Century Gothic"/>
              </a:rPr>
              <a:t>l</a:t>
            </a:r>
            <a:r>
              <a:rPr b="0" lang="en-US" sz="1800" spc="-1" strike="noStrike">
                <a:solidFill>
                  <a:schemeClr val="dk1"/>
                </a:solidFill>
                <a:latin typeface="Century Gothic"/>
              </a:rPr>
              <a:t>e</a:t>
            </a:r>
            <a:r>
              <a:rPr b="0" lang="en-US" sz="1800" spc="-1" strike="noStrike">
                <a:solidFill>
                  <a:schemeClr val="dk1"/>
                </a:solidFill>
                <a:latin typeface="Century Gothic"/>
              </a:rPr>
              <a:t> </a:t>
            </a:r>
            <a:r>
              <a:rPr b="0" lang="en-US" sz="1800" spc="-1" strike="noStrike">
                <a:solidFill>
                  <a:schemeClr val="dk1"/>
                </a:solidFill>
                <a:latin typeface="Century Gothic"/>
              </a:rPr>
              <a:t>t</a:t>
            </a:r>
            <a:r>
              <a:rPr b="0" lang="en-US" sz="1800" spc="-1" strike="noStrike">
                <a:solidFill>
                  <a:schemeClr val="dk1"/>
                </a:solidFill>
                <a:latin typeface="Century Gothic"/>
              </a:rPr>
              <a:t>e</a:t>
            </a:r>
            <a:r>
              <a:rPr b="0" lang="en-US" sz="1800" spc="-1" strike="noStrike">
                <a:solidFill>
                  <a:schemeClr val="dk1"/>
                </a:solidFill>
                <a:latin typeface="Century Gothic"/>
              </a:rPr>
              <a:t>x</a:t>
            </a:r>
            <a:r>
              <a:rPr b="0" lang="en-US" sz="1800" spc="-1" strike="noStrike">
                <a:solidFill>
                  <a:schemeClr val="dk1"/>
                </a:solidFill>
                <a:latin typeface="Century Gothic"/>
              </a:rPr>
              <a:t>t </a:t>
            </a:r>
            <a:r>
              <a:rPr b="0" lang="en-US" sz="1800" spc="-1" strike="noStrike">
                <a:solidFill>
                  <a:schemeClr val="dk1"/>
                </a:solidFill>
                <a:latin typeface="Century Gothic"/>
              </a:rPr>
              <a:t>f</a:t>
            </a:r>
            <a:r>
              <a:rPr b="0" lang="en-US" sz="1800" spc="-1" strike="noStrike">
                <a:solidFill>
                  <a:schemeClr val="dk1"/>
                </a:solidFill>
                <a:latin typeface="Century Gothic"/>
              </a:rPr>
              <a:t>o</a:t>
            </a:r>
            <a:r>
              <a:rPr b="0" lang="en-US" sz="1800" spc="-1" strike="noStrike">
                <a:solidFill>
                  <a:schemeClr val="dk1"/>
                </a:solidFill>
                <a:latin typeface="Century Gothic"/>
              </a:rPr>
              <a:t>r</a:t>
            </a:r>
            <a:r>
              <a:rPr b="0" lang="en-US" sz="1800" spc="-1" strike="noStrike">
                <a:solidFill>
                  <a:schemeClr val="dk1"/>
                </a:solidFill>
                <a:latin typeface="Century Gothic"/>
              </a:rPr>
              <a:t>m</a:t>
            </a:r>
            <a:r>
              <a:rPr b="0" lang="en-US" sz="1800" spc="-1" strike="noStrike">
                <a:solidFill>
                  <a:schemeClr val="dk1"/>
                </a:solidFill>
                <a:latin typeface="Century Gothic"/>
              </a:rPr>
              <a:t>a</a:t>
            </a:r>
            <a:r>
              <a:rPr b="0" lang="en-US" sz="1800" spc="-1" strike="noStrike">
                <a:solidFill>
                  <a:schemeClr val="dk1"/>
                </a:solidFill>
                <a:latin typeface="Century Gothic"/>
              </a:rPr>
              <a:t>t</a:t>
            </a:r>
            <a:endParaRPr b="0" lang="en-US" sz="1800" spc="-1" strike="noStrike">
              <a:solidFill>
                <a:schemeClr val="dk1"/>
              </a:solidFill>
              <a:latin typeface="Century Gothic"/>
            </a:endParaRPr>
          </a:p>
        </p:txBody>
      </p:sp>
      <p:sp>
        <p:nvSpPr>
          <p:cNvPr id="25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chemeClr val="dk2"/>
                </a:solidFill>
                <a:latin typeface="Century Gothic"/>
              </a:rPr>
              <a:t>Click to edit the outline text format</a:t>
            </a:r>
            <a:endParaRPr b="0" lang="en-US" sz="2400" spc="-1" strike="noStrike">
              <a:solidFill>
                <a:schemeClr val="dk2"/>
              </a:solidFill>
              <a:latin typeface="Century Gothic"/>
            </a:endParaRPr>
          </a:p>
          <a:p>
            <a:pPr lvl="1" marL="864000" indent="-324000">
              <a:spcBef>
                <a:spcPts val="1134"/>
              </a:spcBef>
              <a:buClr>
                <a:srgbClr val="000000"/>
              </a:buClr>
              <a:buSzPct val="75000"/>
              <a:buFont typeface="Symbol" charset="2"/>
              <a:buChar char=""/>
            </a:pPr>
            <a:r>
              <a:rPr b="0" lang="en-US" sz="2000" spc="-1" strike="noStrike">
                <a:solidFill>
                  <a:schemeClr val="dk2"/>
                </a:solidFill>
                <a:latin typeface="Century Gothic"/>
              </a:rPr>
              <a:t>Second Outline Level</a:t>
            </a:r>
            <a:endParaRPr b="0" lang="en-US" sz="2000" spc="-1" strike="noStrike">
              <a:solidFill>
                <a:schemeClr val="dk2"/>
              </a:solidFill>
              <a:latin typeface="Century Gothic"/>
            </a:endParaRPr>
          </a:p>
          <a:p>
            <a:pPr lvl="2" marL="1296000" indent="-288000">
              <a:spcBef>
                <a:spcPts val="850"/>
              </a:spcBef>
              <a:buClr>
                <a:srgbClr val="000000"/>
              </a:buClr>
              <a:buSzPct val="45000"/>
              <a:buFont typeface="Wingdings" charset="2"/>
              <a:buChar char=""/>
            </a:pPr>
            <a:r>
              <a:rPr b="0" lang="en-US" sz="1800" spc="-1" strike="noStrike">
                <a:solidFill>
                  <a:schemeClr val="dk2"/>
                </a:solidFill>
                <a:latin typeface="Century Gothic"/>
              </a:rPr>
              <a:t>Third Outline Level</a:t>
            </a:r>
            <a:endParaRPr b="0" lang="en-US" sz="1800" spc="-1" strike="noStrike">
              <a:solidFill>
                <a:schemeClr val="dk2"/>
              </a:solidFill>
              <a:latin typeface="Century Gothic"/>
            </a:endParaRPr>
          </a:p>
          <a:p>
            <a:pPr lvl="3" marL="1728000" indent="-216000">
              <a:spcBef>
                <a:spcPts val="567"/>
              </a:spcBef>
              <a:buClr>
                <a:srgbClr val="000000"/>
              </a:buClr>
              <a:buSzPct val="75000"/>
              <a:buFont typeface="Symbol" charset="2"/>
              <a:buChar char=""/>
            </a:pPr>
            <a:r>
              <a:rPr b="0" lang="en-US" sz="1600" spc="-1" strike="noStrike">
                <a:solidFill>
                  <a:schemeClr val="dk2"/>
                </a:solidFill>
                <a:latin typeface="Century Gothic"/>
              </a:rPr>
              <a:t>Fourth Outline Level</a:t>
            </a:r>
            <a:endParaRPr b="0" lang="en-US" sz="1600" spc="-1" strike="noStrike">
              <a:solidFill>
                <a:schemeClr val="dk2"/>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chemeClr val="dk2"/>
                </a:solidFill>
                <a:latin typeface="Century Gothic"/>
              </a:rPr>
              <a:t>Fifth Outline Level</a:t>
            </a:r>
            <a:endParaRPr b="0" lang="en-US" sz="2000" spc="-1" strike="noStrike">
              <a:solidFill>
                <a:schemeClr val="dk2"/>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chemeClr val="dk2"/>
                </a:solidFill>
                <a:latin typeface="Century Gothic"/>
              </a:rPr>
              <a:t>Sixth Outline Level</a:t>
            </a:r>
            <a:endParaRPr b="0" lang="en-US" sz="2000" spc="-1" strike="noStrike">
              <a:solidFill>
                <a:schemeClr val="dk2"/>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chemeClr val="dk2"/>
                </a:solidFill>
                <a:latin typeface="Century Gothic"/>
              </a:rPr>
              <a:t>Seventh Outline Level</a:t>
            </a:r>
            <a:endParaRPr b="0" lang="en-US" sz="2000" spc="-1" strike="noStrike">
              <a:solidFill>
                <a:schemeClr val="dk2"/>
              </a:solidFill>
              <a:latin typeface="Century Gothic"/>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hyperlink" Target="http://www.google.com/url?sa=i&amp;source=images&amp;cd=&amp;docid=7vTLBHskYVU-gM&amp;tbnid=CQvXKKCfm1Dk7M:&amp;ved=&amp;url=http://users.telenet.be/d.rijmenants/en/cryptography.htm&amp;ei=zi0kUo3VE9S6hAeOr4G4DA&amp;psig=AFQjCNFLfG9Tx74iwlyCGSD--rmWM5Exvw&amp;ust=1378189134409205" TargetMode="External"/><Relationship Id="rId2" Type="http://schemas.openxmlformats.org/officeDocument/2006/relationships/image" Target="../media/image2.gif"/><Relationship Id="rId3" Type="http://schemas.openxmlformats.org/officeDocument/2006/relationships/hyperlink" Target="http://www.google.com/url?sa=i&amp;source=images&amp;cd=&amp;cad=rja&amp;docid=M2AGulGtW_s-jM&amp;tbnid=cqEnAkw8q3-z4M:&amp;ved=0CAgQjRwwADgr&amp;url=http://www.mathstat.dal.ca/~dilcher/4116/&amp;ei=dDEkUoDmONKUhQfmuIGQDQ&amp;psig=AFQjCNG0S_qgFZ3EkqLLIb1gbXXnYLMkUQ&amp;ust=1378190069004058" TargetMode="External"/><Relationship Id="rId4" Type="http://schemas.openxmlformats.org/officeDocument/2006/relationships/hyperlink" Target="http://www.google.com/url?sa=i&amp;source=images&amp;cd=&amp;cad=rja&amp;docid=M2AGulGtW_s-jM&amp;tbnid=cqEnAkw8q3-z4M:&amp;ved=0CAgQjRwwADgr&amp;url=http://www.mathstat.dal.ca/~dilcher/4116/&amp;ei=dDEkUoDmONKUhQfmuIGQDQ&amp;psig=AFQjCNG0S_qgFZ3EkqLLIb1gbXXnYLMkUQ&amp;ust=1378190069004058" TargetMode="External"/><Relationship Id="rId5" Type="http://schemas.openxmlformats.org/officeDocument/2006/relationships/image" Target="../media/image3.gif"/><Relationship Id="rId6"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hyperlink" Target="http://en.wikipedia.org/wiki/Playfair_cipher" TargetMode="External"/><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www.google.com/url?sa=i&amp;source=images&amp;cd=&amp;cad=rja&amp;docid=tRXi-bIrKtDOFM&amp;tbnid=kP4l4Nj1wZWtfM:&amp;ved=0CAgQjRwwADgT&amp;url=http://www.cryptomuseum.com/crypto/vigenere/&amp;ei=31MkUo2XGOuT0QXBqoHoDA&amp;psig=AFQjCNFa3NiRgO5rKbhwV8kdj8pDWlZVhg&amp;ust=1378198879458942" TargetMode="External"/><Relationship Id="rId2" Type="http://schemas.openxmlformats.org/officeDocument/2006/relationships/image" Target="../media/image5.jpe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4733280" y="2925000"/>
            <a:ext cx="3313080" cy="2091600"/>
          </a:xfrm>
          <a:prstGeom prst="rect">
            <a:avLst/>
          </a:prstGeom>
          <a:noFill/>
          <a:ln w="0">
            <a:noFill/>
          </a:ln>
        </p:spPr>
        <p:txBody>
          <a:bodyPr lIns="91440" rIns="91440" tIns="45720" bIns="45720" anchor="b">
            <a:normAutofit fontScale="90555"/>
          </a:bodyPr>
          <a:p>
            <a:pPr indent="0" algn="ctr" defTabSz="914400">
              <a:lnSpc>
                <a:spcPct val="100000"/>
              </a:lnSpc>
              <a:buNone/>
            </a:pPr>
            <a:r>
              <a:rPr b="0" lang="en-US" sz="3600" spc="-1" strike="noStrike">
                <a:solidFill>
                  <a:schemeClr val="accent1"/>
                </a:solidFill>
                <a:latin typeface="Century Gothic"/>
              </a:rPr>
              <a:t>C</a:t>
            </a:r>
            <a:r>
              <a:rPr b="0" lang="en-US" sz="3600" spc="-1" strike="noStrike">
                <a:solidFill>
                  <a:schemeClr val="accent1"/>
                </a:solidFill>
                <a:latin typeface="Century Gothic"/>
              </a:rPr>
              <a:t>l</a:t>
            </a:r>
            <a:r>
              <a:rPr b="0" lang="en-US" sz="3600" spc="-1" strike="noStrike">
                <a:solidFill>
                  <a:schemeClr val="accent1"/>
                </a:solidFill>
                <a:latin typeface="Century Gothic"/>
              </a:rPr>
              <a:t>a</a:t>
            </a:r>
            <a:r>
              <a:rPr b="0" lang="en-US" sz="3600" spc="-1" strike="noStrike">
                <a:solidFill>
                  <a:schemeClr val="accent1"/>
                </a:solidFill>
                <a:latin typeface="Century Gothic"/>
              </a:rPr>
              <a:t>s</a:t>
            </a:r>
            <a:r>
              <a:rPr b="0" lang="en-US" sz="3600" spc="-1" strike="noStrike">
                <a:solidFill>
                  <a:schemeClr val="accent1"/>
                </a:solidFill>
                <a:latin typeface="Century Gothic"/>
              </a:rPr>
              <a:t>s</a:t>
            </a:r>
            <a:r>
              <a:rPr b="0" lang="en-US" sz="3600" spc="-1" strike="noStrike">
                <a:solidFill>
                  <a:schemeClr val="accent1"/>
                </a:solidFill>
                <a:latin typeface="Century Gothic"/>
              </a:rPr>
              <a:t>i</a:t>
            </a:r>
            <a:r>
              <a:rPr b="0" lang="en-US" sz="3600" spc="-1" strike="noStrike">
                <a:solidFill>
                  <a:schemeClr val="accent1"/>
                </a:solidFill>
                <a:latin typeface="Century Gothic"/>
              </a:rPr>
              <a:t>c</a:t>
            </a:r>
            <a:r>
              <a:rPr b="0" lang="en-US" sz="3600" spc="-1" strike="noStrike">
                <a:solidFill>
                  <a:schemeClr val="accent1"/>
                </a:solidFill>
                <a:latin typeface="Century Gothic"/>
              </a:rPr>
              <a:t>a</a:t>
            </a:r>
            <a:r>
              <a:rPr b="0" lang="en-US" sz="3600" spc="-1" strike="noStrike">
                <a:solidFill>
                  <a:schemeClr val="accent1"/>
                </a:solidFill>
                <a:latin typeface="Century Gothic"/>
              </a:rPr>
              <a:t>l</a:t>
            </a:r>
            <a:r>
              <a:rPr b="0" lang="en-US" sz="3600" spc="-1" strike="noStrike">
                <a:solidFill>
                  <a:schemeClr val="accent1"/>
                </a:solidFill>
                <a:latin typeface="Century Gothic"/>
              </a:rPr>
              <a:t> </a:t>
            </a:r>
            <a:r>
              <a:rPr b="0" lang="en-US" sz="3600" spc="-1" strike="noStrike">
                <a:solidFill>
                  <a:schemeClr val="accent1"/>
                </a:solidFill>
                <a:latin typeface="Century Gothic"/>
              </a:rPr>
              <a:t>E</a:t>
            </a:r>
            <a:r>
              <a:rPr b="0" lang="en-US" sz="3600" spc="-1" strike="noStrike">
                <a:solidFill>
                  <a:schemeClr val="accent1"/>
                </a:solidFill>
                <a:latin typeface="Century Gothic"/>
              </a:rPr>
              <a:t>n</a:t>
            </a:r>
            <a:r>
              <a:rPr b="0" lang="en-US" sz="3600" spc="-1" strike="noStrike">
                <a:solidFill>
                  <a:schemeClr val="accent1"/>
                </a:solidFill>
                <a:latin typeface="Century Gothic"/>
              </a:rPr>
              <a:t>c</a:t>
            </a:r>
            <a:r>
              <a:rPr b="0" lang="en-US" sz="3600" spc="-1" strike="noStrike">
                <a:solidFill>
                  <a:schemeClr val="accent1"/>
                </a:solidFill>
                <a:latin typeface="Century Gothic"/>
              </a:rPr>
              <a:t>r</a:t>
            </a:r>
            <a:r>
              <a:rPr b="0" lang="en-US" sz="3600" spc="-1" strike="noStrike">
                <a:solidFill>
                  <a:schemeClr val="accent1"/>
                </a:solidFill>
                <a:latin typeface="Century Gothic"/>
              </a:rPr>
              <a:t>y</a:t>
            </a:r>
            <a:r>
              <a:rPr b="0" lang="en-US" sz="3600" spc="-1" strike="noStrike">
                <a:solidFill>
                  <a:schemeClr val="accent1"/>
                </a:solidFill>
                <a:latin typeface="Century Gothic"/>
              </a:rPr>
              <a:t>p</a:t>
            </a:r>
            <a:r>
              <a:rPr b="0" lang="en-US" sz="3600" spc="-1" strike="noStrike">
                <a:solidFill>
                  <a:schemeClr val="accent1"/>
                </a:solidFill>
                <a:latin typeface="Century Gothic"/>
              </a:rPr>
              <a:t>t</a:t>
            </a:r>
            <a:r>
              <a:rPr b="0" lang="en-US" sz="3600" spc="-1" strike="noStrike">
                <a:solidFill>
                  <a:schemeClr val="accent1"/>
                </a:solidFill>
                <a:latin typeface="Century Gothic"/>
              </a:rPr>
              <a:t>i</a:t>
            </a:r>
            <a:r>
              <a:rPr b="0" lang="en-US" sz="3600" spc="-1" strike="noStrike">
                <a:solidFill>
                  <a:schemeClr val="accent1"/>
                </a:solidFill>
                <a:latin typeface="Century Gothic"/>
              </a:rPr>
              <a:t>o</a:t>
            </a:r>
            <a:r>
              <a:rPr b="0" lang="en-US" sz="3600" spc="-1" strike="noStrike">
                <a:solidFill>
                  <a:schemeClr val="accent1"/>
                </a:solidFill>
                <a:latin typeface="Century Gothic"/>
              </a:rPr>
              <a:t>n</a:t>
            </a:r>
            <a:r>
              <a:rPr b="0" lang="en-US" sz="3600" spc="-1" strike="noStrike">
                <a:solidFill>
                  <a:schemeClr val="accent1"/>
                </a:solidFill>
                <a:latin typeface="Century Gothic"/>
              </a:rPr>
              <a:t> </a:t>
            </a:r>
            <a:r>
              <a:rPr b="0" lang="en-US" sz="3600" spc="-1" strike="noStrike">
                <a:solidFill>
                  <a:schemeClr val="accent1"/>
                </a:solidFill>
                <a:latin typeface="Century Gothic"/>
              </a:rPr>
              <a:t>T</a:t>
            </a:r>
            <a:r>
              <a:rPr b="0" lang="en-US" sz="3600" spc="-1" strike="noStrike">
                <a:solidFill>
                  <a:schemeClr val="accent1"/>
                </a:solidFill>
                <a:latin typeface="Century Gothic"/>
              </a:rPr>
              <a:t>e</a:t>
            </a:r>
            <a:r>
              <a:rPr b="0" lang="en-US" sz="3600" spc="-1" strike="noStrike">
                <a:solidFill>
                  <a:schemeClr val="accent1"/>
                </a:solidFill>
                <a:latin typeface="Century Gothic"/>
              </a:rPr>
              <a:t>c</a:t>
            </a:r>
            <a:r>
              <a:rPr b="0" lang="en-US" sz="3600" spc="-1" strike="noStrike">
                <a:solidFill>
                  <a:schemeClr val="accent1"/>
                </a:solidFill>
                <a:latin typeface="Century Gothic"/>
              </a:rPr>
              <a:t>h</a:t>
            </a:r>
            <a:r>
              <a:rPr b="0" lang="en-US" sz="3600" spc="-1" strike="noStrike">
                <a:solidFill>
                  <a:schemeClr val="accent1"/>
                </a:solidFill>
                <a:latin typeface="Century Gothic"/>
              </a:rPr>
              <a:t>n</a:t>
            </a:r>
            <a:r>
              <a:rPr b="0" lang="en-US" sz="3600" spc="-1" strike="noStrike">
                <a:solidFill>
                  <a:schemeClr val="accent1"/>
                </a:solidFill>
                <a:latin typeface="Century Gothic"/>
              </a:rPr>
              <a:t>i</a:t>
            </a:r>
            <a:r>
              <a:rPr b="0" lang="en-US" sz="3600" spc="-1" strike="noStrike">
                <a:solidFill>
                  <a:schemeClr val="accent1"/>
                </a:solidFill>
                <a:latin typeface="Century Gothic"/>
              </a:rPr>
              <a:t>q</a:t>
            </a:r>
            <a:r>
              <a:rPr b="0" lang="en-US" sz="3600" spc="-1" strike="noStrike">
                <a:solidFill>
                  <a:schemeClr val="accent1"/>
                </a:solidFill>
                <a:latin typeface="Century Gothic"/>
              </a:rPr>
              <a:t>u</a:t>
            </a:r>
            <a:r>
              <a:rPr b="0" lang="en-US" sz="3600" spc="-1" strike="noStrike">
                <a:solidFill>
                  <a:schemeClr val="accent1"/>
                </a:solidFill>
                <a:latin typeface="Century Gothic"/>
              </a:rPr>
              <a:t>e</a:t>
            </a:r>
            <a:r>
              <a:rPr b="0" lang="en-US" sz="3600" spc="-1" strike="noStrike">
                <a:solidFill>
                  <a:schemeClr val="accent1"/>
                </a:solidFill>
                <a:latin typeface="Century Gothic"/>
              </a:rPr>
              <a:t>s</a:t>
            </a:r>
            <a:br>
              <a:rPr sz="3600"/>
            </a:br>
            <a:r>
              <a:rPr b="0" lang="en-US" sz="3600" spc="-1" strike="noStrike" u="sng">
                <a:solidFill>
                  <a:srgbClr val="ff0000"/>
                </a:solidFill>
                <a:uFillTx/>
                <a:latin typeface="Century Gothic"/>
              </a:rPr>
              <a:t>(</a:t>
            </a:r>
            <a:r>
              <a:rPr b="0" lang="en-US" sz="3600" spc="-1" strike="noStrike" u="sng">
                <a:solidFill>
                  <a:srgbClr val="ff0000"/>
                </a:solidFill>
                <a:uFillTx/>
                <a:latin typeface="Century Gothic"/>
              </a:rPr>
              <a:t>C</a:t>
            </a:r>
            <a:r>
              <a:rPr b="0" lang="en-US" sz="3600" spc="-1" strike="noStrike" u="sng">
                <a:solidFill>
                  <a:srgbClr val="ff0000"/>
                </a:solidFill>
                <a:uFillTx/>
                <a:latin typeface="Century Gothic"/>
              </a:rPr>
              <a:t>h</a:t>
            </a:r>
            <a:r>
              <a:rPr b="0" lang="en-US" sz="3600" spc="-1" strike="noStrike" u="sng">
                <a:solidFill>
                  <a:srgbClr val="ff0000"/>
                </a:solidFill>
                <a:uFillTx/>
                <a:latin typeface="Century Gothic"/>
              </a:rPr>
              <a:t>a</a:t>
            </a:r>
            <a:r>
              <a:rPr b="0" lang="en-US" sz="3600" spc="-1" strike="noStrike" u="sng">
                <a:solidFill>
                  <a:srgbClr val="ff0000"/>
                </a:solidFill>
                <a:uFillTx/>
                <a:latin typeface="Century Gothic"/>
              </a:rPr>
              <a:t>p</a:t>
            </a:r>
            <a:r>
              <a:rPr b="0" lang="en-US" sz="3600" spc="-1" strike="noStrike" u="sng">
                <a:solidFill>
                  <a:srgbClr val="ff0000"/>
                </a:solidFill>
                <a:uFillTx/>
                <a:latin typeface="Century Gothic"/>
              </a:rPr>
              <a:t>t</a:t>
            </a:r>
            <a:r>
              <a:rPr b="0" lang="en-US" sz="3600" spc="-1" strike="noStrike" u="sng">
                <a:solidFill>
                  <a:srgbClr val="ff0000"/>
                </a:solidFill>
                <a:uFillTx/>
                <a:latin typeface="Century Gothic"/>
              </a:rPr>
              <a:t>e</a:t>
            </a:r>
            <a:r>
              <a:rPr b="0" lang="en-US" sz="3600" spc="-1" strike="noStrike" u="sng">
                <a:solidFill>
                  <a:srgbClr val="ff0000"/>
                </a:solidFill>
                <a:uFillTx/>
                <a:latin typeface="Century Gothic"/>
              </a:rPr>
              <a:t>r</a:t>
            </a:r>
            <a:r>
              <a:rPr b="0" lang="en-US" sz="3600" spc="-1" strike="noStrike" u="sng">
                <a:solidFill>
                  <a:srgbClr val="ff0000"/>
                </a:solidFill>
                <a:uFillTx/>
                <a:latin typeface="Century Gothic"/>
              </a:rPr>
              <a:t> </a:t>
            </a:r>
            <a:r>
              <a:rPr b="0" lang="en-US" sz="3600" spc="-1" strike="noStrike" u="sng">
                <a:solidFill>
                  <a:srgbClr val="ff0000"/>
                </a:solidFill>
                <a:uFillTx/>
                <a:latin typeface="Century Gothic"/>
              </a:rPr>
              <a:t>2</a:t>
            </a:r>
            <a:r>
              <a:rPr b="0" lang="en-US" sz="3600" spc="-1" strike="noStrike" u="sng">
                <a:solidFill>
                  <a:srgbClr val="ff0000"/>
                </a:solidFill>
                <a:uFillTx/>
                <a:latin typeface="Century Gothic"/>
              </a:rPr>
              <a:t>)</a:t>
            </a:r>
            <a:endParaRPr b="0" lang="en-US" sz="3600" spc="-1" strike="noStrike">
              <a:solidFill>
                <a:schemeClr val="dk1"/>
              </a:solidFill>
              <a:latin typeface="Century Gothic"/>
            </a:endParaRPr>
          </a:p>
        </p:txBody>
      </p:sp>
      <p:sp>
        <p:nvSpPr>
          <p:cNvPr id="299" name="PlaceHolder 2"/>
          <p:cNvSpPr>
            <a:spLocks noGrp="1"/>
          </p:cNvSpPr>
          <p:nvPr>
            <p:ph type="subTitle"/>
          </p:nvPr>
        </p:nvSpPr>
        <p:spPr>
          <a:xfrm>
            <a:off x="4733280" y="4421160"/>
            <a:ext cx="3309480" cy="1260360"/>
          </a:xfrm>
          <a:prstGeom prst="rect">
            <a:avLst/>
          </a:prstGeom>
          <a:noFill/>
          <a:ln w="0">
            <a:noFill/>
          </a:ln>
        </p:spPr>
        <p:txBody>
          <a:bodyPr lIns="91440" rIns="91440" tIns="45720" bIns="45720" anchor="t">
            <a:normAutofit fontScale="93333"/>
          </a:bodyPr>
          <a:p>
            <a:pPr indent="0" defTabSz="914400">
              <a:lnSpc>
                <a:spcPct val="100000"/>
              </a:lnSpc>
              <a:spcBef>
                <a:spcPts val="360"/>
              </a:spcBef>
              <a:buNone/>
              <a:tabLst>
                <a:tab algn="l" pos="0"/>
              </a:tabLst>
            </a:pPr>
            <a:endParaRPr b="0" lang="en-US" sz="1800" spc="-1" strike="noStrike">
              <a:solidFill>
                <a:srgbClr val="000000"/>
              </a:solidFill>
              <a:latin typeface="Arial"/>
            </a:endParaRPr>
          </a:p>
          <a:p>
            <a:pPr indent="0" defTabSz="914400">
              <a:lnSpc>
                <a:spcPct val="100000"/>
              </a:lnSpc>
              <a:spcBef>
                <a:spcPts val="360"/>
              </a:spcBef>
              <a:buNone/>
              <a:tabLst>
                <a:tab algn="l" pos="0"/>
              </a:tabLst>
            </a:pPr>
            <a:endParaRPr b="0" lang="en-US" sz="1800" spc="-1" strike="noStrike">
              <a:solidFill>
                <a:srgbClr val="000000"/>
              </a:solidFill>
              <a:latin typeface="Arial"/>
            </a:endParaRPr>
          </a:p>
          <a:p>
            <a:pPr indent="0" defTabSz="914400">
              <a:lnSpc>
                <a:spcPct val="100000"/>
              </a:lnSpc>
              <a:spcBef>
                <a:spcPts val="360"/>
              </a:spcBef>
              <a:buNone/>
              <a:tabLst>
                <a:tab algn="l" pos="0"/>
              </a:tabLst>
            </a:pPr>
            <a:endParaRPr b="0" lang="en-US" sz="1800" spc="-1" strike="noStrike">
              <a:solidFill>
                <a:srgbClr val="000000"/>
              </a:solidFill>
              <a:latin typeface="Arial"/>
            </a:endParaRPr>
          </a:p>
          <a:p>
            <a:pPr indent="0" algn="ctr" defTabSz="914400">
              <a:lnSpc>
                <a:spcPct val="100000"/>
              </a:lnSpc>
              <a:spcBef>
                <a:spcPts val="360"/>
              </a:spcBef>
              <a:buNone/>
              <a:tabLst>
                <a:tab algn="l" pos="0"/>
              </a:tabLst>
            </a:pPr>
            <a:r>
              <a:rPr b="0" lang="en-US" sz="1800" spc="-1" strike="noStrike">
                <a:solidFill>
                  <a:srgbClr val="424242"/>
                </a:solidFill>
                <a:latin typeface="Century Gothic"/>
              </a:rPr>
              <a:t>D</a:t>
            </a:r>
            <a:r>
              <a:rPr b="0" lang="en-US" sz="1800" spc="-1" strike="noStrike">
                <a:solidFill>
                  <a:srgbClr val="424242"/>
                </a:solidFill>
                <a:latin typeface="Century Gothic"/>
              </a:rPr>
              <a:t>r</a:t>
            </a:r>
            <a:r>
              <a:rPr b="0" lang="en-US" sz="1800" spc="-1" strike="noStrike">
                <a:solidFill>
                  <a:srgbClr val="424242"/>
                </a:solidFill>
                <a:latin typeface="Century Gothic"/>
              </a:rPr>
              <a:t>. </a:t>
            </a:r>
            <a:r>
              <a:rPr b="0" lang="en-US" sz="1800" spc="-1" strike="noStrike">
                <a:solidFill>
                  <a:srgbClr val="424242"/>
                </a:solidFill>
                <a:latin typeface="Century Gothic"/>
              </a:rPr>
              <a:t>A</a:t>
            </a:r>
            <a:r>
              <a:rPr b="0" lang="en-US" sz="1800" spc="-1" strike="noStrike">
                <a:solidFill>
                  <a:srgbClr val="424242"/>
                </a:solidFill>
                <a:latin typeface="Century Gothic"/>
              </a:rPr>
              <a:t>r</a:t>
            </a:r>
            <a:r>
              <a:rPr b="0" lang="en-US" sz="1800" spc="-1" strike="noStrike">
                <a:solidFill>
                  <a:srgbClr val="424242"/>
                </a:solidFill>
                <a:latin typeface="Century Gothic"/>
              </a:rPr>
              <a:t>s</a:t>
            </a:r>
            <a:r>
              <a:rPr b="0" lang="en-US" sz="1800" spc="-1" strike="noStrike">
                <a:solidFill>
                  <a:srgbClr val="424242"/>
                </a:solidFill>
                <a:latin typeface="Century Gothic"/>
              </a:rPr>
              <a:t>h</a:t>
            </a:r>
            <a:r>
              <a:rPr b="0" lang="en-US" sz="1800" spc="-1" strike="noStrike">
                <a:solidFill>
                  <a:srgbClr val="424242"/>
                </a:solidFill>
                <a:latin typeface="Century Gothic"/>
              </a:rPr>
              <a:t>a</a:t>
            </a:r>
            <a:r>
              <a:rPr b="0" lang="en-US" sz="1800" spc="-1" strike="noStrike">
                <a:solidFill>
                  <a:srgbClr val="424242"/>
                </a:solidFill>
                <a:latin typeface="Century Gothic"/>
              </a:rPr>
              <a:t>d</a:t>
            </a:r>
            <a:r>
              <a:rPr b="0" lang="en-US" sz="1800" spc="-1" strike="noStrike">
                <a:solidFill>
                  <a:srgbClr val="424242"/>
                </a:solidFill>
                <a:latin typeface="Century Gothic"/>
              </a:rPr>
              <a:t> </a:t>
            </a:r>
            <a:r>
              <a:rPr b="0" lang="en-US" sz="1800" spc="-1" strike="noStrike">
                <a:solidFill>
                  <a:srgbClr val="424242"/>
                </a:solidFill>
                <a:latin typeface="Century Gothic"/>
              </a:rPr>
              <a:t>F</a:t>
            </a:r>
            <a:r>
              <a:rPr b="0" lang="en-US" sz="1800" spc="-1" strike="noStrike">
                <a:solidFill>
                  <a:srgbClr val="424242"/>
                </a:solidFill>
                <a:latin typeface="Century Gothic"/>
              </a:rPr>
              <a:t>a</a:t>
            </a:r>
            <a:r>
              <a:rPr b="0" lang="en-US" sz="1800" spc="-1" strike="noStrike">
                <a:solidFill>
                  <a:srgbClr val="424242"/>
                </a:solidFill>
                <a:latin typeface="Century Gothic"/>
              </a:rPr>
              <a:t>r</a:t>
            </a:r>
            <a:r>
              <a:rPr b="0" lang="en-US" sz="1800" spc="-1" strike="noStrike">
                <a:solidFill>
                  <a:srgbClr val="424242"/>
                </a:solidFill>
                <a:latin typeface="Century Gothic"/>
              </a:rPr>
              <a:t>h</a:t>
            </a:r>
            <a:r>
              <a:rPr b="0" lang="en-US" sz="1800" spc="-1" strike="noStrike">
                <a:solidFill>
                  <a:srgbClr val="424242"/>
                </a:solidFill>
                <a:latin typeface="Century Gothic"/>
              </a:rPr>
              <a:t>a</a:t>
            </a:r>
            <a:r>
              <a:rPr b="0" lang="en-US" sz="1800" spc="-1" strike="noStrike">
                <a:solidFill>
                  <a:srgbClr val="424242"/>
                </a:solidFill>
                <a:latin typeface="Century Gothic"/>
              </a:rPr>
              <a:t>d</a:t>
            </a:r>
            <a:endParaRPr b="0" lang="en-US" sz="1800" spc="-1" strike="noStrike">
              <a:solidFill>
                <a:srgbClr val="000000"/>
              </a:solidFill>
              <a:latin typeface="Arial"/>
            </a:endParaRPr>
          </a:p>
        </p:txBody>
      </p:sp>
      <p:pic>
        <p:nvPicPr>
          <p:cNvPr id="300" name="Picture 2" descr="http://users.telenet.be/d.rijmenants/pics/codewheel.gif">
            <a:hlinkClick r:id="rId1"/>
          </p:cNvPr>
          <p:cNvPicPr/>
          <p:nvPr/>
        </p:nvPicPr>
        <p:blipFill>
          <a:blip r:embed="rId2"/>
          <a:stretch/>
        </p:blipFill>
        <p:spPr>
          <a:xfrm>
            <a:off x="4572000" y="-30600"/>
            <a:ext cx="3668760" cy="2671560"/>
          </a:xfrm>
          <a:prstGeom prst="rect">
            <a:avLst/>
          </a:prstGeom>
          <a:ln w="0">
            <a:noFill/>
          </a:ln>
        </p:spPr>
      </p:pic>
      <p:sp>
        <p:nvSpPr>
          <p:cNvPr id="301" name="AutoShape 4">
            <a:hlinkClick r:id="rId3"/>
          </p:cNvPr>
          <p:cNvSpPr/>
          <p:nvPr/>
        </p:nvSpPr>
        <p:spPr>
          <a:xfrm>
            <a:off x="155520" y="-1538280"/>
            <a:ext cx="2857320" cy="3219120"/>
          </a:xfrm>
          <a:prstGeom prst="rect">
            <a:avLst/>
          </a:prstGeom>
          <a:noFill/>
          <a:ln w="0">
            <a:noFill/>
          </a:ln>
        </p:spPr>
        <p:style>
          <a:lnRef idx="0"/>
          <a:fillRef idx="0"/>
          <a:effectRef idx="0"/>
          <a:fontRef idx="minor"/>
        </p:style>
        <p:txBody>
          <a:bodyPr numCol="1" spcCol="0" anchor="t">
            <a:noAutofit/>
          </a:bodyPr>
          <a:p>
            <a:pPr defTabSz="914400">
              <a:lnSpc>
                <a:spcPct val="100000"/>
              </a:lnSpc>
            </a:pPr>
            <a:endParaRPr b="0" lang="en-US" sz="1800" spc="-1" strike="noStrike">
              <a:solidFill>
                <a:schemeClr val="dk1"/>
              </a:solidFill>
              <a:latin typeface="Century Gothic"/>
            </a:endParaRPr>
          </a:p>
        </p:txBody>
      </p:sp>
      <p:pic>
        <p:nvPicPr>
          <p:cNvPr id="302" name="Picture 6" descr="http://www.mathstat.dal.ca/~dilcher/4116/Portraits/speedbump21044350010716.gif">
            <a:hlinkClick r:id="rId4"/>
          </p:cNvPr>
          <p:cNvPicPr/>
          <p:nvPr/>
        </p:nvPicPr>
        <p:blipFill>
          <a:blip r:embed="rId5"/>
          <a:stretch/>
        </p:blipFill>
        <p:spPr>
          <a:xfrm>
            <a:off x="76320" y="609480"/>
            <a:ext cx="4419360" cy="54097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1043640" y="1027800"/>
            <a:ext cx="7024320" cy="648360"/>
          </a:xfrm>
          <a:prstGeom prst="rect">
            <a:avLst/>
          </a:prstGeom>
          <a:noFill/>
          <a:ln w="0">
            <a:noFill/>
          </a:ln>
        </p:spPr>
        <p:txBody>
          <a:bodyPr lIns="91440" rIns="91440" tIns="45720" bIns="45720" anchor="b">
            <a:normAutofit fontScale="93507"/>
          </a:bodyPr>
          <a:p>
            <a:pPr indent="0" defTabSz="914400">
              <a:lnSpc>
                <a:spcPct val="100000"/>
              </a:lnSpc>
              <a:buNone/>
            </a:pPr>
            <a:r>
              <a:rPr b="0" lang="en-US" sz="4000" spc="-1" strike="noStrike">
                <a:solidFill>
                  <a:schemeClr val="accent1"/>
                </a:solidFill>
                <a:latin typeface="Century Gothic"/>
              </a:rPr>
              <a:t>V</a:t>
            </a:r>
            <a:r>
              <a:rPr b="0" lang="en-US" sz="4000" spc="-1" strike="noStrike">
                <a:solidFill>
                  <a:schemeClr val="accent1"/>
                </a:solidFill>
                <a:latin typeface="Century Gothic"/>
              </a:rPr>
              <a:t>i</a:t>
            </a:r>
            <a:r>
              <a:rPr b="0" lang="en-US" sz="4000" spc="-1" strike="noStrike">
                <a:solidFill>
                  <a:schemeClr val="accent1"/>
                </a:solidFill>
                <a:latin typeface="Century Gothic"/>
              </a:rPr>
              <a:t>g</a:t>
            </a:r>
            <a:r>
              <a:rPr b="0" lang="en-US" sz="4000" spc="-1" strike="noStrike">
                <a:solidFill>
                  <a:schemeClr val="accent1"/>
                </a:solidFill>
                <a:latin typeface="Century Gothic"/>
              </a:rPr>
              <a:t>e</a:t>
            </a:r>
            <a:r>
              <a:rPr b="0" lang="en-US" sz="4000" spc="-1" strike="noStrike">
                <a:solidFill>
                  <a:schemeClr val="accent1"/>
                </a:solidFill>
                <a:latin typeface="Century Gothic"/>
              </a:rPr>
              <a:t>n</a:t>
            </a:r>
            <a:r>
              <a:rPr b="0" lang="en-US" sz="4000" spc="-1" strike="noStrike">
                <a:solidFill>
                  <a:schemeClr val="accent1"/>
                </a:solidFill>
                <a:latin typeface="Century Gothic"/>
              </a:rPr>
              <a:t>e</a:t>
            </a:r>
            <a:r>
              <a:rPr b="0" lang="en-US" sz="4000" spc="-1" strike="noStrike">
                <a:solidFill>
                  <a:schemeClr val="accent1"/>
                </a:solidFill>
                <a:latin typeface="Century Gothic"/>
              </a:rPr>
              <a:t>r</a:t>
            </a:r>
            <a:r>
              <a:rPr b="0" lang="en-US" sz="4000" spc="-1" strike="noStrike">
                <a:solidFill>
                  <a:schemeClr val="accent1"/>
                </a:solidFill>
                <a:latin typeface="Century Gothic"/>
              </a:rPr>
              <a:t>e</a:t>
            </a:r>
            <a:r>
              <a:rPr b="0" lang="en-US" sz="4000" spc="-1" strike="noStrike">
                <a:solidFill>
                  <a:schemeClr val="accent1"/>
                </a:solidFill>
                <a:latin typeface="Century Gothic"/>
              </a:rPr>
              <a:t> </a:t>
            </a:r>
            <a:r>
              <a:rPr b="0" lang="en-US" sz="4000" spc="-1" strike="noStrike">
                <a:solidFill>
                  <a:schemeClr val="accent1"/>
                </a:solidFill>
                <a:latin typeface="Century Gothic"/>
              </a:rPr>
              <a:t>C</a:t>
            </a:r>
            <a:r>
              <a:rPr b="0" lang="en-US" sz="4000" spc="-1" strike="noStrike">
                <a:solidFill>
                  <a:schemeClr val="accent1"/>
                </a:solidFill>
                <a:latin typeface="Century Gothic"/>
              </a:rPr>
              <a:t>i</a:t>
            </a:r>
            <a:r>
              <a:rPr b="0" lang="en-US" sz="4000" spc="-1" strike="noStrike">
                <a:solidFill>
                  <a:schemeClr val="accent1"/>
                </a:solidFill>
                <a:latin typeface="Century Gothic"/>
              </a:rPr>
              <a:t>p</a:t>
            </a:r>
            <a:r>
              <a:rPr b="0" lang="en-US" sz="4000" spc="-1" strike="noStrike">
                <a:solidFill>
                  <a:schemeClr val="accent1"/>
                </a:solidFill>
                <a:latin typeface="Century Gothic"/>
              </a:rPr>
              <a:t>h</a:t>
            </a:r>
            <a:r>
              <a:rPr b="0" lang="en-US" sz="4000" spc="-1" strike="noStrike">
                <a:solidFill>
                  <a:schemeClr val="accent1"/>
                </a:solidFill>
                <a:latin typeface="Century Gothic"/>
              </a:rPr>
              <a:t>e</a:t>
            </a:r>
            <a:r>
              <a:rPr b="0" lang="en-US" sz="4000" spc="-1" strike="noStrike">
                <a:solidFill>
                  <a:schemeClr val="accent1"/>
                </a:solidFill>
                <a:latin typeface="Century Gothic"/>
              </a:rPr>
              <a:t>r</a:t>
            </a:r>
            <a:r>
              <a:rPr b="0" lang="en-US" sz="4000" spc="-1" strike="noStrike">
                <a:solidFill>
                  <a:schemeClr val="accent1"/>
                </a:solidFill>
                <a:latin typeface="Century Gothic"/>
              </a:rPr>
              <a:t> </a:t>
            </a:r>
            <a:r>
              <a:rPr b="0" lang="en-US" sz="4000" spc="-1" strike="noStrike">
                <a:solidFill>
                  <a:schemeClr val="accent1"/>
                </a:solidFill>
                <a:latin typeface="Century Gothic"/>
              </a:rPr>
              <a:t>(</a:t>
            </a:r>
            <a:r>
              <a:rPr b="0" lang="en-US" sz="4000" spc="-1" strike="noStrike">
                <a:solidFill>
                  <a:schemeClr val="accent1"/>
                </a:solidFill>
                <a:latin typeface="Century Gothic"/>
              </a:rPr>
              <a:t>E</a:t>
            </a:r>
            <a:r>
              <a:rPr b="0" lang="en-US" sz="4000" spc="-1" strike="noStrike">
                <a:solidFill>
                  <a:schemeClr val="accent1"/>
                </a:solidFill>
                <a:latin typeface="Century Gothic"/>
              </a:rPr>
              <a:t>n</a:t>
            </a:r>
            <a:r>
              <a:rPr b="0" lang="en-US" sz="4000" spc="-1" strike="noStrike">
                <a:solidFill>
                  <a:schemeClr val="accent1"/>
                </a:solidFill>
                <a:latin typeface="Century Gothic"/>
              </a:rPr>
              <a:t>c</a:t>
            </a:r>
            <a:r>
              <a:rPr b="0" lang="en-US" sz="4000" spc="-1" strike="noStrike">
                <a:solidFill>
                  <a:schemeClr val="accent1"/>
                </a:solidFill>
                <a:latin typeface="Century Gothic"/>
              </a:rPr>
              <a:t>r</a:t>
            </a:r>
            <a:r>
              <a:rPr b="0" lang="en-US" sz="4000" spc="-1" strike="noStrike">
                <a:solidFill>
                  <a:schemeClr val="accent1"/>
                </a:solidFill>
                <a:latin typeface="Century Gothic"/>
              </a:rPr>
              <a:t>y</a:t>
            </a:r>
            <a:r>
              <a:rPr b="0" lang="en-US" sz="4000" spc="-1" strike="noStrike">
                <a:solidFill>
                  <a:schemeClr val="accent1"/>
                </a:solidFill>
                <a:latin typeface="Century Gothic"/>
              </a:rPr>
              <a:t>p</a:t>
            </a:r>
            <a:r>
              <a:rPr b="0" lang="en-US" sz="4000" spc="-1" strike="noStrike">
                <a:solidFill>
                  <a:schemeClr val="accent1"/>
                </a:solidFill>
                <a:latin typeface="Century Gothic"/>
              </a:rPr>
              <a:t>t</a:t>
            </a:r>
            <a:r>
              <a:rPr b="0" lang="en-US" sz="4000" spc="-1" strike="noStrike">
                <a:solidFill>
                  <a:schemeClr val="accent1"/>
                </a:solidFill>
                <a:latin typeface="Century Gothic"/>
              </a:rPr>
              <a:t>i</a:t>
            </a:r>
            <a:r>
              <a:rPr b="0" lang="en-US" sz="4000" spc="-1" strike="noStrike">
                <a:solidFill>
                  <a:schemeClr val="accent1"/>
                </a:solidFill>
                <a:latin typeface="Century Gothic"/>
              </a:rPr>
              <a:t>o</a:t>
            </a:r>
            <a:r>
              <a:rPr b="0" lang="en-US" sz="4000" spc="-1" strike="noStrike">
                <a:solidFill>
                  <a:schemeClr val="accent1"/>
                </a:solidFill>
                <a:latin typeface="Century Gothic"/>
              </a:rPr>
              <a:t>n</a:t>
            </a:r>
            <a:r>
              <a:rPr b="0" lang="en-US" sz="4000" spc="-1" strike="noStrike">
                <a:solidFill>
                  <a:schemeClr val="accent1"/>
                </a:solidFill>
                <a:latin typeface="Century Gothic"/>
              </a:rPr>
              <a:t>)</a:t>
            </a:r>
            <a:endParaRPr b="0" lang="en-US" sz="4000" spc="-1" strike="noStrike">
              <a:solidFill>
                <a:schemeClr val="dk1"/>
              </a:solidFill>
              <a:latin typeface="Century Gothic"/>
            </a:endParaRPr>
          </a:p>
        </p:txBody>
      </p:sp>
      <p:sp>
        <p:nvSpPr>
          <p:cNvPr id="321" name="PlaceHolder 2"/>
          <p:cNvSpPr>
            <a:spLocks noGrp="1"/>
          </p:cNvSpPr>
          <p:nvPr>
            <p:ph/>
          </p:nvPr>
        </p:nvSpPr>
        <p:spPr>
          <a:xfrm>
            <a:off x="539640" y="1845000"/>
            <a:ext cx="7776360" cy="4536000"/>
          </a:xfrm>
          <a:prstGeom prst="rect">
            <a:avLst/>
          </a:prstGeom>
          <a:noFill/>
          <a:ln w="0">
            <a:noFill/>
          </a:ln>
        </p:spPr>
        <p:txBody>
          <a:bodyPr lIns="91440" rIns="91440" tIns="45720" bIns="45720" anchor="t">
            <a:normAutofit fontScale="77469"/>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rgbClr val="374151"/>
                </a:solidFill>
                <a:latin typeface="Century Gothic"/>
              </a:rPr>
              <a:t>The key is "KEY," </a:t>
            </a:r>
            <a:endParaRPr b="0" lang="en-US" sz="24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rgbClr val="374151"/>
                </a:solidFill>
                <a:latin typeface="Century Gothic"/>
              </a:rPr>
              <a:t>Repeat it to match the length of the plaintext.</a:t>
            </a:r>
            <a:endParaRPr b="0" lang="en-US" sz="22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rgbClr val="374151"/>
                </a:solidFill>
                <a:latin typeface="Century Gothic"/>
              </a:rPr>
              <a:t>Apply the Vigenère cipher formula: Ci = (pi + ki) mod 26 for each letter in the plaintext.</a:t>
            </a:r>
            <a:endParaRPr b="0" lang="en-US" sz="2400" spc="-1" strike="noStrike">
              <a:solidFill>
                <a:schemeClr val="dk2"/>
              </a:solidFill>
              <a:latin typeface="Century Gothic"/>
            </a:endParaRPr>
          </a:p>
          <a:p>
            <a:pPr lvl="1" marL="800280" indent="-343080" defTabSz="914400">
              <a:lnSpc>
                <a:spcPct val="100000"/>
              </a:lnSpc>
              <a:spcBef>
                <a:spcPts val="439"/>
              </a:spcBef>
              <a:buClr>
                <a:srgbClr val="94c600"/>
              </a:buClr>
              <a:buSzPct val="76000"/>
              <a:buFont typeface="Wingdings 2" charset="2"/>
              <a:buChar char=""/>
            </a:pPr>
            <a:r>
              <a:rPr b="0" lang="en-US" sz="2200" spc="-1" strike="noStrike">
                <a:solidFill>
                  <a:srgbClr val="374151"/>
                </a:solidFill>
                <a:latin typeface="Century Gothic"/>
              </a:rPr>
              <a:t>For the first letter 'H’:</a:t>
            </a:r>
            <a:endParaRPr b="0" lang="en-US" sz="2200" spc="-1" strike="noStrike">
              <a:solidFill>
                <a:schemeClr val="dk2"/>
              </a:solidFill>
              <a:latin typeface="Century Gothic"/>
            </a:endParaRPr>
          </a:p>
          <a:p>
            <a:pPr lvl="2" marL="1257480" indent="-343080" defTabSz="914400">
              <a:lnSpc>
                <a:spcPct val="100000"/>
              </a:lnSpc>
              <a:spcBef>
                <a:spcPts val="400"/>
              </a:spcBef>
              <a:buClr>
                <a:srgbClr val="94c600"/>
              </a:buClr>
              <a:buSzPct val="76000"/>
              <a:buFont typeface="Wingdings 2" charset="2"/>
              <a:buChar char=""/>
            </a:pPr>
            <a:r>
              <a:rPr b="0" lang="en-US" sz="2000" spc="-1" strike="noStrike">
                <a:solidFill>
                  <a:srgbClr val="374151"/>
                </a:solidFill>
                <a:latin typeface="Century Gothic"/>
              </a:rPr>
              <a:t>(H + K)= (7 + 10) mod 26 = 17, corresponding to ‘R’ in the alphabet table.</a:t>
            </a:r>
            <a:endParaRPr b="0" lang="en-US" sz="2000" spc="-1" strike="noStrike">
              <a:solidFill>
                <a:schemeClr val="dk2"/>
              </a:solidFill>
              <a:latin typeface="Century Gothic"/>
            </a:endParaRPr>
          </a:p>
          <a:p>
            <a:pPr lvl="1" marL="800280" indent="-343080" defTabSz="914400">
              <a:lnSpc>
                <a:spcPct val="100000"/>
              </a:lnSpc>
              <a:spcBef>
                <a:spcPts val="439"/>
              </a:spcBef>
              <a:buClr>
                <a:srgbClr val="94c600"/>
              </a:buClr>
              <a:buSzPct val="76000"/>
              <a:buFont typeface="Wingdings 2" charset="2"/>
              <a:buChar char=""/>
            </a:pPr>
            <a:r>
              <a:rPr b="0" lang="en-US" sz="2200" spc="-1" strike="noStrike">
                <a:solidFill>
                  <a:srgbClr val="374151"/>
                </a:solidFill>
                <a:latin typeface="Century Gothic"/>
              </a:rPr>
              <a:t>For the second letter, 'E':</a:t>
            </a:r>
            <a:endParaRPr b="0" lang="en-US" sz="2200" spc="-1" strike="noStrike">
              <a:solidFill>
                <a:schemeClr val="dk2"/>
              </a:solidFill>
              <a:latin typeface="Century Gothic"/>
            </a:endParaRPr>
          </a:p>
          <a:p>
            <a:pPr lvl="2" marL="1257480" indent="-343080" defTabSz="914400">
              <a:lnSpc>
                <a:spcPct val="100000"/>
              </a:lnSpc>
              <a:spcBef>
                <a:spcPts val="400"/>
              </a:spcBef>
              <a:buClr>
                <a:srgbClr val="94c600"/>
              </a:buClr>
              <a:buSzPct val="76000"/>
              <a:buFont typeface="Wingdings 2" charset="2"/>
              <a:buChar char=""/>
            </a:pPr>
            <a:r>
              <a:rPr b="0" lang="en-US" sz="2000" spc="-1" strike="noStrike">
                <a:solidFill>
                  <a:srgbClr val="374151"/>
                </a:solidFill>
                <a:latin typeface="Century Gothic"/>
              </a:rPr>
              <a:t>E + E = (4 + 4) mod 26 = 8, corresponding to 'I' in the alphabet table.</a:t>
            </a:r>
            <a:endParaRPr b="0" lang="en-US" sz="2000" spc="-1" strike="noStrike">
              <a:solidFill>
                <a:schemeClr val="dk2"/>
              </a:solidFill>
              <a:latin typeface="Century Gothic"/>
            </a:endParaRPr>
          </a:p>
          <a:p>
            <a:pPr lvl="1" marL="800280" indent="-343080" defTabSz="914400">
              <a:lnSpc>
                <a:spcPct val="100000"/>
              </a:lnSpc>
              <a:spcBef>
                <a:spcPts val="439"/>
              </a:spcBef>
              <a:buClr>
                <a:srgbClr val="94c600"/>
              </a:buClr>
              <a:buSzPct val="76000"/>
              <a:buFont typeface="Wingdings 2" charset="2"/>
              <a:buChar char=""/>
            </a:pPr>
            <a:r>
              <a:rPr b="0" lang="en-US" sz="2200" spc="-1" strike="noStrike">
                <a:solidFill>
                  <a:srgbClr val="374151"/>
                </a:solidFill>
                <a:latin typeface="Century Gothic"/>
              </a:rPr>
              <a:t>For 'L', 'L', and 'O', we repeat the process with the corresponding key letters.</a:t>
            </a:r>
            <a:endParaRPr b="0" lang="en-US" sz="2200" spc="-1" strike="noStrike">
              <a:solidFill>
                <a:schemeClr val="dk2"/>
              </a:solidFill>
              <a:latin typeface="Century Gothic"/>
            </a:endParaRPr>
          </a:p>
          <a:p>
            <a:pPr lvl="2" marL="1257480" indent="-343080" defTabSz="914400">
              <a:lnSpc>
                <a:spcPct val="100000"/>
              </a:lnSpc>
              <a:spcBef>
                <a:spcPts val="400"/>
              </a:spcBef>
              <a:buClr>
                <a:srgbClr val="94c600"/>
              </a:buClr>
              <a:buSzPct val="76000"/>
              <a:buFont typeface="Wingdings 2" charset="2"/>
              <a:buChar char=""/>
            </a:pPr>
            <a:r>
              <a:rPr b="0" lang="en-US" sz="2000" spc="-1" strike="noStrike">
                <a:solidFill>
                  <a:srgbClr val="374151"/>
                </a:solidFill>
                <a:latin typeface="Century Gothic"/>
              </a:rPr>
              <a:t>'L' becomes 'J'</a:t>
            </a:r>
            <a:endParaRPr b="0" lang="en-US" sz="2000" spc="-1" strike="noStrike">
              <a:solidFill>
                <a:schemeClr val="dk2"/>
              </a:solidFill>
              <a:latin typeface="Century Gothic"/>
            </a:endParaRPr>
          </a:p>
          <a:p>
            <a:pPr lvl="2" marL="1257480" indent="-343080" defTabSz="914400">
              <a:lnSpc>
                <a:spcPct val="100000"/>
              </a:lnSpc>
              <a:spcBef>
                <a:spcPts val="400"/>
              </a:spcBef>
              <a:buClr>
                <a:srgbClr val="94c600"/>
              </a:buClr>
              <a:buSzPct val="76000"/>
              <a:buFont typeface="Wingdings 2" charset="2"/>
              <a:buChar char=""/>
            </a:pPr>
            <a:r>
              <a:rPr b="0" lang="en-US" sz="2000" spc="-1" strike="noStrike">
                <a:solidFill>
                  <a:srgbClr val="374151"/>
                </a:solidFill>
                <a:latin typeface="Century Gothic"/>
              </a:rPr>
              <a:t>'L' becomes 'V'</a:t>
            </a:r>
            <a:endParaRPr b="0" lang="en-US" sz="2000" spc="-1" strike="noStrike">
              <a:solidFill>
                <a:schemeClr val="dk2"/>
              </a:solidFill>
              <a:latin typeface="Century Gothic"/>
            </a:endParaRPr>
          </a:p>
          <a:p>
            <a:pPr lvl="2" marL="1257480" indent="-343080" defTabSz="914400">
              <a:lnSpc>
                <a:spcPct val="100000"/>
              </a:lnSpc>
              <a:spcBef>
                <a:spcPts val="400"/>
              </a:spcBef>
              <a:buClr>
                <a:srgbClr val="94c600"/>
              </a:buClr>
              <a:buSzPct val="76000"/>
              <a:buFont typeface="Wingdings 2" charset="2"/>
              <a:buChar char=""/>
            </a:pPr>
            <a:r>
              <a:rPr b="0" lang="en-US" sz="2000" spc="-1" strike="noStrike">
                <a:solidFill>
                  <a:srgbClr val="374151"/>
                </a:solidFill>
                <a:latin typeface="Century Gothic"/>
              </a:rPr>
              <a:t>'O' becomes 'S’</a:t>
            </a:r>
            <a:endParaRPr b="0" lang="en-US" sz="20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rgbClr val="374151"/>
                </a:solidFill>
                <a:latin typeface="Century Gothic"/>
              </a:rPr>
              <a:t>Ciphertext: "RIJVS.” </a:t>
            </a:r>
            <a:endParaRPr b="0" lang="en-US" sz="2400" spc="-1" strike="noStrike">
              <a:solidFill>
                <a:schemeClr val="dk2"/>
              </a:solidFill>
              <a:latin typeface="Century Gothic"/>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title"/>
          </p:nvPr>
        </p:nvSpPr>
        <p:spPr>
          <a:xfrm>
            <a:off x="1043640" y="1027800"/>
            <a:ext cx="7024320" cy="648360"/>
          </a:xfrm>
          <a:prstGeom prst="rect">
            <a:avLst/>
          </a:prstGeom>
          <a:noFill/>
          <a:ln w="0">
            <a:noFill/>
          </a:ln>
        </p:spPr>
        <p:txBody>
          <a:bodyPr lIns="91440" rIns="91440" tIns="45720" bIns="45720" anchor="b">
            <a:normAutofit fontScale="93507"/>
          </a:bodyPr>
          <a:p>
            <a:pPr indent="0" defTabSz="914400">
              <a:lnSpc>
                <a:spcPct val="100000"/>
              </a:lnSpc>
              <a:buNone/>
            </a:pPr>
            <a:r>
              <a:rPr b="0" lang="en-US" sz="4000" spc="-1" strike="noStrike">
                <a:solidFill>
                  <a:schemeClr val="accent1"/>
                </a:solidFill>
                <a:latin typeface="Century Gothic"/>
              </a:rPr>
              <a:t>V</a:t>
            </a:r>
            <a:r>
              <a:rPr b="0" lang="en-US" sz="4000" spc="-1" strike="noStrike">
                <a:solidFill>
                  <a:schemeClr val="accent1"/>
                </a:solidFill>
                <a:latin typeface="Century Gothic"/>
              </a:rPr>
              <a:t>i</a:t>
            </a:r>
            <a:r>
              <a:rPr b="0" lang="en-US" sz="4000" spc="-1" strike="noStrike">
                <a:solidFill>
                  <a:schemeClr val="accent1"/>
                </a:solidFill>
                <a:latin typeface="Century Gothic"/>
              </a:rPr>
              <a:t>g</a:t>
            </a:r>
            <a:r>
              <a:rPr b="0" lang="en-US" sz="4000" spc="-1" strike="noStrike">
                <a:solidFill>
                  <a:schemeClr val="accent1"/>
                </a:solidFill>
                <a:latin typeface="Century Gothic"/>
              </a:rPr>
              <a:t>e</a:t>
            </a:r>
            <a:r>
              <a:rPr b="0" lang="en-US" sz="4000" spc="-1" strike="noStrike">
                <a:solidFill>
                  <a:schemeClr val="accent1"/>
                </a:solidFill>
                <a:latin typeface="Century Gothic"/>
              </a:rPr>
              <a:t>n</a:t>
            </a:r>
            <a:r>
              <a:rPr b="0" lang="en-US" sz="4000" spc="-1" strike="noStrike">
                <a:solidFill>
                  <a:schemeClr val="accent1"/>
                </a:solidFill>
                <a:latin typeface="Century Gothic"/>
              </a:rPr>
              <a:t>e</a:t>
            </a:r>
            <a:r>
              <a:rPr b="0" lang="en-US" sz="4000" spc="-1" strike="noStrike">
                <a:solidFill>
                  <a:schemeClr val="accent1"/>
                </a:solidFill>
                <a:latin typeface="Century Gothic"/>
              </a:rPr>
              <a:t>r</a:t>
            </a:r>
            <a:r>
              <a:rPr b="0" lang="en-US" sz="4000" spc="-1" strike="noStrike">
                <a:solidFill>
                  <a:schemeClr val="accent1"/>
                </a:solidFill>
                <a:latin typeface="Century Gothic"/>
              </a:rPr>
              <a:t>e</a:t>
            </a:r>
            <a:r>
              <a:rPr b="0" lang="en-US" sz="4000" spc="-1" strike="noStrike">
                <a:solidFill>
                  <a:schemeClr val="accent1"/>
                </a:solidFill>
                <a:latin typeface="Century Gothic"/>
              </a:rPr>
              <a:t> </a:t>
            </a:r>
            <a:r>
              <a:rPr b="0" lang="en-US" sz="4000" spc="-1" strike="noStrike">
                <a:solidFill>
                  <a:schemeClr val="accent1"/>
                </a:solidFill>
                <a:latin typeface="Century Gothic"/>
              </a:rPr>
              <a:t>C</a:t>
            </a:r>
            <a:r>
              <a:rPr b="0" lang="en-US" sz="4000" spc="-1" strike="noStrike">
                <a:solidFill>
                  <a:schemeClr val="accent1"/>
                </a:solidFill>
                <a:latin typeface="Century Gothic"/>
              </a:rPr>
              <a:t>i</a:t>
            </a:r>
            <a:r>
              <a:rPr b="0" lang="en-US" sz="4000" spc="-1" strike="noStrike">
                <a:solidFill>
                  <a:schemeClr val="accent1"/>
                </a:solidFill>
                <a:latin typeface="Century Gothic"/>
              </a:rPr>
              <a:t>p</a:t>
            </a:r>
            <a:r>
              <a:rPr b="0" lang="en-US" sz="4000" spc="-1" strike="noStrike">
                <a:solidFill>
                  <a:schemeClr val="accent1"/>
                </a:solidFill>
                <a:latin typeface="Century Gothic"/>
              </a:rPr>
              <a:t>h</a:t>
            </a:r>
            <a:r>
              <a:rPr b="0" lang="en-US" sz="4000" spc="-1" strike="noStrike">
                <a:solidFill>
                  <a:schemeClr val="accent1"/>
                </a:solidFill>
                <a:latin typeface="Century Gothic"/>
              </a:rPr>
              <a:t>e</a:t>
            </a:r>
            <a:r>
              <a:rPr b="0" lang="en-US" sz="4000" spc="-1" strike="noStrike">
                <a:solidFill>
                  <a:schemeClr val="accent1"/>
                </a:solidFill>
                <a:latin typeface="Century Gothic"/>
              </a:rPr>
              <a:t>r</a:t>
            </a:r>
            <a:r>
              <a:rPr b="0" lang="en-US" sz="4000" spc="-1" strike="noStrike">
                <a:solidFill>
                  <a:schemeClr val="accent1"/>
                </a:solidFill>
                <a:latin typeface="Century Gothic"/>
              </a:rPr>
              <a:t> </a:t>
            </a:r>
            <a:r>
              <a:rPr b="0" lang="en-US" sz="4000" spc="-1" strike="noStrike">
                <a:solidFill>
                  <a:schemeClr val="accent1"/>
                </a:solidFill>
                <a:latin typeface="Century Gothic"/>
              </a:rPr>
              <a:t>(</a:t>
            </a:r>
            <a:r>
              <a:rPr b="0" lang="en-US" sz="4000" spc="-1" strike="noStrike">
                <a:solidFill>
                  <a:schemeClr val="accent1"/>
                </a:solidFill>
                <a:latin typeface="Century Gothic"/>
              </a:rPr>
              <a:t>D</a:t>
            </a:r>
            <a:r>
              <a:rPr b="0" lang="en-US" sz="4000" spc="-1" strike="noStrike">
                <a:solidFill>
                  <a:schemeClr val="accent1"/>
                </a:solidFill>
                <a:latin typeface="Century Gothic"/>
              </a:rPr>
              <a:t>e</a:t>
            </a:r>
            <a:r>
              <a:rPr b="0" lang="en-US" sz="4000" spc="-1" strike="noStrike">
                <a:solidFill>
                  <a:schemeClr val="accent1"/>
                </a:solidFill>
                <a:latin typeface="Century Gothic"/>
              </a:rPr>
              <a:t>c</a:t>
            </a:r>
            <a:r>
              <a:rPr b="0" lang="en-US" sz="4000" spc="-1" strike="noStrike">
                <a:solidFill>
                  <a:schemeClr val="accent1"/>
                </a:solidFill>
                <a:latin typeface="Century Gothic"/>
              </a:rPr>
              <a:t>r</a:t>
            </a:r>
            <a:r>
              <a:rPr b="0" lang="en-US" sz="4000" spc="-1" strike="noStrike">
                <a:solidFill>
                  <a:schemeClr val="accent1"/>
                </a:solidFill>
                <a:latin typeface="Century Gothic"/>
              </a:rPr>
              <a:t>y</a:t>
            </a:r>
            <a:r>
              <a:rPr b="0" lang="en-US" sz="4000" spc="-1" strike="noStrike">
                <a:solidFill>
                  <a:schemeClr val="accent1"/>
                </a:solidFill>
                <a:latin typeface="Century Gothic"/>
              </a:rPr>
              <a:t>p</a:t>
            </a:r>
            <a:r>
              <a:rPr b="0" lang="en-US" sz="4000" spc="-1" strike="noStrike">
                <a:solidFill>
                  <a:schemeClr val="accent1"/>
                </a:solidFill>
                <a:latin typeface="Century Gothic"/>
              </a:rPr>
              <a:t>t</a:t>
            </a:r>
            <a:r>
              <a:rPr b="0" lang="en-US" sz="4000" spc="-1" strike="noStrike">
                <a:solidFill>
                  <a:schemeClr val="accent1"/>
                </a:solidFill>
                <a:latin typeface="Century Gothic"/>
              </a:rPr>
              <a:t>i</a:t>
            </a:r>
            <a:r>
              <a:rPr b="0" lang="en-US" sz="4000" spc="-1" strike="noStrike">
                <a:solidFill>
                  <a:schemeClr val="accent1"/>
                </a:solidFill>
                <a:latin typeface="Century Gothic"/>
              </a:rPr>
              <a:t>o</a:t>
            </a:r>
            <a:r>
              <a:rPr b="0" lang="en-US" sz="4000" spc="-1" strike="noStrike">
                <a:solidFill>
                  <a:schemeClr val="accent1"/>
                </a:solidFill>
                <a:latin typeface="Century Gothic"/>
              </a:rPr>
              <a:t>n</a:t>
            </a:r>
            <a:r>
              <a:rPr b="0" lang="en-US" sz="4000" spc="-1" strike="noStrike">
                <a:solidFill>
                  <a:schemeClr val="accent1"/>
                </a:solidFill>
                <a:latin typeface="Century Gothic"/>
              </a:rPr>
              <a:t>)</a:t>
            </a:r>
            <a:endParaRPr b="0" lang="en-US" sz="4000" spc="-1" strike="noStrike">
              <a:solidFill>
                <a:schemeClr val="dk1"/>
              </a:solidFill>
              <a:latin typeface="Century Gothic"/>
            </a:endParaRPr>
          </a:p>
        </p:txBody>
      </p:sp>
      <p:sp>
        <p:nvSpPr>
          <p:cNvPr id="323" name="PlaceHolder 2"/>
          <p:cNvSpPr>
            <a:spLocks noGrp="1"/>
          </p:cNvSpPr>
          <p:nvPr>
            <p:ph/>
          </p:nvPr>
        </p:nvSpPr>
        <p:spPr>
          <a:xfrm>
            <a:off x="539640" y="1845000"/>
            <a:ext cx="7776360" cy="4536000"/>
          </a:xfrm>
          <a:prstGeom prst="rect">
            <a:avLst/>
          </a:prstGeom>
          <a:noFill/>
          <a:ln w="0">
            <a:noFill/>
          </a:ln>
        </p:spPr>
        <p:txBody>
          <a:bodyPr lIns="91440" rIns="91440" tIns="45720" bIns="45720" anchor="t">
            <a:normAutofit fontScale="93713" lnSpcReduction="10000"/>
          </a:bodyPr>
          <a:p>
            <a:pPr marL="343080" indent="-274320" defTabSz="914400">
              <a:lnSpc>
                <a:spcPct val="100000"/>
              </a:lnSpc>
              <a:spcBef>
                <a:spcPts val="360"/>
              </a:spcBef>
              <a:buClr>
                <a:srgbClr val="94c600"/>
              </a:buClr>
              <a:buSzPct val="76000"/>
              <a:buFont typeface="Century Gothic"/>
              <a:buAutoNum type="arabicPeriod"/>
            </a:pPr>
            <a:r>
              <a:rPr b="0" lang="en-US" sz="1800" spc="-1" strike="noStrike">
                <a:solidFill>
                  <a:srgbClr val="374151"/>
                </a:solidFill>
                <a:latin typeface="Century Gothic"/>
              </a:rPr>
              <a:t>To decrypt the ciphertext back to the plaintext, use the same key and the decryption formula: pi = (Ci - ki) mod 26 for each letter in the ciphertext.</a:t>
            </a:r>
            <a:endParaRPr b="0" lang="en-US" sz="1800" spc="-1" strike="noStrike">
              <a:solidFill>
                <a:schemeClr val="dk2"/>
              </a:solidFill>
              <a:latin typeface="Century Gothic"/>
            </a:endParaRPr>
          </a:p>
          <a:p>
            <a:pPr marL="343080" indent="-274320" defTabSz="914400">
              <a:lnSpc>
                <a:spcPct val="100000"/>
              </a:lnSpc>
              <a:spcBef>
                <a:spcPts val="360"/>
              </a:spcBef>
              <a:buClr>
                <a:srgbClr val="94c600"/>
              </a:buClr>
              <a:buSzPct val="76000"/>
              <a:buFont typeface="Century Gothic"/>
              <a:buAutoNum type="arabicPeriod"/>
            </a:pPr>
            <a:r>
              <a:rPr b="0" lang="en-US" sz="1800" spc="-1" strike="noStrike">
                <a:solidFill>
                  <a:srgbClr val="374151"/>
                </a:solidFill>
                <a:latin typeface="Century Gothic"/>
              </a:rPr>
              <a:t>The key is still "KEY," and repeat it to match the length of the ciphertext, which is "RIJVS" to "KEYKE."</a:t>
            </a:r>
            <a:endParaRPr b="0" lang="en-US" sz="1800" spc="-1" strike="noStrike">
              <a:solidFill>
                <a:schemeClr val="dk2"/>
              </a:solidFill>
              <a:latin typeface="Century Gothic"/>
            </a:endParaRPr>
          </a:p>
          <a:p>
            <a:pPr marL="343080" indent="-274320" defTabSz="914400">
              <a:lnSpc>
                <a:spcPct val="100000"/>
              </a:lnSpc>
              <a:spcBef>
                <a:spcPts val="360"/>
              </a:spcBef>
              <a:buClr>
                <a:srgbClr val="94c600"/>
              </a:buClr>
              <a:buSzPct val="76000"/>
              <a:buFont typeface="Century Gothic"/>
              <a:buAutoNum type="arabicPeriod"/>
            </a:pPr>
            <a:r>
              <a:rPr b="0" lang="en-US" sz="1800" spc="-1" strike="noStrike">
                <a:solidFill>
                  <a:srgbClr val="374151"/>
                </a:solidFill>
                <a:latin typeface="Century Gothic"/>
              </a:rPr>
              <a:t>Apply the Vigenère decryption formula for each letter:</a:t>
            </a:r>
            <a:endParaRPr b="0" lang="en-US" sz="1800" spc="-1" strike="noStrike">
              <a:solidFill>
                <a:schemeClr val="dk2"/>
              </a:solidFill>
              <a:latin typeface="Century Gothic"/>
            </a:endParaRPr>
          </a:p>
          <a:p>
            <a:pPr lvl="1" marL="743040" indent="-285840" defTabSz="914400">
              <a:lnSpc>
                <a:spcPct val="100000"/>
              </a:lnSpc>
              <a:spcBef>
                <a:spcPts val="320"/>
              </a:spcBef>
              <a:buClr>
                <a:srgbClr val="94c600"/>
              </a:buClr>
              <a:buSzPct val="76000"/>
              <a:buFont typeface="Century Gothic"/>
              <a:buAutoNum type="arabicPeriod"/>
            </a:pPr>
            <a:r>
              <a:rPr b="0" lang="en-US" sz="1600" spc="-1" strike="noStrike">
                <a:solidFill>
                  <a:srgbClr val="374151"/>
                </a:solidFill>
                <a:latin typeface="Century Gothic"/>
              </a:rPr>
              <a:t>For the first letter 'R':</a:t>
            </a:r>
            <a:endParaRPr b="0" lang="en-US" sz="1600" spc="-1" strike="noStrike">
              <a:solidFill>
                <a:schemeClr val="dk2"/>
              </a:solidFill>
              <a:latin typeface="Century Gothic"/>
            </a:endParaRPr>
          </a:p>
          <a:p>
            <a:pPr lvl="2" marL="1143000" indent="-228600" defTabSz="914400">
              <a:lnSpc>
                <a:spcPct val="100000"/>
              </a:lnSpc>
              <a:spcBef>
                <a:spcPts val="320"/>
              </a:spcBef>
              <a:buClr>
                <a:srgbClr val="94c600"/>
              </a:buClr>
              <a:buSzPct val="76000"/>
              <a:buFont typeface="Century Gothic"/>
              <a:buAutoNum type="arabicPeriod"/>
            </a:pPr>
            <a:r>
              <a:rPr b="0" lang="en-US" sz="1600" spc="-1" strike="noStrike">
                <a:solidFill>
                  <a:srgbClr val="374151"/>
                </a:solidFill>
                <a:latin typeface="Century Gothic"/>
              </a:rPr>
              <a:t>R (ciphertext) corresponds to 17 in the alphabet table.</a:t>
            </a:r>
            <a:endParaRPr b="0" lang="en-US" sz="1600" spc="-1" strike="noStrike">
              <a:solidFill>
                <a:schemeClr val="dk2"/>
              </a:solidFill>
              <a:latin typeface="Century Gothic"/>
            </a:endParaRPr>
          </a:p>
          <a:p>
            <a:pPr lvl="2" marL="1143000" indent="-228600" defTabSz="914400">
              <a:lnSpc>
                <a:spcPct val="100000"/>
              </a:lnSpc>
              <a:spcBef>
                <a:spcPts val="320"/>
              </a:spcBef>
              <a:buClr>
                <a:srgbClr val="94c600"/>
              </a:buClr>
              <a:buSzPct val="76000"/>
              <a:buFont typeface="Century Gothic"/>
              <a:buAutoNum type="arabicPeriod"/>
            </a:pPr>
            <a:r>
              <a:rPr b="0" lang="en-US" sz="1600" spc="-1" strike="noStrike">
                <a:solidFill>
                  <a:srgbClr val="374151"/>
                </a:solidFill>
                <a:latin typeface="Century Gothic"/>
              </a:rPr>
              <a:t>K (the first letter of the key) corresponds to 10.</a:t>
            </a:r>
            <a:endParaRPr b="0" lang="en-US" sz="1600" spc="-1" strike="noStrike">
              <a:solidFill>
                <a:schemeClr val="dk2"/>
              </a:solidFill>
              <a:latin typeface="Century Gothic"/>
            </a:endParaRPr>
          </a:p>
          <a:p>
            <a:pPr lvl="2" marL="1143000" indent="-228600" defTabSz="914400">
              <a:lnSpc>
                <a:spcPct val="100000"/>
              </a:lnSpc>
              <a:spcBef>
                <a:spcPts val="320"/>
              </a:spcBef>
              <a:buClr>
                <a:srgbClr val="94c600"/>
              </a:buClr>
              <a:buSzPct val="76000"/>
              <a:buFont typeface="Century Gothic"/>
              <a:buAutoNum type="arabicPeriod"/>
            </a:pPr>
            <a:r>
              <a:rPr b="0" lang="en-US" sz="1600" spc="-1" strike="noStrike">
                <a:solidFill>
                  <a:srgbClr val="374151"/>
                </a:solidFill>
                <a:latin typeface="Century Gothic"/>
              </a:rPr>
              <a:t>(17 - 10) mod 26 = 7, corresponding to ‘H’ in the alphabet table.</a:t>
            </a:r>
            <a:endParaRPr b="0" lang="en-US" sz="1600" spc="-1" strike="noStrike">
              <a:solidFill>
                <a:schemeClr val="dk2"/>
              </a:solidFill>
              <a:latin typeface="Century Gothic"/>
            </a:endParaRPr>
          </a:p>
          <a:p>
            <a:pPr lvl="1" marL="743040" indent="-285840" defTabSz="914400">
              <a:lnSpc>
                <a:spcPct val="100000"/>
              </a:lnSpc>
              <a:spcBef>
                <a:spcPts val="320"/>
              </a:spcBef>
              <a:buClr>
                <a:srgbClr val="94c600"/>
              </a:buClr>
              <a:buSzPct val="76000"/>
              <a:buFont typeface="Century Gothic"/>
              <a:buAutoNum type="arabicPeriod"/>
            </a:pPr>
            <a:r>
              <a:rPr b="0" lang="en-US" sz="1600" spc="-1" strike="noStrike">
                <a:solidFill>
                  <a:srgbClr val="374151"/>
                </a:solidFill>
                <a:latin typeface="Century Gothic"/>
              </a:rPr>
              <a:t>For the second letter, ‘I’:</a:t>
            </a:r>
            <a:endParaRPr b="0" lang="en-US" sz="1600" spc="-1" strike="noStrike">
              <a:solidFill>
                <a:schemeClr val="dk2"/>
              </a:solidFill>
              <a:latin typeface="Century Gothic"/>
            </a:endParaRPr>
          </a:p>
          <a:p>
            <a:pPr lvl="2" marL="1143000" indent="-228600" defTabSz="914400">
              <a:lnSpc>
                <a:spcPct val="100000"/>
              </a:lnSpc>
              <a:spcBef>
                <a:spcPts val="320"/>
              </a:spcBef>
              <a:buClr>
                <a:srgbClr val="94c600"/>
              </a:buClr>
              <a:buSzPct val="76000"/>
              <a:buFont typeface="Century Gothic"/>
              <a:buAutoNum type="arabicPeriod"/>
            </a:pPr>
            <a:r>
              <a:rPr b="0" lang="en-US" sz="1600" spc="-1" strike="noStrike">
                <a:solidFill>
                  <a:srgbClr val="374151"/>
                </a:solidFill>
                <a:latin typeface="Century Gothic"/>
              </a:rPr>
              <a:t>I correspond to 8 in the alphabet table.</a:t>
            </a:r>
            <a:endParaRPr b="0" lang="en-US" sz="1600" spc="-1" strike="noStrike">
              <a:solidFill>
                <a:schemeClr val="dk2"/>
              </a:solidFill>
              <a:latin typeface="Century Gothic"/>
            </a:endParaRPr>
          </a:p>
          <a:p>
            <a:pPr lvl="2" marL="1143000" indent="-228600" defTabSz="914400">
              <a:lnSpc>
                <a:spcPct val="100000"/>
              </a:lnSpc>
              <a:spcBef>
                <a:spcPts val="320"/>
              </a:spcBef>
              <a:buClr>
                <a:srgbClr val="94c600"/>
              </a:buClr>
              <a:buSzPct val="76000"/>
              <a:buFont typeface="Century Gothic"/>
              <a:buAutoNum type="arabicPeriod"/>
            </a:pPr>
            <a:r>
              <a:rPr b="0" lang="en-US" sz="1600" spc="-1" strike="noStrike">
                <a:solidFill>
                  <a:srgbClr val="374151"/>
                </a:solidFill>
                <a:latin typeface="Century Gothic"/>
              </a:rPr>
              <a:t>E (the second letter of the key) corresponds to 4.</a:t>
            </a:r>
            <a:endParaRPr b="0" lang="en-US" sz="1600" spc="-1" strike="noStrike">
              <a:solidFill>
                <a:schemeClr val="dk2"/>
              </a:solidFill>
              <a:latin typeface="Century Gothic"/>
            </a:endParaRPr>
          </a:p>
          <a:p>
            <a:pPr lvl="2" marL="1143000" indent="-228600" defTabSz="914400">
              <a:lnSpc>
                <a:spcPct val="100000"/>
              </a:lnSpc>
              <a:spcBef>
                <a:spcPts val="320"/>
              </a:spcBef>
              <a:buClr>
                <a:srgbClr val="94c600"/>
              </a:buClr>
              <a:buSzPct val="76000"/>
              <a:buFont typeface="Century Gothic"/>
              <a:buAutoNum type="arabicPeriod"/>
            </a:pPr>
            <a:r>
              <a:rPr b="0" lang="en-US" sz="1600" spc="-1" strike="noStrike">
                <a:solidFill>
                  <a:srgbClr val="374151"/>
                </a:solidFill>
                <a:latin typeface="Century Gothic"/>
              </a:rPr>
              <a:t>(8 – 4) mod 26 = 4, corresponding to 'E' in the alphabet table.</a:t>
            </a:r>
            <a:endParaRPr b="0" lang="en-US" sz="1600" spc="-1" strike="noStrike">
              <a:solidFill>
                <a:schemeClr val="dk2"/>
              </a:solidFill>
              <a:latin typeface="Century Gothic"/>
            </a:endParaRPr>
          </a:p>
          <a:p>
            <a:pPr lvl="1" marL="743040" indent="-285840" defTabSz="914400">
              <a:lnSpc>
                <a:spcPct val="100000"/>
              </a:lnSpc>
              <a:spcBef>
                <a:spcPts val="320"/>
              </a:spcBef>
              <a:buClr>
                <a:srgbClr val="94c600"/>
              </a:buClr>
              <a:buSzPct val="76000"/>
              <a:buFont typeface="Century Gothic"/>
              <a:buAutoNum type="arabicPeriod"/>
            </a:pPr>
            <a:r>
              <a:rPr b="0" lang="en-US" sz="1600" spc="-1" strike="noStrike">
                <a:solidFill>
                  <a:srgbClr val="374151"/>
                </a:solidFill>
                <a:latin typeface="Century Gothic"/>
              </a:rPr>
              <a:t>Continue this process for the remaining letters using the corresponding key letters.</a:t>
            </a:r>
            <a:endParaRPr b="0" lang="en-US" sz="1600" spc="-1" strike="noStrike">
              <a:solidFill>
                <a:schemeClr val="dk2"/>
              </a:solidFill>
              <a:latin typeface="Century Gothic"/>
            </a:endParaRPr>
          </a:p>
          <a:p>
            <a:pPr marL="343080" indent="-274320" defTabSz="914400">
              <a:lnSpc>
                <a:spcPct val="100000"/>
              </a:lnSpc>
              <a:spcBef>
                <a:spcPts val="360"/>
              </a:spcBef>
              <a:buClr>
                <a:srgbClr val="94c600"/>
              </a:buClr>
              <a:buSzPct val="76000"/>
              <a:buFont typeface="Century Gothic"/>
              <a:buAutoNum type="arabicPeriod"/>
            </a:pPr>
            <a:r>
              <a:rPr b="0" lang="en-US" sz="1800" spc="-1" strike="noStrike">
                <a:solidFill>
                  <a:srgbClr val="374151"/>
                </a:solidFill>
                <a:latin typeface="Century Gothic"/>
              </a:rPr>
              <a:t>Combining all the shifted letters in the reverse direction gives us the original plaintext: "HELLO."</a:t>
            </a:r>
            <a:endParaRPr b="0" lang="en-US" sz="1800" spc="-1" strike="noStrike">
              <a:solidFill>
                <a:schemeClr val="dk2"/>
              </a:solidFill>
              <a:latin typeface="Century Gothic"/>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defTabSz="914400">
              <a:lnSpc>
                <a:spcPct val="100000"/>
              </a:lnSpc>
              <a:buNone/>
            </a:pPr>
            <a:r>
              <a:rPr b="0" lang="en-US" sz="4000" spc="-1" strike="noStrike" u="sng">
                <a:solidFill>
                  <a:schemeClr val="accent1"/>
                </a:solidFill>
                <a:uFillTx/>
                <a:latin typeface="Century Gothic"/>
              </a:rPr>
              <a:t>E</a:t>
            </a:r>
            <a:r>
              <a:rPr b="0" lang="en-US" sz="4000" spc="-1" strike="noStrike" u="sng">
                <a:solidFill>
                  <a:schemeClr val="accent1"/>
                </a:solidFill>
                <a:uFillTx/>
                <a:latin typeface="Century Gothic"/>
              </a:rPr>
              <a:t>x</a:t>
            </a:r>
            <a:r>
              <a:rPr b="0" lang="en-US" sz="4000" spc="-1" strike="noStrike" u="sng">
                <a:solidFill>
                  <a:schemeClr val="accent1"/>
                </a:solidFill>
                <a:uFillTx/>
                <a:latin typeface="Century Gothic"/>
              </a:rPr>
              <a:t>a</a:t>
            </a:r>
            <a:r>
              <a:rPr b="0" lang="en-US" sz="4000" spc="-1" strike="noStrike" u="sng">
                <a:solidFill>
                  <a:schemeClr val="accent1"/>
                </a:solidFill>
                <a:uFillTx/>
                <a:latin typeface="Century Gothic"/>
              </a:rPr>
              <a:t>m</a:t>
            </a:r>
            <a:r>
              <a:rPr b="0" lang="en-US" sz="4000" spc="-1" strike="noStrike" u="sng">
                <a:solidFill>
                  <a:schemeClr val="accent1"/>
                </a:solidFill>
                <a:uFillTx/>
                <a:latin typeface="Century Gothic"/>
              </a:rPr>
              <a:t>p</a:t>
            </a:r>
            <a:r>
              <a:rPr b="0" lang="en-US" sz="4000" spc="-1" strike="noStrike" u="sng">
                <a:solidFill>
                  <a:schemeClr val="accent1"/>
                </a:solidFill>
                <a:uFillTx/>
                <a:latin typeface="Century Gothic"/>
              </a:rPr>
              <a:t>l</a:t>
            </a:r>
            <a:r>
              <a:rPr b="0" lang="en-US" sz="4000" spc="-1" strike="noStrike" u="sng">
                <a:solidFill>
                  <a:schemeClr val="accent1"/>
                </a:solidFill>
                <a:uFillTx/>
                <a:latin typeface="Century Gothic"/>
              </a:rPr>
              <a:t>e</a:t>
            </a:r>
            <a:endParaRPr b="0" lang="en-US" sz="4000" spc="-1" strike="noStrike">
              <a:solidFill>
                <a:schemeClr val="dk1"/>
              </a:solidFill>
              <a:latin typeface="Century Gothic"/>
            </a:endParaRPr>
          </a:p>
        </p:txBody>
      </p:sp>
      <p:sp>
        <p:nvSpPr>
          <p:cNvPr id="325" name="PlaceHolder 2"/>
          <p:cNvSpPr>
            <a:spLocks noGrp="1"/>
          </p:cNvSpPr>
          <p:nvPr>
            <p:ph/>
          </p:nvPr>
        </p:nvSpPr>
        <p:spPr>
          <a:xfrm>
            <a:off x="467640" y="2323800"/>
            <a:ext cx="7134480" cy="3508560"/>
          </a:xfrm>
          <a:prstGeom prst="rect">
            <a:avLst/>
          </a:prstGeom>
          <a:noFill/>
          <a:ln w="0">
            <a:noFill/>
          </a:ln>
        </p:spPr>
        <p:txBody>
          <a:bodyPr lIns="91440" rIns="91440" tIns="45720" bIns="45720" anchor="t">
            <a:no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K : deceptive</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PT: we are discovered save yourself</a:t>
            </a:r>
            <a:endParaRPr b="0" lang="en-US" sz="2400" spc="-1" strike="noStrike">
              <a:solidFill>
                <a:schemeClr val="dk2"/>
              </a:solidFill>
              <a:latin typeface="Century Gothic"/>
            </a:endParaRPr>
          </a:p>
          <a:p>
            <a:pPr marL="343080" indent="0" defTabSz="914400">
              <a:lnSpc>
                <a:spcPct val="100000"/>
              </a:lnSpc>
              <a:spcBef>
                <a:spcPts val="479"/>
              </a:spcBef>
              <a:buNone/>
              <a:tabLst>
                <a:tab algn="l" pos="0"/>
              </a:tabLst>
            </a:pPr>
            <a:endParaRPr b="0" lang="en-US" sz="2400" spc="-1" strike="noStrike">
              <a:solidFill>
                <a:schemeClr val="dk2"/>
              </a:solidFill>
              <a:latin typeface="Century Gothic"/>
            </a:endParaRPr>
          </a:p>
          <a:p>
            <a:pPr marL="343080" indent="0" defTabSz="914400">
              <a:lnSpc>
                <a:spcPct val="100000"/>
              </a:lnSpc>
              <a:spcBef>
                <a:spcPts val="479"/>
              </a:spcBef>
              <a:buNone/>
              <a:tabLst>
                <a:tab algn="l" pos="0"/>
              </a:tabLst>
            </a:pPr>
            <a:endParaRPr b="0" lang="en-US" sz="2400" spc="-1" strike="noStrike">
              <a:solidFill>
                <a:schemeClr val="dk2"/>
              </a:solidFill>
              <a:latin typeface="Century Gothic"/>
            </a:endParaRPr>
          </a:p>
          <a:p>
            <a:pPr marL="343080" indent="0" defTabSz="914400">
              <a:lnSpc>
                <a:spcPct val="100000"/>
              </a:lnSpc>
              <a:spcBef>
                <a:spcPts val="479"/>
              </a:spcBef>
              <a:buNone/>
              <a:tabLst>
                <a:tab algn="l" pos="0"/>
              </a:tabLst>
            </a:pPr>
            <a:r>
              <a:rPr b="0" lang="en-US" sz="2400" spc="-1" strike="noStrike">
                <a:solidFill>
                  <a:schemeClr val="dk2"/>
                </a:solidFill>
                <a:latin typeface="Century Gothic"/>
              </a:rPr>
              <a:t>K:</a:t>
            </a:r>
            <a:endParaRPr b="0" lang="en-US" sz="2400" spc="-1" strike="noStrike">
              <a:solidFill>
                <a:schemeClr val="dk2"/>
              </a:solidFill>
              <a:latin typeface="Century Gothic"/>
            </a:endParaRPr>
          </a:p>
          <a:p>
            <a:pPr marL="343080" indent="0" defTabSz="914400">
              <a:lnSpc>
                <a:spcPct val="100000"/>
              </a:lnSpc>
              <a:spcBef>
                <a:spcPts val="479"/>
              </a:spcBef>
              <a:buNone/>
              <a:tabLst>
                <a:tab algn="l" pos="0"/>
              </a:tabLst>
            </a:pPr>
            <a:r>
              <a:rPr b="0" lang="en-US" sz="2400" spc="-1" strike="noStrike">
                <a:solidFill>
                  <a:schemeClr val="dk2"/>
                </a:solidFill>
                <a:latin typeface="Century Gothic"/>
              </a:rPr>
              <a:t>PT:</a:t>
            </a:r>
            <a:endParaRPr b="0" lang="en-US" sz="2400" spc="-1" strike="noStrike">
              <a:solidFill>
                <a:schemeClr val="dk2"/>
              </a:solidFill>
              <a:latin typeface="Century Gothic"/>
            </a:endParaRPr>
          </a:p>
          <a:p>
            <a:pPr marL="343080" indent="0" defTabSz="914400">
              <a:lnSpc>
                <a:spcPct val="100000"/>
              </a:lnSpc>
              <a:spcBef>
                <a:spcPts val="479"/>
              </a:spcBef>
              <a:buNone/>
              <a:tabLst>
                <a:tab algn="l" pos="0"/>
              </a:tabLst>
            </a:pPr>
            <a:r>
              <a:rPr b="0" lang="en-US" sz="2400" spc="-1" strike="noStrike">
                <a:solidFill>
                  <a:schemeClr val="dk2"/>
                </a:solidFill>
                <a:latin typeface="Century Gothic"/>
              </a:rPr>
              <a:t>CT:</a:t>
            </a:r>
            <a:endParaRPr b="0" lang="en-US" sz="2400" spc="-1" strike="noStrike">
              <a:solidFill>
                <a:schemeClr val="dk2"/>
              </a:solidFill>
              <a:latin typeface="Century Gothic"/>
            </a:endParaRPr>
          </a:p>
        </p:txBody>
      </p:sp>
      <p:graphicFrame>
        <p:nvGraphicFramePr>
          <p:cNvPr id="326" name="Table 3"/>
          <p:cNvGraphicFramePr/>
          <p:nvPr/>
        </p:nvGraphicFramePr>
        <p:xfrm>
          <a:off x="1115640" y="3962520"/>
          <a:ext cx="7543440" cy="1676160"/>
        </p:xfrm>
        <a:graphic>
          <a:graphicData uri="http://schemas.openxmlformats.org/drawingml/2006/table">
            <a:tbl>
              <a:tblPr/>
              <a:tblGrid>
                <a:gridCol w="279360"/>
                <a:gridCol w="279360"/>
                <a:gridCol w="279360"/>
                <a:gridCol w="279360"/>
                <a:gridCol w="279360"/>
                <a:gridCol w="279360"/>
                <a:gridCol w="279360"/>
                <a:gridCol w="279360"/>
                <a:gridCol w="279360"/>
                <a:gridCol w="279360"/>
                <a:gridCol w="279360"/>
                <a:gridCol w="279360"/>
                <a:gridCol w="279360"/>
                <a:gridCol w="279360"/>
                <a:gridCol w="279360"/>
                <a:gridCol w="279360"/>
                <a:gridCol w="279360"/>
                <a:gridCol w="279360"/>
                <a:gridCol w="279360"/>
                <a:gridCol w="279360"/>
                <a:gridCol w="279360"/>
                <a:gridCol w="279360"/>
                <a:gridCol w="279360"/>
                <a:gridCol w="279360"/>
                <a:gridCol w="279360"/>
                <a:gridCol w="279360"/>
                <a:gridCol w="279360"/>
              </a:tblGrid>
              <a:tr h="540720">
                <a:tc>
                  <a:txBody>
                    <a:bodyPr anchor="t">
                      <a:noAutofit/>
                    </a:bodyPr>
                    <a:p>
                      <a:pPr defTabSz="914400">
                        <a:lnSpc>
                          <a:spcPct val="100000"/>
                        </a:lnSpc>
                      </a:pPr>
                      <a:r>
                        <a:rPr b="1" lang="en-US" sz="1800" spc="-1" strike="noStrike">
                          <a:solidFill>
                            <a:srgbClr val="ff6700"/>
                          </a:solidFill>
                          <a:latin typeface="Century Gothic"/>
                        </a:rPr>
                        <a:t>d</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e</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c</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e</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p</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t</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i</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v</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e</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d</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e</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c</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e</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p</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t</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i</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v</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e</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d</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e</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c</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e</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p</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t</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i</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v</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ff6700"/>
                          </a:solidFill>
                          <a:latin typeface="Century Gothic"/>
                        </a:rPr>
                        <a:t>e</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r>
              <a:tr h="567720">
                <a:tc>
                  <a:txBody>
                    <a:bodyPr anchor="t">
                      <a:noAutofit/>
                    </a:bodyPr>
                    <a:p>
                      <a:pPr defTabSz="914400">
                        <a:lnSpc>
                          <a:spcPct val="100000"/>
                        </a:lnSpc>
                      </a:pPr>
                      <a:r>
                        <a:rPr b="1" lang="en-US" sz="1800" spc="-1" strike="noStrike">
                          <a:solidFill>
                            <a:srgbClr val="000000"/>
                          </a:solidFill>
                          <a:latin typeface="Century Gothic"/>
                        </a:rPr>
                        <a:t>w</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e</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a</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r</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e</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d</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i</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s</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c</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o</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v</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e</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r</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e</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d</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s</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a</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v</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e</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y</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o</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u</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r</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s</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e</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l</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800" spc="-1" strike="noStrike">
                          <a:solidFill>
                            <a:srgbClr val="000000"/>
                          </a:solidFill>
                          <a:latin typeface="Century Gothic"/>
                        </a:rPr>
                        <a:t>f</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r>
              <a:tr h="567720">
                <a:tc>
                  <a:txBody>
                    <a:bodyPr anchor="t">
                      <a:noAutofit/>
                    </a:bodyPr>
                    <a:p>
                      <a:pPr defTabSz="914400">
                        <a:lnSpc>
                          <a:spcPct val="100000"/>
                        </a:lnSpc>
                      </a:pPr>
                      <a:r>
                        <a:rPr b="1" lang="en-AU" sz="1800" spc="-1" strike="noStrike">
                          <a:solidFill>
                            <a:srgbClr val="000000"/>
                          </a:solidFill>
                          <a:latin typeface="Century Gothic"/>
                        </a:rPr>
                        <a:t>Z</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AU" sz="1800" spc="-1" strike="noStrike">
                          <a:solidFill>
                            <a:srgbClr val="000000"/>
                          </a:solidFill>
                          <a:latin typeface="Century Gothic"/>
                        </a:rPr>
                        <a:t>I</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AU" sz="1800" spc="-1" strike="noStrike">
                          <a:solidFill>
                            <a:srgbClr val="000000"/>
                          </a:solidFill>
                          <a:latin typeface="Century Gothic"/>
                        </a:rPr>
                        <a:t>C</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AU" sz="1800" spc="-1" strike="noStrike">
                          <a:solidFill>
                            <a:srgbClr val="000000"/>
                          </a:solidFill>
                          <a:latin typeface="Century Gothic"/>
                        </a:rPr>
                        <a:t>V</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000000"/>
                          </a:solidFill>
                          <a:latin typeface="Century Gothic"/>
                        </a:rPr>
                        <a:t>T</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000000"/>
                          </a:solidFill>
                          <a:latin typeface="Century Gothic"/>
                        </a:rPr>
                        <a:t>W</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000000"/>
                          </a:solidFill>
                          <a:latin typeface="Century Gothic"/>
                        </a:rPr>
                        <a:t>Q</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000000"/>
                          </a:solidFill>
                          <a:latin typeface="Century Gothic"/>
                        </a:rPr>
                        <a:t>N</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000000"/>
                          </a:solidFill>
                          <a:latin typeface="Century Gothic"/>
                        </a:rPr>
                        <a:t>G</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000000"/>
                          </a:solidFill>
                          <a:latin typeface="Century Gothic"/>
                        </a:rPr>
                        <a:t>R</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000000"/>
                          </a:solidFill>
                          <a:latin typeface="Century Gothic"/>
                        </a:rPr>
                        <a:t>Z</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000000"/>
                          </a:solidFill>
                          <a:latin typeface="Century Gothic"/>
                        </a:rPr>
                        <a:t>G</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000000"/>
                          </a:solidFill>
                          <a:latin typeface="Century Gothic"/>
                        </a:rPr>
                        <a:t>V</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000000"/>
                          </a:solidFill>
                          <a:latin typeface="Century Gothic"/>
                        </a:rPr>
                        <a:t>T</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000000"/>
                          </a:solidFill>
                          <a:latin typeface="Century Gothic"/>
                        </a:rPr>
                        <a:t>W</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000000"/>
                          </a:solidFill>
                          <a:latin typeface="Century Gothic"/>
                        </a:rPr>
                        <a:t>A</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000000"/>
                          </a:solidFill>
                          <a:latin typeface="Century Gothic"/>
                        </a:rPr>
                        <a:t>V</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000000"/>
                          </a:solidFill>
                          <a:latin typeface="Century Gothic"/>
                        </a:rPr>
                        <a:t>Z</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000000"/>
                          </a:solidFill>
                          <a:latin typeface="Century Gothic"/>
                        </a:rPr>
                        <a:t>H</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000000"/>
                          </a:solidFill>
                          <a:latin typeface="Century Gothic"/>
                        </a:rPr>
                        <a:t>C</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000000"/>
                          </a:solidFill>
                          <a:latin typeface="Century Gothic"/>
                        </a:rPr>
                        <a:t>Q</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000000"/>
                          </a:solidFill>
                          <a:latin typeface="Century Gothic"/>
                        </a:rPr>
                        <a:t>Y</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000000"/>
                          </a:solidFill>
                          <a:latin typeface="Century Gothic"/>
                        </a:rPr>
                        <a:t>G</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000000"/>
                          </a:solidFill>
                          <a:latin typeface="Century Gothic"/>
                        </a:rPr>
                        <a:t>L</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000000"/>
                          </a:solidFill>
                          <a:latin typeface="Century Gothic"/>
                        </a:rPr>
                        <a:t>M</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800" spc="-1" strike="noStrike">
                          <a:solidFill>
                            <a:srgbClr val="000000"/>
                          </a:solidFill>
                          <a:latin typeface="Century Gothic"/>
                        </a:rPr>
                        <a:t>G</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AU" sz="1800" spc="-1" strike="noStrike">
                          <a:solidFill>
                            <a:srgbClr val="000000"/>
                          </a:solidFill>
                          <a:latin typeface="Century Gothic"/>
                        </a:rPr>
                        <a:t>J</a:t>
                      </a:r>
                      <a:endParaRPr b="0" lang="en-US" sz="18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r>
            </a:tbl>
          </a:graphicData>
        </a:graphic>
      </p:graphicFrame>
      <p:sp>
        <p:nvSpPr>
          <p:cNvPr id="327" name="Title 1"/>
          <p:cNvSpPr/>
          <p:nvPr/>
        </p:nvSpPr>
        <p:spPr>
          <a:xfrm>
            <a:off x="971640" y="833760"/>
            <a:ext cx="7024320" cy="648360"/>
          </a:xfrm>
          <a:prstGeom prst="rect">
            <a:avLst/>
          </a:prstGeom>
          <a:noFill/>
          <a:ln w="0">
            <a:noFill/>
          </a:ln>
        </p:spPr>
        <p:style>
          <a:lnRef idx="0"/>
          <a:fillRef idx="0"/>
          <a:effectRef idx="0"/>
          <a:fontRef idx="minor"/>
        </p:style>
        <p:txBody>
          <a:bodyPr anchor="b">
            <a:normAutofit fontScale="93507"/>
          </a:bodyPr>
          <a:p>
            <a:pPr defTabSz="914400">
              <a:lnSpc>
                <a:spcPct val="100000"/>
              </a:lnSpc>
            </a:pPr>
            <a:r>
              <a:rPr b="0" lang="en-US" sz="4000" spc="-1" strike="noStrike">
                <a:solidFill>
                  <a:schemeClr val="accent1"/>
                </a:solidFill>
                <a:latin typeface="Century Gothic"/>
              </a:rPr>
              <a:t>Vigenere Cipher (Using Table)</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2" dur="indefinite" restart="never" nodeType="tmRoot">
          <p:childTnLst>
            <p:seq>
              <p:cTn id="23" dur="indefinite" nodeType="mainSeq">
                <p:childTnLst>
                  <p:par>
                    <p:cTn id="24" fill="hold">
                      <p:stCondLst>
                        <p:cond delay="indefinite"/>
                      </p:stCondLst>
                      <p:childTnLst>
                        <p:par>
                          <p:cTn id="25" fill="hold">
                            <p:stCondLst>
                              <p:cond delay="0"/>
                            </p:stCondLst>
                            <p:childTnLst>
                              <p:par>
                                <p:cTn id="26" nodeType="clickEffect" fill="hold" presetClass="entr" presetID="1">
                                  <p:stCondLst>
                                    <p:cond delay="0"/>
                                  </p:stCondLst>
                                  <p:childTnLst>
                                    <p:set>
                                      <p:cBhvr>
                                        <p:cTn id="27" dur="1" fill="hold">
                                          <p:stCondLst>
                                            <p:cond delay="0"/>
                                          </p:stCondLst>
                                        </p:cTn>
                                        <p:tgtEl>
                                          <p:spTgt spid="326"/>
                                        </p:tgtEl>
                                        <p:attrNameLst>
                                          <p:attrName>style.visibility</p:attrName>
                                        </p:attrNameLst>
                                      </p:cBhvr>
                                      <p:to>
                                        <p:strVal val="visible"/>
                                      </p:to>
                                    </p:set>
                                  </p:childTnLst>
                                </p:cTn>
                              </p:par>
                              <p:par>
                                <p:cTn id="28" nodeType="withEffect" fill="hold" presetClass="entr" presetID="1">
                                  <p:stCondLst>
                                    <p:cond delay="0"/>
                                  </p:stCondLst>
                                  <p:childTnLst>
                                    <p:set>
                                      <p:cBhvr>
                                        <p:cTn id="29" dur="1" fill="hold">
                                          <p:stCondLst>
                                            <p:cond delay="0"/>
                                          </p:stCondLst>
                                        </p:cTn>
                                        <p:tgtEl>
                                          <p:spTgt spid="325">
                                            <p:txEl>
                                              <p:pRg st="4" end="4"/>
                                            </p:txEl>
                                          </p:spTgt>
                                        </p:tgtEl>
                                        <p:attrNameLst>
                                          <p:attrName>style.visibility</p:attrName>
                                        </p:attrNameLst>
                                      </p:cBhvr>
                                      <p:to>
                                        <p:strVal val="visible"/>
                                      </p:to>
                                    </p:set>
                                  </p:childTnLst>
                                </p:cTn>
                              </p:par>
                              <p:par>
                                <p:cTn id="30" nodeType="withEffect" fill="hold" presetClass="entr" presetID="1">
                                  <p:stCondLst>
                                    <p:cond delay="0"/>
                                  </p:stCondLst>
                                  <p:childTnLst>
                                    <p:set>
                                      <p:cBhvr>
                                        <p:cTn id="31" dur="1" fill="hold">
                                          <p:stCondLst>
                                            <p:cond delay="0"/>
                                          </p:stCondLst>
                                        </p:cTn>
                                        <p:tgtEl>
                                          <p:spTgt spid="325">
                                            <p:txEl>
                                              <p:pRg st="5" end="5"/>
                                            </p:txEl>
                                          </p:spTgt>
                                        </p:tgtEl>
                                        <p:attrNameLst>
                                          <p:attrName>style.visibility</p:attrName>
                                        </p:attrNameLst>
                                      </p:cBhvr>
                                      <p:to>
                                        <p:strVal val="visible"/>
                                      </p:to>
                                    </p:set>
                                  </p:childTnLst>
                                </p:cTn>
                              </p:par>
                              <p:par>
                                <p:cTn id="32" nodeType="withEffect" fill="hold" presetClass="entr" presetID="1">
                                  <p:stCondLst>
                                    <p:cond delay="0"/>
                                  </p:stCondLst>
                                  <p:childTnLst>
                                    <p:set>
                                      <p:cBhvr>
                                        <p:cTn id="33" dur="1" fill="hold">
                                          <p:stCondLst>
                                            <p:cond delay="0"/>
                                          </p:stCondLst>
                                        </p:cTn>
                                        <p:tgtEl>
                                          <p:spTgt spid="325">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title"/>
          </p:nvPr>
        </p:nvSpPr>
        <p:spPr>
          <a:xfrm>
            <a:off x="971640" y="55800"/>
            <a:ext cx="7024320" cy="1142640"/>
          </a:xfrm>
          <a:prstGeom prst="rect">
            <a:avLst/>
          </a:prstGeom>
          <a:noFill/>
          <a:ln w="0">
            <a:noFill/>
          </a:ln>
        </p:spPr>
        <p:txBody>
          <a:bodyPr lIns="91440" rIns="91440" tIns="45720" bIns="45720" anchor="b">
            <a:noAutofit/>
          </a:bodyPr>
          <a:p>
            <a:pPr indent="0" defTabSz="914400">
              <a:lnSpc>
                <a:spcPct val="100000"/>
              </a:lnSpc>
              <a:buNone/>
            </a:pPr>
            <a:r>
              <a:rPr b="0" lang="en-US" sz="3200" spc="-1" strike="noStrike" u="sng">
                <a:solidFill>
                  <a:schemeClr val="accent1"/>
                </a:solidFill>
                <a:uFillTx/>
                <a:latin typeface="Century Gothic"/>
              </a:rPr>
              <a:t>E</a:t>
            </a:r>
            <a:r>
              <a:rPr b="0" lang="en-US" sz="3200" spc="-1" strike="noStrike" u="sng">
                <a:solidFill>
                  <a:schemeClr val="accent1"/>
                </a:solidFill>
                <a:uFillTx/>
                <a:latin typeface="Century Gothic"/>
              </a:rPr>
              <a:t>x</a:t>
            </a:r>
            <a:r>
              <a:rPr b="0" lang="en-US" sz="3200" spc="-1" strike="noStrike" u="sng">
                <a:solidFill>
                  <a:schemeClr val="accent1"/>
                </a:solidFill>
                <a:uFillTx/>
                <a:latin typeface="Century Gothic"/>
              </a:rPr>
              <a:t>a</a:t>
            </a:r>
            <a:r>
              <a:rPr b="0" lang="en-US" sz="3200" spc="-1" strike="noStrike" u="sng">
                <a:solidFill>
                  <a:schemeClr val="accent1"/>
                </a:solidFill>
                <a:uFillTx/>
                <a:latin typeface="Century Gothic"/>
              </a:rPr>
              <a:t>m</a:t>
            </a:r>
            <a:r>
              <a:rPr b="0" lang="en-US" sz="3200" spc="-1" strike="noStrike" u="sng">
                <a:solidFill>
                  <a:schemeClr val="accent1"/>
                </a:solidFill>
                <a:uFillTx/>
                <a:latin typeface="Century Gothic"/>
              </a:rPr>
              <a:t>p</a:t>
            </a:r>
            <a:r>
              <a:rPr b="0" lang="en-US" sz="3200" spc="-1" strike="noStrike" u="sng">
                <a:solidFill>
                  <a:schemeClr val="accent1"/>
                </a:solidFill>
                <a:uFillTx/>
                <a:latin typeface="Century Gothic"/>
              </a:rPr>
              <a:t>l</a:t>
            </a:r>
            <a:r>
              <a:rPr b="0" lang="en-US" sz="3200" spc="-1" strike="noStrike" u="sng">
                <a:solidFill>
                  <a:schemeClr val="accent1"/>
                </a:solidFill>
                <a:uFillTx/>
                <a:latin typeface="Century Gothic"/>
              </a:rPr>
              <a:t>e</a:t>
            </a:r>
            <a:r>
              <a:rPr b="0" lang="en-US" sz="3200" spc="-1" strike="noStrike" u="sng">
                <a:solidFill>
                  <a:schemeClr val="accent1"/>
                </a:solidFill>
                <a:uFillTx/>
                <a:latin typeface="Century Gothic"/>
              </a:rPr>
              <a:t>:</a:t>
            </a:r>
            <a:r>
              <a:rPr b="0" lang="en-US" sz="3200" spc="-1" strike="noStrike" u="sng">
                <a:solidFill>
                  <a:schemeClr val="accent1"/>
                </a:solidFill>
                <a:uFillTx/>
                <a:latin typeface="Century Gothic"/>
              </a:rPr>
              <a:t> </a:t>
            </a:r>
            <a:r>
              <a:rPr b="0" lang="en-US" sz="3200" spc="-1" strike="noStrike" u="sng">
                <a:solidFill>
                  <a:schemeClr val="accent1"/>
                </a:solidFill>
                <a:uFillTx/>
                <a:latin typeface="Century Gothic"/>
              </a:rPr>
              <a:t>U</a:t>
            </a:r>
            <a:r>
              <a:rPr b="0" lang="en-US" sz="3200" spc="-1" strike="noStrike" u="sng">
                <a:solidFill>
                  <a:schemeClr val="accent1"/>
                </a:solidFill>
                <a:uFillTx/>
                <a:latin typeface="Century Gothic"/>
              </a:rPr>
              <a:t>s</a:t>
            </a:r>
            <a:r>
              <a:rPr b="0" lang="en-US" sz="3200" spc="-1" strike="noStrike" u="sng">
                <a:solidFill>
                  <a:schemeClr val="accent1"/>
                </a:solidFill>
                <a:uFillTx/>
                <a:latin typeface="Century Gothic"/>
              </a:rPr>
              <a:t>i</a:t>
            </a:r>
            <a:r>
              <a:rPr b="0" lang="en-US" sz="3200" spc="-1" strike="noStrike" u="sng">
                <a:solidFill>
                  <a:schemeClr val="accent1"/>
                </a:solidFill>
                <a:uFillTx/>
                <a:latin typeface="Century Gothic"/>
              </a:rPr>
              <a:t>n</a:t>
            </a:r>
            <a:r>
              <a:rPr b="0" lang="en-US" sz="3200" spc="-1" strike="noStrike" u="sng">
                <a:solidFill>
                  <a:schemeClr val="accent1"/>
                </a:solidFill>
                <a:uFillTx/>
                <a:latin typeface="Century Gothic"/>
              </a:rPr>
              <a:t>g</a:t>
            </a:r>
            <a:r>
              <a:rPr b="0" lang="en-US" sz="3200" spc="-1" strike="noStrike" u="sng">
                <a:solidFill>
                  <a:schemeClr val="accent1"/>
                </a:solidFill>
                <a:uFillTx/>
                <a:latin typeface="Century Gothic"/>
              </a:rPr>
              <a:t> </a:t>
            </a:r>
            <a:r>
              <a:rPr b="0" lang="en-US" sz="3200" spc="-1" strike="noStrike" u="sng">
                <a:solidFill>
                  <a:schemeClr val="accent1"/>
                </a:solidFill>
                <a:uFillTx/>
                <a:latin typeface="Century Gothic"/>
              </a:rPr>
              <a:t>t</a:t>
            </a:r>
            <a:r>
              <a:rPr b="0" lang="en-US" sz="3200" spc="-1" strike="noStrike" u="sng">
                <a:solidFill>
                  <a:schemeClr val="accent1"/>
                </a:solidFill>
                <a:uFillTx/>
                <a:latin typeface="Century Gothic"/>
              </a:rPr>
              <a:t>h</a:t>
            </a:r>
            <a:r>
              <a:rPr b="0" lang="en-US" sz="3200" spc="-1" strike="noStrike" u="sng">
                <a:solidFill>
                  <a:schemeClr val="accent1"/>
                </a:solidFill>
                <a:uFillTx/>
                <a:latin typeface="Century Gothic"/>
              </a:rPr>
              <a:t>e</a:t>
            </a:r>
            <a:r>
              <a:rPr b="0" lang="en-US" sz="3200" spc="-1" strike="noStrike" u="sng">
                <a:solidFill>
                  <a:schemeClr val="accent1"/>
                </a:solidFill>
                <a:uFillTx/>
                <a:latin typeface="Century Gothic"/>
              </a:rPr>
              <a:t> </a:t>
            </a:r>
            <a:r>
              <a:rPr b="0" lang="en-US" sz="3200" spc="-1" strike="noStrike" u="sng">
                <a:solidFill>
                  <a:schemeClr val="accent1"/>
                </a:solidFill>
                <a:uFillTx/>
                <a:latin typeface="Century Gothic"/>
              </a:rPr>
              <a:t>V</a:t>
            </a:r>
            <a:r>
              <a:rPr b="0" lang="en-US" sz="3200" spc="-1" strike="noStrike" u="sng">
                <a:solidFill>
                  <a:schemeClr val="accent1"/>
                </a:solidFill>
                <a:uFillTx/>
                <a:latin typeface="Century Gothic"/>
              </a:rPr>
              <a:t>i</a:t>
            </a:r>
            <a:r>
              <a:rPr b="0" lang="en-US" sz="3200" spc="-1" strike="noStrike" u="sng">
                <a:solidFill>
                  <a:schemeClr val="accent1"/>
                </a:solidFill>
                <a:uFillTx/>
                <a:latin typeface="Century Gothic"/>
              </a:rPr>
              <a:t>g</a:t>
            </a:r>
            <a:r>
              <a:rPr b="0" lang="en-US" sz="3200" spc="-1" strike="noStrike" u="sng">
                <a:solidFill>
                  <a:schemeClr val="accent1"/>
                </a:solidFill>
                <a:uFillTx/>
                <a:latin typeface="Century Gothic"/>
              </a:rPr>
              <a:t>e</a:t>
            </a:r>
            <a:r>
              <a:rPr b="0" lang="en-US" sz="3200" spc="-1" strike="noStrike" u="sng">
                <a:solidFill>
                  <a:schemeClr val="accent1"/>
                </a:solidFill>
                <a:uFillTx/>
                <a:latin typeface="Century Gothic"/>
              </a:rPr>
              <a:t>n</a:t>
            </a:r>
            <a:r>
              <a:rPr b="0" lang="en-US" sz="3200" spc="-1" strike="noStrike" u="sng">
                <a:solidFill>
                  <a:schemeClr val="accent1"/>
                </a:solidFill>
                <a:uFillTx/>
                <a:latin typeface="Century Gothic"/>
              </a:rPr>
              <a:t>e</a:t>
            </a:r>
            <a:r>
              <a:rPr b="0" lang="en-US" sz="3200" spc="-1" strike="noStrike" u="sng">
                <a:solidFill>
                  <a:schemeClr val="accent1"/>
                </a:solidFill>
                <a:uFillTx/>
                <a:latin typeface="Century Gothic"/>
              </a:rPr>
              <a:t>r</a:t>
            </a:r>
            <a:r>
              <a:rPr b="0" lang="en-US" sz="3200" spc="-1" strike="noStrike" u="sng">
                <a:solidFill>
                  <a:schemeClr val="accent1"/>
                </a:solidFill>
                <a:uFillTx/>
                <a:latin typeface="Century Gothic"/>
              </a:rPr>
              <a:t>e</a:t>
            </a:r>
            <a:r>
              <a:rPr b="0" lang="en-US" sz="3200" spc="-1" strike="noStrike" u="sng">
                <a:solidFill>
                  <a:schemeClr val="accent1"/>
                </a:solidFill>
                <a:uFillTx/>
                <a:latin typeface="Century Gothic"/>
              </a:rPr>
              <a:t> </a:t>
            </a:r>
            <a:r>
              <a:rPr b="0" lang="en-US" sz="3200" spc="-1" strike="noStrike" u="sng">
                <a:solidFill>
                  <a:schemeClr val="accent1"/>
                </a:solidFill>
                <a:uFillTx/>
                <a:latin typeface="Century Gothic"/>
              </a:rPr>
              <a:t>T</a:t>
            </a:r>
            <a:r>
              <a:rPr b="0" lang="en-US" sz="3200" spc="-1" strike="noStrike" u="sng">
                <a:solidFill>
                  <a:schemeClr val="accent1"/>
                </a:solidFill>
                <a:uFillTx/>
                <a:latin typeface="Century Gothic"/>
              </a:rPr>
              <a:t>a</a:t>
            </a:r>
            <a:r>
              <a:rPr b="0" lang="en-US" sz="3200" spc="-1" strike="noStrike" u="sng">
                <a:solidFill>
                  <a:schemeClr val="accent1"/>
                </a:solidFill>
                <a:uFillTx/>
                <a:latin typeface="Century Gothic"/>
              </a:rPr>
              <a:t>b</a:t>
            </a:r>
            <a:r>
              <a:rPr b="0" lang="en-US" sz="3200" spc="-1" strike="noStrike" u="sng">
                <a:solidFill>
                  <a:schemeClr val="accent1"/>
                </a:solidFill>
                <a:uFillTx/>
                <a:latin typeface="Century Gothic"/>
              </a:rPr>
              <a:t>l</a:t>
            </a:r>
            <a:r>
              <a:rPr b="0" lang="en-US" sz="3200" spc="-1" strike="noStrike" u="sng">
                <a:solidFill>
                  <a:schemeClr val="accent1"/>
                </a:solidFill>
                <a:uFillTx/>
                <a:latin typeface="Century Gothic"/>
              </a:rPr>
              <a:t>e</a:t>
            </a:r>
            <a:endParaRPr b="0" lang="en-US" sz="3200" spc="-1" strike="noStrike">
              <a:solidFill>
                <a:schemeClr val="dk1"/>
              </a:solidFill>
              <a:latin typeface="Century Gothic"/>
            </a:endParaRPr>
          </a:p>
        </p:txBody>
      </p:sp>
      <p:pic>
        <p:nvPicPr>
          <p:cNvPr id="329" name="Picture 2" descr=""/>
          <p:cNvPicPr/>
          <p:nvPr/>
        </p:nvPicPr>
        <p:blipFill>
          <a:blip r:embed="rId1"/>
          <a:stretch/>
        </p:blipFill>
        <p:spPr>
          <a:xfrm>
            <a:off x="1043640" y="1142640"/>
            <a:ext cx="4674240" cy="4728240"/>
          </a:xfrm>
          <a:prstGeom prst="rect">
            <a:avLst/>
          </a:prstGeom>
          <a:ln w="9525">
            <a:noFill/>
          </a:ln>
        </p:spPr>
      </p:pic>
      <p:sp>
        <p:nvSpPr>
          <p:cNvPr id="330" name="Content Placeholder 2"/>
          <p:cNvSpPr/>
          <p:nvPr/>
        </p:nvSpPr>
        <p:spPr>
          <a:xfrm>
            <a:off x="5602680" y="1484640"/>
            <a:ext cx="3428640" cy="4495320"/>
          </a:xfrm>
          <a:prstGeom prst="rect">
            <a:avLst/>
          </a:prstGeom>
          <a:noFill/>
          <a:ln w="0">
            <a:noFill/>
          </a:ln>
        </p:spPr>
        <p:style>
          <a:lnRef idx="0"/>
          <a:fillRef idx="0"/>
          <a:effectRef idx="0"/>
          <a:fontRef idx="minor"/>
        </p:style>
        <p:txBody>
          <a:bodyPr lIns="90000" rIns="90000" tIns="45000" bIns="45000" anchor="t">
            <a:normAutofit/>
          </a:bodyPr>
          <a:p>
            <a:pPr marL="320040" indent="-320040" defTabSz="914400">
              <a:lnSpc>
                <a:spcPct val="100000"/>
              </a:lnSpc>
              <a:spcBef>
                <a:spcPts val="700"/>
              </a:spcBef>
              <a:buClr>
                <a:srgbClr val="71685a"/>
              </a:buClr>
              <a:buSzPct val="60000"/>
              <a:buFont typeface="Wingdings" charset="2"/>
              <a:buChar char=""/>
            </a:pPr>
            <a:r>
              <a:rPr b="0" lang="en-US" sz="2000" spc="-1" strike="noStrike">
                <a:solidFill>
                  <a:schemeClr val="dk1"/>
                </a:solidFill>
                <a:latin typeface="Century Gothic"/>
              </a:rPr>
              <a:t>To encrypt:</a:t>
            </a:r>
            <a:endParaRPr b="0" lang="en-US" sz="2000" spc="-1" strike="noStrike">
              <a:solidFill>
                <a:srgbClr val="000000"/>
              </a:solidFill>
              <a:latin typeface="Arial"/>
            </a:endParaRPr>
          </a:p>
          <a:p>
            <a:pPr lvl="1" marL="777240" indent="-320040" defTabSz="914400">
              <a:lnSpc>
                <a:spcPct val="100000"/>
              </a:lnSpc>
              <a:spcBef>
                <a:spcPts val="700"/>
              </a:spcBef>
              <a:buClr>
                <a:srgbClr val="71685a"/>
              </a:buClr>
              <a:buSzPct val="60000"/>
              <a:buFont typeface="Wingdings" charset="2"/>
              <a:buChar char=""/>
            </a:pPr>
            <a:r>
              <a:rPr b="0" lang="en-US" sz="1800" spc="-1" strike="noStrike">
                <a:solidFill>
                  <a:schemeClr val="dk1"/>
                </a:solidFill>
                <a:latin typeface="Century Gothic"/>
              </a:rPr>
              <a:t>Use k</a:t>
            </a:r>
            <a:r>
              <a:rPr b="0" lang="en-US" sz="1800" spc="-1" strike="noStrike" baseline="-25000">
                <a:solidFill>
                  <a:schemeClr val="dk1"/>
                </a:solidFill>
                <a:latin typeface="Century Gothic"/>
              </a:rPr>
              <a:t>i</a:t>
            </a:r>
            <a:r>
              <a:rPr b="0" lang="en-US" sz="1800" spc="-1" strike="noStrike">
                <a:solidFill>
                  <a:schemeClr val="dk1"/>
                </a:solidFill>
                <a:latin typeface="Century Gothic"/>
              </a:rPr>
              <a:t> for row</a:t>
            </a:r>
            <a:endParaRPr b="0" lang="en-US" sz="1800" spc="-1" strike="noStrike">
              <a:solidFill>
                <a:srgbClr val="000000"/>
              </a:solidFill>
              <a:latin typeface="Arial"/>
            </a:endParaRPr>
          </a:p>
          <a:p>
            <a:pPr lvl="1" marL="777240" indent="-320040" defTabSz="914400">
              <a:lnSpc>
                <a:spcPct val="100000"/>
              </a:lnSpc>
              <a:spcBef>
                <a:spcPts val="700"/>
              </a:spcBef>
              <a:buClr>
                <a:srgbClr val="71685a"/>
              </a:buClr>
              <a:buSzPct val="60000"/>
              <a:buFont typeface="Wingdings" charset="2"/>
              <a:buChar char=""/>
            </a:pPr>
            <a:r>
              <a:rPr b="0" lang="en-US" sz="1800" spc="-1" strike="noStrike">
                <a:solidFill>
                  <a:schemeClr val="dk1"/>
                </a:solidFill>
                <a:latin typeface="Century Gothic"/>
              </a:rPr>
              <a:t>Use p</a:t>
            </a:r>
            <a:r>
              <a:rPr b="0" lang="en-US" sz="1800" spc="-1" strike="noStrike" baseline="-25000">
                <a:solidFill>
                  <a:schemeClr val="dk1"/>
                </a:solidFill>
                <a:latin typeface="Century Gothic"/>
              </a:rPr>
              <a:t>i</a:t>
            </a:r>
            <a:r>
              <a:rPr b="0" lang="en-US" sz="1800" spc="-1" strike="noStrike">
                <a:solidFill>
                  <a:schemeClr val="dk1"/>
                </a:solidFill>
                <a:latin typeface="Century Gothic"/>
              </a:rPr>
              <a:t> for column</a:t>
            </a:r>
            <a:endParaRPr b="0" lang="en-US" sz="1800" spc="-1" strike="noStrike">
              <a:solidFill>
                <a:srgbClr val="000000"/>
              </a:solidFill>
              <a:latin typeface="Arial"/>
            </a:endParaRPr>
          </a:p>
          <a:p>
            <a:pPr lvl="1" marL="777240" indent="-320040" defTabSz="914400">
              <a:lnSpc>
                <a:spcPct val="100000"/>
              </a:lnSpc>
              <a:spcBef>
                <a:spcPts val="700"/>
              </a:spcBef>
              <a:buClr>
                <a:srgbClr val="71685a"/>
              </a:buClr>
              <a:buSzPct val="60000"/>
              <a:buFont typeface="Wingdings" charset="2"/>
              <a:buChar char=""/>
            </a:pPr>
            <a:r>
              <a:rPr b="0" lang="en-US" sz="1800" spc="-1" strike="noStrike">
                <a:solidFill>
                  <a:schemeClr val="dk1"/>
                </a:solidFill>
                <a:latin typeface="Century Gothic"/>
              </a:rPr>
              <a:t>C</a:t>
            </a:r>
            <a:r>
              <a:rPr b="0" lang="en-US" sz="1800" spc="-1" strike="noStrike" baseline="-25000">
                <a:solidFill>
                  <a:schemeClr val="dk1"/>
                </a:solidFill>
                <a:latin typeface="Century Gothic"/>
              </a:rPr>
              <a:t>i</a:t>
            </a:r>
            <a:r>
              <a:rPr b="0" lang="en-US" sz="1800" spc="-1" strike="noStrike">
                <a:solidFill>
                  <a:schemeClr val="dk1"/>
                </a:solidFill>
                <a:latin typeface="Century Gothic"/>
              </a:rPr>
              <a:t> is the alphabet at the intersection.</a:t>
            </a:r>
            <a:endParaRPr b="0" lang="en-US" sz="1800" spc="-1" strike="noStrike">
              <a:solidFill>
                <a:srgbClr val="000000"/>
              </a:solidFill>
              <a:latin typeface="Arial"/>
            </a:endParaRPr>
          </a:p>
          <a:p>
            <a:pPr marL="320040" indent="-320040" defTabSz="914400">
              <a:lnSpc>
                <a:spcPct val="100000"/>
              </a:lnSpc>
              <a:spcBef>
                <a:spcPts val="700"/>
              </a:spcBef>
              <a:buClr>
                <a:srgbClr val="71685a"/>
              </a:buClr>
              <a:buSzPct val="60000"/>
              <a:buFont typeface="Wingdings" charset="2"/>
              <a:buChar char=""/>
            </a:pPr>
            <a:r>
              <a:rPr b="0" lang="en-US" sz="2000" spc="-1" strike="noStrike">
                <a:solidFill>
                  <a:schemeClr val="dk1"/>
                </a:solidFill>
                <a:latin typeface="Century Gothic"/>
              </a:rPr>
              <a:t>To decrypt:</a:t>
            </a:r>
            <a:endParaRPr b="0" lang="en-US" sz="2000" spc="-1" strike="noStrike">
              <a:solidFill>
                <a:srgbClr val="000000"/>
              </a:solidFill>
              <a:latin typeface="Arial"/>
            </a:endParaRPr>
          </a:p>
          <a:p>
            <a:pPr lvl="1" marL="777240" indent="-320040" defTabSz="914400">
              <a:lnSpc>
                <a:spcPct val="100000"/>
              </a:lnSpc>
              <a:spcBef>
                <a:spcPts val="700"/>
              </a:spcBef>
              <a:buClr>
                <a:srgbClr val="71685a"/>
              </a:buClr>
              <a:buSzPct val="60000"/>
              <a:buFont typeface="Wingdings" charset="2"/>
              <a:buChar char=""/>
            </a:pPr>
            <a:r>
              <a:rPr b="0" lang="en-US" sz="1800" spc="-1" strike="noStrike">
                <a:solidFill>
                  <a:schemeClr val="dk1"/>
                </a:solidFill>
                <a:latin typeface="Century Gothic"/>
              </a:rPr>
              <a:t>Use k</a:t>
            </a:r>
            <a:r>
              <a:rPr b="0" lang="en-US" sz="1800" spc="-1" strike="noStrike" baseline="-25000">
                <a:solidFill>
                  <a:schemeClr val="dk1"/>
                </a:solidFill>
                <a:latin typeface="Century Gothic"/>
              </a:rPr>
              <a:t>i</a:t>
            </a:r>
            <a:r>
              <a:rPr b="0" lang="en-US" sz="1800" spc="-1" strike="noStrike">
                <a:solidFill>
                  <a:schemeClr val="dk1"/>
                </a:solidFill>
                <a:latin typeface="Century Gothic"/>
              </a:rPr>
              <a:t> for row.</a:t>
            </a:r>
            <a:endParaRPr b="0" lang="en-US" sz="1800" spc="-1" strike="noStrike">
              <a:solidFill>
                <a:srgbClr val="000000"/>
              </a:solidFill>
              <a:latin typeface="Arial"/>
            </a:endParaRPr>
          </a:p>
          <a:p>
            <a:pPr lvl="1" marL="777240" indent="-320040" defTabSz="914400">
              <a:lnSpc>
                <a:spcPct val="100000"/>
              </a:lnSpc>
              <a:spcBef>
                <a:spcPts val="700"/>
              </a:spcBef>
              <a:buClr>
                <a:srgbClr val="71685a"/>
              </a:buClr>
              <a:buSzPct val="60000"/>
              <a:buFont typeface="Wingdings" charset="2"/>
              <a:buChar char=""/>
            </a:pPr>
            <a:r>
              <a:rPr b="0" lang="en-US" sz="1800" spc="-1" strike="noStrike">
                <a:solidFill>
                  <a:schemeClr val="dk1"/>
                </a:solidFill>
                <a:latin typeface="Century Gothic"/>
              </a:rPr>
              <a:t>Locate C</a:t>
            </a:r>
            <a:r>
              <a:rPr b="0" lang="en-US" sz="1800" spc="-1" strike="noStrike" baseline="-25000">
                <a:solidFill>
                  <a:schemeClr val="dk1"/>
                </a:solidFill>
                <a:latin typeface="Century Gothic"/>
              </a:rPr>
              <a:t>i</a:t>
            </a:r>
            <a:r>
              <a:rPr b="0" lang="en-US" sz="1800" spc="-1" strike="noStrike">
                <a:solidFill>
                  <a:schemeClr val="dk1"/>
                </a:solidFill>
                <a:latin typeface="Century Gothic"/>
              </a:rPr>
              <a:t> in the row, p</a:t>
            </a:r>
            <a:r>
              <a:rPr b="0" lang="en-US" sz="1800" spc="-1" strike="noStrike" baseline="-25000">
                <a:solidFill>
                  <a:schemeClr val="dk1"/>
                </a:solidFill>
                <a:latin typeface="Century Gothic"/>
              </a:rPr>
              <a:t>i</a:t>
            </a:r>
            <a:r>
              <a:rPr b="0" lang="en-US" sz="1800" spc="-1" strike="noStrike">
                <a:solidFill>
                  <a:schemeClr val="dk1"/>
                </a:solidFill>
                <a:latin typeface="Century Gothic"/>
              </a:rPr>
              <a:t> is the alphabet at the column top.</a:t>
            </a:r>
            <a:endParaRPr b="0" lang="en-US" sz="1800" spc="-1" strike="noStrike">
              <a:solidFill>
                <a:srgbClr val="000000"/>
              </a:solidFill>
              <a:latin typeface="Arial"/>
            </a:endParaRPr>
          </a:p>
        </p:txBody>
      </p:sp>
      <p:graphicFrame>
        <p:nvGraphicFramePr>
          <p:cNvPr id="331" name="Table 2"/>
          <p:cNvGraphicFramePr/>
          <p:nvPr/>
        </p:nvGraphicFramePr>
        <p:xfrm>
          <a:off x="1040760" y="5877360"/>
          <a:ext cx="7543440" cy="947160"/>
        </p:xfrm>
        <a:graphic>
          <a:graphicData uri="http://schemas.openxmlformats.org/drawingml/2006/table">
            <a:tbl>
              <a:tblPr/>
              <a:tblGrid>
                <a:gridCol w="279360"/>
                <a:gridCol w="279360"/>
                <a:gridCol w="279360"/>
                <a:gridCol w="279360"/>
                <a:gridCol w="279360"/>
                <a:gridCol w="279360"/>
                <a:gridCol w="279360"/>
                <a:gridCol w="279360"/>
                <a:gridCol w="279360"/>
                <a:gridCol w="279360"/>
                <a:gridCol w="279360"/>
                <a:gridCol w="279360"/>
                <a:gridCol w="279360"/>
                <a:gridCol w="279360"/>
                <a:gridCol w="279360"/>
                <a:gridCol w="279360"/>
                <a:gridCol w="279360"/>
                <a:gridCol w="279360"/>
                <a:gridCol w="279360"/>
                <a:gridCol w="279360"/>
                <a:gridCol w="279360"/>
                <a:gridCol w="279360"/>
                <a:gridCol w="279360"/>
                <a:gridCol w="279360"/>
                <a:gridCol w="279360"/>
                <a:gridCol w="279360"/>
                <a:gridCol w="279360"/>
              </a:tblGrid>
              <a:tr h="348840">
                <a:tc>
                  <a:txBody>
                    <a:bodyPr anchor="t">
                      <a:noAutofit/>
                    </a:bodyPr>
                    <a:p>
                      <a:pPr defTabSz="914400">
                        <a:lnSpc>
                          <a:spcPct val="100000"/>
                        </a:lnSpc>
                      </a:pPr>
                      <a:r>
                        <a:rPr b="1" lang="en-US" sz="1200" spc="-1" strike="noStrike">
                          <a:solidFill>
                            <a:srgbClr val="ff6700"/>
                          </a:solidFill>
                          <a:latin typeface="Century Gothic"/>
                        </a:rPr>
                        <a:t>d</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e</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c</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e</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p</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t</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i</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v</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e</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d</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e</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c</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e</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p</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t</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i</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v</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e</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d</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e</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c</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e</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p</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t</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i</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v</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ff6700"/>
                          </a:solidFill>
                          <a:latin typeface="Century Gothic"/>
                        </a:rPr>
                        <a:t>e</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r>
              <a:tr h="288000">
                <a:tc>
                  <a:txBody>
                    <a:bodyPr anchor="t">
                      <a:noAutofit/>
                    </a:bodyPr>
                    <a:p>
                      <a:pPr defTabSz="914400">
                        <a:lnSpc>
                          <a:spcPct val="100000"/>
                        </a:lnSpc>
                      </a:pPr>
                      <a:r>
                        <a:rPr b="1" lang="en-US" sz="1200" spc="-1" strike="noStrike">
                          <a:solidFill>
                            <a:srgbClr val="000000"/>
                          </a:solidFill>
                          <a:latin typeface="Century Gothic"/>
                        </a:rPr>
                        <a:t>w</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e</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a</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r</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e</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d</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i</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s</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c</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o</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v</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e</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r</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e</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d</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s</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a</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v</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e</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y</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o</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u</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r</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s</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e</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l</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c>
                  <a:txBody>
                    <a:bodyPr anchor="t">
                      <a:noAutofit/>
                    </a:bodyPr>
                    <a:p>
                      <a:pPr defTabSz="914400">
                        <a:lnSpc>
                          <a:spcPct val="100000"/>
                        </a:lnSpc>
                      </a:pPr>
                      <a:r>
                        <a:rPr b="1" lang="en-US" sz="1200" spc="-1" strike="noStrike">
                          <a:solidFill>
                            <a:srgbClr val="000000"/>
                          </a:solidFill>
                          <a:latin typeface="Century Gothic"/>
                        </a:rPr>
                        <a:t>f</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solidFill>
                      <a:srgbClr val="ff6700">
                        <a:alpha val="20000"/>
                      </a:srgbClr>
                    </a:solidFill>
                  </a:tcPr>
                </a:tc>
              </a:tr>
              <a:tr h="288000">
                <a:tc>
                  <a:txBody>
                    <a:bodyPr anchor="t">
                      <a:noAutofit/>
                    </a:bodyPr>
                    <a:p>
                      <a:pPr defTabSz="914400">
                        <a:lnSpc>
                          <a:spcPct val="100000"/>
                        </a:lnSpc>
                      </a:pPr>
                      <a:r>
                        <a:rPr b="1" lang="en-AU" sz="1200" spc="-1" strike="noStrike">
                          <a:solidFill>
                            <a:srgbClr val="000000"/>
                          </a:solidFill>
                          <a:latin typeface="Century Gothic"/>
                        </a:rPr>
                        <a:t>Z</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AU" sz="1200" spc="-1" strike="noStrike">
                          <a:solidFill>
                            <a:srgbClr val="000000"/>
                          </a:solidFill>
                          <a:latin typeface="Century Gothic"/>
                        </a:rPr>
                        <a:t>I</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AU" sz="1200" spc="-1" strike="noStrike">
                          <a:solidFill>
                            <a:srgbClr val="000000"/>
                          </a:solidFill>
                          <a:latin typeface="Century Gothic"/>
                        </a:rPr>
                        <a:t>C</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AU" sz="1200" spc="-1" strike="noStrike">
                          <a:solidFill>
                            <a:srgbClr val="000000"/>
                          </a:solidFill>
                          <a:latin typeface="Century Gothic"/>
                        </a:rPr>
                        <a:t>V</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000000"/>
                          </a:solidFill>
                          <a:latin typeface="Century Gothic"/>
                        </a:rPr>
                        <a:t>T</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000000"/>
                          </a:solidFill>
                          <a:latin typeface="Century Gothic"/>
                        </a:rPr>
                        <a:t>W</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000000"/>
                          </a:solidFill>
                          <a:latin typeface="Century Gothic"/>
                        </a:rPr>
                        <a:t>Q</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000000"/>
                          </a:solidFill>
                          <a:latin typeface="Century Gothic"/>
                        </a:rPr>
                        <a:t>N</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000000"/>
                          </a:solidFill>
                          <a:latin typeface="Century Gothic"/>
                        </a:rPr>
                        <a:t>G</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000000"/>
                          </a:solidFill>
                          <a:latin typeface="Century Gothic"/>
                        </a:rPr>
                        <a:t>R</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000000"/>
                          </a:solidFill>
                          <a:latin typeface="Century Gothic"/>
                        </a:rPr>
                        <a:t>Z</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000000"/>
                          </a:solidFill>
                          <a:latin typeface="Century Gothic"/>
                        </a:rPr>
                        <a:t>G</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000000"/>
                          </a:solidFill>
                          <a:latin typeface="Century Gothic"/>
                        </a:rPr>
                        <a:t>V</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000000"/>
                          </a:solidFill>
                          <a:latin typeface="Century Gothic"/>
                        </a:rPr>
                        <a:t>T</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000000"/>
                          </a:solidFill>
                          <a:latin typeface="Century Gothic"/>
                        </a:rPr>
                        <a:t>W</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000000"/>
                          </a:solidFill>
                          <a:latin typeface="Century Gothic"/>
                        </a:rPr>
                        <a:t>A</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000000"/>
                          </a:solidFill>
                          <a:latin typeface="Century Gothic"/>
                        </a:rPr>
                        <a:t>V</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000000"/>
                          </a:solidFill>
                          <a:latin typeface="Century Gothic"/>
                        </a:rPr>
                        <a:t>Z</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000000"/>
                          </a:solidFill>
                          <a:latin typeface="Century Gothic"/>
                        </a:rPr>
                        <a:t>H</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000000"/>
                          </a:solidFill>
                          <a:latin typeface="Century Gothic"/>
                        </a:rPr>
                        <a:t>C</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000000"/>
                          </a:solidFill>
                          <a:latin typeface="Century Gothic"/>
                        </a:rPr>
                        <a:t>Q</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000000"/>
                          </a:solidFill>
                          <a:latin typeface="Century Gothic"/>
                        </a:rPr>
                        <a:t>Y</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000000"/>
                          </a:solidFill>
                          <a:latin typeface="Century Gothic"/>
                        </a:rPr>
                        <a:t>G</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000000"/>
                          </a:solidFill>
                          <a:latin typeface="Century Gothic"/>
                        </a:rPr>
                        <a:t>L</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000000"/>
                          </a:solidFill>
                          <a:latin typeface="Century Gothic"/>
                        </a:rPr>
                        <a:t>M</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US" sz="1200" spc="-1" strike="noStrike">
                          <a:solidFill>
                            <a:srgbClr val="000000"/>
                          </a:solidFill>
                          <a:latin typeface="Century Gothic"/>
                        </a:rPr>
                        <a:t>G</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c>
                  <a:txBody>
                    <a:bodyPr anchor="t">
                      <a:noAutofit/>
                    </a:bodyPr>
                    <a:p>
                      <a:pPr defTabSz="914400">
                        <a:lnSpc>
                          <a:spcPct val="100000"/>
                        </a:lnSpc>
                      </a:pPr>
                      <a:r>
                        <a:rPr b="1" lang="en-AU" sz="1200" spc="-1" strike="noStrike">
                          <a:solidFill>
                            <a:srgbClr val="000000"/>
                          </a:solidFill>
                          <a:latin typeface="Century Gothic"/>
                        </a:rPr>
                        <a:t>J</a:t>
                      </a:r>
                      <a:endParaRPr b="0" lang="en-US" sz="1200" spc="-1" strike="noStrike">
                        <a:solidFill>
                          <a:srgbClr val="000000"/>
                        </a:solidFill>
                        <a:latin typeface="Arial"/>
                      </a:endParaRPr>
                    </a:p>
                  </a:txBody>
                  <a:tcPr anchor="t" marL="91440" marR="91440">
                    <a:lnL w="12240">
                      <a:solidFill>
                        <a:srgbClr val="ff6700"/>
                      </a:solidFill>
                      <a:prstDash val="solid"/>
                    </a:lnL>
                    <a:lnR w="12240">
                      <a:solidFill>
                        <a:srgbClr val="ff6700"/>
                      </a:solidFill>
                      <a:prstDash val="solid"/>
                    </a:lnR>
                    <a:lnT w="12240">
                      <a:solidFill>
                        <a:srgbClr val="ff6700"/>
                      </a:solidFill>
                      <a:prstDash val="solid"/>
                    </a:lnT>
                    <a:lnB w="12240">
                      <a:solidFill>
                        <a:srgbClr val="ff6700"/>
                      </a:solidFill>
                      <a:prstDash val="solid"/>
                    </a:lnB>
                    <a:noFill/>
                  </a:tcPr>
                </a:tc>
              </a:tr>
            </a:tbl>
          </a:graphicData>
        </a:graphic>
      </p:graphicFrame>
      <p:sp>
        <p:nvSpPr>
          <p:cNvPr id="332" name="TextBox 6"/>
          <p:cNvSpPr/>
          <p:nvPr/>
        </p:nvSpPr>
        <p:spPr>
          <a:xfrm>
            <a:off x="539640" y="5875200"/>
            <a:ext cx="575640" cy="912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entury Gothic"/>
              </a:rPr>
              <a:t>K:</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entury Gothic"/>
              </a:rPr>
              <a:t>PT:</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entury Gothic"/>
              </a:rPr>
              <a:t>CT:</a:t>
            </a:r>
            <a:endParaRPr b="0" lang="en-US" sz="1800" spc="-1" strike="noStrike">
              <a:solidFill>
                <a:srgbClr val="000000"/>
              </a:solidFill>
              <a:latin typeface="Arial"/>
            </a:endParaRPr>
          </a:p>
        </p:txBody>
      </p:sp>
      <p:sp>
        <p:nvSpPr>
          <p:cNvPr id="333" name="TextBox 8"/>
          <p:cNvSpPr/>
          <p:nvPr/>
        </p:nvSpPr>
        <p:spPr>
          <a:xfrm>
            <a:off x="5868000" y="4944960"/>
            <a:ext cx="2715840" cy="912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rgbClr val="ff0000"/>
                </a:solidFill>
                <a:latin typeface="Century Gothic"/>
              </a:rPr>
              <a:t>K : deceptive</a:t>
            </a:r>
            <a:endParaRPr b="0" lang="en-US" sz="1800" spc="-1" strike="noStrike">
              <a:solidFill>
                <a:srgbClr val="000000"/>
              </a:solidFill>
              <a:latin typeface="Arial"/>
            </a:endParaRPr>
          </a:p>
          <a:p>
            <a:pPr defTabSz="914400">
              <a:lnSpc>
                <a:spcPct val="100000"/>
              </a:lnSpc>
            </a:pPr>
            <a:r>
              <a:rPr b="0" lang="en-US" sz="1800" spc="-1" strike="noStrike">
                <a:solidFill>
                  <a:srgbClr val="ff0000"/>
                </a:solidFill>
                <a:latin typeface="Century Gothic"/>
              </a:rPr>
              <a:t>PT: we are discovered save yourself</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4" dur="indefinite" restart="never" nodeType="tmRoot">
          <p:childTnLst>
            <p:seq>
              <p:cTn id="35" dur="indefinite" nodeType="mainSeq">
                <p:childTnLst>
                  <p:par>
                    <p:cTn id="36" fill="hold">
                      <p:stCondLst>
                        <p:cond delay="indefinite"/>
                      </p:stCondLst>
                      <p:childTnLst>
                        <p:par>
                          <p:cTn id="37" fill="hold">
                            <p:stCondLst>
                              <p:cond delay="0"/>
                            </p:stCondLst>
                            <p:childTnLst>
                              <p:par>
                                <p:cTn id="38" nodeType="clickEffect" fill="hold" presetClass="entr" presetID="1">
                                  <p:stCondLst>
                                    <p:cond delay="0"/>
                                  </p:stCondLst>
                                  <p:childTnLst>
                                    <p:set>
                                      <p:cBhvr>
                                        <p:cTn id="39"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1043640" y="1027800"/>
            <a:ext cx="7024320" cy="800640"/>
          </a:xfrm>
          <a:prstGeom prst="rect">
            <a:avLst/>
          </a:prstGeom>
          <a:noFill/>
          <a:ln w="0">
            <a:noFill/>
          </a:ln>
        </p:spPr>
        <p:txBody>
          <a:bodyPr lIns="91440" rIns="91440" tIns="45720" bIns="45720" anchor="b">
            <a:normAutofit fontScale="96507"/>
          </a:bodyPr>
          <a:p>
            <a:pPr indent="0" defTabSz="914400">
              <a:lnSpc>
                <a:spcPct val="100000"/>
              </a:lnSpc>
              <a:buNone/>
            </a:pPr>
            <a:r>
              <a:rPr b="0" lang="en-US" sz="4000" spc="-1" strike="noStrike">
                <a:solidFill>
                  <a:schemeClr val="accent1"/>
                </a:solidFill>
                <a:latin typeface="Century Gothic"/>
              </a:rPr>
              <a:t>C</a:t>
            </a:r>
            <a:r>
              <a:rPr b="0" lang="en-US" sz="4000" spc="-1" strike="noStrike">
                <a:solidFill>
                  <a:schemeClr val="accent1"/>
                </a:solidFill>
                <a:latin typeface="Century Gothic"/>
              </a:rPr>
              <a:t>l</a:t>
            </a:r>
            <a:r>
              <a:rPr b="0" lang="en-US" sz="4000" spc="-1" strike="noStrike">
                <a:solidFill>
                  <a:schemeClr val="accent1"/>
                </a:solidFill>
                <a:latin typeface="Century Gothic"/>
              </a:rPr>
              <a:t>a</a:t>
            </a:r>
            <a:r>
              <a:rPr b="0" lang="en-US" sz="4000" spc="-1" strike="noStrike">
                <a:solidFill>
                  <a:schemeClr val="accent1"/>
                </a:solidFill>
                <a:latin typeface="Century Gothic"/>
              </a:rPr>
              <a:t>s</a:t>
            </a:r>
            <a:r>
              <a:rPr b="0" lang="en-US" sz="4000" spc="-1" strike="noStrike">
                <a:solidFill>
                  <a:schemeClr val="accent1"/>
                </a:solidFill>
                <a:latin typeface="Century Gothic"/>
              </a:rPr>
              <a:t>s</a:t>
            </a:r>
            <a:r>
              <a:rPr b="0" lang="en-US" sz="4000" spc="-1" strike="noStrike">
                <a:solidFill>
                  <a:schemeClr val="accent1"/>
                </a:solidFill>
                <a:latin typeface="Century Gothic"/>
              </a:rPr>
              <a:t>i</a:t>
            </a:r>
            <a:r>
              <a:rPr b="0" lang="en-US" sz="4000" spc="-1" strike="noStrike">
                <a:solidFill>
                  <a:schemeClr val="accent1"/>
                </a:solidFill>
                <a:latin typeface="Century Gothic"/>
              </a:rPr>
              <a:t>c</a:t>
            </a:r>
            <a:r>
              <a:rPr b="0" lang="en-US" sz="4000" spc="-1" strike="noStrike">
                <a:solidFill>
                  <a:schemeClr val="accent1"/>
                </a:solidFill>
                <a:latin typeface="Century Gothic"/>
              </a:rPr>
              <a:t>a</a:t>
            </a:r>
            <a:r>
              <a:rPr b="0" lang="en-US" sz="4000" spc="-1" strike="noStrike">
                <a:solidFill>
                  <a:schemeClr val="accent1"/>
                </a:solidFill>
                <a:latin typeface="Century Gothic"/>
              </a:rPr>
              <a:t>l</a:t>
            </a:r>
            <a:r>
              <a:rPr b="0" lang="en-US" sz="4000" spc="-1" strike="noStrike">
                <a:solidFill>
                  <a:schemeClr val="accent1"/>
                </a:solidFill>
                <a:latin typeface="Century Gothic"/>
              </a:rPr>
              <a:t> </a:t>
            </a:r>
            <a:r>
              <a:rPr b="0" lang="en-US" sz="4000" spc="-1" strike="noStrike">
                <a:solidFill>
                  <a:schemeClr val="accent1"/>
                </a:solidFill>
                <a:latin typeface="Century Gothic"/>
              </a:rPr>
              <a:t>S</a:t>
            </a:r>
            <a:r>
              <a:rPr b="0" lang="en-US" sz="4000" spc="-1" strike="noStrike">
                <a:solidFill>
                  <a:schemeClr val="accent1"/>
                </a:solidFill>
                <a:latin typeface="Century Gothic"/>
              </a:rPr>
              <a:t>u</a:t>
            </a:r>
            <a:r>
              <a:rPr b="0" lang="en-US" sz="4000" spc="-1" strike="noStrike">
                <a:solidFill>
                  <a:schemeClr val="accent1"/>
                </a:solidFill>
                <a:latin typeface="Century Gothic"/>
              </a:rPr>
              <a:t>b</a:t>
            </a:r>
            <a:r>
              <a:rPr b="0" lang="en-US" sz="4000" spc="-1" strike="noStrike">
                <a:solidFill>
                  <a:schemeClr val="accent1"/>
                </a:solidFill>
                <a:latin typeface="Century Gothic"/>
              </a:rPr>
              <a:t>s</a:t>
            </a:r>
            <a:r>
              <a:rPr b="0" lang="en-US" sz="4000" spc="-1" strike="noStrike">
                <a:solidFill>
                  <a:schemeClr val="accent1"/>
                </a:solidFill>
                <a:latin typeface="Century Gothic"/>
              </a:rPr>
              <a:t>t</a:t>
            </a:r>
            <a:r>
              <a:rPr b="0" lang="en-US" sz="4000" spc="-1" strike="noStrike">
                <a:solidFill>
                  <a:schemeClr val="accent1"/>
                </a:solidFill>
                <a:latin typeface="Century Gothic"/>
              </a:rPr>
              <a:t>i</a:t>
            </a:r>
            <a:r>
              <a:rPr b="0" lang="en-US" sz="4000" spc="-1" strike="noStrike">
                <a:solidFill>
                  <a:schemeClr val="accent1"/>
                </a:solidFill>
                <a:latin typeface="Century Gothic"/>
              </a:rPr>
              <a:t>t</a:t>
            </a:r>
            <a:r>
              <a:rPr b="0" lang="en-US" sz="4000" spc="-1" strike="noStrike">
                <a:solidFill>
                  <a:schemeClr val="accent1"/>
                </a:solidFill>
                <a:latin typeface="Century Gothic"/>
              </a:rPr>
              <a:t>u</a:t>
            </a:r>
            <a:r>
              <a:rPr b="0" lang="en-US" sz="4000" spc="-1" strike="noStrike">
                <a:solidFill>
                  <a:schemeClr val="accent1"/>
                </a:solidFill>
                <a:latin typeface="Century Gothic"/>
              </a:rPr>
              <a:t>t</a:t>
            </a:r>
            <a:r>
              <a:rPr b="0" lang="en-US" sz="4000" spc="-1" strike="noStrike">
                <a:solidFill>
                  <a:schemeClr val="accent1"/>
                </a:solidFill>
                <a:latin typeface="Century Gothic"/>
              </a:rPr>
              <a:t>i</a:t>
            </a:r>
            <a:r>
              <a:rPr b="0" lang="en-US" sz="4000" spc="-1" strike="noStrike">
                <a:solidFill>
                  <a:schemeClr val="accent1"/>
                </a:solidFill>
                <a:latin typeface="Century Gothic"/>
              </a:rPr>
              <a:t>o</a:t>
            </a:r>
            <a:r>
              <a:rPr b="0" lang="en-US" sz="4000" spc="-1" strike="noStrike">
                <a:solidFill>
                  <a:schemeClr val="accent1"/>
                </a:solidFill>
                <a:latin typeface="Century Gothic"/>
              </a:rPr>
              <a:t>n</a:t>
            </a:r>
            <a:r>
              <a:rPr b="0" lang="en-US" sz="4000" spc="-1" strike="noStrike">
                <a:solidFill>
                  <a:schemeClr val="accent1"/>
                </a:solidFill>
                <a:latin typeface="Century Gothic"/>
              </a:rPr>
              <a:t> </a:t>
            </a:r>
            <a:r>
              <a:rPr b="0" lang="en-US" sz="4000" spc="-1" strike="noStrike">
                <a:solidFill>
                  <a:schemeClr val="accent1"/>
                </a:solidFill>
                <a:latin typeface="Century Gothic"/>
              </a:rPr>
              <a:t>C</a:t>
            </a:r>
            <a:r>
              <a:rPr b="0" lang="en-US" sz="4000" spc="-1" strike="noStrike">
                <a:solidFill>
                  <a:schemeClr val="accent1"/>
                </a:solidFill>
                <a:latin typeface="Century Gothic"/>
              </a:rPr>
              <a:t>i</a:t>
            </a:r>
            <a:r>
              <a:rPr b="0" lang="en-US" sz="4000" spc="-1" strike="noStrike">
                <a:solidFill>
                  <a:schemeClr val="accent1"/>
                </a:solidFill>
                <a:latin typeface="Century Gothic"/>
              </a:rPr>
              <a:t>p</a:t>
            </a:r>
            <a:r>
              <a:rPr b="0" lang="en-US" sz="4000" spc="-1" strike="noStrike">
                <a:solidFill>
                  <a:schemeClr val="accent1"/>
                </a:solidFill>
                <a:latin typeface="Century Gothic"/>
              </a:rPr>
              <a:t>h</a:t>
            </a:r>
            <a:r>
              <a:rPr b="0" lang="en-US" sz="4000" spc="-1" strike="noStrike">
                <a:solidFill>
                  <a:schemeClr val="accent1"/>
                </a:solidFill>
                <a:latin typeface="Century Gothic"/>
              </a:rPr>
              <a:t>e</a:t>
            </a:r>
            <a:r>
              <a:rPr b="0" lang="en-US" sz="4000" spc="-1" strike="noStrike">
                <a:solidFill>
                  <a:schemeClr val="accent1"/>
                </a:solidFill>
                <a:latin typeface="Century Gothic"/>
              </a:rPr>
              <a:t>r</a:t>
            </a:r>
            <a:r>
              <a:rPr b="0" lang="en-US" sz="4000" spc="-1" strike="noStrike">
                <a:solidFill>
                  <a:schemeClr val="accent1"/>
                </a:solidFill>
                <a:latin typeface="Century Gothic"/>
              </a:rPr>
              <a:t>s</a:t>
            </a:r>
            <a:endParaRPr b="0" lang="en-US" sz="4000" spc="-1" strike="noStrike">
              <a:solidFill>
                <a:schemeClr val="dk1"/>
              </a:solidFill>
              <a:latin typeface="Century Gothic"/>
            </a:endParaRPr>
          </a:p>
        </p:txBody>
      </p:sp>
      <p:sp>
        <p:nvSpPr>
          <p:cNvPr id="335" name="PlaceHolder 2"/>
          <p:cNvSpPr>
            <a:spLocks noGrp="1"/>
          </p:cNvSpPr>
          <p:nvPr>
            <p:ph/>
          </p:nvPr>
        </p:nvSpPr>
        <p:spPr>
          <a:xfrm>
            <a:off x="1043640" y="2323800"/>
            <a:ext cx="6777000" cy="3508560"/>
          </a:xfrm>
          <a:prstGeom prst="rect">
            <a:avLst/>
          </a:prstGeom>
          <a:noFill/>
          <a:ln w="0">
            <a:noFill/>
          </a:ln>
        </p:spPr>
        <p:txBody>
          <a:bodyPr lIns="91440" rIns="91440" tIns="45720" bIns="45720" anchor="t">
            <a:no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Letters/bits of plaintext are replaced by other letters/bits.</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Categorized as:</a:t>
            </a:r>
            <a:endParaRPr b="0" lang="en-US" sz="24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1"/>
                </a:solidFill>
                <a:latin typeface="Century Gothic"/>
              </a:rPr>
              <a:t>Monoalphabetic Ciphers – Simple Cipher</a:t>
            </a:r>
            <a:endParaRPr b="0" lang="en-US" sz="22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Homophonic Ciphers</a:t>
            </a:r>
            <a:endParaRPr b="0" lang="en-US" sz="22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1"/>
                </a:solidFill>
                <a:latin typeface="Century Gothic"/>
              </a:rPr>
              <a:t>Polyalphabetic Ciphers</a:t>
            </a:r>
            <a:endParaRPr b="0" lang="en-US" sz="22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1" lang="en-US" sz="2200" spc="-1" strike="noStrike">
                <a:solidFill>
                  <a:srgbClr val="ff0000"/>
                </a:solidFill>
                <a:latin typeface="Century Gothic"/>
              </a:rPr>
              <a:t>Polygram Ciphers</a:t>
            </a:r>
            <a:endParaRPr b="0" lang="en-US" sz="2200" spc="-1" strike="noStrike">
              <a:solidFill>
                <a:schemeClr val="dk2"/>
              </a:solidFill>
              <a:latin typeface="Century Gothi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title"/>
          </p:nvPr>
        </p:nvSpPr>
        <p:spPr>
          <a:xfrm>
            <a:off x="1043640" y="1027800"/>
            <a:ext cx="7024320" cy="572040"/>
          </a:xfrm>
          <a:prstGeom prst="rect">
            <a:avLst/>
          </a:prstGeom>
          <a:noFill/>
          <a:ln w="0">
            <a:noFill/>
          </a:ln>
        </p:spPr>
        <p:txBody>
          <a:bodyPr lIns="91440" rIns="91440" tIns="45720" bIns="45720" anchor="b">
            <a:normAutofit fontScale="81006"/>
          </a:bodyPr>
          <a:p>
            <a:pPr indent="0" defTabSz="914400">
              <a:lnSpc>
                <a:spcPct val="100000"/>
              </a:lnSpc>
              <a:buNone/>
            </a:pPr>
            <a:r>
              <a:rPr b="0" lang="en-US" sz="4000" spc="-1" strike="noStrike">
                <a:solidFill>
                  <a:schemeClr val="accent1"/>
                </a:solidFill>
                <a:latin typeface="Century Gothic"/>
              </a:rPr>
              <a:t>P</a:t>
            </a:r>
            <a:r>
              <a:rPr b="0" lang="en-US" sz="4000" spc="-1" strike="noStrike">
                <a:solidFill>
                  <a:schemeClr val="accent1"/>
                </a:solidFill>
                <a:latin typeface="Century Gothic"/>
              </a:rPr>
              <a:t>o</a:t>
            </a:r>
            <a:r>
              <a:rPr b="0" lang="en-US" sz="4000" spc="-1" strike="noStrike">
                <a:solidFill>
                  <a:schemeClr val="accent1"/>
                </a:solidFill>
                <a:latin typeface="Century Gothic"/>
              </a:rPr>
              <a:t>l</a:t>
            </a:r>
            <a:r>
              <a:rPr b="0" lang="en-US" sz="4000" spc="-1" strike="noStrike">
                <a:solidFill>
                  <a:schemeClr val="accent1"/>
                </a:solidFill>
                <a:latin typeface="Century Gothic"/>
              </a:rPr>
              <a:t>y</a:t>
            </a:r>
            <a:r>
              <a:rPr b="0" lang="en-US" sz="4000" spc="-1" strike="noStrike">
                <a:solidFill>
                  <a:schemeClr val="accent1"/>
                </a:solidFill>
                <a:latin typeface="Century Gothic"/>
              </a:rPr>
              <a:t>g</a:t>
            </a:r>
            <a:r>
              <a:rPr b="0" lang="en-US" sz="4000" spc="-1" strike="noStrike">
                <a:solidFill>
                  <a:schemeClr val="accent1"/>
                </a:solidFill>
                <a:latin typeface="Century Gothic"/>
              </a:rPr>
              <a:t>r</a:t>
            </a:r>
            <a:r>
              <a:rPr b="0" lang="en-US" sz="4000" spc="-1" strike="noStrike">
                <a:solidFill>
                  <a:schemeClr val="accent1"/>
                </a:solidFill>
                <a:latin typeface="Century Gothic"/>
              </a:rPr>
              <a:t>a</a:t>
            </a:r>
            <a:r>
              <a:rPr b="0" lang="en-US" sz="4000" spc="-1" strike="noStrike">
                <a:solidFill>
                  <a:schemeClr val="accent1"/>
                </a:solidFill>
                <a:latin typeface="Century Gothic"/>
              </a:rPr>
              <a:t>m</a:t>
            </a:r>
            <a:r>
              <a:rPr b="0" lang="en-US" sz="4000" spc="-1" strike="noStrike">
                <a:solidFill>
                  <a:schemeClr val="accent1"/>
                </a:solidFill>
                <a:latin typeface="Century Gothic"/>
              </a:rPr>
              <a:t> </a:t>
            </a:r>
            <a:r>
              <a:rPr b="0" lang="en-US" sz="4000" spc="-1" strike="noStrike">
                <a:solidFill>
                  <a:schemeClr val="accent1"/>
                </a:solidFill>
                <a:latin typeface="Century Gothic"/>
              </a:rPr>
              <a:t>C</a:t>
            </a:r>
            <a:r>
              <a:rPr b="0" lang="en-US" sz="4000" spc="-1" strike="noStrike">
                <a:solidFill>
                  <a:schemeClr val="accent1"/>
                </a:solidFill>
                <a:latin typeface="Century Gothic"/>
              </a:rPr>
              <a:t>i</a:t>
            </a:r>
            <a:r>
              <a:rPr b="0" lang="en-US" sz="4000" spc="-1" strike="noStrike">
                <a:solidFill>
                  <a:schemeClr val="accent1"/>
                </a:solidFill>
                <a:latin typeface="Century Gothic"/>
              </a:rPr>
              <a:t>p</a:t>
            </a:r>
            <a:r>
              <a:rPr b="0" lang="en-US" sz="4000" spc="-1" strike="noStrike">
                <a:solidFill>
                  <a:schemeClr val="accent1"/>
                </a:solidFill>
                <a:latin typeface="Century Gothic"/>
              </a:rPr>
              <a:t>h</a:t>
            </a:r>
            <a:r>
              <a:rPr b="0" lang="en-US" sz="4000" spc="-1" strike="noStrike">
                <a:solidFill>
                  <a:schemeClr val="accent1"/>
                </a:solidFill>
                <a:latin typeface="Century Gothic"/>
              </a:rPr>
              <a:t>e</a:t>
            </a:r>
            <a:r>
              <a:rPr b="0" lang="en-US" sz="4000" spc="-1" strike="noStrike">
                <a:solidFill>
                  <a:schemeClr val="accent1"/>
                </a:solidFill>
                <a:latin typeface="Century Gothic"/>
              </a:rPr>
              <a:t>r</a:t>
            </a:r>
            <a:r>
              <a:rPr b="0" lang="en-US" sz="4000" spc="-1" strike="noStrike">
                <a:solidFill>
                  <a:schemeClr val="accent1"/>
                </a:solidFill>
                <a:latin typeface="Century Gothic"/>
              </a:rPr>
              <a:t>s</a:t>
            </a:r>
            <a:endParaRPr b="0" lang="en-US" sz="4000" spc="-1" strike="noStrike">
              <a:solidFill>
                <a:schemeClr val="dk1"/>
              </a:solidFill>
              <a:latin typeface="Century Gothic"/>
            </a:endParaRPr>
          </a:p>
        </p:txBody>
      </p:sp>
      <p:sp>
        <p:nvSpPr>
          <p:cNvPr id="337" name="PlaceHolder 2"/>
          <p:cNvSpPr>
            <a:spLocks noGrp="1"/>
          </p:cNvSpPr>
          <p:nvPr>
            <p:ph/>
          </p:nvPr>
        </p:nvSpPr>
        <p:spPr>
          <a:xfrm>
            <a:off x="1043640" y="1676520"/>
            <a:ext cx="7490520" cy="4723920"/>
          </a:xfrm>
          <a:prstGeom prst="rect">
            <a:avLst/>
          </a:prstGeom>
          <a:noFill/>
          <a:ln w="0">
            <a:noFill/>
          </a:ln>
        </p:spPr>
        <p:txBody>
          <a:bodyPr lIns="91440" rIns="91440" tIns="45720" bIns="45720" anchor="t">
            <a:normAutofit fontScale="87465"/>
          </a:bodyPr>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In a polygraphic substitution cipher, plaintext letters are substituted in larger groups, instead of substituting letters individually. </a:t>
            </a:r>
            <a:endParaRPr b="0" lang="en-US" sz="2400" spc="-1" strike="noStrike">
              <a:solidFill>
                <a:schemeClr val="dk2"/>
              </a:solidFill>
              <a:latin typeface="Century Gothic"/>
            </a:endParaRPr>
          </a:p>
          <a:p>
            <a:pPr marL="343080" indent="-274320" algn="just" defTabSz="914400">
              <a:lnSpc>
                <a:spcPct val="100000"/>
              </a:lnSpc>
              <a:spcBef>
                <a:spcPts val="479"/>
              </a:spcBef>
              <a:buClr>
                <a:srgbClr val="94c600"/>
              </a:buClr>
              <a:buSzPct val="76000"/>
              <a:buFont typeface="Wingdings 2" charset="2"/>
              <a:buChar char=""/>
            </a:pPr>
            <a:r>
              <a:rPr b="0" lang="en-AU" sz="2400" spc="-1" strike="noStrike">
                <a:solidFill>
                  <a:srgbClr val="0070c0"/>
                </a:solidFill>
                <a:latin typeface="Century Gothic"/>
              </a:rPr>
              <a:t>Encrypt multiple letters at a time</a:t>
            </a:r>
            <a:r>
              <a:rPr b="0" lang="en-US" sz="2400" spc="-1" strike="noStrike">
                <a:solidFill>
                  <a:schemeClr val="dk2"/>
                </a:solidFill>
                <a:latin typeface="Century Gothic"/>
              </a:rPr>
              <a:t>. </a:t>
            </a:r>
            <a:endParaRPr b="0" lang="en-US" sz="2400" spc="-1" strike="noStrike">
              <a:solidFill>
                <a:schemeClr val="dk2"/>
              </a:solidFill>
              <a:latin typeface="Century Gothic"/>
            </a:endParaRPr>
          </a:p>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The first advantage is that the frequency distribution is much flatter than that of individual letters </a:t>
            </a:r>
            <a:endParaRPr b="0" lang="en-US" sz="2400" spc="-1" strike="noStrike">
              <a:solidFill>
                <a:schemeClr val="dk2"/>
              </a:solidFill>
              <a:latin typeface="Century Gothic"/>
            </a:endParaRPr>
          </a:p>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Second, the larger number of symbols requires correspondingly more ciphertext to productively analyze letter frequencies.</a:t>
            </a:r>
            <a:endParaRPr b="0" lang="en-US" sz="2400" spc="-1" strike="noStrike">
              <a:solidFill>
                <a:schemeClr val="dk2"/>
              </a:solidFill>
              <a:latin typeface="Century Gothic"/>
            </a:endParaRPr>
          </a:p>
          <a:p>
            <a:pPr marL="343080" indent="-274320" algn="just" defTabSz="914400">
              <a:lnSpc>
                <a:spcPct val="100000"/>
              </a:lnSpc>
              <a:spcBef>
                <a:spcPts val="479"/>
              </a:spcBef>
              <a:buClr>
                <a:srgbClr val="94c600"/>
              </a:buClr>
              <a:buSzPct val="76000"/>
              <a:buFont typeface="Wingdings 2" charset="2"/>
              <a:buChar char=""/>
            </a:pPr>
            <a:r>
              <a:rPr b="0" lang="en-AU" sz="2400" spc="-1" strike="noStrike">
                <a:solidFill>
                  <a:schemeClr val="dk2"/>
                </a:solidFill>
                <a:latin typeface="Century Gothic"/>
              </a:rPr>
              <a:t>The</a:t>
            </a:r>
            <a:r>
              <a:rPr b="1" lang="en-AU" sz="2400" spc="-1" strike="noStrike">
                <a:solidFill>
                  <a:schemeClr val="dk2"/>
                </a:solidFill>
                <a:latin typeface="Century Gothic"/>
              </a:rPr>
              <a:t> Playfair Cipher</a:t>
            </a:r>
            <a:r>
              <a:rPr b="0" lang="en-AU" sz="2400" spc="-1" strike="noStrike">
                <a:solidFill>
                  <a:schemeClr val="dk2"/>
                </a:solidFill>
                <a:latin typeface="Century Gothic"/>
              </a:rPr>
              <a:t> is the best known such cipher. Widely used from 1860 to 1960.</a:t>
            </a:r>
            <a:endParaRPr b="0" lang="en-US" sz="2400" spc="-1" strike="noStrike">
              <a:solidFill>
                <a:schemeClr val="dk2"/>
              </a:solidFill>
              <a:latin typeface="Century Gothic"/>
            </a:endParaRPr>
          </a:p>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Invented by Charles Wheatstone in 1854, but named after his friend Baron Playfair. </a:t>
            </a:r>
            <a:endParaRPr b="0" lang="en-US" sz="2400" spc="-1" strike="noStrike">
              <a:solidFill>
                <a:schemeClr val="dk2"/>
              </a:solidFill>
              <a:latin typeface="Century Gothic"/>
            </a:endParaRPr>
          </a:p>
          <a:p>
            <a:pPr indent="0" algn="just" defTabSz="914400">
              <a:lnSpc>
                <a:spcPct val="100000"/>
              </a:lnSpc>
              <a:spcBef>
                <a:spcPts val="479"/>
              </a:spcBef>
              <a:buNone/>
            </a:pPr>
            <a:endParaRPr b="0" lang="en-US" sz="2400" spc="-1" strike="noStrike">
              <a:solidFill>
                <a:schemeClr val="dk2"/>
              </a:solidFill>
              <a:latin typeface="Century Gothic"/>
            </a:endParaRPr>
          </a:p>
          <a:p>
            <a:pPr indent="0" algn="just" defTabSz="914400">
              <a:lnSpc>
                <a:spcPct val="100000"/>
              </a:lnSpc>
              <a:spcBef>
                <a:spcPts val="479"/>
              </a:spcBef>
              <a:buNone/>
            </a:pPr>
            <a:endParaRPr b="0" lang="en-US" sz="2400" spc="-1" strike="noStrike">
              <a:solidFill>
                <a:schemeClr val="dk2"/>
              </a:solidFill>
              <a:latin typeface="Century Gothic"/>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title"/>
          </p:nvPr>
        </p:nvSpPr>
        <p:spPr>
          <a:xfrm>
            <a:off x="1043640" y="1027800"/>
            <a:ext cx="7024320" cy="496080"/>
          </a:xfrm>
          <a:prstGeom prst="rect">
            <a:avLst/>
          </a:prstGeom>
          <a:noFill/>
          <a:ln w="0">
            <a:noFill/>
          </a:ln>
        </p:spPr>
        <p:txBody>
          <a:bodyPr lIns="91440" rIns="91440" tIns="45720" bIns="45720" anchor="b">
            <a:normAutofit fontScale="68505"/>
          </a:bodyPr>
          <a:p>
            <a:pPr indent="0" defTabSz="914400">
              <a:lnSpc>
                <a:spcPct val="100000"/>
              </a:lnSpc>
              <a:buNone/>
            </a:pPr>
            <a:r>
              <a:rPr b="0" lang="en-AU" sz="4000" spc="-1" strike="noStrike">
                <a:solidFill>
                  <a:schemeClr val="accent1"/>
                </a:solidFill>
                <a:latin typeface="Century Gothic"/>
              </a:rPr>
              <a:t>P</a:t>
            </a:r>
            <a:r>
              <a:rPr b="0" lang="en-AU" sz="4000" spc="-1" strike="noStrike">
                <a:solidFill>
                  <a:schemeClr val="accent1"/>
                </a:solidFill>
                <a:latin typeface="Century Gothic"/>
              </a:rPr>
              <a:t>l</a:t>
            </a:r>
            <a:r>
              <a:rPr b="0" lang="en-AU" sz="4000" spc="-1" strike="noStrike">
                <a:solidFill>
                  <a:schemeClr val="accent1"/>
                </a:solidFill>
                <a:latin typeface="Century Gothic"/>
              </a:rPr>
              <a:t>a</a:t>
            </a:r>
            <a:r>
              <a:rPr b="0" lang="en-AU" sz="4000" spc="-1" strike="noStrike">
                <a:solidFill>
                  <a:schemeClr val="accent1"/>
                </a:solidFill>
                <a:latin typeface="Century Gothic"/>
              </a:rPr>
              <a:t>y</a:t>
            </a:r>
            <a:r>
              <a:rPr b="0" lang="en-AU" sz="4000" spc="-1" strike="noStrike">
                <a:solidFill>
                  <a:schemeClr val="accent1"/>
                </a:solidFill>
                <a:latin typeface="Century Gothic"/>
              </a:rPr>
              <a:t>f</a:t>
            </a:r>
            <a:r>
              <a:rPr b="0" lang="en-AU" sz="4000" spc="-1" strike="noStrike">
                <a:solidFill>
                  <a:schemeClr val="accent1"/>
                </a:solidFill>
                <a:latin typeface="Century Gothic"/>
              </a:rPr>
              <a:t>a</a:t>
            </a:r>
            <a:r>
              <a:rPr b="0" lang="en-AU" sz="4000" spc="-1" strike="noStrike">
                <a:solidFill>
                  <a:schemeClr val="accent1"/>
                </a:solidFill>
                <a:latin typeface="Century Gothic"/>
              </a:rPr>
              <a:t>i</a:t>
            </a:r>
            <a:r>
              <a:rPr b="0" lang="en-AU" sz="4000" spc="-1" strike="noStrike">
                <a:solidFill>
                  <a:schemeClr val="accent1"/>
                </a:solidFill>
                <a:latin typeface="Century Gothic"/>
              </a:rPr>
              <a:t>r</a:t>
            </a:r>
            <a:r>
              <a:rPr b="0" lang="en-AU" sz="4000" spc="-1" strike="noStrike">
                <a:solidFill>
                  <a:schemeClr val="accent1"/>
                </a:solidFill>
                <a:latin typeface="Century Gothic"/>
              </a:rPr>
              <a:t> </a:t>
            </a:r>
            <a:r>
              <a:rPr b="0" lang="en-AU" sz="4000" spc="-1" strike="noStrike">
                <a:solidFill>
                  <a:schemeClr val="accent1"/>
                </a:solidFill>
                <a:latin typeface="Century Gothic"/>
              </a:rPr>
              <a:t>K</a:t>
            </a:r>
            <a:r>
              <a:rPr b="0" lang="en-AU" sz="4000" spc="-1" strike="noStrike">
                <a:solidFill>
                  <a:schemeClr val="accent1"/>
                </a:solidFill>
                <a:latin typeface="Century Gothic"/>
              </a:rPr>
              <a:t>e</a:t>
            </a:r>
            <a:r>
              <a:rPr b="0" lang="en-AU" sz="4000" spc="-1" strike="noStrike">
                <a:solidFill>
                  <a:schemeClr val="accent1"/>
                </a:solidFill>
                <a:latin typeface="Century Gothic"/>
              </a:rPr>
              <a:t>y</a:t>
            </a:r>
            <a:r>
              <a:rPr b="0" lang="en-AU" sz="4000" spc="-1" strike="noStrike">
                <a:solidFill>
                  <a:schemeClr val="accent1"/>
                </a:solidFill>
                <a:latin typeface="Century Gothic"/>
              </a:rPr>
              <a:t> </a:t>
            </a:r>
            <a:r>
              <a:rPr b="0" lang="en-AU" sz="4000" spc="-1" strike="noStrike">
                <a:solidFill>
                  <a:schemeClr val="accent1"/>
                </a:solidFill>
                <a:latin typeface="Century Gothic"/>
              </a:rPr>
              <a:t>M</a:t>
            </a:r>
            <a:r>
              <a:rPr b="0" lang="en-AU" sz="4000" spc="-1" strike="noStrike">
                <a:solidFill>
                  <a:schemeClr val="accent1"/>
                </a:solidFill>
                <a:latin typeface="Century Gothic"/>
              </a:rPr>
              <a:t>a</a:t>
            </a:r>
            <a:r>
              <a:rPr b="0" lang="en-AU" sz="4000" spc="-1" strike="noStrike">
                <a:solidFill>
                  <a:schemeClr val="accent1"/>
                </a:solidFill>
                <a:latin typeface="Century Gothic"/>
              </a:rPr>
              <a:t>t</a:t>
            </a:r>
            <a:r>
              <a:rPr b="0" lang="en-AU" sz="4000" spc="-1" strike="noStrike">
                <a:solidFill>
                  <a:schemeClr val="accent1"/>
                </a:solidFill>
                <a:latin typeface="Century Gothic"/>
              </a:rPr>
              <a:t>r</a:t>
            </a:r>
            <a:r>
              <a:rPr b="0" lang="en-AU" sz="4000" spc="-1" strike="noStrike">
                <a:solidFill>
                  <a:schemeClr val="accent1"/>
                </a:solidFill>
                <a:latin typeface="Century Gothic"/>
              </a:rPr>
              <a:t>i</a:t>
            </a:r>
            <a:r>
              <a:rPr b="0" lang="en-AU" sz="4000" spc="-1" strike="noStrike">
                <a:solidFill>
                  <a:schemeClr val="accent1"/>
                </a:solidFill>
                <a:latin typeface="Century Gothic"/>
              </a:rPr>
              <a:t>x</a:t>
            </a:r>
            <a:endParaRPr b="0" lang="en-US" sz="4000" spc="-1" strike="noStrike">
              <a:solidFill>
                <a:schemeClr val="dk1"/>
              </a:solidFill>
              <a:latin typeface="Century Gothic"/>
            </a:endParaRPr>
          </a:p>
        </p:txBody>
      </p:sp>
      <p:sp>
        <p:nvSpPr>
          <p:cNvPr id="339" name="PlaceHolder 2"/>
          <p:cNvSpPr>
            <a:spLocks noGrp="1"/>
          </p:cNvSpPr>
          <p:nvPr>
            <p:ph/>
          </p:nvPr>
        </p:nvSpPr>
        <p:spPr>
          <a:xfrm>
            <a:off x="762120" y="1676520"/>
            <a:ext cx="7924320" cy="2666520"/>
          </a:xfrm>
          <a:prstGeom prst="rect">
            <a:avLst/>
          </a:prstGeom>
          <a:noFill/>
          <a:ln w="0">
            <a:noFill/>
          </a:ln>
        </p:spPr>
        <p:txBody>
          <a:bodyPr lIns="91440" rIns="91440" tIns="45720" bIns="45720" anchor="t">
            <a:noAutofit/>
          </a:bodyPr>
          <a:p>
            <a:pPr marL="343080" indent="-274320" defTabSz="914400">
              <a:lnSpc>
                <a:spcPct val="100000"/>
              </a:lnSpc>
              <a:spcBef>
                <a:spcPts val="479"/>
              </a:spcBef>
              <a:buClr>
                <a:srgbClr val="94c600"/>
              </a:buClr>
              <a:buSzPct val="76000"/>
              <a:buFont typeface="Wingdings 2" charset="2"/>
              <a:buChar char=""/>
            </a:pPr>
            <a:r>
              <a:rPr b="0" lang="en-AU" sz="2400" spc="-1" strike="noStrike">
                <a:solidFill>
                  <a:schemeClr val="dk2"/>
                </a:solidFill>
                <a:latin typeface="Century Gothic"/>
              </a:rPr>
              <a:t>Use a 5 x 5 matrix.</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AU" sz="2400" spc="-1" strike="noStrike">
                <a:solidFill>
                  <a:schemeClr val="dk2"/>
                </a:solidFill>
                <a:latin typeface="Century Gothic"/>
              </a:rPr>
              <a:t>Fill in letters of the key (w/o duplicates). </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AU" sz="2400" spc="-1" strike="noStrike">
                <a:solidFill>
                  <a:schemeClr val="dk2"/>
                </a:solidFill>
                <a:latin typeface="Century Gothic"/>
              </a:rPr>
              <a:t>Fill the rest of matrix with other letters.</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AU" sz="2400" spc="-1" strike="noStrike">
                <a:solidFill>
                  <a:schemeClr val="dk2"/>
                </a:solidFill>
                <a:latin typeface="Century Gothic"/>
              </a:rPr>
              <a:t>E.g., key = </a:t>
            </a:r>
            <a:r>
              <a:rPr b="0" lang="en-AU" sz="2400" spc="-1" strike="noStrike">
                <a:solidFill>
                  <a:srgbClr val="c00000"/>
                </a:solidFill>
                <a:latin typeface="Century Gothic"/>
              </a:rPr>
              <a:t>MONARCHY</a:t>
            </a:r>
            <a:r>
              <a:rPr b="0" lang="en-AU" sz="2400" spc="-1" strike="noStrike">
                <a:solidFill>
                  <a:schemeClr val="dk2"/>
                </a:solidFill>
                <a:latin typeface="Century Gothic"/>
              </a:rPr>
              <a:t>.</a:t>
            </a:r>
            <a:endParaRPr b="0" lang="en-US" sz="2400" spc="-1" strike="noStrike">
              <a:solidFill>
                <a:schemeClr val="dk2"/>
              </a:solidFill>
              <a:latin typeface="Century Gothic"/>
            </a:endParaRPr>
          </a:p>
        </p:txBody>
      </p:sp>
      <p:graphicFrame>
        <p:nvGraphicFramePr>
          <p:cNvPr id="340" name="Group 51"/>
          <p:cNvGraphicFramePr/>
          <p:nvPr/>
        </p:nvGraphicFramePr>
        <p:xfrm>
          <a:off x="2057400" y="3809880"/>
          <a:ext cx="4723920" cy="2230200"/>
        </p:xfrm>
        <a:graphic>
          <a:graphicData uri="http://schemas.openxmlformats.org/drawingml/2006/table">
            <a:tbl>
              <a:tblPr/>
              <a:tblGrid>
                <a:gridCol w="946080"/>
                <a:gridCol w="942840"/>
                <a:gridCol w="911160"/>
                <a:gridCol w="977760"/>
                <a:gridCol w="946080"/>
              </a:tblGrid>
              <a:tr h="396000">
                <a:tc>
                  <a:txBody>
                    <a:bodyPr anchor="t">
                      <a:noAutofit/>
                    </a:bodyPr>
                    <a:p>
                      <a:pPr defTabSz="914400">
                        <a:lnSpc>
                          <a:spcPct val="100000"/>
                        </a:lnSpc>
                        <a:spcBef>
                          <a:spcPts val="400"/>
                        </a:spcBef>
                        <a:tabLst>
                          <a:tab algn="l" pos="0"/>
                        </a:tabLst>
                      </a:pPr>
                      <a:r>
                        <a:rPr b="0" lang="en-US" sz="2000" spc="-1" strike="noStrike">
                          <a:solidFill>
                            <a:schemeClr val="accent2"/>
                          </a:solidFill>
                          <a:latin typeface="Arial"/>
                        </a:rPr>
                        <a:t>M</a:t>
                      </a:r>
                      <a:endParaRPr b="0" lang="en-US" sz="2000" spc="-1" strike="noStrike">
                        <a:solidFill>
                          <a:srgbClr val="000000"/>
                        </a:solidFill>
                        <a:latin typeface="Arial"/>
                      </a:endParaRPr>
                    </a:p>
                  </a:txBody>
                  <a:tcPr anchor="t" marL="91440" marR="91440">
                    <a:lnL w="2808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400"/>
                        </a:spcBef>
                        <a:tabLst>
                          <a:tab algn="l" pos="0"/>
                        </a:tabLst>
                      </a:pPr>
                      <a:r>
                        <a:rPr b="0" lang="en-US" sz="2000" spc="-1" strike="noStrike">
                          <a:solidFill>
                            <a:schemeClr val="accent2"/>
                          </a:solidFill>
                          <a:latin typeface="Arial"/>
                        </a:rPr>
                        <a:t>O</a:t>
                      </a:r>
                      <a:endParaRPr b="0" lang="en-US" sz="20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400"/>
                        </a:spcBef>
                        <a:tabLst>
                          <a:tab algn="l" pos="0"/>
                        </a:tabLst>
                      </a:pPr>
                      <a:r>
                        <a:rPr b="0" lang="en-US" sz="2000" spc="-1" strike="noStrike">
                          <a:solidFill>
                            <a:schemeClr val="accent2"/>
                          </a:solidFill>
                          <a:latin typeface="Arial"/>
                        </a:rPr>
                        <a:t>N</a:t>
                      </a:r>
                      <a:endParaRPr b="0" lang="en-US" sz="20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400"/>
                        </a:spcBef>
                        <a:tabLst>
                          <a:tab algn="l" pos="0"/>
                        </a:tabLst>
                      </a:pPr>
                      <a:r>
                        <a:rPr b="0" lang="en-US" sz="2000" spc="-1" strike="noStrike">
                          <a:solidFill>
                            <a:schemeClr val="accent2"/>
                          </a:solidFill>
                          <a:latin typeface="Arial"/>
                        </a:rPr>
                        <a:t>A</a:t>
                      </a:r>
                      <a:endParaRPr b="0" lang="en-US" sz="20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400"/>
                        </a:spcBef>
                        <a:tabLst>
                          <a:tab algn="l" pos="0"/>
                        </a:tabLst>
                      </a:pPr>
                      <a:r>
                        <a:rPr b="0" lang="en-US" sz="2000" spc="-1" strike="noStrike">
                          <a:solidFill>
                            <a:schemeClr val="accent2"/>
                          </a:solidFill>
                          <a:latin typeface="Arial"/>
                        </a:rPr>
                        <a:t>R</a:t>
                      </a:r>
                      <a:endParaRPr b="0" lang="en-US" sz="2000" spc="-1" strike="noStrike">
                        <a:solidFill>
                          <a:srgbClr val="000000"/>
                        </a:solidFill>
                        <a:latin typeface="Arial"/>
                      </a:endParaRPr>
                    </a:p>
                  </a:txBody>
                  <a:tcPr anchor="t" marL="91440" marR="91440">
                    <a:lnL w="12240">
                      <a:solidFill>
                        <a:srgbClr val="000000"/>
                      </a:solidFill>
                      <a:prstDash val="solid"/>
                    </a:lnL>
                    <a:lnR w="28080">
                      <a:solidFill>
                        <a:srgbClr val="000000"/>
                      </a:solidFill>
                      <a:prstDash val="solid"/>
                    </a:lnR>
                    <a:lnT w="28080">
                      <a:solidFill>
                        <a:srgbClr val="000000"/>
                      </a:solidFill>
                      <a:prstDash val="solid"/>
                    </a:lnT>
                    <a:lnB w="12240">
                      <a:solidFill>
                        <a:srgbClr val="000000"/>
                      </a:solidFill>
                      <a:prstDash val="solid"/>
                    </a:lnB>
                    <a:noFill/>
                  </a:tcPr>
                </a:tc>
              </a:tr>
              <a:tr h="412560">
                <a:tc>
                  <a:txBody>
                    <a:bodyPr anchor="t">
                      <a:noAutofit/>
                    </a:bodyPr>
                    <a:p>
                      <a:pPr defTabSz="914400">
                        <a:lnSpc>
                          <a:spcPct val="100000"/>
                        </a:lnSpc>
                        <a:spcBef>
                          <a:spcPts val="400"/>
                        </a:spcBef>
                        <a:tabLst>
                          <a:tab algn="l" pos="0"/>
                        </a:tabLst>
                      </a:pPr>
                      <a:r>
                        <a:rPr b="0" lang="en-US" sz="2000" spc="-1" strike="noStrike">
                          <a:solidFill>
                            <a:schemeClr val="accent2"/>
                          </a:solidFill>
                          <a:latin typeface="Arial"/>
                        </a:rPr>
                        <a:t>C</a:t>
                      </a:r>
                      <a:endParaRPr b="0" lang="en-US" sz="2000" spc="-1" strike="noStrike">
                        <a:solidFill>
                          <a:srgbClr val="000000"/>
                        </a:solidFill>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400"/>
                        </a:spcBef>
                        <a:tabLst>
                          <a:tab algn="l" pos="0"/>
                        </a:tabLst>
                      </a:pPr>
                      <a:r>
                        <a:rPr b="0" lang="en-US" sz="2000" spc="-1" strike="noStrike">
                          <a:solidFill>
                            <a:schemeClr val="accent2"/>
                          </a:solidFill>
                          <a:latin typeface="Arial"/>
                        </a:rPr>
                        <a:t>H</a:t>
                      </a:r>
                      <a:endParaRPr b="0" lang="en-US" sz="20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400"/>
                        </a:spcBef>
                        <a:tabLst>
                          <a:tab algn="l" pos="0"/>
                        </a:tabLst>
                      </a:pPr>
                      <a:r>
                        <a:rPr b="0" lang="en-US" sz="2000" spc="-1" strike="noStrike">
                          <a:solidFill>
                            <a:schemeClr val="accent2"/>
                          </a:solidFill>
                          <a:latin typeface="Arial"/>
                        </a:rPr>
                        <a:t>Y</a:t>
                      </a:r>
                      <a:endParaRPr b="0" lang="en-US" sz="20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400"/>
                        </a:spcBef>
                        <a:tabLst>
                          <a:tab algn="l" pos="0"/>
                        </a:tabLst>
                      </a:pPr>
                      <a:r>
                        <a:rPr b="0" lang="en-US" sz="2000" spc="-1" strike="noStrike">
                          <a:solidFill>
                            <a:schemeClr val="dk1"/>
                          </a:solidFill>
                          <a:latin typeface="Arial"/>
                        </a:rPr>
                        <a:t>B</a:t>
                      </a:r>
                      <a:endParaRPr b="0" lang="en-US" sz="20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400"/>
                        </a:spcBef>
                        <a:tabLst>
                          <a:tab algn="l" pos="0"/>
                        </a:tabLst>
                      </a:pPr>
                      <a:r>
                        <a:rPr b="0" lang="en-US" sz="2000" spc="-1" strike="noStrike">
                          <a:solidFill>
                            <a:schemeClr val="dk1"/>
                          </a:solidFill>
                          <a:latin typeface="Arial"/>
                        </a:rPr>
                        <a:t>D</a:t>
                      </a:r>
                      <a:endParaRPr b="0" lang="en-US" sz="2000" spc="-1" strike="noStrike">
                        <a:solidFill>
                          <a:srgbClr val="000000"/>
                        </a:solidFill>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noFill/>
                  </a:tcPr>
                </a:tc>
              </a:tr>
              <a:tr h="412560">
                <a:tc>
                  <a:txBody>
                    <a:bodyPr anchor="t">
                      <a:noAutofit/>
                    </a:bodyPr>
                    <a:p>
                      <a:pPr defTabSz="914400">
                        <a:lnSpc>
                          <a:spcPct val="100000"/>
                        </a:lnSpc>
                        <a:spcBef>
                          <a:spcPts val="400"/>
                        </a:spcBef>
                        <a:tabLst>
                          <a:tab algn="l" pos="0"/>
                        </a:tabLst>
                      </a:pPr>
                      <a:r>
                        <a:rPr b="0" lang="en-US" sz="2000" spc="-1" strike="noStrike">
                          <a:solidFill>
                            <a:schemeClr val="dk1"/>
                          </a:solidFill>
                          <a:latin typeface="Arial"/>
                        </a:rPr>
                        <a:t>E</a:t>
                      </a:r>
                      <a:endParaRPr b="0" lang="en-US" sz="2000" spc="-1" strike="noStrike">
                        <a:solidFill>
                          <a:srgbClr val="000000"/>
                        </a:solidFill>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400"/>
                        </a:spcBef>
                        <a:tabLst>
                          <a:tab algn="l" pos="0"/>
                        </a:tabLst>
                      </a:pPr>
                      <a:r>
                        <a:rPr b="0" lang="en-US" sz="2000" spc="-1" strike="noStrike">
                          <a:solidFill>
                            <a:schemeClr val="dk1"/>
                          </a:solidFill>
                          <a:latin typeface="Arial"/>
                        </a:rPr>
                        <a:t>F</a:t>
                      </a:r>
                      <a:endParaRPr b="0" lang="en-US" sz="20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400"/>
                        </a:spcBef>
                        <a:tabLst>
                          <a:tab algn="l" pos="0"/>
                        </a:tabLst>
                      </a:pPr>
                      <a:r>
                        <a:rPr b="0" lang="en-US" sz="2000" spc="-1" strike="noStrike">
                          <a:solidFill>
                            <a:schemeClr val="dk1"/>
                          </a:solidFill>
                          <a:latin typeface="Arial"/>
                        </a:rPr>
                        <a:t>G</a:t>
                      </a:r>
                      <a:endParaRPr b="0" lang="en-US" sz="20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400"/>
                        </a:spcBef>
                        <a:tabLst>
                          <a:tab algn="l" pos="0"/>
                        </a:tabLst>
                      </a:pPr>
                      <a:r>
                        <a:rPr b="0" lang="en-US" sz="2000" spc="-1" strike="noStrike">
                          <a:solidFill>
                            <a:schemeClr val="dk1"/>
                          </a:solidFill>
                          <a:latin typeface="Arial"/>
                        </a:rPr>
                        <a:t>I/J</a:t>
                      </a:r>
                      <a:endParaRPr b="0" lang="en-US" sz="20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400"/>
                        </a:spcBef>
                        <a:tabLst>
                          <a:tab algn="l" pos="0"/>
                        </a:tabLst>
                      </a:pPr>
                      <a:r>
                        <a:rPr b="0" lang="en-US" sz="2000" spc="-1" strike="noStrike">
                          <a:solidFill>
                            <a:schemeClr val="dk1"/>
                          </a:solidFill>
                          <a:latin typeface="Arial"/>
                        </a:rPr>
                        <a:t>K</a:t>
                      </a:r>
                      <a:endParaRPr b="0" lang="en-US" sz="2000" spc="-1" strike="noStrike">
                        <a:solidFill>
                          <a:srgbClr val="000000"/>
                        </a:solidFill>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noFill/>
                  </a:tcPr>
                </a:tc>
              </a:tr>
              <a:tr h="412560">
                <a:tc>
                  <a:txBody>
                    <a:bodyPr anchor="t">
                      <a:noAutofit/>
                    </a:bodyPr>
                    <a:p>
                      <a:pPr defTabSz="914400">
                        <a:lnSpc>
                          <a:spcPct val="100000"/>
                        </a:lnSpc>
                        <a:spcBef>
                          <a:spcPts val="400"/>
                        </a:spcBef>
                        <a:tabLst>
                          <a:tab algn="l" pos="0"/>
                        </a:tabLst>
                      </a:pPr>
                      <a:r>
                        <a:rPr b="0" lang="en-US" sz="2000" spc="-1" strike="noStrike">
                          <a:solidFill>
                            <a:schemeClr val="dk1"/>
                          </a:solidFill>
                          <a:latin typeface="Arial"/>
                        </a:rPr>
                        <a:t>L</a:t>
                      </a:r>
                      <a:endParaRPr b="0" lang="en-US" sz="2000" spc="-1" strike="noStrike">
                        <a:solidFill>
                          <a:srgbClr val="000000"/>
                        </a:solidFill>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400"/>
                        </a:spcBef>
                        <a:tabLst>
                          <a:tab algn="l" pos="0"/>
                        </a:tabLst>
                      </a:pPr>
                      <a:r>
                        <a:rPr b="0" lang="en-US" sz="2000" spc="-1" strike="noStrike">
                          <a:solidFill>
                            <a:schemeClr val="dk1"/>
                          </a:solidFill>
                          <a:latin typeface="Arial"/>
                        </a:rPr>
                        <a:t>P</a:t>
                      </a:r>
                      <a:endParaRPr b="0" lang="en-US" sz="20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400"/>
                        </a:spcBef>
                        <a:tabLst>
                          <a:tab algn="l" pos="0"/>
                        </a:tabLst>
                      </a:pPr>
                      <a:r>
                        <a:rPr b="0" lang="en-US" sz="2000" spc="-1" strike="noStrike">
                          <a:solidFill>
                            <a:schemeClr val="dk1"/>
                          </a:solidFill>
                          <a:latin typeface="Arial"/>
                        </a:rPr>
                        <a:t>Q</a:t>
                      </a:r>
                      <a:endParaRPr b="0" lang="en-US" sz="20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400"/>
                        </a:spcBef>
                        <a:tabLst>
                          <a:tab algn="l" pos="0"/>
                        </a:tabLst>
                      </a:pPr>
                      <a:r>
                        <a:rPr b="0" lang="en-US" sz="2000" spc="-1" strike="noStrike">
                          <a:solidFill>
                            <a:schemeClr val="dk1"/>
                          </a:solidFill>
                          <a:latin typeface="Arial"/>
                        </a:rPr>
                        <a:t>S</a:t>
                      </a:r>
                      <a:endParaRPr b="0" lang="en-US" sz="20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400"/>
                        </a:spcBef>
                        <a:tabLst>
                          <a:tab algn="l" pos="0"/>
                        </a:tabLst>
                      </a:pPr>
                      <a:r>
                        <a:rPr b="0" lang="en-US" sz="2000" spc="-1" strike="noStrike">
                          <a:solidFill>
                            <a:schemeClr val="dk1"/>
                          </a:solidFill>
                          <a:latin typeface="Arial"/>
                        </a:rPr>
                        <a:t>T</a:t>
                      </a:r>
                      <a:endParaRPr b="0" lang="en-US" sz="2000" spc="-1" strike="noStrike">
                        <a:solidFill>
                          <a:srgbClr val="000000"/>
                        </a:solidFill>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noFill/>
                  </a:tcPr>
                </a:tc>
              </a:tr>
              <a:tr h="595440">
                <a:tc>
                  <a:txBody>
                    <a:bodyPr anchor="t">
                      <a:noAutofit/>
                    </a:bodyPr>
                    <a:p>
                      <a:pPr defTabSz="914400">
                        <a:lnSpc>
                          <a:spcPct val="100000"/>
                        </a:lnSpc>
                        <a:spcBef>
                          <a:spcPts val="400"/>
                        </a:spcBef>
                        <a:tabLst>
                          <a:tab algn="l" pos="0"/>
                        </a:tabLst>
                      </a:pPr>
                      <a:r>
                        <a:rPr b="0" lang="en-US" sz="2000" spc="-1" strike="noStrike">
                          <a:solidFill>
                            <a:schemeClr val="dk1"/>
                          </a:solidFill>
                          <a:latin typeface="Arial"/>
                        </a:rPr>
                        <a:t>U</a:t>
                      </a:r>
                      <a:endParaRPr b="0" lang="en-US" sz="2000" spc="-1" strike="noStrike">
                        <a:solidFill>
                          <a:srgbClr val="000000"/>
                        </a:solidFill>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defTabSz="914400">
                        <a:lnSpc>
                          <a:spcPct val="100000"/>
                        </a:lnSpc>
                        <a:spcBef>
                          <a:spcPts val="400"/>
                        </a:spcBef>
                        <a:tabLst>
                          <a:tab algn="l" pos="0"/>
                        </a:tabLst>
                      </a:pPr>
                      <a:r>
                        <a:rPr b="0" lang="en-US" sz="2000" spc="-1" strike="noStrike">
                          <a:solidFill>
                            <a:schemeClr val="dk1"/>
                          </a:solidFill>
                          <a:latin typeface="Arial"/>
                        </a:rPr>
                        <a:t>V</a:t>
                      </a:r>
                      <a:endParaRPr b="0" lang="en-US" sz="20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defTabSz="914400">
                        <a:lnSpc>
                          <a:spcPct val="100000"/>
                        </a:lnSpc>
                        <a:spcBef>
                          <a:spcPts val="400"/>
                        </a:spcBef>
                        <a:tabLst>
                          <a:tab algn="l" pos="0"/>
                        </a:tabLst>
                      </a:pPr>
                      <a:r>
                        <a:rPr b="0" lang="en-US" sz="2000" spc="-1" strike="noStrike">
                          <a:solidFill>
                            <a:schemeClr val="dk1"/>
                          </a:solidFill>
                          <a:latin typeface="Arial"/>
                        </a:rPr>
                        <a:t>W</a:t>
                      </a:r>
                      <a:endParaRPr b="0" lang="en-US" sz="20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defTabSz="914400">
                        <a:lnSpc>
                          <a:spcPct val="100000"/>
                        </a:lnSpc>
                        <a:spcBef>
                          <a:spcPts val="400"/>
                        </a:spcBef>
                        <a:tabLst>
                          <a:tab algn="l" pos="0"/>
                        </a:tabLst>
                      </a:pPr>
                      <a:r>
                        <a:rPr b="0" lang="en-US" sz="2000" spc="-1" strike="noStrike">
                          <a:solidFill>
                            <a:schemeClr val="dk1"/>
                          </a:solidFill>
                          <a:latin typeface="Arial"/>
                        </a:rPr>
                        <a:t>X</a:t>
                      </a:r>
                      <a:endParaRPr b="0" lang="en-US" sz="20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defTabSz="914400">
                        <a:lnSpc>
                          <a:spcPct val="100000"/>
                        </a:lnSpc>
                        <a:spcBef>
                          <a:spcPts val="400"/>
                        </a:spcBef>
                        <a:tabLst>
                          <a:tab algn="l" pos="0"/>
                        </a:tabLst>
                      </a:pPr>
                      <a:r>
                        <a:rPr b="0" lang="en-US" sz="2000" spc="-1" strike="noStrike">
                          <a:solidFill>
                            <a:schemeClr val="dk1"/>
                          </a:solidFill>
                          <a:latin typeface="Arial"/>
                        </a:rPr>
                        <a:t>Z</a:t>
                      </a:r>
                      <a:endParaRPr b="0" lang="en-US" sz="2000" spc="-1" strike="noStrike">
                        <a:solidFill>
                          <a:srgbClr val="000000"/>
                        </a:solidFill>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28080">
                      <a:solidFill>
                        <a:srgbClr val="000000"/>
                      </a:solidFill>
                      <a:prstDash val="solid"/>
                    </a:lnB>
                    <a:noFill/>
                  </a:tcPr>
                </a:tc>
              </a:tr>
            </a:tbl>
          </a:graphicData>
        </a:graphic>
      </p:graphicFrame>
      <p:sp>
        <p:nvSpPr>
          <p:cNvPr id="341" name="Slide Number Placeholder 4"/>
          <p:cNvSpPr/>
          <p:nvPr/>
        </p:nvSpPr>
        <p:spPr>
          <a:xfrm>
            <a:off x="6553080" y="6356520"/>
            <a:ext cx="213336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98C465C7-F06F-41AF-BDCF-EED94A948747}" type="slidenum">
              <a:rPr b="0" lang="en-US" sz="1200" spc="-1" strike="noStrike">
                <a:solidFill>
                  <a:srgbClr val="898989"/>
                </a:solidFill>
                <a:latin typeface="Calibri"/>
              </a:rPr>
              <a:t>&lt;number&gt;</a:t>
            </a:fld>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685800" y="550080"/>
            <a:ext cx="2437920" cy="487080"/>
          </a:xfrm>
          <a:prstGeom prst="rect">
            <a:avLst/>
          </a:prstGeom>
          <a:noFill/>
          <a:ln w="0">
            <a:noFill/>
          </a:ln>
        </p:spPr>
        <p:txBody>
          <a:bodyPr lIns="91440" rIns="91440" tIns="45720" bIns="45720" anchor="b">
            <a:normAutofit fontScale="68505"/>
          </a:bodyPr>
          <a:p>
            <a:pPr indent="0" defTabSz="914400">
              <a:lnSpc>
                <a:spcPct val="100000"/>
              </a:lnSpc>
              <a:buNone/>
            </a:pPr>
            <a:r>
              <a:rPr b="0" lang="en-US" sz="4000" spc="-1" strike="noStrike">
                <a:solidFill>
                  <a:schemeClr val="accent1"/>
                </a:solidFill>
                <a:latin typeface="Century Gothic"/>
              </a:rPr>
              <a:t>E</a:t>
            </a:r>
            <a:r>
              <a:rPr b="0" lang="en-US" sz="4000" spc="-1" strike="noStrike">
                <a:solidFill>
                  <a:schemeClr val="accent1"/>
                </a:solidFill>
                <a:latin typeface="Century Gothic"/>
              </a:rPr>
              <a:t>x</a:t>
            </a:r>
            <a:r>
              <a:rPr b="0" lang="en-US" sz="4000" spc="-1" strike="noStrike">
                <a:solidFill>
                  <a:schemeClr val="accent1"/>
                </a:solidFill>
                <a:latin typeface="Century Gothic"/>
              </a:rPr>
              <a:t>a</a:t>
            </a:r>
            <a:r>
              <a:rPr b="0" lang="en-US" sz="4000" spc="-1" strike="noStrike">
                <a:solidFill>
                  <a:schemeClr val="accent1"/>
                </a:solidFill>
                <a:latin typeface="Century Gothic"/>
              </a:rPr>
              <a:t>m</a:t>
            </a:r>
            <a:r>
              <a:rPr b="0" lang="en-US" sz="4000" spc="-1" strike="noStrike">
                <a:solidFill>
                  <a:schemeClr val="accent1"/>
                </a:solidFill>
                <a:latin typeface="Century Gothic"/>
              </a:rPr>
              <a:t>p</a:t>
            </a:r>
            <a:r>
              <a:rPr b="0" lang="en-US" sz="4000" spc="-1" strike="noStrike">
                <a:solidFill>
                  <a:schemeClr val="accent1"/>
                </a:solidFill>
                <a:latin typeface="Century Gothic"/>
              </a:rPr>
              <a:t>l</a:t>
            </a:r>
            <a:r>
              <a:rPr b="0" lang="en-US" sz="4000" spc="-1" strike="noStrike">
                <a:solidFill>
                  <a:schemeClr val="accent1"/>
                </a:solidFill>
                <a:latin typeface="Century Gothic"/>
              </a:rPr>
              <a:t>e</a:t>
            </a:r>
            <a:endParaRPr b="0" lang="en-US" sz="4000" spc="-1" strike="noStrike">
              <a:solidFill>
                <a:schemeClr val="dk1"/>
              </a:solidFill>
              <a:latin typeface="Century Gothic"/>
            </a:endParaRPr>
          </a:p>
        </p:txBody>
      </p:sp>
      <p:sp>
        <p:nvSpPr>
          <p:cNvPr id="343" name="PlaceHolder 2"/>
          <p:cNvSpPr>
            <a:spLocks noGrp="1"/>
          </p:cNvSpPr>
          <p:nvPr>
            <p:ph/>
          </p:nvPr>
        </p:nvSpPr>
        <p:spPr>
          <a:xfrm>
            <a:off x="457200" y="1097280"/>
            <a:ext cx="8229240" cy="533160"/>
          </a:xfrm>
          <a:prstGeom prst="rect">
            <a:avLst/>
          </a:prstGeom>
          <a:noFill/>
          <a:ln w="0">
            <a:noFill/>
          </a:ln>
        </p:spPr>
        <p:txBody>
          <a:bodyPr lIns="91440" rIns="91440" tIns="45720" bIns="45720" anchor="t">
            <a:noAutofit/>
          </a:bodyPr>
          <a:p>
            <a:pPr marL="343080" indent="0" defTabSz="914400">
              <a:lnSpc>
                <a:spcPct val="90000"/>
              </a:lnSpc>
              <a:spcBef>
                <a:spcPts val="479"/>
              </a:spcBef>
              <a:buNone/>
              <a:tabLst>
                <a:tab algn="l" pos="0"/>
              </a:tabLst>
            </a:pPr>
            <a:r>
              <a:rPr b="0" lang="en-US" sz="2400" spc="-1" strike="noStrike">
                <a:solidFill>
                  <a:schemeClr val="dk2"/>
                </a:solidFill>
                <a:latin typeface="Century Gothic"/>
              </a:rPr>
              <a:t>Key: playfair example </a:t>
            </a:r>
            <a:endParaRPr b="0" lang="en-US" sz="2400" spc="-1" strike="noStrike">
              <a:solidFill>
                <a:schemeClr val="dk2"/>
              </a:solidFill>
              <a:latin typeface="Century Gothic"/>
            </a:endParaRPr>
          </a:p>
        </p:txBody>
      </p:sp>
      <p:pic>
        <p:nvPicPr>
          <p:cNvPr id="344" name="Picture 4" descr=""/>
          <p:cNvPicPr/>
          <p:nvPr/>
        </p:nvPicPr>
        <p:blipFill>
          <a:blip r:embed="rId1"/>
          <a:stretch/>
        </p:blipFill>
        <p:spPr>
          <a:xfrm>
            <a:off x="2057400" y="1447920"/>
            <a:ext cx="5333760" cy="5257440"/>
          </a:xfrm>
          <a:prstGeom prst="rect">
            <a:avLst/>
          </a:prstGeom>
          <a:ln w="0">
            <a:noFill/>
          </a:ln>
        </p:spPr>
      </p:pic>
      <p:sp>
        <p:nvSpPr>
          <p:cNvPr id="345" name="Rectangle 5"/>
          <p:cNvSpPr/>
          <p:nvPr/>
        </p:nvSpPr>
        <p:spPr>
          <a:xfrm>
            <a:off x="4226400" y="152280"/>
            <a:ext cx="4812480" cy="675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u="sng">
                <a:solidFill>
                  <a:schemeClr val="dk1"/>
                </a:solidFill>
                <a:uFillTx/>
                <a:latin typeface="Century Gothic"/>
                <a:hlinkClick r:id="rId2"/>
              </a:rPr>
              <a:t>http://en.wikipedia.org/wiki/Playfair_cipher</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p:nvPr>
        </p:nvSpPr>
        <p:spPr>
          <a:xfrm>
            <a:off x="30600" y="380880"/>
            <a:ext cx="9143640" cy="1676160"/>
          </a:xfrm>
          <a:prstGeom prst="rect">
            <a:avLst/>
          </a:prstGeom>
          <a:noFill/>
          <a:ln w="0">
            <a:noFill/>
          </a:ln>
        </p:spPr>
        <p:txBody>
          <a:bodyPr lIns="91440" rIns="91440" tIns="45720" bIns="45720" anchor="t">
            <a:normAutofit/>
          </a:bodyPr>
          <a:p>
            <a:pPr marL="343080" indent="-27432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Message: Hide the gold in the tree stump </a:t>
            </a:r>
            <a:endParaRPr b="0" lang="en-US" sz="2000" spc="-1" strike="noStrike">
              <a:solidFill>
                <a:schemeClr val="dk2"/>
              </a:solidFill>
              <a:latin typeface="Century Gothic"/>
            </a:endParaRPr>
          </a:p>
          <a:p>
            <a:pPr marL="343080" indent="-27432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Digraph: HI DE TH EG OL DI NT HE TR EX ES TU MP  </a:t>
            </a:r>
            <a:endParaRPr b="0" lang="en-US" sz="2000" spc="-1" strike="noStrike">
              <a:solidFill>
                <a:schemeClr val="dk2"/>
              </a:solidFill>
              <a:latin typeface="Century Gothic"/>
            </a:endParaRPr>
          </a:p>
        </p:txBody>
      </p:sp>
      <p:pic>
        <p:nvPicPr>
          <p:cNvPr id="347" name="Picture 3" descr=""/>
          <p:cNvPicPr/>
          <p:nvPr/>
        </p:nvPicPr>
        <p:blipFill>
          <a:blip r:embed="rId1"/>
          <a:stretch/>
        </p:blipFill>
        <p:spPr>
          <a:xfrm>
            <a:off x="228600" y="1219320"/>
            <a:ext cx="8610120" cy="56383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p:nvPr>
        </p:nvSpPr>
        <p:spPr>
          <a:xfrm>
            <a:off x="457200" y="5638680"/>
            <a:ext cx="8229240" cy="791640"/>
          </a:xfrm>
          <a:prstGeom prst="rect">
            <a:avLst/>
          </a:prstGeom>
          <a:noFill/>
          <a:ln w="0">
            <a:noFill/>
          </a:ln>
        </p:spPr>
        <p:txBody>
          <a:bodyPr lIns="91440" rIns="91440" tIns="45720" bIns="45720" anchor="t">
            <a:noAutofit/>
          </a:bodyPr>
          <a:p>
            <a:pPr indent="0">
              <a:spcBef>
                <a:spcPts val="1417"/>
              </a:spcBef>
              <a:buNone/>
            </a:pPr>
            <a:endParaRPr b="0" lang="en-US" sz="2400" spc="-1" strike="noStrike">
              <a:solidFill>
                <a:schemeClr val="dk2"/>
              </a:solidFill>
              <a:latin typeface="Century Gothic"/>
            </a:endParaRPr>
          </a:p>
        </p:txBody>
      </p:sp>
      <p:pic>
        <p:nvPicPr>
          <p:cNvPr id="349" name="Picture 3" descr=""/>
          <p:cNvPicPr/>
          <p:nvPr/>
        </p:nvPicPr>
        <p:blipFill>
          <a:blip r:embed="rId1"/>
          <a:stretch/>
        </p:blipFill>
        <p:spPr>
          <a:xfrm>
            <a:off x="457200" y="447840"/>
            <a:ext cx="8229240" cy="60289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1043640" y="1027800"/>
            <a:ext cx="7024320" cy="648360"/>
          </a:xfrm>
          <a:prstGeom prst="rect">
            <a:avLst/>
          </a:prstGeom>
          <a:noFill/>
          <a:ln w="0">
            <a:noFill/>
          </a:ln>
        </p:spPr>
        <p:txBody>
          <a:bodyPr lIns="91440" rIns="91440" tIns="45720" bIns="45720" anchor="b">
            <a:normAutofit fontScale="93507"/>
          </a:bodyPr>
          <a:p>
            <a:pPr indent="0" defTabSz="914400">
              <a:lnSpc>
                <a:spcPct val="100000"/>
              </a:lnSpc>
              <a:buNone/>
            </a:pPr>
            <a:r>
              <a:rPr b="0" lang="en-US" sz="4000" spc="-1" strike="noStrike">
                <a:solidFill>
                  <a:schemeClr val="accent1"/>
                </a:solidFill>
                <a:latin typeface="Century Gothic"/>
              </a:rPr>
              <a:t>B</a:t>
            </a:r>
            <a:r>
              <a:rPr b="0" lang="en-US" sz="4000" spc="-1" strike="noStrike">
                <a:solidFill>
                  <a:schemeClr val="accent1"/>
                </a:solidFill>
                <a:latin typeface="Century Gothic"/>
              </a:rPr>
              <a:t>o</a:t>
            </a:r>
            <a:r>
              <a:rPr b="0" lang="en-US" sz="4000" spc="-1" strike="noStrike">
                <a:solidFill>
                  <a:schemeClr val="accent1"/>
                </a:solidFill>
                <a:latin typeface="Century Gothic"/>
              </a:rPr>
              <a:t>o</a:t>
            </a:r>
            <a:r>
              <a:rPr b="0" lang="en-US" sz="4000" spc="-1" strike="noStrike">
                <a:solidFill>
                  <a:schemeClr val="accent1"/>
                </a:solidFill>
                <a:latin typeface="Century Gothic"/>
              </a:rPr>
              <a:t>k</a:t>
            </a:r>
            <a:r>
              <a:rPr b="0" lang="en-US" sz="4000" spc="-1" strike="noStrike">
                <a:solidFill>
                  <a:schemeClr val="accent1"/>
                </a:solidFill>
                <a:latin typeface="Century Gothic"/>
              </a:rPr>
              <a:t> </a:t>
            </a:r>
            <a:r>
              <a:rPr b="0" lang="en-US" sz="4000" spc="-1" strike="noStrike">
                <a:solidFill>
                  <a:schemeClr val="accent1"/>
                </a:solidFill>
                <a:latin typeface="Century Gothic"/>
              </a:rPr>
              <a:t>C</a:t>
            </a:r>
            <a:r>
              <a:rPr b="0" lang="en-US" sz="4000" spc="-1" strike="noStrike">
                <a:solidFill>
                  <a:schemeClr val="accent1"/>
                </a:solidFill>
                <a:latin typeface="Century Gothic"/>
              </a:rPr>
              <a:t>i</a:t>
            </a:r>
            <a:r>
              <a:rPr b="0" lang="en-US" sz="4000" spc="-1" strike="noStrike">
                <a:solidFill>
                  <a:schemeClr val="accent1"/>
                </a:solidFill>
                <a:latin typeface="Century Gothic"/>
              </a:rPr>
              <a:t>p</a:t>
            </a:r>
            <a:r>
              <a:rPr b="0" lang="en-US" sz="4000" spc="-1" strike="noStrike">
                <a:solidFill>
                  <a:schemeClr val="accent1"/>
                </a:solidFill>
                <a:latin typeface="Century Gothic"/>
              </a:rPr>
              <a:t>h</a:t>
            </a:r>
            <a:r>
              <a:rPr b="0" lang="en-US" sz="4000" spc="-1" strike="noStrike">
                <a:solidFill>
                  <a:schemeClr val="accent1"/>
                </a:solidFill>
                <a:latin typeface="Century Gothic"/>
              </a:rPr>
              <a:t>e</a:t>
            </a:r>
            <a:r>
              <a:rPr b="0" lang="en-US" sz="4000" spc="-1" strike="noStrike">
                <a:solidFill>
                  <a:schemeClr val="accent1"/>
                </a:solidFill>
                <a:latin typeface="Century Gothic"/>
              </a:rPr>
              <a:t>r</a:t>
            </a:r>
            <a:endParaRPr b="0" lang="en-US" sz="4000" spc="-1" strike="noStrike">
              <a:solidFill>
                <a:schemeClr val="dk1"/>
              </a:solidFill>
              <a:latin typeface="Century Gothic"/>
            </a:endParaRPr>
          </a:p>
        </p:txBody>
      </p:sp>
      <p:sp>
        <p:nvSpPr>
          <p:cNvPr id="304" name="PlaceHolder 2"/>
          <p:cNvSpPr>
            <a:spLocks noGrp="1"/>
          </p:cNvSpPr>
          <p:nvPr>
            <p:ph/>
          </p:nvPr>
        </p:nvSpPr>
        <p:spPr>
          <a:xfrm>
            <a:off x="1043640" y="1752480"/>
            <a:ext cx="7261920" cy="4079520"/>
          </a:xfrm>
          <a:prstGeom prst="rect">
            <a:avLst/>
          </a:prstGeom>
          <a:noFill/>
          <a:ln w="0">
            <a:noFill/>
          </a:ln>
        </p:spPr>
        <p:txBody>
          <a:bodyPr lIns="91440" rIns="91440" tIns="45720" bIns="45720" anchor="t">
            <a:normAutofit fontScale="96628" lnSpcReduction="10000"/>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Traditionally book ciphers work by replacing words in the plaintext of a message with the location of words from the book being used. In this mode, book ciphers are more properly called codes.</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This can have problems; if a word appears in the plaintext but not in the book, it cannot be encoded.</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Possible solutions: Dictionary and Bible ciphers</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An alternative approach which gets around this problem is to replace individual letters rather than words. (e.g., Beale cipher)</a:t>
            </a:r>
            <a:endParaRPr b="0" lang="en-US" sz="2400" spc="-1" strike="noStrike">
              <a:solidFill>
                <a:schemeClr val="dk2"/>
              </a:solidFill>
              <a:latin typeface="Century Gothic"/>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42">
                                  <p:stCondLst>
                                    <p:cond delay="0"/>
                                  </p:stCondLst>
                                  <p:childTnLst>
                                    <p:set>
                                      <p:cBhvr>
                                        <p:cTn id="6" dur="1" fill="hold">
                                          <p:stCondLst>
                                            <p:cond delay="0"/>
                                          </p:stCondLst>
                                        </p:cTn>
                                        <p:tgtEl>
                                          <p:spTgt spid="304">
                                            <p:txEl>
                                              <p:pRg st="1" end="1"/>
                                            </p:txEl>
                                          </p:spTgt>
                                        </p:tgtEl>
                                        <p:attrNameLst>
                                          <p:attrName>style.visibility</p:attrName>
                                        </p:attrNameLst>
                                      </p:cBhvr>
                                      <p:to>
                                        <p:strVal val="visible"/>
                                      </p:to>
                                    </p:set>
                                    <p:animEffect filter="fade" transition="in">
                                      <p:cBhvr additive="repl">
                                        <p:cTn id="7" dur="1000"/>
                                        <p:tgtEl>
                                          <p:spTgt spid="304">
                                            <p:txEl>
                                              <p:pRg st="1" end="1"/>
                                            </p:txEl>
                                          </p:spTgt>
                                        </p:tgtEl>
                                      </p:cBhvr>
                                    </p:animEffect>
                                    <p:anim calcmode="lin" valueType="num">
                                      <p:cBhvr additive="repl">
                                        <p:cTn id="8" dur="1000" fill="hold"/>
                                        <p:tgtEl>
                                          <p:spTgt spid="304">
                                            <p:txEl>
                                              <p:pRg st="1" end="1"/>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30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42">
                                  <p:stCondLst>
                                    <p:cond delay="0"/>
                                  </p:stCondLst>
                                  <p:childTnLst>
                                    <p:set>
                                      <p:cBhvr>
                                        <p:cTn id="13" dur="1" fill="hold">
                                          <p:stCondLst>
                                            <p:cond delay="0"/>
                                          </p:stCondLst>
                                        </p:cTn>
                                        <p:tgtEl>
                                          <p:spTgt spid="304">
                                            <p:txEl>
                                              <p:pRg st="2" end="2"/>
                                            </p:txEl>
                                          </p:spTgt>
                                        </p:tgtEl>
                                        <p:attrNameLst>
                                          <p:attrName>style.visibility</p:attrName>
                                        </p:attrNameLst>
                                      </p:cBhvr>
                                      <p:to>
                                        <p:strVal val="visible"/>
                                      </p:to>
                                    </p:set>
                                    <p:animEffect filter="fade" transition="in">
                                      <p:cBhvr additive="repl">
                                        <p:cTn id="14" dur="1000"/>
                                        <p:tgtEl>
                                          <p:spTgt spid="304">
                                            <p:txEl>
                                              <p:pRg st="2" end="2"/>
                                            </p:txEl>
                                          </p:spTgt>
                                        </p:tgtEl>
                                      </p:cBhvr>
                                    </p:animEffect>
                                    <p:anim calcmode="lin" valueType="num">
                                      <p:cBhvr additive="repl">
                                        <p:cTn id="15" dur="1000" fill="hold"/>
                                        <p:tgtEl>
                                          <p:spTgt spid="304">
                                            <p:txEl>
                                              <p:pRg st="2" end="2"/>
                                            </p:txEl>
                                          </p:spTgt>
                                        </p:tgtEl>
                                        <p:attrNameLst>
                                          <p:attrName>ppt_x</p:attrName>
                                        </p:attrNameLst>
                                      </p:cBhvr>
                                      <p:tavLst>
                                        <p:tav tm="0">
                                          <p:val>
                                            <p:strVal val="#ppt_x"/>
                                          </p:val>
                                        </p:tav>
                                        <p:tav tm="100000">
                                          <p:val>
                                            <p:strVal val="#ppt_x"/>
                                          </p:val>
                                        </p:tav>
                                      </p:tavLst>
                                    </p:anim>
                                    <p:anim calcmode="lin" valueType="num">
                                      <p:cBhvr additive="repl">
                                        <p:cTn id="16" dur="1000" fill="hold"/>
                                        <p:tgtEl>
                                          <p:spTgt spid="304">
                                            <p:txEl>
                                              <p:pRg st="2" end="2"/>
                                            </p:txEl>
                                          </p:spTgt>
                                        </p:tgtEl>
                                        <p:attrNameLst>
                                          <p:attrName>ppt_y</p:attrName>
                                        </p:attrNameLst>
                                      </p:cBhvr>
                                      <p:tavLst>
                                        <p:tav tm="0">
                                          <p:val>
                                            <p:strVal val="#ppt_y+.1"/>
                                          </p:val>
                                        </p:tav>
                                        <p:tav tm="100000">
                                          <p:val>
                                            <p:strVal val="#ppt_y"/>
                                          </p:val>
                                        </p:tav>
                                      </p:tavLst>
                                    </p:anim>
                                  </p:childTnLst>
                                </p:cTn>
                              </p:par>
                              <p:par>
                                <p:cTn id="17" nodeType="withEffect" fill="hold" presetClass="entr" presetID="42">
                                  <p:stCondLst>
                                    <p:cond delay="0"/>
                                  </p:stCondLst>
                                  <p:childTnLst>
                                    <p:set>
                                      <p:cBhvr>
                                        <p:cTn id="18" dur="1" fill="hold">
                                          <p:stCondLst>
                                            <p:cond delay="0"/>
                                          </p:stCondLst>
                                        </p:cTn>
                                        <p:tgtEl>
                                          <p:spTgt spid="304">
                                            <p:txEl>
                                              <p:pRg st="3" end="3"/>
                                            </p:txEl>
                                          </p:spTgt>
                                        </p:tgtEl>
                                        <p:attrNameLst>
                                          <p:attrName>style.visibility</p:attrName>
                                        </p:attrNameLst>
                                      </p:cBhvr>
                                      <p:to>
                                        <p:strVal val="visible"/>
                                      </p:to>
                                    </p:set>
                                    <p:animEffect filter="fade" transition="in">
                                      <p:cBhvr additive="repl">
                                        <p:cTn id="19" dur="1000"/>
                                        <p:tgtEl>
                                          <p:spTgt spid="304">
                                            <p:txEl>
                                              <p:pRg st="3" end="3"/>
                                            </p:txEl>
                                          </p:spTgt>
                                        </p:tgtEl>
                                      </p:cBhvr>
                                    </p:animEffect>
                                    <p:anim calcmode="lin" valueType="num">
                                      <p:cBhvr additive="repl">
                                        <p:cTn id="20" dur="1000" fill="hold"/>
                                        <p:tgtEl>
                                          <p:spTgt spid="304">
                                            <p:txEl>
                                              <p:pRg st="3" end="3"/>
                                            </p:txEl>
                                          </p:spTgt>
                                        </p:tgtEl>
                                        <p:attrNameLst>
                                          <p:attrName>ppt_x</p:attrName>
                                        </p:attrNameLst>
                                      </p:cBhvr>
                                      <p:tavLst>
                                        <p:tav tm="0">
                                          <p:val>
                                            <p:strVal val="#ppt_x"/>
                                          </p:val>
                                        </p:tav>
                                        <p:tav tm="100000">
                                          <p:val>
                                            <p:strVal val="#ppt_x"/>
                                          </p:val>
                                        </p:tav>
                                      </p:tavLst>
                                    </p:anim>
                                    <p:anim calcmode="lin" valueType="num">
                                      <p:cBhvr additive="repl">
                                        <p:cTn id="21" dur="1000" fill="hold"/>
                                        <p:tgtEl>
                                          <p:spTgt spid="30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p:nvPr>
        </p:nvSpPr>
        <p:spPr>
          <a:xfrm>
            <a:off x="457200" y="6141960"/>
            <a:ext cx="8229240" cy="487080"/>
          </a:xfrm>
          <a:prstGeom prst="rect">
            <a:avLst/>
          </a:prstGeom>
          <a:noFill/>
          <a:ln w="0">
            <a:noFill/>
          </a:ln>
        </p:spPr>
        <p:txBody>
          <a:bodyPr lIns="91440" rIns="91440" tIns="45720" bIns="45720" anchor="t">
            <a:normAutofit fontScale="93713"/>
          </a:bodyPr>
          <a:p>
            <a:pPr marL="343080" indent="-274320" defTabSz="914400">
              <a:lnSpc>
                <a:spcPct val="90000"/>
              </a:lnSpc>
              <a:spcBef>
                <a:spcPts val="479"/>
              </a:spcBef>
              <a:buClr>
                <a:srgbClr val="94c600"/>
              </a:buClr>
              <a:buSzPct val="76000"/>
              <a:buFont typeface="Wingdings 2" charset="2"/>
              <a:buChar char=""/>
            </a:pPr>
            <a:r>
              <a:rPr b="0" lang="en-US" sz="2400" spc="-1" strike="noStrike">
                <a:solidFill>
                  <a:schemeClr val="dk2"/>
                </a:solidFill>
                <a:latin typeface="Century Gothic"/>
              </a:rPr>
              <a:t>Encrypted Message: BMODZBXDNABEKUDMUIXMMOUVIF </a:t>
            </a:r>
            <a:endParaRPr b="0" lang="en-US" sz="2400" spc="-1" strike="noStrike">
              <a:solidFill>
                <a:schemeClr val="dk2"/>
              </a:solidFill>
              <a:latin typeface="Century Gothic"/>
            </a:endParaRPr>
          </a:p>
        </p:txBody>
      </p:sp>
      <p:pic>
        <p:nvPicPr>
          <p:cNvPr id="351" name="Picture 3" descr=""/>
          <p:cNvPicPr/>
          <p:nvPr/>
        </p:nvPicPr>
        <p:blipFill>
          <a:blip r:embed="rId1"/>
          <a:stretch/>
        </p:blipFill>
        <p:spPr>
          <a:xfrm>
            <a:off x="304920" y="228600"/>
            <a:ext cx="8381520" cy="2676240"/>
          </a:xfrm>
          <a:prstGeom prst="rect">
            <a:avLst/>
          </a:prstGeom>
          <a:ln w="0">
            <a:noFill/>
          </a:ln>
        </p:spPr>
      </p:pic>
      <p:pic>
        <p:nvPicPr>
          <p:cNvPr id="352" name="Picture 4" descr=""/>
          <p:cNvPicPr/>
          <p:nvPr/>
        </p:nvPicPr>
        <p:blipFill>
          <a:blip r:embed="rId2"/>
          <a:stretch/>
        </p:blipFill>
        <p:spPr>
          <a:xfrm>
            <a:off x="228600" y="3333600"/>
            <a:ext cx="8915040" cy="2533320"/>
          </a:xfrm>
          <a:prstGeom prst="rect">
            <a:avLst/>
          </a:prstGeom>
          <a:ln w="0">
            <a:noFill/>
          </a:ln>
        </p:spPr>
      </p:pic>
    </p:spTree>
  </p:cSld>
  <mc:AlternateContent>
    <mc:Choice Requires="p14">
      <p:transition spd="slow" p14:dur="2000"/>
    </mc:Choice>
    <mc:Fallback>
      <p:transition spd="slow"/>
    </mc:Fallback>
  </mc:AlternateContent>
  <p:timing>
    <p:tnLst>
      <p:par>
        <p:cTn id="40" dur="indefinite" restart="never" nodeType="tmRoot">
          <p:childTnLst>
            <p:seq>
              <p:cTn id="41" dur="indefinite" nodeType="mainSeq">
                <p:childTnLst>
                  <p:par>
                    <p:cTn id="42" fill="hold">
                      <p:stCondLst>
                        <p:cond delay="indefinite"/>
                      </p:stCondLst>
                      <p:childTnLst>
                        <p:par>
                          <p:cTn id="43" fill="hold">
                            <p:stCondLst>
                              <p:cond delay="0"/>
                            </p:stCondLst>
                            <p:childTnLst>
                              <p:par>
                                <p:cTn id="44" nodeType="clickEffect" fill="hold" presetClass="entr" presetID="1">
                                  <p:stCondLst>
                                    <p:cond delay="0"/>
                                  </p:stCondLst>
                                  <p:childTnLst>
                                    <p:set>
                                      <p:cBhvr>
                                        <p:cTn id="45" dur="1" fill="hold">
                                          <p:stCondLst>
                                            <p:cond delay="0"/>
                                          </p:stCondLst>
                                        </p:cTn>
                                        <p:tgtEl>
                                          <p:spTgt spid="350">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title"/>
          </p:nvPr>
        </p:nvSpPr>
        <p:spPr>
          <a:xfrm>
            <a:off x="1043640" y="1027800"/>
            <a:ext cx="7024320" cy="419760"/>
          </a:xfrm>
          <a:prstGeom prst="rect">
            <a:avLst/>
          </a:prstGeom>
          <a:noFill/>
          <a:ln w="0">
            <a:noFill/>
          </a:ln>
        </p:spPr>
        <p:txBody>
          <a:bodyPr lIns="91440" rIns="91440" tIns="45720" bIns="45720" anchor="b">
            <a:normAutofit fontScale="62254" lnSpcReduction="10000"/>
          </a:bodyPr>
          <a:p>
            <a:pPr indent="0" defTabSz="914400">
              <a:lnSpc>
                <a:spcPct val="100000"/>
              </a:lnSpc>
              <a:buNone/>
            </a:pPr>
            <a:r>
              <a:rPr b="0" lang="en-AU" sz="4000" spc="-1" strike="noStrike">
                <a:solidFill>
                  <a:schemeClr val="accent1"/>
                </a:solidFill>
                <a:latin typeface="Century Gothic"/>
              </a:rPr>
              <a:t>Encrypting and Decrypting</a:t>
            </a:r>
            <a:endParaRPr b="0" lang="en-US" sz="4000" spc="-1" strike="noStrike">
              <a:solidFill>
                <a:schemeClr val="dk1"/>
              </a:solidFill>
              <a:latin typeface="Century Gothic"/>
            </a:endParaRPr>
          </a:p>
        </p:txBody>
      </p:sp>
      <p:sp>
        <p:nvSpPr>
          <p:cNvPr id="354" name="PlaceHolder 2"/>
          <p:cNvSpPr>
            <a:spLocks noGrp="1"/>
          </p:cNvSpPr>
          <p:nvPr>
            <p:ph/>
          </p:nvPr>
        </p:nvSpPr>
        <p:spPr>
          <a:xfrm>
            <a:off x="457200" y="1676520"/>
            <a:ext cx="8457840" cy="4454280"/>
          </a:xfrm>
          <a:prstGeom prst="rect">
            <a:avLst/>
          </a:prstGeom>
          <a:noFill/>
          <a:ln w="0">
            <a:noFill/>
          </a:ln>
        </p:spPr>
        <p:txBody>
          <a:bodyPr lIns="91440" rIns="91440" tIns="45720" bIns="45720" anchor="t">
            <a:noAutofit/>
          </a:bodyPr>
          <a:p>
            <a:pPr marL="533520" indent="0" defTabSz="914400">
              <a:lnSpc>
                <a:spcPct val="80000"/>
              </a:lnSpc>
              <a:spcBef>
                <a:spcPts val="479"/>
              </a:spcBef>
              <a:buNone/>
              <a:tabLst>
                <a:tab algn="l" pos="0"/>
              </a:tabLst>
            </a:pPr>
            <a:r>
              <a:rPr b="0" lang="en-AU" sz="2400" spc="-1" strike="noStrike">
                <a:solidFill>
                  <a:schemeClr val="dk2"/>
                </a:solidFill>
                <a:latin typeface="Century Gothic"/>
              </a:rPr>
              <a:t>Plaintext is encrypted two letters at a time. </a:t>
            </a:r>
            <a:endParaRPr b="0" lang="en-US" sz="2400" spc="-1" strike="noStrike">
              <a:solidFill>
                <a:schemeClr val="dk2"/>
              </a:solidFill>
              <a:latin typeface="Century Gothic"/>
            </a:endParaRPr>
          </a:p>
          <a:p>
            <a:pPr lvl="1" marL="914400" indent="-457200" defTabSz="914400">
              <a:lnSpc>
                <a:spcPct val="100000"/>
              </a:lnSpc>
              <a:spcBef>
                <a:spcPts val="439"/>
              </a:spcBef>
              <a:buClr>
                <a:srgbClr val="94c600"/>
              </a:buClr>
              <a:buSzPct val="76000"/>
              <a:buFont typeface="OpenSymbol"/>
              <a:buAutoNum type="arabicPeriod"/>
              <a:tabLst>
                <a:tab algn="l" pos="0"/>
              </a:tabLst>
            </a:pPr>
            <a:r>
              <a:rPr b="0" lang="en-AU" sz="2200" spc="-1" strike="noStrike">
                <a:solidFill>
                  <a:schemeClr val="dk2"/>
                </a:solidFill>
                <a:latin typeface="Century Gothic"/>
              </a:rPr>
              <a:t>If a pair is a repeated letter, insert filler like 'X’.</a:t>
            </a:r>
            <a:endParaRPr b="0" lang="en-US" sz="2200" spc="-1" strike="noStrike">
              <a:solidFill>
                <a:schemeClr val="dk2"/>
              </a:solidFill>
              <a:latin typeface="Century Gothic"/>
            </a:endParaRPr>
          </a:p>
          <a:p>
            <a:pPr lvl="1" marL="914400" indent="-457200" defTabSz="914400">
              <a:lnSpc>
                <a:spcPct val="100000"/>
              </a:lnSpc>
              <a:spcBef>
                <a:spcPts val="439"/>
              </a:spcBef>
              <a:buClr>
                <a:srgbClr val="94c600"/>
              </a:buClr>
              <a:buSzPct val="76000"/>
              <a:buFont typeface="OpenSymbol"/>
              <a:buAutoNum type="arabicPeriod"/>
              <a:tabLst>
                <a:tab algn="l" pos="0"/>
              </a:tabLst>
            </a:pPr>
            <a:r>
              <a:rPr b="0" lang="en-AU" sz="2200" spc="-1" strike="noStrike">
                <a:solidFill>
                  <a:schemeClr val="dk2"/>
                </a:solidFill>
                <a:latin typeface="Century Gothic"/>
              </a:rPr>
              <a:t>If both letters fall in the same row, replace each with the letter to its right (circularly). </a:t>
            </a:r>
            <a:endParaRPr b="0" lang="en-US" sz="2200" spc="-1" strike="noStrike">
              <a:solidFill>
                <a:schemeClr val="dk2"/>
              </a:solidFill>
              <a:latin typeface="Century Gothic"/>
            </a:endParaRPr>
          </a:p>
          <a:p>
            <a:pPr lvl="1" marL="914400" indent="-457200" defTabSz="914400">
              <a:lnSpc>
                <a:spcPct val="100000"/>
              </a:lnSpc>
              <a:spcBef>
                <a:spcPts val="439"/>
              </a:spcBef>
              <a:buClr>
                <a:srgbClr val="94c600"/>
              </a:buClr>
              <a:buSzPct val="76000"/>
              <a:buFont typeface="OpenSymbol"/>
              <a:buAutoNum type="arabicPeriod"/>
              <a:tabLst>
                <a:tab algn="l" pos="0"/>
              </a:tabLst>
            </a:pPr>
            <a:r>
              <a:rPr b="0" lang="en-AU" sz="2200" spc="-1" strike="noStrike">
                <a:solidFill>
                  <a:schemeClr val="dk2"/>
                </a:solidFill>
                <a:latin typeface="Century Gothic"/>
              </a:rPr>
              <a:t>If both letters fall in the same column, replace each with the the letter below it (circularly).</a:t>
            </a:r>
            <a:endParaRPr b="0" lang="en-US" sz="2200" spc="-1" strike="noStrike">
              <a:solidFill>
                <a:schemeClr val="dk2"/>
              </a:solidFill>
              <a:latin typeface="Century Gothic"/>
            </a:endParaRPr>
          </a:p>
          <a:p>
            <a:pPr lvl="1" marL="914400" indent="-457200" defTabSz="914400">
              <a:lnSpc>
                <a:spcPct val="100000"/>
              </a:lnSpc>
              <a:spcBef>
                <a:spcPts val="439"/>
              </a:spcBef>
              <a:buClr>
                <a:srgbClr val="94c600"/>
              </a:buClr>
              <a:buSzPct val="76000"/>
              <a:buFont typeface="OpenSymbol"/>
              <a:buAutoNum type="arabicPeriod"/>
              <a:tabLst>
                <a:tab algn="l" pos="0"/>
              </a:tabLst>
            </a:pPr>
            <a:r>
              <a:rPr b="0" lang="en-AU" sz="2200" spc="-1" strike="noStrike">
                <a:solidFill>
                  <a:schemeClr val="dk2"/>
                </a:solidFill>
                <a:latin typeface="Century Gothic"/>
              </a:rPr>
              <a:t>Otherwise, each letter is replaced by the letter in the same row but in the column of the other letter of the pair. </a:t>
            </a:r>
            <a:endParaRPr b="0" lang="en-US" sz="2200" spc="-1" strike="noStrike">
              <a:solidFill>
                <a:schemeClr val="dk2"/>
              </a:solidFill>
              <a:latin typeface="Century Gothic"/>
            </a:endParaRPr>
          </a:p>
        </p:txBody>
      </p:sp>
      <p:sp>
        <p:nvSpPr>
          <p:cNvPr id="355" name="Slide Number Placeholder 3"/>
          <p:cNvSpPr/>
          <p:nvPr/>
        </p:nvSpPr>
        <p:spPr>
          <a:xfrm>
            <a:off x="6553080" y="6356520"/>
            <a:ext cx="213336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36041BCD-69DF-41EA-84CF-0813B163DC3E}" type="slidenum">
              <a:rPr b="0" lang="en-US" sz="1200" spc="-1" strike="noStrike">
                <a:solidFill>
                  <a:srgbClr val="898989"/>
                </a:solidFill>
                <a:latin typeface="Calibri"/>
              </a:rPr>
              <a:t>&lt;number&gt;</a:t>
            </a:fld>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title"/>
          </p:nvPr>
        </p:nvSpPr>
        <p:spPr>
          <a:xfrm>
            <a:off x="762120" y="1143000"/>
            <a:ext cx="7024320" cy="1142640"/>
          </a:xfrm>
          <a:prstGeom prst="rect">
            <a:avLst/>
          </a:prstGeom>
          <a:noFill/>
          <a:ln w="0">
            <a:noFill/>
          </a:ln>
        </p:spPr>
        <p:txBody>
          <a:bodyPr lIns="91440" rIns="91440" tIns="45720" bIns="45720" anchor="b">
            <a:noAutofit/>
          </a:bodyPr>
          <a:p>
            <a:pPr indent="0" defTabSz="914400">
              <a:lnSpc>
                <a:spcPct val="100000"/>
              </a:lnSpc>
              <a:buNone/>
            </a:pPr>
            <a:r>
              <a:rPr b="0" lang="en-AU" sz="4000" spc="-1" strike="noStrike">
                <a:solidFill>
                  <a:schemeClr val="accent1"/>
                </a:solidFill>
                <a:latin typeface="Century Gothic"/>
              </a:rPr>
              <a:t>Security of </a:t>
            </a:r>
            <a:r>
              <a:rPr b="0" lang="en-AU" sz="4000" spc="-1" strike="noStrike">
                <a:solidFill>
                  <a:schemeClr val="accent1"/>
                </a:solidFill>
                <a:latin typeface="Century Gothic"/>
              </a:rPr>
              <a:t>Playfair </a:t>
            </a:r>
            <a:r>
              <a:rPr b="0" lang="en-AU" sz="4000" spc="-1" strike="noStrike">
                <a:solidFill>
                  <a:schemeClr val="accent1"/>
                </a:solidFill>
                <a:latin typeface="Century Gothic"/>
              </a:rPr>
              <a:t>Cipher</a:t>
            </a:r>
            <a:endParaRPr b="0" lang="en-US" sz="4000" spc="-1" strike="noStrike">
              <a:solidFill>
                <a:schemeClr val="dk1"/>
              </a:solidFill>
              <a:latin typeface="Century Gothic"/>
            </a:endParaRPr>
          </a:p>
        </p:txBody>
      </p:sp>
      <p:sp>
        <p:nvSpPr>
          <p:cNvPr id="357" name="PlaceHolder 2"/>
          <p:cNvSpPr>
            <a:spLocks noGrp="1"/>
          </p:cNvSpPr>
          <p:nvPr>
            <p:ph/>
          </p:nvPr>
        </p:nvSpPr>
        <p:spPr>
          <a:xfrm>
            <a:off x="873360" y="2590920"/>
            <a:ext cx="6776640" cy="3507840"/>
          </a:xfrm>
          <a:prstGeom prst="rect">
            <a:avLst/>
          </a:prstGeom>
          <a:noFill/>
          <a:ln w="0">
            <a:noFill/>
          </a:ln>
        </p:spPr>
        <p:txBody>
          <a:bodyPr lIns="91440" rIns="91440" tIns="45720" bIns="45720" anchor="t">
            <a:normAutofit/>
          </a:bodyPr>
          <a:p>
            <a:pPr indent="0" defTabSz="914400">
              <a:lnSpc>
                <a:spcPct val="100000"/>
              </a:lnSpc>
              <a:spcBef>
                <a:spcPts val="159"/>
              </a:spcBef>
              <a:buNone/>
            </a:pPr>
            <a:endParaRPr b="0" lang="en-US" sz="800" spc="-1" strike="noStrike">
              <a:solidFill>
                <a:schemeClr val="dk2"/>
              </a:solidFill>
              <a:latin typeface="Century Gothic"/>
            </a:endParaRPr>
          </a:p>
          <a:p>
            <a:pPr marL="343080" indent="-274320" defTabSz="914400">
              <a:lnSpc>
                <a:spcPct val="100000"/>
              </a:lnSpc>
              <a:spcBef>
                <a:spcPts val="561"/>
              </a:spcBef>
              <a:buClr>
                <a:srgbClr val="94c600"/>
              </a:buClr>
              <a:buSzPct val="76000"/>
              <a:buFont typeface="Wingdings 2" charset="2"/>
              <a:buChar char=""/>
            </a:pPr>
            <a:r>
              <a:rPr b="0" lang="en-AU" sz="2800" spc="-1" strike="noStrike">
                <a:solidFill>
                  <a:schemeClr val="dk2"/>
                </a:solidFill>
                <a:latin typeface="Century Gothic"/>
              </a:rPr>
              <a:t>Security is much improved over the simple monoalphabetic cipher. </a:t>
            </a:r>
            <a:endParaRPr b="0" lang="en-US" sz="2800" spc="-1" strike="noStrike">
              <a:solidFill>
                <a:schemeClr val="dk2"/>
              </a:solidFill>
              <a:latin typeface="Century Gothic"/>
            </a:endParaRPr>
          </a:p>
          <a:p>
            <a:pPr indent="0" defTabSz="914400">
              <a:lnSpc>
                <a:spcPct val="100000"/>
              </a:lnSpc>
              <a:spcBef>
                <a:spcPts val="159"/>
              </a:spcBef>
              <a:buNone/>
            </a:pPr>
            <a:endParaRPr b="0" lang="en-US" sz="800" spc="-1" strike="noStrike">
              <a:solidFill>
                <a:schemeClr val="dk2"/>
              </a:solidFill>
              <a:latin typeface="Century Gothic"/>
            </a:endParaRPr>
          </a:p>
          <a:p>
            <a:pPr marL="343080" indent="-274320" defTabSz="914400">
              <a:lnSpc>
                <a:spcPct val="100000"/>
              </a:lnSpc>
              <a:spcBef>
                <a:spcPts val="561"/>
              </a:spcBef>
              <a:buClr>
                <a:srgbClr val="94c600"/>
              </a:buClr>
              <a:buSzPct val="76000"/>
              <a:buFont typeface="Wingdings 2" charset="2"/>
              <a:buChar char=""/>
            </a:pPr>
            <a:r>
              <a:rPr b="0" lang="en-AU" sz="2800" spc="-1" strike="noStrike">
                <a:solidFill>
                  <a:schemeClr val="dk2"/>
                </a:solidFill>
                <a:latin typeface="Century Gothic"/>
              </a:rPr>
              <a:t>Was widely used for many decades</a:t>
            </a:r>
            <a:endParaRPr b="0" lang="en-US" sz="2800" spc="-1" strike="noStrike">
              <a:solidFill>
                <a:schemeClr val="dk2"/>
              </a:solidFill>
              <a:latin typeface="Century Gothic"/>
            </a:endParaRPr>
          </a:p>
          <a:p>
            <a:pPr lvl="1" marL="640080" indent="-274320" defTabSz="914400">
              <a:lnSpc>
                <a:spcPct val="100000"/>
              </a:lnSpc>
              <a:spcBef>
                <a:spcPts val="479"/>
              </a:spcBef>
              <a:buClr>
                <a:srgbClr val="94c600"/>
              </a:buClr>
              <a:buSzPct val="76000"/>
              <a:buFont typeface="Wingdings 2" charset="2"/>
              <a:buChar char=""/>
            </a:pPr>
            <a:r>
              <a:rPr b="0" lang="en-AU" sz="2400" spc="-1" strike="noStrike">
                <a:solidFill>
                  <a:schemeClr val="dk2"/>
                </a:solidFill>
                <a:latin typeface="Century Gothic"/>
              </a:rPr>
              <a:t>eg. by US &amp; British military in WW1 and early WW2</a:t>
            </a:r>
            <a:endParaRPr b="0" lang="en-US" sz="2400" spc="-1" strike="noStrike">
              <a:solidFill>
                <a:schemeClr val="dk2"/>
              </a:solidFill>
              <a:latin typeface="Century Gothic"/>
            </a:endParaRPr>
          </a:p>
          <a:p>
            <a:pPr indent="0" defTabSz="914400">
              <a:lnSpc>
                <a:spcPct val="100000"/>
              </a:lnSpc>
              <a:spcBef>
                <a:spcPts val="159"/>
              </a:spcBef>
              <a:buNone/>
            </a:pPr>
            <a:endParaRPr b="0" lang="en-US" sz="800" spc="-1" strike="noStrike">
              <a:solidFill>
                <a:schemeClr val="dk2"/>
              </a:solidFill>
              <a:latin typeface="Century Gothic"/>
            </a:endParaRPr>
          </a:p>
          <a:p>
            <a:pPr marL="343080" indent="-274320" defTabSz="914400">
              <a:lnSpc>
                <a:spcPct val="100000"/>
              </a:lnSpc>
              <a:spcBef>
                <a:spcPts val="561"/>
              </a:spcBef>
              <a:buClr>
                <a:srgbClr val="94c600"/>
              </a:buClr>
              <a:buSzPct val="76000"/>
              <a:buFont typeface="Wingdings 2" charset="2"/>
              <a:buChar char=""/>
            </a:pPr>
            <a:r>
              <a:rPr b="0" lang="en-AU" sz="2800" spc="-1" strike="noStrike">
                <a:solidFill>
                  <a:schemeClr val="dk2"/>
                </a:solidFill>
                <a:latin typeface="Century Gothic"/>
              </a:rPr>
              <a:t>Once thought to be unbreakable.</a:t>
            </a:r>
            <a:endParaRPr b="0" lang="en-US" sz="2800" spc="-1" strike="noStrike">
              <a:solidFill>
                <a:schemeClr val="dk2"/>
              </a:solidFill>
              <a:latin typeface="Century Gothic"/>
            </a:endParaRPr>
          </a:p>
          <a:p>
            <a:pPr indent="0" defTabSz="914400">
              <a:lnSpc>
                <a:spcPct val="100000"/>
              </a:lnSpc>
              <a:spcBef>
                <a:spcPts val="159"/>
              </a:spcBef>
              <a:buNone/>
            </a:pPr>
            <a:endParaRPr b="0" lang="en-US" sz="800" spc="-1" strike="noStrike">
              <a:solidFill>
                <a:schemeClr val="dk2"/>
              </a:solidFill>
              <a:latin typeface="Century Gothic"/>
            </a:endParaRPr>
          </a:p>
        </p:txBody>
      </p:sp>
      <p:sp>
        <p:nvSpPr>
          <p:cNvPr id="358" name="Rectangle 5"/>
          <p:cNvSpPr/>
          <p:nvPr/>
        </p:nvSpPr>
        <p:spPr>
          <a:xfrm>
            <a:off x="7286760" y="6411960"/>
            <a:ext cx="183960" cy="3664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359" name="Slide Number Placeholder 4"/>
          <p:cNvSpPr/>
          <p:nvPr/>
        </p:nvSpPr>
        <p:spPr>
          <a:xfrm>
            <a:off x="6553080" y="6356520"/>
            <a:ext cx="2133360" cy="36468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7CD01569-BEC7-41FC-BE6A-CD72686F38D5}" type="slidenum">
              <a:rPr b="0" lang="en-US" sz="1200" spc="-1" strike="noStrike">
                <a:solidFill>
                  <a:srgbClr val="898989"/>
                </a:solidFill>
                <a:latin typeface="Calibri"/>
              </a:rPr>
              <a:t>&lt;number&gt;</a:t>
            </a:fld>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title"/>
          </p:nvPr>
        </p:nvSpPr>
        <p:spPr>
          <a:xfrm>
            <a:off x="1043640" y="1027800"/>
            <a:ext cx="7024320" cy="757800"/>
          </a:xfrm>
          <a:prstGeom prst="rect">
            <a:avLst/>
          </a:prstGeom>
          <a:noFill/>
          <a:ln w="0">
            <a:noFill/>
          </a:ln>
        </p:spPr>
        <p:txBody>
          <a:bodyPr lIns="91440" rIns="91440" tIns="45720" bIns="45720" anchor="b">
            <a:normAutofit fontScale="93507"/>
          </a:bodyPr>
          <a:p>
            <a:pPr indent="0" defTabSz="914400">
              <a:lnSpc>
                <a:spcPct val="100000"/>
              </a:lnSpc>
              <a:buNone/>
            </a:pPr>
            <a:r>
              <a:rPr b="0" lang="en-US" sz="4000" spc="-1" strike="noStrike">
                <a:solidFill>
                  <a:schemeClr val="accent1"/>
                </a:solidFill>
                <a:latin typeface="Century Gothic"/>
              </a:rPr>
              <a:t>Classical Transposition </a:t>
            </a:r>
            <a:r>
              <a:rPr b="0" lang="en-US" sz="4000" spc="-1" strike="noStrike">
                <a:solidFill>
                  <a:schemeClr val="accent1"/>
                </a:solidFill>
                <a:latin typeface="Century Gothic"/>
              </a:rPr>
              <a:t>Ciphers </a:t>
            </a:r>
            <a:endParaRPr b="0" lang="en-US" sz="4000" spc="-1" strike="noStrike">
              <a:solidFill>
                <a:schemeClr val="dk1"/>
              </a:solidFill>
              <a:latin typeface="Century Gothic"/>
            </a:endParaRPr>
          </a:p>
        </p:txBody>
      </p:sp>
      <p:sp>
        <p:nvSpPr>
          <p:cNvPr id="361" name="PlaceHolder 2"/>
          <p:cNvSpPr>
            <a:spLocks noGrp="1"/>
          </p:cNvSpPr>
          <p:nvPr>
            <p:ph/>
          </p:nvPr>
        </p:nvSpPr>
        <p:spPr>
          <a:xfrm>
            <a:off x="1043640" y="2000160"/>
            <a:ext cx="6777000" cy="3832200"/>
          </a:xfrm>
          <a:prstGeom prst="rect">
            <a:avLst/>
          </a:prstGeom>
          <a:noFill/>
          <a:ln w="0">
            <a:noFill/>
          </a:ln>
        </p:spPr>
        <p:txBody>
          <a:bodyPr lIns="91440" rIns="91440" tIns="45720" bIns="45720" anchor="t">
            <a:no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Permutation of the plaintext letters.</a:t>
            </a:r>
            <a:endParaRPr b="0" lang="en-US" sz="24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AU" sz="2200" spc="-1" strike="noStrike">
                <a:solidFill>
                  <a:schemeClr val="dk2"/>
                </a:solidFill>
                <a:latin typeface="Century Gothic"/>
              </a:rPr>
              <a:t>Hide the message by rearranging the letter order without altering the actual letters used.</a:t>
            </a:r>
            <a:endParaRPr b="0" lang="en-US" sz="22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AU" sz="2400" spc="-1" strike="noStrike">
                <a:solidFill>
                  <a:schemeClr val="dk2"/>
                </a:solidFill>
                <a:latin typeface="Century Gothic"/>
              </a:rPr>
              <a:t>Rail Fence Cipher</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AU" sz="2400" spc="-1" strike="noStrike">
                <a:solidFill>
                  <a:schemeClr val="dk2"/>
                </a:solidFill>
                <a:latin typeface="Century Gothic"/>
              </a:rPr>
              <a:t>Route cipher</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AU" sz="2400" spc="-1" strike="noStrike">
                <a:solidFill>
                  <a:schemeClr val="dk2"/>
                </a:solidFill>
                <a:latin typeface="Century Gothic"/>
              </a:rPr>
              <a:t>Columnar Transposition Cipher</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AU" sz="2400" spc="-1" strike="noStrike">
                <a:solidFill>
                  <a:schemeClr val="dk2"/>
                </a:solidFill>
                <a:latin typeface="Century Gothic"/>
              </a:rPr>
              <a:t>Grille</a:t>
            </a:r>
            <a:endParaRPr b="0" lang="en-US" sz="2400" spc="-1" strike="noStrike">
              <a:solidFill>
                <a:schemeClr val="dk2"/>
              </a:solidFill>
              <a:latin typeface="Century Gothic"/>
            </a:endParaRPr>
          </a:p>
          <a:p>
            <a:pPr indent="0" defTabSz="914400">
              <a:lnSpc>
                <a:spcPct val="100000"/>
              </a:lnSpc>
              <a:spcBef>
                <a:spcPts val="479"/>
              </a:spcBef>
              <a:buNone/>
            </a:pPr>
            <a:endParaRPr b="0" lang="en-US" sz="2400" spc="-1" strike="noStrike">
              <a:solidFill>
                <a:schemeClr val="dk2"/>
              </a:solidFill>
              <a:latin typeface="Century Gothic"/>
            </a:endParaRPr>
          </a:p>
          <a:p>
            <a:pPr indent="0" defTabSz="914400">
              <a:lnSpc>
                <a:spcPct val="100000"/>
              </a:lnSpc>
              <a:spcBef>
                <a:spcPts val="479"/>
              </a:spcBef>
              <a:buNone/>
            </a:pPr>
            <a:endParaRPr b="0" lang="en-US" sz="2400" spc="-1" strike="noStrike">
              <a:solidFill>
                <a:schemeClr val="dk2"/>
              </a:solidFill>
              <a:latin typeface="Century Gothic"/>
            </a:endParaRPr>
          </a:p>
        </p:txBody>
      </p:sp>
    </p:spTree>
  </p:cSld>
  <mc:AlternateContent>
    <mc:Choice Requires="p14">
      <p:transition spd="slow" p14:dur="2000"/>
    </mc:Choice>
    <mc:Fallback>
      <p:transition spd="slow"/>
    </mc:Fallback>
  </mc:AlternateContent>
  <p:timing>
    <p:tnLst>
      <p:par>
        <p:cTn id="46" dur="indefinite" restart="never" nodeType="tmRoot">
          <p:childTnLst>
            <p:seq>
              <p:cTn id="47" dur="indefinite" nodeType="mainSeq">
                <p:childTnLst>
                  <p:par>
                    <p:cTn id="48" fill="hold">
                      <p:stCondLst>
                        <p:cond delay="indefinite"/>
                      </p:stCondLst>
                      <p:childTnLst>
                        <p:par>
                          <p:cTn id="49" fill="hold">
                            <p:stCondLst>
                              <p:cond delay="0"/>
                            </p:stCondLst>
                            <p:childTnLst>
                              <p:par>
                                <p:cTn id="50" nodeType="clickEffect" fill="hold" presetClass="entr" presetID="1">
                                  <p:stCondLst>
                                    <p:cond delay="0"/>
                                  </p:stCondLst>
                                  <p:childTnLst>
                                    <p:set>
                                      <p:cBhvr>
                                        <p:cTn id="51" dur="1" fill="hold">
                                          <p:stCondLst>
                                            <p:cond delay="0"/>
                                          </p:stCondLst>
                                        </p:cTn>
                                        <p:tgtEl>
                                          <p:spTgt spid="361">
                                            <p:txEl>
                                              <p:pRg st="2" end="2"/>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1">
                                  <p:stCondLst>
                                    <p:cond delay="0"/>
                                  </p:stCondLst>
                                  <p:childTnLst>
                                    <p:set>
                                      <p:cBhvr>
                                        <p:cTn id="55" dur="1" fill="hold">
                                          <p:stCondLst>
                                            <p:cond delay="0"/>
                                          </p:stCondLst>
                                        </p:cTn>
                                        <p:tgtEl>
                                          <p:spTgt spid="361">
                                            <p:txEl>
                                              <p:pRg st="3" end="3"/>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1">
                                  <p:stCondLst>
                                    <p:cond delay="0"/>
                                  </p:stCondLst>
                                  <p:childTnLst>
                                    <p:set>
                                      <p:cBhvr>
                                        <p:cTn id="59" dur="1" fill="hold">
                                          <p:stCondLst>
                                            <p:cond delay="0"/>
                                          </p:stCondLst>
                                        </p:cTn>
                                        <p:tgtEl>
                                          <p:spTgt spid="361">
                                            <p:txEl>
                                              <p:pRg st="4" end="4"/>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nodeType="clickEffect" fill="hold" presetClass="entr" presetID="1">
                                  <p:stCondLst>
                                    <p:cond delay="0"/>
                                  </p:stCondLst>
                                  <p:childTnLst>
                                    <p:set>
                                      <p:cBhvr>
                                        <p:cTn id="63" dur="1" fill="hold">
                                          <p:stCondLst>
                                            <p:cond delay="0"/>
                                          </p:stCondLst>
                                        </p:cTn>
                                        <p:tgtEl>
                                          <p:spTgt spid="361">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defTabSz="914400">
              <a:lnSpc>
                <a:spcPct val="100000"/>
              </a:lnSpc>
              <a:buNone/>
            </a:pPr>
            <a:r>
              <a:rPr b="0" lang="en-US" sz="4000" spc="-1" strike="noStrike" u="sng">
                <a:solidFill>
                  <a:schemeClr val="accent1"/>
                </a:solidFill>
                <a:uFillTx/>
                <a:latin typeface="Century Gothic"/>
              </a:rPr>
              <a:t>Rail Fence Cipher</a:t>
            </a:r>
            <a:endParaRPr b="0" lang="en-US" sz="4000" spc="-1" strike="noStrike">
              <a:solidFill>
                <a:schemeClr val="dk1"/>
              </a:solidFill>
              <a:latin typeface="Century Gothic"/>
            </a:endParaRPr>
          </a:p>
        </p:txBody>
      </p:sp>
      <p:sp>
        <p:nvSpPr>
          <p:cNvPr id="363" name="PlaceHolder 2"/>
          <p:cNvSpPr>
            <a:spLocks noGrp="1"/>
          </p:cNvSpPr>
          <p:nvPr>
            <p:ph/>
          </p:nvPr>
        </p:nvSpPr>
        <p:spPr>
          <a:xfrm>
            <a:off x="1043640" y="2323800"/>
            <a:ext cx="6777000" cy="3508560"/>
          </a:xfrm>
          <a:prstGeom prst="rect">
            <a:avLst/>
          </a:prstGeom>
          <a:noFill/>
          <a:ln w="0">
            <a:noFill/>
          </a:ln>
        </p:spPr>
        <p:txBody>
          <a:bodyPr lIns="91440" rIns="91440" tIns="45720" bIns="45720" anchor="t">
            <a:norm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Plaintext is written down as a sequence of diagonals and read off as a sequence of rows.</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E.g. the PT: meet me after the party, is written using a rail fence of depth 2 as:</a:t>
            </a:r>
            <a:endParaRPr b="0" lang="en-US" sz="2400" spc="-1" strike="noStrike">
              <a:solidFill>
                <a:schemeClr val="dk2"/>
              </a:solidFill>
              <a:latin typeface="Century Gothic"/>
            </a:endParaRPr>
          </a:p>
          <a:p>
            <a:pPr indent="0" defTabSz="914400">
              <a:lnSpc>
                <a:spcPct val="100000"/>
              </a:lnSpc>
              <a:spcBef>
                <a:spcPts val="479"/>
              </a:spcBef>
              <a:buNone/>
            </a:pPr>
            <a:endParaRPr b="0" lang="en-US" sz="2400" spc="-1" strike="noStrike">
              <a:solidFill>
                <a:schemeClr val="dk2"/>
              </a:solidFill>
              <a:latin typeface="Century Gothic"/>
            </a:endParaRPr>
          </a:p>
          <a:p>
            <a:pPr indent="0" defTabSz="914400">
              <a:lnSpc>
                <a:spcPct val="100000"/>
              </a:lnSpc>
              <a:spcBef>
                <a:spcPts val="479"/>
              </a:spcBef>
              <a:buNone/>
            </a:pP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CT: MEMATRHTGPRYETEFETEOAAT</a:t>
            </a:r>
            <a:endParaRPr b="0" lang="en-US" sz="2400" spc="-1" strike="noStrike">
              <a:solidFill>
                <a:schemeClr val="dk2"/>
              </a:solidFill>
              <a:latin typeface="Century Gothic"/>
            </a:endParaRPr>
          </a:p>
        </p:txBody>
      </p:sp>
      <p:graphicFrame>
        <p:nvGraphicFramePr>
          <p:cNvPr id="364" name="Table 4"/>
          <p:cNvGraphicFramePr/>
          <p:nvPr/>
        </p:nvGraphicFramePr>
        <p:xfrm>
          <a:off x="1523880" y="4343400"/>
          <a:ext cx="6255000" cy="805680"/>
        </p:xfrm>
        <a:graphic>
          <a:graphicData uri="http://schemas.openxmlformats.org/drawingml/2006/table">
            <a:tbl>
              <a:tblPr/>
              <a:tblGrid>
                <a:gridCol w="460440"/>
                <a:gridCol w="253800"/>
                <a:gridCol w="253800"/>
                <a:gridCol w="253800"/>
                <a:gridCol w="460440"/>
                <a:gridCol w="253800"/>
                <a:gridCol w="253800"/>
                <a:gridCol w="253800"/>
                <a:gridCol w="253800"/>
                <a:gridCol w="253800"/>
                <a:gridCol w="253800"/>
                <a:gridCol w="253800"/>
                <a:gridCol w="253800"/>
                <a:gridCol w="253800"/>
                <a:gridCol w="253800"/>
                <a:gridCol w="253800"/>
                <a:gridCol w="253800"/>
                <a:gridCol w="253800"/>
                <a:gridCol w="253800"/>
                <a:gridCol w="253800"/>
                <a:gridCol w="253800"/>
                <a:gridCol w="253800"/>
                <a:gridCol w="253800"/>
              </a:tblGrid>
              <a:tr h="370800">
                <a:tc>
                  <a:txBody>
                    <a:bodyPr anchor="t">
                      <a:noAutofit/>
                    </a:bodyPr>
                    <a:p>
                      <a:pPr defTabSz="914400">
                        <a:lnSpc>
                          <a:spcPct val="100000"/>
                        </a:lnSpc>
                      </a:pPr>
                      <a:r>
                        <a:rPr b="1" lang="en-US" sz="1800" spc="-1" strike="noStrike">
                          <a:solidFill>
                            <a:schemeClr val="dk1"/>
                          </a:solidFill>
                          <a:latin typeface="Century Gothic"/>
                        </a:rPr>
                        <a:t>m</a:t>
                      </a:r>
                      <a:endParaRPr b="0" lang="en-US" sz="1800" spc="-1" strike="noStrike">
                        <a:solidFill>
                          <a:srgbClr val="000000"/>
                        </a:solidFill>
                        <a:latin typeface="Arial"/>
                      </a:endParaRPr>
                    </a:p>
                  </a:txBody>
                  <a:tcPr anchor="t" marL="91440" marR="91440">
                    <a:lnL>
                      <a:noFill/>
                    </a:lnL>
                    <a:lnR>
                      <a:noFill/>
                    </a:lnR>
                    <a:lnT w="12240">
                      <a:solidFill>
                        <a:srgbClr val="000000"/>
                      </a:solidFill>
                      <a:prstDash val="solid"/>
                    </a:lnT>
                    <a:lnB>
                      <a:noFill/>
                    </a:lnB>
                    <a:solidFill>
                      <a:srgbClr val="94c600"/>
                    </a:solidFill>
                  </a:tcPr>
                </a:tc>
                <a:tc>
                  <a:txBody>
                    <a:bodyPr anchor="t">
                      <a:noAutofit/>
                    </a:bodyPr>
                    <a:p>
                      <a:endParaRPr b="1" lang="en-US" sz="1800" spc="-1" strike="noStrike">
                        <a:solidFill>
                          <a:schemeClr val="dk1"/>
                        </a:solidFill>
                        <a:latin typeface="Century Gothic"/>
                      </a:endParaRPr>
                    </a:p>
                  </a:txBody>
                  <a:tcPr anchor="t" marL="91440" marR="91440">
                    <a:lnL>
                      <a:noFill/>
                    </a:lnL>
                    <a:lnR>
                      <a:noFill/>
                    </a:lnR>
                    <a:lnT w="12240">
                      <a:solidFill>
                        <a:srgbClr val="000000"/>
                      </a:solidFill>
                      <a:prstDash val="solid"/>
                    </a:lnT>
                    <a:lnB>
                      <a:noFill/>
                    </a:lnB>
                    <a:solidFill>
                      <a:srgbClr val="94c600"/>
                    </a:solidFill>
                  </a:tcPr>
                </a:tc>
                <a:tc>
                  <a:txBody>
                    <a:bodyPr anchor="t">
                      <a:noAutofit/>
                    </a:bodyPr>
                    <a:p>
                      <a:pPr defTabSz="914400">
                        <a:lnSpc>
                          <a:spcPct val="100000"/>
                        </a:lnSpc>
                      </a:pPr>
                      <a:r>
                        <a:rPr b="1" lang="en-US" sz="1800" spc="-1" strike="noStrike">
                          <a:solidFill>
                            <a:schemeClr val="dk1"/>
                          </a:solidFill>
                          <a:latin typeface="Century Gothic"/>
                        </a:rPr>
                        <a:t>e</a:t>
                      </a:r>
                      <a:endParaRPr b="0" lang="en-US" sz="1800" spc="-1" strike="noStrike">
                        <a:solidFill>
                          <a:srgbClr val="000000"/>
                        </a:solidFill>
                        <a:latin typeface="Arial"/>
                      </a:endParaRPr>
                    </a:p>
                  </a:txBody>
                  <a:tcPr anchor="t" marL="91440" marR="91440">
                    <a:lnL>
                      <a:noFill/>
                    </a:lnL>
                    <a:lnR>
                      <a:noFill/>
                    </a:lnR>
                    <a:lnT w="12240">
                      <a:solidFill>
                        <a:srgbClr val="000000"/>
                      </a:solidFill>
                      <a:prstDash val="solid"/>
                    </a:lnT>
                    <a:lnB>
                      <a:noFill/>
                    </a:lnB>
                    <a:solidFill>
                      <a:srgbClr val="94c600"/>
                    </a:solidFill>
                  </a:tcPr>
                </a:tc>
                <a:tc>
                  <a:txBody>
                    <a:bodyPr anchor="t">
                      <a:noAutofit/>
                    </a:bodyPr>
                    <a:p>
                      <a:endParaRPr b="1" lang="en-US" sz="1800" spc="-1" strike="noStrike">
                        <a:solidFill>
                          <a:schemeClr val="dk1"/>
                        </a:solidFill>
                        <a:latin typeface="Century Gothic"/>
                      </a:endParaRPr>
                    </a:p>
                  </a:txBody>
                  <a:tcPr anchor="t" marL="91440" marR="91440">
                    <a:lnL>
                      <a:noFill/>
                    </a:lnL>
                    <a:lnR>
                      <a:noFill/>
                    </a:lnR>
                    <a:lnT w="12240">
                      <a:solidFill>
                        <a:srgbClr val="000000"/>
                      </a:solidFill>
                      <a:prstDash val="solid"/>
                    </a:lnT>
                    <a:lnB>
                      <a:noFill/>
                    </a:lnB>
                    <a:solidFill>
                      <a:srgbClr val="94c600"/>
                    </a:solidFill>
                  </a:tcPr>
                </a:tc>
                <a:tc>
                  <a:txBody>
                    <a:bodyPr anchor="t">
                      <a:noAutofit/>
                    </a:bodyPr>
                    <a:p>
                      <a:pPr defTabSz="914400">
                        <a:lnSpc>
                          <a:spcPct val="100000"/>
                        </a:lnSpc>
                      </a:pPr>
                      <a:r>
                        <a:rPr b="1" lang="en-US" sz="1800" spc="-1" strike="noStrike">
                          <a:solidFill>
                            <a:schemeClr val="dk1"/>
                          </a:solidFill>
                          <a:latin typeface="Century Gothic"/>
                        </a:rPr>
                        <a:t>m</a:t>
                      </a:r>
                      <a:endParaRPr b="0" lang="en-US" sz="1800" spc="-1" strike="noStrike">
                        <a:solidFill>
                          <a:srgbClr val="000000"/>
                        </a:solidFill>
                        <a:latin typeface="Arial"/>
                      </a:endParaRPr>
                    </a:p>
                  </a:txBody>
                  <a:tcPr anchor="t" marL="91440" marR="91440">
                    <a:lnL>
                      <a:noFill/>
                    </a:lnL>
                    <a:lnR>
                      <a:noFill/>
                    </a:lnR>
                    <a:lnT w="12240">
                      <a:solidFill>
                        <a:srgbClr val="000000"/>
                      </a:solidFill>
                      <a:prstDash val="solid"/>
                    </a:lnT>
                    <a:lnB>
                      <a:noFill/>
                    </a:lnB>
                    <a:solidFill>
                      <a:srgbClr val="94c600"/>
                    </a:solidFill>
                  </a:tcPr>
                </a:tc>
                <a:tc>
                  <a:txBody>
                    <a:bodyPr anchor="t">
                      <a:noAutofit/>
                    </a:bodyPr>
                    <a:p>
                      <a:endParaRPr b="1" lang="en-US" sz="1800" spc="-1" strike="noStrike">
                        <a:solidFill>
                          <a:schemeClr val="dk1"/>
                        </a:solidFill>
                        <a:latin typeface="Century Gothic"/>
                      </a:endParaRPr>
                    </a:p>
                  </a:txBody>
                  <a:tcPr anchor="t" marL="91440" marR="91440">
                    <a:lnL>
                      <a:noFill/>
                    </a:lnL>
                    <a:lnR>
                      <a:noFill/>
                    </a:lnR>
                    <a:lnT w="12240">
                      <a:solidFill>
                        <a:srgbClr val="000000"/>
                      </a:solidFill>
                      <a:prstDash val="solid"/>
                    </a:lnT>
                    <a:lnB>
                      <a:noFill/>
                    </a:lnB>
                    <a:solidFill>
                      <a:srgbClr val="94c600"/>
                    </a:solidFill>
                  </a:tcPr>
                </a:tc>
                <a:tc>
                  <a:txBody>
                    <a:bodyPr anchor="t">
                      <a:noAutofit/>
                    </a:bodyPr>
                    <a:p>
                      <a:pPr defTabSz="914400">
                        <a:lnSpc>
                          <a:spcPct val="100000"/>
                        </a:lnSpc>
                      </a:pPr>
                      <a:r>
                        <a:rPr b="1" lang="en-US" sz="1800" spc="-1" strike="noStrike">
                          <a:solidFill>
                            <a:schemeClr val="dk1"/>
                          </a:solidFill>
                          <a:latin typeface="Century Gothic"/>
                        </a:rPr>
                        <a:t>a</a:t>
                      </a:r>
                      <a:endParaRPr b="0" lang="en-US" sz="1800" spc="-1" strike="noStrike">
                        <a:solidFill>
                          <a:srgbClr val="000000"/>
                        </a:solidFill>
                        <a:latin typeface="Arial"/>
                      </a:endParaRPr>
                    </a:p>
                  </a:txBody>
                  <a:tcPr anchor="t" marL="91440" marR="91440">
                    <a:lnL>
                      <a:noFill/>
                    </a:lnL>
                    <a:lnR>
                      <a:noFill/>
                    </a:lnR>
                    <a:lnT w="12240">
                      <a:solidFill>
                        <a:srgbClr val="000000"/>
                      </a:solidFill>
                      <a:prstDash val="solid"/>
                    </a:lnT>
                    <a:lnB>
                      <a:noFill/>
                    </a:lnB>
                    <a:solidFill>
                      <a:srgbClr val="94c600"/>
                    </a:solidFill>
                  </a:tcPr>
                </a:tc>
                <a:tc>
                  <a:txBody>
                    <a:bodyPr anchor="t">
                      <a:noAutofit/>
                    </a:bodyPr>
                    <a:p>
                      <a:endParaRPr b="1" lang="en-US" sz="1800" spc="-1" strike="noStrike">
                        <a:solidFill>
                          <a:schemeClr val="dk1"/>
                        </a:solidFill>
                        <a:latin typeface="Century Gothic"/>
                      </a:endParaRPr>
                    </a:p>
                  </a:txBody>
                  <a:tcPr anchor="t" marL="91440" marR="91440">
                    <a:lnL>
                      <a:noFill/>
                    </a:lnL>
                    <a:lnR>
                      <a:noFill/>
                    </a:lnR>
                    <a:lnT w="12240">
                      <a:solidFill>
                        <a:srgbClr val="000000"/>
                      </a:solidFill>
                      <a:prstDash val="solid"/>
                    </a:lnT>
                    <a:lnB>
                      <a:noFill/>
                    </a:lnB>
                    <a:solidFill>
                      <a:srgbClr val="94c600"/>
                    </a:solidFill>
                  </a:tcPr>
                </a:tc>
                <a:tc>
                  <a:txBody>
                    <a:bodyPr anchor="t">
                      <a:noAutofit/>
                    </a:bodyPr>
                    <a:p>
                      <a:pPr defTabSz="914400">
                        <a:lnSpc>
                          <a:spcPct val="100000"/>
                        </a:lnSpc>
                      </a:pPr>
                      <a:r>
                        <a:rPr b="1" lang="en-US" sz="1800" spc="-1" strike="noStrike">
                          <a:solidFill>
                            <a:schemeClr val="dk1"/>
                          </a:solidFill>
                          <a:latin typeface="Century Gothic"/>
                        </a:rPr>
                        <a:t>t</a:t>
                      </a:r>
                      <a:endParaRPr b="0" lang="en-US" sz="1800" spc="-1" strike="noStrike">
                        <a:solidFill>
                          <a:srgbClr val="000000"/>
                        </a:solidFill>
                        <a:latin typeface="Arial"/>
                      </a:endParaRPr>
                    </a:p>
                  </a:txBody>
                  <a:tcPr anchor="t" marL="91440" marR="91440">
                    <a:lnL>
                      <a:noFill/>
                    </a:lnL>
                    <a:lnR>
                      <a:noFill/>
                    </a:lnR>
                    <a:lnT w="12240">
                      <a:solidFill>
                        <a:srgbClr val="000000"/>
                      </a:solidFill>
                      <a:prstDash val="solid"/>
                    </a:lnT>
                    <a:lnB>
                      <a:noFill/>
                    </a:lnB>
                    <a:solidFill>
                      <a:srgbClr val="94c600"/>
                    </a:solidFill>
                  </a:tcPr>
                </a:tc>
                <a:tc>
                  <a:txBody>
                    <a:bodyPr anchor="t">
                      <a:noAutofit/>
                    </a:bodyPr>
                    <a:p>
                      <a:endParaRPr b="1" lang="en-US" sz="1800" spc="-1" strike="noStrike">
                        <a:solidFill>
                          <a:schemeClr val="dk1"/>
                        </a:solidFill>
                        <a:latin typeface="Century Gothic"/>
                      </a:endParaRPr>
                    </a:p>
                  </a:txBody>
                  <a:tcPr anchor="t" marL="91440" marR="91440">
                    <a:lnL>
                      <a:noFill/>
                    </a:lnL>
                    <a:lnR>
                      <a:noFill/>
                    </a:lnR>
                    <a:lnT w="12240">
                      <a:solidFill>
                        <a:srgbClr val="000000"/>
                      </a:solidFill>
                      <a:prstDash val="solid"/>
                    </a:lnT>
                    <a:lnB>
                      <a:noFill/>
                    </a:lnB>
                    <a:solidFill>
                      <a:srgbClr val="94c600"/>
                    </a:solidFill>
                  </a:tcPr>
                </a:tc>
                <a:tc>
                  <a:txBody>
                    <a:bodyPr anchor="t">
                      <a:noAutofit/>
                    </a:bodyPr>
                    <a:p>
                      <a:pPr defTabSz="914400">
                        <a:lnSpc>
                          <a:spcPct val="100000"/>
                        </a:lnSpc>
                      </a:pPr>
                      <a:r>
                        <a:rPr b="1" lang="en-US" sz="1800" spc="-1" strike="noStrike">
                          <a:solidFill>
                            <a:schemeClr val="dk1"/>
                          </a:solidFill>
                          <a:latin typeface="Century Gothic"/>
                        </a:rPr>
                        <a:t>r</a:t>
                      </a:r>
                      <a:endParaRPr b="0" lang="en-US" sz="1800" spc="-1" strike="noStrike">
                        <a:solidFill>
                          <a:srgbClr val="000000"/>
                        </a:solidFill>
                        <a:latin typeface="Arial"/>
                      </a:endParaRPr>
                    </a:p>
                  </a:txBody>
                  <a:tcPr anchor="t" marL="91440" marR="91440">
                    <a:lnL>
                      <a:noFill/>
                    </a:lnL>
                    <a:lnR>
                      <a:noFill/>
                    </a:lnR>
                    <a:lnT w="12240">
                      <a:solidFill>
                        <a:srgbClr val="000000"/>
                      </a:solidFill>
                      <a:prstDash val="solid"/>
                    </a:lnT>
                    <a:lnB>
                      <a:noFill/>
                    </a:lnB>
                    <a:solidFill>
                      <a:srgbClr val="94c600"/>
                    </a:solidFill>
                  </a:tcPr>
                </a:tc>
                <a:tc>
                  <a:txBody>
                    <a:bodyPr anchor="t">
                      <a:noAutofit/>
                    </a:bodyPr>
                    <a:p>
                      <a:endParaRPr b="1" lang="en-US" sz="1800" spc="-1" strike="noStrike">
                        <a:solidFill>
                          <a:schemeClr val="dk1"/>
                        </a:solidFill>
                        <a:latin typeface="Century Gothic"/>
                      </a:endParaRPr>
                    </a:p>
                  </a:txBody>
                  <a:tcPr anchor="t" marL="91440" marR="91440">
                    <a:lnL>
                      <a:noFill/>
                    </a:lnL>
                    <a:lnR>
                      <a:noFill/>
                    </a:lnR>
                    <a:lnT w="12240">
                      <a:solidFill>
                        <a:srgbClr val="000000"/>
                      </a:solidFill>
                      <a:prstDash val="solid"/>
                    </a:lnT>
                    <a:lnB>
                      <a:noFill/>
                    </a:lnB>
                    <a:solidFill>
                      <a:srgbClr val="94c600"/>
                    </a:solidFill>
                  </a:tcPr>
                </a:tc>
                <a:tc>
                  <a:txBody>
                    <a:bodyPr anchor="t">
                      <a:noAutofit/>
                    </a:bodyPr>
                    <a:p>
                      <a:pPr defTabSz="914400">
                        <a:lnSpc>
                          <a:spcPct val="100000"/>
                        </a:lnSpc>
                      </a:pPr>
                      <a:r>
                        <a:rPr b="1" lang="en-US" sz="1800" spc="-1" strike="noStrike">
                          <a:solidFill>
                            <a:schemeClr val="dk1"/>
                          </a:solidFill>
                          <a:latin typeface="Century Gothic"/>
                        </a:rPr>
                        <a:t>h</a:t>
                      </a:r>
                      <a:endParaRPr b="0" lang="en-US" sz="1800" spc="-1" strike="noStrike">
                        <a:solidFill>
                          <a:srgbClr val="000000"/>
                        </a:solidFill>
                        <a:latin typeface="Arial"/>
                      </a:endParaRPr>
                    </a:p>
                  </a:txBody>
                  <a:tcPr anchor="t" marL="91440" marR="91440">
                    <a:lnL>
                      <a:noFill/>
                    </a:lnL>
                    <a:lnR>
                      <a:noFill/>
                    </a:lnR>
                    <a:lnT w="12240">
                      <a:solidFill>
                        <a:srgbClr val="000000"/>
                      </a:solidFill>
                      <a:prstDash val="solid"/>
                    </a:lnT>
                    <a:lnB>
                      <a:noFill/>
                    </a:lnB>
                    <a:solidFill>
                      <a:srgbClr val="94c600"/>
                    </a:solidFill>
                  </a:tcPr>
                </a:tc>
                <a:tc>
                  <a:txBody>
                    <a:bodyPr anchor="t">
                      <a:noAutofit/>
                    </a:bodyPr>
                    <a:p>
                      <a:endParaRPr b="1" lang="en-US" sz="1800" spc="-1" strike="noStrike">
                        <a:solidFill>
                          <a:schemeClr val="dk1"/>
                        </a:solidFill>
                        <a:latin typeface="Century Gothic"/>
                      </a:endParaRPr>
                    </a:p>
                  </a:txBody>
                  <a:tcPr anchor="t" marL="91440" marR="91440">
                    <a:lnL>
                      <a:noFill/>
                    </a:lnL>
                    <a:lnR>
                      <a:noFill/>
                    </a:lnR>
                    <a:lnT w="12240">
                      <a:solidFill>
                        <a:srgbClr val="000000"/>
                      </a:solidFill>
                      <a:prstDash val="solid"/>
                    </a:lnT>
                    <a:lnB>
                      <a:noFill/>
                    </a:lnB>
                    <a:solidFill>
                      <a:srgbClr val="94c600"/>
                    </a:solidFill>
                  </a:tcPr>
                </a:tc>
                <a:tc>
                  <a:txBody>
                    <a:bodyPr anchor="t">
                      <a:noAutofit/>
                    </a:bodyPr>
                    <a:p>
                      <a:pPr defTabSz="914400">
                        <a:lnSpc>
                          <a:spcPct val="100000"/>
                        </a:lnSpc>
                      </a:pPr>
                      <a:r>
                        <a:rPr b="1" lang="en-US" sz="1800" spc="-1" strike="noStrike">
                          <a:solidFill>
                            <a:schemeClr val="dk1"/>
                          </a:solidFill>
                          <a:latin typeface="Century Gothic"/>
                        </a:rPr>
                        <a:t>t</a:t>
                      </a:r>
                      <a:endParaRPr b="0" lang="en-US" sz="1800" spc="-1" strike="noStrike">
                        <a:solidFill>
                          <a:srgbClr val="000000"/>
                        </a:solidFill>
                        <a:latin typeface="Arial"/>
                      </a:endParaRPr>
                    </a:p>
                  </a:txBody>
                  <a:tcPr anchor="t" marL="91440" marR="91440">
                    <a:lnL>
                      <a:noFill/>
                    </a:lnL>
                    <a:lnR>
                      <a:noFill/>
                    </a:lnR>
                    <a:lnT w="12240">
                      <a:solidFill>
                        <a:srgbClr val="000000"/>
                      </a:solidFill>
                      <a:prstDash val="solid"/>
                    </a:lnT>
                    <a:lnB>
                      <a:noFill/>
                    </a:lnB>
                    <a:solidFill>
                      <a:srgbClr val="94c600"/>
                    </a:solidFill>
                  </a:tcPr>
                </a:tc>
                <a:tc>
                  <a:txBody>
                    <a:bodyPr anchor="t">
                      <a:noAutofit/>
                    </a:bodyPr>
                    <a:p>
                      <a:endParaRPr b="1" lang="en-US" sz="1800" spc="-1" strike="noStrike">
                        <a:solidFill>
                          <a:schemeClr val="dk1"/>
                        </a:solidFill>
                        <a:latin typeface="Century Gothic"/>
                      </a:endParaRPr>
                    </a:p>
                  </a:txBody>
                  <a:tcPr anchor="t" marL="91440" marR="91440">
                    <a:lnL>
                      <a:noFill/>
                    </a:lnL>
                    <a:lnR>
                      <a:noFill/>
                    </a:lnR>
                    <a:lnT w="12240">
                      <a:solidFill>
                        <a:srgbClr val="000000"/>
                      </a:solidFill>
                      <a:prstDash val="solid"/>
                    </a:lnT>
                    <a:lnB>
                      <a:noFill/>
                    </a:lnB>
                    <a:solidFill>
                      <a:srgbClr val="94c600"/>
                    </a:solidFill>
                  </a:tcPr>
                </a:tc>
                <a:tc>
                  <a:txBody>
                    <a:bodyPr anchor="t">
                      <a:noAutofit/>
                    </a:bodyPr>
                    <a:p>
                      <a:pPr defTabSz="914400">
                        <a:lnSpc>
                          <a:spcPct val="100000"/>
                        </a:lnSpc>
                      </a:pPr>
                      <a:r>
                        <a:rPr b="1" lang="en-US" sz="1800" spc="-1" strike="noStrike">
                          <a:solidFill>
                            <a:schemeClr val="dk1"/>
                          </a:solidFill>
                          <a:latin typeface="Century Gothic"/>
                        </a:rPr>
                        <a:t>g</a:t>
                      </a:r>
                      <a:endParaRPr b="0" lang="en-US" sz="1800" spc="-1" strike="noStrike">
                        <a:solidFill>
                          <a:srgbClr val="000000"/>
                        </a:solidFill>
                        <a:latin typeface="Arial"/>
                      </a:endParaRPr>
                    </a:p>
                  </a:txBody>
                  <a:tcPr anchor="t" marL="91440" marR="91440">
                    <a:lnL>
                      <a:noFill/>
                    </a:lnL>
                    <a:lnR>
                      <a:noFill/>
                    </a:lnR>
                    <a:lnT w="12240">
                      <a:solidFill>
                        <a:srgbClr val="000000"/>
                      </a:solidFill>
                      <a:prstDash val="solid"/>
                    </a:lnT>
                    <a:lnB>
                      <a:noFill/>
                    </a:lnB>
                    <a:solidFill>
                      <a:srgbClr val="94c600"/>
                    </a:solidFill>
                  </a:tcPr>
                </a:tc>
                <a:tc>
                  <a:txBody>
                    <a:bodyPr anchor="t">
                      <a:noAutofit/>
                    </a:bodyPr>
                    <a:p>
                      <a:endParaRPr b="1" lang="en-US" sz="1800" spc="-1" strike="noStrike">
                        <a:solidFill>
                          <a:schemeClr val="dk1"/>
                        </a:solidFill>
                        <a:latin typeface="Century Gothic"/>
                      </a:endParaRPr>
                    </a:p>
                  </a:txBody>
                  <a:tcPr anchor="t" marL="91440" marR="91440">
                    <a:lnL>
                      <a:noFill/>
                    </a:lnL>
                    <a:lnR>
                      <a:noFill/>
                    </a:lnR>
                    <a:lnT w="12240">
                      <a:solidFill>
                        <a:srgbClr val="000000"/>
                      </a:solidFill>
                      <a:prstDash val="solid"/>
                    </a:lnT>
                    <a:lnB>
                      <a:noFill/>
                    </a:lnB>
                    <a:solidFill>
                      <a:srgbClr val="94c600"/>
                    </a:solidFill>
                  </a:tcPr>
                </a:tc>
                <a:tc>
                  <a:txBody>
                    <a:bodyPr anchor="t">
                      <a:noAutofit/>
                    </a:bodyPr>
                    <a:p>
                      <a:pPr defTabSz="914400">
                        <a:lnSpc>
                          <a:spcPct val="100000"/>
                        </a:lnSpc>
                      </a:pPr>
                      <a:r>
                        <a:rPr b="1" lang="en-US" sz="1800" spc="-1" strike="noStrike">
                          <a:solidFill>
                            <a:schemeClr val="dk1"/>
                          </a:solidFill>
                          <a:latin typeface="Century Gothic"/>
                        </a:rPr>
                        <a:t>p</a:t>
                      </a:r>
                      <a:endParaRPr b="0" lang="en-US" sz="1800" spc="-1" strike="noStrike">
                        <a:solidFill>
                          <a:srgbClr val="000000"/>
                        </a:solidFill>
                        <a:latin typeface="Arial"/>
                      </a:endParaRPr>
                    </a:p>
                  </a:txBody>
                  <a:tcPr anchor="t" marL="91440" marR="91440">
                    <a:lnL>
                      <a:noFill/>
                    </a:lnL>
                    <a:lnR>
                      <a:noFill/>
                    </a:lnR>
                    <a:lnT w="12240">
                      <a:solidFill>
                        <a:srgbClr val="000000"/>
                      </a:solidFill>
                      <a:prstDash val="solid"/>
                    </a:lnT>
                    <a:lnB>
                      <a:noFill/>
                    </a:lnB>
                    <a:solidFill>
                      <a:srgbClr val="94c600"/>
                    </a:solidFill>
                  </a:tcPr>
                </a:tc>
                <a:tc>
                  <a:txBody>
                    <a:bodyPr anchor="t">
                      <a:noAutofit/>
                    </a:bodyPr>
                    <a:p>
                      <a:endParaRPr b="1" lang="en-US" sz="1800" spc="-1" strike="noStrike">
                        <a:solidFill>
                          <a:schemeClr val="dk1"/>
                        </a:solidFill>
                        <a:latin typeface="Century Gothic"/>
                      </a:endParaRPr>
                    </a:p>
                  </a:txBody>
                  <a:tcPr anchor="t" marL="91440" marR="91440">
                    <a:lnL>
                      <a:noFill/>
                    </a:lnL>
                    <a:lnR>
                      <a:noFill/>
                    </a:lnR>
                    <a:lnT w="12240">
                      <a:solidFill>
                        <a:srgbClr val="000000"/>
                      </a:solidFill>
                      <a:prstDash val="solid"/>
                    </a:lnT>
                    <a:lnB>
                      <a:noFill/>
                    </a:lnB>
                    <a:solidFill>
                      <a:srgbClr val="94c600"/>
                    </a:solidFill>
                  </a:tcPr>
                </a:tc>
                <a:tc>
                  <a:txBody>
                    <a:bodyPr anchor="t">
                      <a:noAutofit/>
                    </a:bodyPr>
                    <a:p>
                      <a:pPr defTabSz="914400">
                        <a:lnSpc>
                          <a:spcPct val="100000"/>
                        </a:lnSpc>
                      </a:pPr>
                      <a:r>
                        <a:rPr b="1" lang="en-US" sz="1800" spc="-1" strike="noStrike">
                          <a:solidFill>
                            <a:schemeClr val="dk1"/>
                          </a:solidFill>
                          <a:latin typeface="Century Gothic"/>
                        </a:rPr>
                        <a:t>r</a:t>
                      </a:r>
                      <a:endParaRPr b="0" lang="en-US" sz="1800" spc="-1" strike="noStrike">
                        <a:solidFill>
                          <a:srgbClr val="000000"/>
                        </a:solidFill>
                        <a:latin typeface="Arial"/>
                      </a:endParaRPr>
                    </a:p>
                  </a:txBody>
                  <a:tcPr anchor="t" marL="91440" marR="91440">
                    <a:lnL>
                      <a:noFill/>
                    </a:lnL>
                    <a:lnR>
                      <a:noFill/>
                    </a:lnR>
                    <a:lnT w="12240">
                      <a:solidFill>
                        <a:srgbClr val="000000"/>
                      </a:solidFill>
                      <a:prstDash val="solid"/>
                    </a:lnT>
                    <a:lnB>
                      <a:noFill/>
                    </a:lnB>
                    <a:solidFill>
                      <a:srgbClr val="94c600"/>
                    </a:solidFill>
                  </a:tcPr>
                </a:tc>
                <a:tc>
                  <a:txBody>
                    <a:bodyPr anchor="t">
                      <a:noAutofit/>
                    </a:bodyPr>
                    <a:p>
                      <a:endParaRPr b="1" lang="en-US" sz="1800" spc="-1" strike="noStrike">
                        <a:solidFill>
                          <a:schemeClr val="dk1"/>
                        </a:solidFill>
                        <a:latin typeface="Century Gothic"/>
                      </a:endParaRPr>
                    </a:p>
                  </a:txBody>
                  <a:tcPr anchor="t" marL="91440" marR="91440">
                    <a:lnL>
                      <a:noFill/>
                    </a:lnL>
                    <a:lnR>
                      <a:noFill/>
                    </a:lnR>
                    <a:lnT w="12240">
                      <a:solidFill>
                        <a:srgbClr val="000000"/>
                      </a:solidFill>
                      <a:prstDash val="solid"/>
                    </a:lnT>
                    <a:lnB>
                      <a:noFill/>
                    </a:lnB>
                    <a:solidFill>
                      <a:srgbClr val="94c600"/>
                    </a:solidFill>
                  </a:tcPr>
                </a:tc>
                <a:tc>
                  <a:txBody>
                    <a:bodyPr anchor="t">
                      <a:noAutofit/>
                    </a:bodyPr>
                    <a:p>
                      <a:pPr defTabSz="914400">
                        <a:lnSpc>
                          <a:spcPct val="100000"/>
                        </a:lnSpc>
                      </a:pPr>
                      <a:r>
                        <a:rPr b="1" lang="en-US" sz="1800" spc="-1" strike="noStrike">
                          <a:solidFill>
                            <a:schemeClr val="dk1"/>
                          </a:solidFill>
                          <a:latin typeface="Century Gothic"/>
                        </a:rPr>
                        <a:t>y</a:t>
                      </a:r>
                      <a:endParaRPr b="0" lang="en-US" sz="1800" spc="-1" strike="noStrike">
                        <a:solidFill>
                          <a:srgbClr val="000000"/>
                        </a:solidFill>
                        <a:latin typeface="Arial"/>
                      </a:endParaRPr>
                    </a:p>
                  </a:txBody>
                  <a:tcPr anchor="t" marL="91440" marR="91440">
                    <a:lnL>
                      <a:noFill/>
                    </a:lnL>
                    <a:lnR>
                      <a:noFill/>
                    </a:lnR>
                    <a:lnT w="12240">
                      <a:solidFill>
                        <a:srgbClr val="000000"/>
                      </a:solidFill>
                      <a:prstDash val="solid"/>
                    </a:lnT>
                    <a:lnB>
                      <a:noFill/>
                    </a:lnB>
                    <a:solidFill>
                      <a:srgbClr val="94c600"/>
                    </a:solidFill>
                  </a:tcPr>
                </a:tc>
              </a:tr>
              <a:tr h="370800">
                <a:tc>
                  <a:txBody>
                    <a:bodyPr anchor="t">
                      <a:noAutofit/>
                    </a:bodyPr>
                    <a:p>
                      <a:endParaRPr b="1" lang="en-US" sz="1800" spc="-1" strike="noStrike">
                        <a:solidFill>
                          <a:schemeClr val="dk1"/>
                        </a:solidFill>
                        <a:latin typeface="Century Gothic"/>
                      </a:endParaRPr>
                    </a:p>
                  </a:txBody>
                  <a:tcPr anchor="t" marL="91440" marR="91440">
                    <a:lnL>
                      <a:noFill/>
                    </a:lnL>
                    <a:lnR>
                      <a:noFill/>
                    </a:lnR>
                    <a:lnT>
                      <a:noFill/>
                    </a:lnT>
                    <a:lnB w="12240">
                      <a:solidFill>
                        <a:srgbClr val="000000"/>
                      </a:solidFill>
                      <a:prstDash val="solid"/>
                    </a:lnB>
                    <a:solidFill>
                      <a:srgbClr val="e7e7e7"/>
                    </a:solidFill>
                  </a:tcPr>
                </a:tc>
                <a:tc>
                  <a:txBody>
                    <a:bodyPr anchor="t">
                      <a:noAutofit/>
                    </a:bodyPr>
                    <a:p>
                      <a:pPr defTabSz="914400">
                        <a:lnSpc>
                          <a:spcPct val="100000"/>
                        </a:lnSpc>
                      </a:pPr>
                      <a:r>
                        <a:rPr b="1" lang="en-US" sz="1800" spc="-1" strike="noStrike">
                          <a:solidFill>
                            <a:schemeClr val="dk1"/>
                          </a:solidFill>
                          <a:latin typeface="Century Gothic"/>
                        </a:rPr>
                        <a:t>e</a:t>
                      </a:r>
                      <a:endParaRPr b="0" lang="en-US" sz="1800" spc="-1" strike="noStrike">
                        <a:solidFill>
                          <a:srgbClr val="000000"/>
                        </a:solidFill>
                        <a:latin typeface="Arial"/>
                      </a:endParaRPr>
                    </a:p>
                  </a:txBody>
                  <a:tcPr anchor="t" marL="91440" marR="91440">
                    <a:lnL>
                      <a:noFill/>
                    </a:lnL>
                    <a:lnR>
                      <a:noFill/>
                    </a:lnR>
                    <a:lnT>
                      <a:noFill/>
                    </a:lnT>
                    <a:lnB w="12240">
                      <a:solidFill>
                        <a:srgbClr val="000000"/>
                      </a:solidFill>
                      <a:prstDash val="solid"/>
                    </a:lnB>
                    <a:solidFill>
                      <a:srgbClr val="e7e7e7"/>
                    </a:solidFill>
                  </a:tcPr>
                </a:tc>
                <a:tc>
                  <a:txBody>
                    <a:bodyPr anchor="t">
                      <a:noAutofit/>
                    </a:bodyPr>
                    <a:p>
                      <a:endParaRPr b="1" lang="en-US" sz="1800" spc="-1" strike="noStrike">
                        <a:solidFill>
                          <a:schemeClr val="dk1"/>
                        </a:solidFill>
                        <a:latin typeface="Century Gothic"/>
                      </a:endParaRPr>
                    </a:p>
                  </a:txBody>
                  <a:tcPr anchor="t" marL="91440" marR="91440">
                    <a:lnL>
                      <a:noFill/>
                    </a:lnL>
                    <a:lnR>
                      <a:noFill/>
                    </a:lnR>
                    <a:lnT>
                      <a:noFill/>
                    </a:lnT>
                    <a:lnB w="12240">
                      <a:solidFill>
                        <a:srgbClr val="000000"/>
                      </a:solidFill>
                      <a:prstDash val="solid"/>
                    </a:lnB>
                    <a:solidFill>
                      <a:srgbClr val="e7e7e7"/>
                    </a:solidFill>
                  </a:tcPr>
                </a:tc>
                <a:tc>
                  <a:txBody>
                    <a:bodyPr anchor="t">
                      <a:noAutofit/>
                    </a:bodyPr>
                    <a:p>
                      <a:pPr defTabSz="914400">
                        <a:lnSpc>
                          <a:spcPct val="100000"/>
                        </a:lnSpc>
                      </a:pPr>
                      <a:r>
                        <a:rPr b="1" lang="en-US" sz="1800" spc="-1" strike="noStrike">
                          <a:solidFill>
                            <a:schemeClr val="dk1"/>
                          </a:solidFill>
                          <a:latin typeface="Century Gothic"/>
                        </a:rPr>
                        <a:t>t</a:t>
                      </a:r>
                      <a:endParaRPr b="0" lang="en-US" sz="1800" spc="-1" strike="noStrike">
                        <a:solidFill>
                          <a:srgbClr val="000000"/>
                        </a:solidFill>
                        <a:latin typeface="Arial"/>
                      </a:endParaRPr>
                    </a:p>
                  </a:txBody>
                  <a:tcPr anchor="t" marL="91440" marR="91440">
                    <a:lnL>
                      <a:noFill/>
                    </a:lnL>
                    <a:lnR>
                      <a:noFill/>
                    </a:lnR>
                    <a:lnT>
                      <a:noFill/>
                    </a:lnT>
                    <a:lnB w="12240">
                      <a:solidFill>
                        <a:srgbClr val="000000"/>
                      </a:solidFill>
                      <a:prstDash val="solid"/>
                    </a:lnB>
                    <a:solidFill>
                      <a:srgbClr val="e7e7e7"/>
                    </a:solidFill>
                  </a:tcPr>
                </a:tc>
                <a:tc>
                  <a:txBody>
                    <a:bodyPr anchor="t">
                      <a:noAutofit/>
                    </a:bodyPr>
                    <a:p>
                      <a:endParaRPr b="1" lang="en-US" sz="1800" spc="-1" strike="noStrike">
                        <a:solidFill>
                          <a:schemeClr val="dk1"/>
                        </a:solidFill>
                        <a:latin typeface="Century Gothic"/>
                      </a:endParaRPr>
                    </a:p>
                  </a:txBody>
                  <a:tcPr anchor="t" marL="91440" marR="91440">
                    <a:lnL>
                      <a:noFill/>
                    </a:lnL>
                    <a:lnR>
                      <a:noFill/>
                    </a:lnR>
                    <a:lnT>
                      <a:noFill/>
                    </a:lnT>
                    <a:lnB w="12240">
                      <a:solidFill>
                        <a:srgbClr val="000000"/>
                      </a:solidFill>
                      <a:prstDash val="solid"/>
                    </a:lnB>
                    <a:solidFill>
                      <a:srgbClr val="e7e7e7"/>
                    </a:solidFill>
                  </a:tcPr>
                </a:tc>
                <a:tc>
                  <a:txBody>
                    <a:bodyPr anchor="t">
                      <a:noAutofit/>
                    </a:bodyPr>
                    <a:p>
                      <a:pPr defTabSz="914400">
                        <a:lnSpc>
                          <a:spcPct val="100000"/>
                        </a:lnSpc>
                      </a:pPr>
                      <a:r>
                        <a:rPr b="1" lang="en-US" sz="1800" spc="-1" strike="noStrike">
                          <a:solidFill>
                            <a:schemeClr val="dk1"/>
                          </a:solidFill>
                          <a:latin typeface="Century Gothic"/>
                        </a:rPr>
                        <a:t>e</a:t>
                      </a:r>
                      <a:endParaRPr b="0" lang="en-US" sz="1800" spc="-1" strike="noStrike">
                        <a:solidFill>
                          <a:srgbClr val="000000"/>
                        </a:solidFill>
                        <a:latin typeface="Arial"/>
                      </a:endParaRPr>
                    </a:p>
                  </a:txBody>
                  <a:tcPr anchor="t" marL="91440" marR="91440">
                    <a:lnL>
                      <a:noFill/>
                    </a:lnL>
                    <a:lnR>
                      <a:noFill/>
                    </a:lnR>
                    <a:lnT>
                      <a:noFill/>
                    </a:lnT>
                    <a:lnB w="12240">
                      <a:solidFill>
                        <a:srgbClr val="000000"/>
                      </a:solidFill>
                      <a:prstDash val="solid"/>
                    </a:lnB>
                    <a:solidFill>
                      <a:srgbClr val="e7e7e7"/>
                    </a:solidFill>
                  </a:tcPr>
                </a:tc>
                <a:tc>
                  <a:txBody>
                    <a:bodyPr anchor="t">
                      <a:noAutofit/>
                    </a:bodyPr>
                    <a:p>
                      <a:endParaRPr b="1" lang="en-US" sz="1800" spc="-1" strike="noStrike">
                        <a:solidFill>
                          <a:schemeClr val="dk1"/>
                        </a:solidFill>
                        <a:latin typeface="Century Gothic"/>
                      </a:endParaRPr>
                    </a:p>
                  </a:txBody>
                  <a:tcPr anchor="t" marL="91440" marR="91440">
                    <a:lnL>
                      <a:noFill/>
                    </a:lnL>
                    <a:lnR>
                      <a:noFill/>
                    </a:lnR>
                    <a:lnT>
                      <a:noFill/>
                    </a:lnT>
                    <a:lnB w="12240">
                      <a:solidFill>
                        <a:srgbClr val="000000"/>
                      </a:solidFill>
                      <a:prstDash val="solid"/>
                    </a:lnB>
                    <a:solidFill>
                      <a:srgbClr val="e7e7e7"/>
                    </a:solidFill>
                  </a:tcPr>
                </a:tc>
                <a:tc>
                  <a:txBody>
                    <a:bodyPr anchor="t">
                      <a:noAutofit/>
                    </a:bodyPr>
                    <a:p>
                      <a:pPr defTabSz="914400">
                        <a:lnSpc>
                          <a:spcPct val="100000"/>
                        </a:lnSpc>
                      </a:pPr>
                      <a:r>
                        <a:rPr b="1" lang="en-US" sz="1800" spc="-1" strike="noStrike">
                          <a:solidFill>
                            <a:schemeClr val="dk1"/>
                          </a:solidFill>
                          <a:latin typeface="Century Gothic"/>
                        </a:rPr>
                        <a:t>f</a:t>
                      </a:r>
                      <a:endParaRPr b="0" lang="en-US" sz="1800" spc="-1" strike="noStrike">
                        <a:solidFill>
                          <a:srgbClr val="000000"/>
                        </a:solidFill>
                        <a:latin typeface="Arial"/>
                      </a:endParaRPr>
                    </a:p>
                  </a:txBody>
                  <a:tcPr anchor="t" marL="91440" marR="91440">
                    <a:lnL>
                      <a:noFill/>
                    </a:lnL>
                    <a:lnR>
                      <a:noFill/>
                    </a:lnR>
                    <a:lnT>
                      <a:noFill/>
                    </a:lnT>
                    <a:lnB w="12240">
                      <a:solidFill>
                        <a:srgbClr val="000000"/>
                      </a:solidFill>
                      <a:prstDash val="solid"/>
                    </a:lnB>
                    <a:solidFill>
                      <a:srgbClr val="e7e7e7"/>
                    </a:solidFill>
                  </a:tcPr>
                </a:tc>
                <a:tc>
                  <a:txBody>
                    <a:bodyPr anchor="t">
                      <a:noAutofit/>
                    </a:bodyPr>
                    <a:p>
                      <a:endParaRPr b="1" lang="en-US" sz="1800" spc="-1" strike="noStrike">
                        <a:solidFill>
                          <a:schemeClr val="dk1"/>
                        </a:solidFill>
                        <a:latin typeface="Century Gothic"/>
                      </a:endParaRPr>
                    </a:p>
                  </a:txBody>
                  <a:tcPr anchor="t" marL="91440" marR="91440">
                    <a:lnL>
                      <a:noFill/>
                    </a:lnL>
                    <a:lnR>
                      <a:noFill/>
                    </a:lnR>
                    <a:lnT>
                      <a:noFill/>
                    </a:lnT>
                    <a:lnB w="12240">
                      <a:solidFill>
                        <a:srgbClr val="000000"/>
                      </a:solidFill>
                      <a:prstDash val="solid"/>
                    </a:lnB>
                    <a:solidFill>
                      <a:srgbClr val="e7e7e7"/>
                    </a:solidFill>
                  </a:tcPr>
                </a:tc>
                <a:tc>
                  <a:txBody>
                    <a:bodyPr anchor="t">
                      <a:noAutofit/>
                    </a:bodyPr>
                    <a:p>
                      <a:pPr defTabSz="914400">
                        <a:lnSpc>
                          <a:spcPct val="100000"/>
                        </a:lnSpc>
                      </a:pPr>
                      <a:r>
                        <a:rPr b="1" lang="en-US" sz="1800" spc="-1" strike="noStrike">
                          <a:solidFill>
                            <a:schemeClr val="dk1"/>
                          </a:solidFill>
                          <a:latin typeface="Century Gothic"/>
                        </a:rPr>
                        <a:t>e</a:t>
                      </a:r>
                      <a:endParaRPr b="0" lang="en-US" sz="1800" spc="-1" strike="noStrike">
                        <a:solidFill>
                          <a:srgbClr val="000000"/>
                        </a:solidFill>
                        <a:latin typeface="Arial"/>
                      </a:endParaRPr>
                    </a:p>
                  </a:txBody>
                  <a:tcPr anchor="t" marL="91440" marR="91440">
                    <a:lnL>
                      <a:noFill/>
                    </a:lnL>
                    <a:lnR>
                      <a:noFill/>
                    </a:lnR>
                    <a:lnT>
                      <a:noFill/>
                    </a:lnT>
                    <a:lnB w="12240">
                      <a:solidFill>
                        <a:srgbClr val="000000"/>
                      </a:solidFill>
                      <a:prstDash val="solid"/>
                    </a:lnB>
                    <a:solidFill>
                      <a:srgbClr val="e7e7e7"/>
                    </a:solidFill>
                  </a:tcPr>
                </a:tc>
                <a:tc>
                  <a:txBody>
                    <a:bodyPr anchor="t">
                      <a:noAutofit/>
                    </a:bodyPr>
                    <a:p>
                      <a:endParaRPr b="1" lang="en-US" sz="1800" spc="-1" strike="noStrike">
                        <a:solidFill>
                          <a:schemeClr val="dk1"/>
                        </a:solidFill>
                        <a:latin typeface="Century Gothic"/>
                      </a:endParaRPr>
                    </a:p>
                  </a:txBody>
                  <a:tcPr anchor="t" marL="91440" marR="91440">
                    <a:lnL>
                      <a:noFill/>
                    </a:lnL>
                    <a:lnR>
                      <a:noFill/>
                    </a:lnR>
                    <a:lnT>
                      <a:noFill/>
                    </a:lnT>
                    <a:lnB w="12240">
                      <a:solidFill>
                        <a:srgbClr val="000000"/>
                      </a:solidFill>
                      <a:prstDash val="solid"/>
                    </a:lnB>
                    <a:solidFill>
                      <a:srgbClr val="e7e7e7"/>
                    </a:solidFill>
                  </a:tcPr>
                </a:tc>
                <a:tc>
                  <a:txBody>
                    <a:bodyPr anchor="t">
                      <a:noAutofit/>
                    </a:bodyPr>
                    <a:p>
                      <a:pPr defTabSz="914400">
                        <a:lnSpc>
                          <a:spcPct val="100000"/>
                        </a:lnSpc>
                      </a:pPr>
                      <a:r>
                        <a:rPr b="1" lang="en-US" sz="1800" spc="-1" strike="noStrike">
                          <a:solidFill>
                            <a:schemeClr val="dk1"/>
                          </a:solidFill>
                          <a:latin typeface="Century Gothic"/>
                        </a:rPr>
                        <a:t>t</a:t>
                      </a:r>
                      <a:endParaRPr b="0" lang="en-US" sz="1800" spc="-1" strike="noStrike">
                        <a:solidFill>
                          <a:srgbClr val="000000"/>
                        </a:solidFill>
                        <a:latin typeface="Arial"/>
                      </a:endParaRPr>
                    </a:p>
                  </a:txBody>
                  <a:tcPr anchor="t" marL="91440" marR="91440">
                    <a:lnL>
                      <a:noFill/>
                    </a:lnL>
                    <a:lnR>
                      <a:noFill/>
                    </a:lnR>
                    <a:lnT>
                      <a:noFill/>
                    </a:lnT>
                    <a:lnB w="12240">
                      <a:solidFill>
                        <a:srgbClr val="000000"/>
                      </a:solidFill>
                      <a:prstDash val="solid"/>
                    </a:lnB>
                    <a:solidFill>
                      <a:srgbClr val="e7e7e7"/>
                    </a:solidFill>
                  </a:tcPr>
                </a:tc>
                <a:tc>
                  <a:txBody>
                    <a:bodyPr anchor="t">
                      <a:noAutofit/>
                    </a:bodyPr>
                    <a:p>
                      <a:endParaRPr b="1" lang="en-US" sz="1800" spc="-1" strike="noStrike">
                        <a:solidFill>
                          <a:schemeClr val="dk1"/>
                        </a:solidFill>
                        <a:latin typeface="Century Gothic"/>
                      </a:endParaRPr>
                    </a:p>
                  </a:txBody>
                  <a:tcPr anchor="t" marL="91440" marR="91440">
                    <a:lnL>
                      <a:noFill/>
                    </a:lnL>
                    <a:lnR>
                      <a:noFill/>
                    </a:lnR>
                    <a:lnT>
                      <a:noFill/>
                    </a:lnT>
                    <a:lnB w="12240">
                      <a:solidFill>
                        <a:srgbClr val="000000"/>
                      </a:solidFill>
                      <a:prstDash val="solid"/>
                    </a:lnB>
                    <a:solidFill>
                      <a:srgbClr val="e7e7e7"/>
                    </a:solidFill>
                  </a:tcPr>
                </a:tc>
                <a:tc>
                  <a:txBody>
                    <a:bodyPr anchor="t">
                      <a:noAutofit/>
                    </a:bodyPr>
                    <a:p>
                      <a:pPr defTabSz="914400">
                        <a:lnSpc>
                          <a:spcPct val="100000"/>
                        </a:lnSpc>
                      </a:pPr>
                      <a:r>
                        <a:rPr b="1" lang="en-US" sz="1800" spc="-1" strike="noStrike">
                          <a:solidFill>
                            <a:schemeClr val="dk1"/>
                          </a:solidFill>
                          <a:latin typeface="Century Gothic"/>
                        </a:rPr>
                        <a:t>e</a:t>
                      </a:r>
                      <a:endParaRPr b="0" lang="en-US" sz="1800" spc="-1" strike="noStrike">
                        <a:solidFill>
                          <a:srgbClr val="000000"/>
                        </a:solidFill>
                        <a:latin typeface="Arial"/>
                      </a:endParaRPr>
                    </a:p>
                  </a:txBody>
                  <a:tcPr anchor="t" marL="91440" marR="91440">
                    <a:lnL>
                      <a:noFill/>
                    </a:lnL>
                    <a:lnR>
                      <a:noFill/>
                    </a:lnR>
                    <a:lnT>
                      <a:noFill/>
                    </a:lnT>
                    <a:lnB w="12240">
                      <a:solidFill>
                        <a:srgbClr val="000000"/>
                      </a:solidFill>
                      <a:prstDash val="solid"/>
                    </a:lnB>
                    <a:solidFill>
                      <a:srgbClr val="e7e7e7"/>
                    </a:solidFill>
                  </a:tcPr>
                </a:tc>
                <a:tc>
                  <a:txBody>
                    <a:bodyPr anchor="t">
                      <a:noAutofit/>
                    </a:bodyPr>
                    <a:p>
                      <a:endParaRPr b="1" lang="en-US" sz="1800" spc="-1" strike="noStrike">
                        <a:solidFill>
                          <a:schemeClr val="dk1"/>
                        </a:solidFill>
                        <a:latin typeface="Century Gothic"/>
                      </a:endParaRPr>
                    </a:p>
                  </a:txBody>
                  <a:tcPr anchor="t" marL="91440" marR="91440">
                    <a:lnL>
                      <a:noFill/>
                    </a:lnL>
                    <a:lnR>
                      <a:noFill/>
                    </a:lnR>
                    <a:lnT>
                      <a:noFill/>
                    </a:lnT>
                    <a:lnB w="12240">
                      <a:solidFill>
                        <a:srgbClr val="000000"/>
                      </a:solidFill>
                      <a:prstDash val="solid"/>
                    </a:lnB>
                    <a:solidFill>
                      <a:srgbClr val="e7e7e7"/>
                    </a:solidFill>
                  </a:tcPr>
                </a:tc>
                <a:tc>
                  <a:txBody>
                    <a:bodyPr anchor="t">
                      <a:noAutofit/>
                    </a:bodyPr>
                    <a:p>
                      <a:pPr defTabSz="914400">
                        <a:lnSpc>
                          <a:spcPct val="100000"/>
                        </a:lnSpc>
                      </a:pPr>
                      <a:r>
                        <a:rPr b="1" lang="en-US" sz="1800" spc="-1" strike="noStrike">
                          <a:solidFill>
                            <a:schemeClr val="dk1"/>
                          </a:solidFill>
                          <a:latin typeface="Century Gothic"/>
                        </a:rPr>
                        <a:t>o</a:t>
                      </a:r>
                      <a:endParaRPr b="0" lang="en-US" sz="1800" spc="-1" strike="noStrike">
                        <a:solidFill>
                          <a:srgbClr val="000000"/>
                        </a:solidFill>
                        <a:latin typeface="Arial"/>
                      </a:endParaRPr>
                    </a:p>
                  </a:txBody>
                  <a:tcPr anchor="t" marL="91440" marR="91440">
                    <a:lnL>
                      <a:noFill/>
                    </a:lnL>
                    <a:lnR>
                      <a:noFill/>
                    </a:lnR>
                    <a:lnT>
                      <a:noFill/>
                    </a:lnT>
                    <a:lnB w="12240">
                      <a:solidFill>
                        <a:srgbClr val="000000"/>
                      </a:solidFill>
                      <a:prstDash val="solid"/>
                    </a:lnB>
                    <a:solidFill>
                      <a:srgbClr val="e7e7e7"/>
                    </a:solidFill>
                  </a:tcPr>
                </a:tc>
                <a:tc>
                  <a:txBody>
                    <a:bodyPr anchor="t">
                      <a:noAutofit/>
                    </a:bodyPr>
                    <a:p>
                      <a:endParaRPr b="1" lang="en-US" sz="1800" spc="-1" strike="noStrike">
                        <a:solidFill>
                          <a:schemeClr val="dk1"/>
                        </a:solidFill>
                        <a:latin typeface="Century Gothic"/>
                      </a:endParaRPr>
                    </a:p>
                  </a:txBody>
                  <a:tcPr anchor="t" marL="91440" marR="91440">
                    <a:lnL>
                      <a:noFill/>
                    </a:lnL>
                    <a:lnR>
                      <a:noFill/>
                    </a:lnR>
                    <a:lnT>
                      <a:noFill/>
                    </a:lnT>
                    <a:lnB w="12240">
                      <a:solidFill>
                        <a:srgbClr val="000000"/>
                      </a:solidFill>
                      <a:prstDash val="solid"/>
                    </a:lnB>
                    <a:solidFill>
                      <a:srgbClr val="e7e7e7"/>
                    </a:solidFill>
                  </a:tcPr>
                </a:tc>
                <a:tc>
                  <a:txBody>
                    <a:bodyPr anchor="t">
                      <a:noAutofit/>
                    </a:bodyPr>
                    <a:p>
                      <a:pPr defTabSz="914400">
                        <a:lnSpc>
                          <a:spcPct val="100000"/>
                        </a:lnSpc>
                      </a:pPr>
                      <a:r>
                        <a:rPr b="1" lang="en-US" sz="1800" spc="-1" strike="noStrike">
                          <a:solidFill>
                            <a:schemeClr val="dk1"/>
                          </a:solidFill>
                          <a:latin typeface="Century Gothic"/>
                        </a:rPr>
                        <a:t>a</a:t>
                      </a:r>
                      <a:endParaRPr b="0" lang="en-US" sz="1800" spc="-1" strike="noStrike">
                        <a:solidFill>
                          <a:srgbClr val="000000"/>
                        </a:solidFill>
                        <a:latin typeface="Arial"/>
                      </a:endParaRPr>
                    </a:p>
                  </a:txBody>
                  <a:tcPr anchor="t" marL="91440" marR="91440">
                    <a:lnL>
                      <a:noFill/>
                    </a:lnL>
                    <a:lnR>
                      <a:noFill/>
                    </a:lnR>
                    <a:lnT>
                      <a:noFill/>
                    </a:lnT>
                    <a:lnB w="12240">
                      <a:solidFill>
                        <a:srgbClr val="000000"/>
                      </a:solidFill>
                      <a:prstDash val="solid"/>
                    </a:lnB>
                    <a:solidFill>
                      <a:srgbClr val="e7e7e7"/>
                    </a:solidFill>
                  </a:tcPr>
                </a:tc>
                <a:tc>
                  <a:txBody>
                    <a:bodyPr anchor="t">
                      <a:noAutofit/>
                    </a:bodyPr>
                    <a:p>
                      <a:endParaRPr b="1" lang="en-US" sz="1800" spc="-1" strike="noStrike">
                        <a:solidFill>
                          <a:schemeClr val="dk1"/>
                        </a:solidFill>
                        <a:latin typeface="Century Gothic"/>
                      </a:endParaRPr>
                    </a:p>
                  </a:txBody>
                  <a:tcPr anchor="t" marL="91440" marR="91440">
                    <a:lnL>
                      <a:noFill/>
                    </a:lnL>
                    <a:lnR>
                      <a:noFill/>
                    </a:lnR>
                    <a:lnT>
                      <a:noFill/>
                    </a:lnT>
                    <a:lnB w="12240">
                      <a:solidFill>
                        <a:srgbClr val="000000"/>
                      </a:solidFill>
                      <a:prstDash val="solid"/>
                    </a:lnB>
                    <a:solidFill>
                      <a:srgbClr val="e7e7e7"/>
                    </a:solidFill>
                  </a:tcPr>
                </a:tc>
                <a:tc>
                  <a:txBody>
                    <a:bodyPr anchor="t">
                      <a:noAutofit/>
                    </a:bodyPr>
                    <a:p>
                      <a:pPr defTabSz="914400">
                        <a:lnSpc>
                          <a:spcPct val="100000"/>
                        </a:lnSpc>
                      </a:pPr>
                      <a:r>
                        <a:rPr b="1" lang="en-US" sz="1800" spc="-1" strike="noStrike">
                          <a:solidFill>
                            <a:schemeClr val="dk1"/>
                          </a:solidFill>
                          <a:latin typeface="Century Gothic"/>
                        </a:rPr>
                        <a:t>a</a:t>
                      </a:r>
                      <a:endParaRPr b="0" lang="en-US" sz="1800" spc="-1" strike="noStrike">
                        <a:solidFill>
                          <a:srgbClr val="000000"/>
                        </a:solidFill>
                        <a:latin typeface="Arial"/>
                      </a:endParaRPr>
                    </a:p>
                  </a:txBody>
                  <a:tcPr anchor="t" marL="91440" marR="91440">
                    <a:lnL>
                      <a:noFill/>
                    </a:lnL>
                    <a:lnR>
                      <a:noFill/>
                    </a:lnR>
                    <a:lnT>
                      <a:noFill/>
                    </a:lnT>
                    <a:lnB w="12240">
                      <a:solidFill>
                        <a:srgbClr val="000000"/>
                      </a:solidFill>
                      <a:prstDash val="solid"/>
                    </a:lnB>
                    <a:solidFill>
                      <a:srgbClr val="e7e7e7"/>
                    </a:solidFill>
                  </a:tcPr>
                </a:tc>
                <a:tc>
                  <a:txBody>
                    <a:bodyPr anchor="t">
                      <a:noAutofit/>
                    </a:bodyPr>
                    <a:p>
                      <a:endParaRPr b="1" lang="en-US" sz="1800" spc="-1" strike="noStrike">
                        <a:solidFill>
                          <a:schemeClr val="dk1"/>
                        </a:solidFill>
                        <a:latin typeface="Century Gothic"/>
                      </a:endParaRPr>
                    </a:p>
                  </a:txBody>
                  <a:tcPr anchor="t" marL="91440" marR="91440">
                    <a:lnL>
                      <a:noFill/>
                    </a:lnL>
                    <a:lnR>
                      <a:noFill/>
                    </a:lnR>
                    <a:lnT>
                      <a:noFill/>
                    </a:lnT>
                    <a:lnB w="12240">
                      <a:solidFill>
                        <a:srgbClr val="000000"/>
                      </a:solidFill>
                      <a:prstDash val="solid"/>
                    </a:lnB>
                    <a:solidFill>
                      <a:srgbClr val="e7e7e7"/>
                    </a:solidFill>
                  </a:tcPr>
                </a:tc>
                <a:tc>
                  <a:txBody>
                    <a:bodyPr anchor="t">
                      <a:noAutofit/>
                    </a:bodyPr>
                    <a:p>
                      <a:pPr defTabSz="914400">
                        <a:lnSpc>
                          <a:spcPct val="100000"/>
                        </a:lnSpc>
                      </a:pPr>
                      <a:r>
                        <a:rPr b="1" lang="en-US" sz="1800" spc="-1" strike="noStrike">
                          <a:solidFill>
                            <a:schemeClr val="dk1"/>
                          </a:solidFill>
                          <a:latin typeface="Century Gothic"/>
                        </a:rPr>
                        <a:t>t</a:t>
                      </a:r>
                      <a:endParaRPr b="0" lang="en-US" sz="1800" spc="-1" strike="noStrike">
                        <a:solidFill>
                          <a:srgbClr val="000000"/>
                        </a:solidFill>
                        <a:latin typeface="Arial"/>
                      </a:endParaRPr>
                    </a:p>
                  </a:txBody>
                  <a:tcPr anchor="t" marL="91440" marR="91440">
                    <a:lnL>
                      <a:noFill/>
                    </a:lnL>
                    <a:lnR>
                      <a:noFill/>
                    </a:lnR>
                    <a:lnT>
                      <a:noFill/>
                    </a:lnT>
                    <a:lnB w="12240">
                      <a:solidFill>
                        <a:srgbClr val="000000"/>
                      </a:solidFill>
                      <a:prstDash val="solid"/>
                    </a:lnB>
                    <a:solidFill>
                      <a:srgbClr val="e7e7e7"/>
                    </a:solidFill>
                  </a:tcPr>
                </a:tc>
                <a:tc>
                  <a:txBody>
                    <a:bodyPr anchor="t">
                      <a:noAutofit/>
                    </a:bodyPr>
                    <a:p>
                      <a:endParaRPr b="1" lang="en-US" sz="1800" spc="-1" strike="noStrike">
                        <a:solidFill>
                          <a:schemeClr val="dk1"/>
                        </a:solidFill>
                        <a:latin typeface="Century Gothic"/>
                      </a:endParaRPr>
                    </a:p>
                  </a:txBody>
                  <a:tcPr anchor="t" marL="91440" marR="91440">
                    <a:lnL>
                      <a:noFill/>
                    </a:lnL>
                    <a:lnR>
                      <a:noFill/>
                    </a:lnR>
                    <a:lnT>
                      <a:noFill/>
                    </a:lnT>
                    <a:lnB w="12240">
                      <a:solidFill>
                        <a:srgbClr val="000000"/>
                      </a:solidFill>
                      <a:prstDash val="solid"/>
                    </a:lnB>
                    <a:solidFill>
                      <a:srgbClr val="e7e7e7"/>
                    </a:solidFill>
                  </a:tcPr>
                </a:tc>
              </a:tr>
            </a:tbl>
          </a:graphicData>
        </a:graphic>
      </p:graphicFrame>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childTnLst>
                  <p:par>
                    <p:cTn id="66" fill="hold">
                      <p:stCondLst>
                        <p:cond delay="indefinite"/>
                      </p:stCondLst>
                      <p:childTnLst>
                        <p:par>
                          <p:cTn id="67" fill="hold">
                            <p:stCondLst>
                              <p:cond delay="0"/>
                            </p:stCondLst>
                            <p:childTnLst>
                              <p:par>
                                <p:cTn id="68" nodeType="clickEffect" fill="hold" presetClass="entr" presetID="1">
                                  <p:stCondLst>
                                    <p:cond delay="0"/>
                                  </p:stCondLst>
                                  <p:childTnLst>
                                    <p:set>
                                      <p:cBhvr>
                                        <p:cTn id="69" dur="1" fill="hold">
                                          <p:stCondLst>
                                            <p:cond delay="0"/>
                                          </p:stCondLst>
                                        </p:cTn>
                                        <p:tgtEl>
                                          <p:spTgt spid="36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nodeType="clickEffect" fill="hold" presetClass="entr" presetID="1">
                                  <p:stCondLst>
                                    <p:cond delay="0"/>
                                  </p:stCondLst>
                                  <p:childTnLst>
                                    <p:set>
                                      <p:cBhvr>
                                        <p:cTn id="73" dur="1" fill="hold">
                                          <p:stCondLst>
                                            <p:cond delay="0"/>
                                          </p:stCondLst>
                                        </p:cTn>
                                        <p:tgtEl>
                                          <p:spTgt spid="363">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defTabSz="914400">
              <a:lnSpc>
                <a:spcPct val="100000"/>
              </a:lnSpc>
              <a:buNone/>
            </a:pPr>
            <a:r>
              <a:rPr b="0" lang="en-US" sz="4000" spc="-1" strike="noStrike">
                <a:solidFill>
                  <a:schemeClr val="accent1"/>
                </a:solidFill>
                <a:latin typeface="Century Gothic"/>
              </a:rPr>
              <a:t>Rail Fence Cipher</a:t>
            </a:r>
            <a:endParaRPr b="0" lang="en-US" sz="4000" spc="-1" strike="noStrike">
              <a:solidFill>
                <a:schemeClr val="dk1"/>
              </a:solidFill>
              <a:latin typeface="Century Gothic"/>
            </a:endParaRPr>
          </a:p>
        </p:txBody>
      </p:sp>
      <p:sp>
        <p:nvSpPr>
          <p:cNvPr id="366" name="PlaceHolder 2"/>
          <p:cNvSpPr>
            <a:spLocks noGrp="1"/>
          </p:cNvSpPr>
          <p:nvPr>
            <p:ph/>
          </p:nvPr>
        </p:nvSpPr>
        <p:spPr>
          <a:xfrm>
            <a:off x="1043640" y="2323800"/>
            <a:ext cx="6777000" cy="3508560"/>
          </a:xfrm>
          <a:prstGeom prst="rect">
            <a:avLst/>
          </a:prstGeom>
          <a:noFill/>
          <a:ln w="0">
            <a:noFill/>
          </a:ln>
        </p:spPr>
        <p:txBody>
          <a:bodyPr lIns="91440" rIns="91440" tIns="45720" bIns="45720" anchor="t">
            <a:no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Plain Text: WE ARE DISCOVERED. FLEE AT ONCE</a:t>
            </a:r>
            <a:endParaRPr b="0" lang="en-US" sz="2400" spc="-1" strike="noStrike">
              <a:solidFill>
                <a:schemeClr val="dk2"/>
              </a:solidFill>
              <a:latin typeface="Century Gothic"/>
            </a:endParaRPr>
          </a:p>
        </p:txBody>
      </p:sp>
      <p:pic>
        <p:nvPicPr>
          <p:cNvPr id="367" name="Picture 3" descr=""/>
          <p:cNvPicPr/>
          <p:nvPr/>
        </p:nvPicPr>
        <p:blipFill>
          <a:blip r:embed="rId1"/>
          <a:stretch/>
        </p:blipFill>
        <p:spPr>
          <a:xfrm>
            <a:off x="1071360" y="3205080"/>
            <a:ext cx="6813000" cy="2937960"/>
          </a:xfrm>
          <a:prstGeom prst="rect">
            <a:avLst/>
          </a:prstGeom>
          <a:ln w="9525">
            <a:noFill/>
          </a:ln>
        </p:spPr>
      </p:pic>
      <p:sp>
        <p:nvSpPr>
          <p:cNvPr id="368" name="Rectangle 5"/>
          <p:cNvSpPr/>
          <p:nvPr/>
        </p:nvSpPr>
        <p:spPr>
          <a:xfrm>
            <a:off x="2500200" y="6534720"/>
            <a:ext cx="621468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entury Gothic"/>
              </a:rPr>
              <a:t>http://en.wikipedia.org/wiki/Transposition_cipher</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1043640" y="1027800"/>
            <a:ext cx="7024320" cy="686520"/>
          </a:xfrm>
          <a:prstGeom prst="rect">
            <a:avLst/>
          </a:prstGeom>
          <a:noFill/>
          <a:ln w="0">
            <a:noFill/>
          </a:ln>
        </p:spPr>
        <p:txBody>
          <a:bodyPr lIns="91440" rIns="91440" tIns="45720" bIns="45720" anchor="b">
            <a:normAutofit/>
          </a:bodyPr>
          <a:p>
            <a:pPr indent="0" defTabSz="914400">
              <a:lnSpc>
                <a:spcPct val="100000"/>
              </a:lnSpc>
              <a:buNone/>
            </a:pPr>
            <a:r>
              <a:rPr b="0" lang="en-US" sz="4000" spc="-1" strike="noStrike">
                <a:solidFill>
                  <a:schemeClr val="accent1"/>
                </a:solidFill>
                <a:latin typeface="Century Gothic"/>
              </a:rPr>
              <a:t>Route Cipher</a:t>
            </a:r>
            <a:endParaRPr b="0" lang="en-US" sz="4000" spc="-1" strike="noStrike">
              <a:solidFill>
                <a:schemeClr val="dk1"/>
              </a:solidFill>
              <a:latin typeface="Century Gothic"/>
            </a:endParaRPr>
          </a:p>
        </p:txBody>
      </p:sp>
      <p:sp>
        <p:nvSpPr>
          <p:cNvPr id="370" name="PlaceHolder 2"/>
          <p:cNvSpPr>
            <a:spLocks noGrp="1"/>
          </p:cNvSpPr>
          <p:nvPr>
            <p:ph/>
          </p:nvPr>
        </p:nvSpPr>
        <p:spPr>
          <a:xfrm>
            <a:off x="1043640" y="1857240"/>
            <a:ext cx="6777000" cy="3974760"/>
          </a:xfrm>
          <a:prstGeom prst="rect">
            <a:avLst/>
          </a:prstGeom>
          <a:noFill/>
          <a:ln w="0">
            <a:noFill/>
          </a:ln>
        </p:spPr>
        <p:txBody>
          <a:bodyPr lIns="91440" rIns="91440" tIns="45720" bIns="45720" anchor="t">
            <a:normAutofit fontScale="87465" lnSpcReduction="10000"/>
          </a:bodyPr>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In a route cipher, the plaintext is first written out in a grid of given dimensions, then read off in a pattern given in the key. </a:t>
            </a:r>
            <a:endParaRPr b="0" lang="en-US" sz="2400" spc="-1" strike="noStrike">
              <a:solidFill>
                <a:schemeClr val="dk2"/>
              </a:solidFill>
              <a:latin typeface="Century Gothic"/>
            </a:endParaRPr>
          </a:p>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Route ciphers have many more keys than a rail fence. In fact, for messages of reasonable length, the number of possible keys is potentially too great to be enumerated even by modern machinery. </a:t>
            </a:r>
            <a:endParaRPr b="0" lang="en-US" sz="2400" spc="-1" strike="noStrike">
              <a:solidFill>
                <a:schemeClr val="dk2"/>
              </a:solidFill>
              <a:latin typeface="Century Gothic"/>
            </a:endParaRPr>
          </a:p>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However, not all keys are equally good. Badly chosen routes will leave excessive chunks of plaintext, or text simply reversed, and this will give cryptanalysts a clue as to the routes.</a:t>
            </a:r>
            <a:endParaRPr b="0" lang="en-US" sz="2400" spc="-1" strike="noStrike">
              <a:solidFill>
                <a:schemeClr val="dk2"/>
              </a:solidFill>
              <a:latin typeface="Century Gothic"/>
            </a:endParaRPr>
          </a:p>
          <a:p>
            <a:pPr indent="0" defTabSz="914400">
              <a:lnSpc>
                <a:spcPct val="100000"/>
              </a:lnSpc>
              <a:spcBef>
                <a:spcPts val="479"/>
              </a:spcBef>
              <a:buNone/>
            </a:pPr>
            <a:endParaRPr b="0" lang="en-US" sz="2400" spc="-1" strike="noStrike">
              <a:solidFill>
                <a:schemeClr val="dk2"/>
              </a:solidFill>
              <a:latin typeface="Century Gothic"/>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defTabSz="914400">
              <a:lnSpc>
                <a:spcPct val="100000"/>
              </a:lnSpc>
              <a:buNone/>
            </a:pPr>
            <a:r>
              <a:rPr b="0" lang="en-US" sz="4000" spc="-1" strike="noStrike">
                <a:solidFill>
                  <a:schemeClr val="accent1"/>
                </a:solidFill>
                <a:latin typeface="Century Gothic"/>
              </a:rPr>
              <a:t>Route Cipher</a:t>
            </a:r>
            <a:endParaRPr b="0" lang="en-US" sz="4000" spc="-1" strike="noStrike">
              <a:solidFill>
                <a:schemeClr val="dk1"/>
              </a:solidFill>
              <a:latin typeface="Century Gothic"/>
            </a:endParaRPr>
          </a:p>
        </p:txBody>
      </p:sp>
      <p:sp>
        <p:nvSpPr>
          <p:cNvPr id="372" name="PlaceHolder 2"/>
          <p:cNvSpPr>
            <a:spLocks noGrp="1"/>
          </p:cNvSpPr>
          <p:nvPr>
            <p:ph/>
          </p:nvPr>
        </p:nvSpPr>
        <p:spPr>
          <a:xfrm>
            <a:off x="1043640" y="2323800"/>
            <a:ext cx="6777000" cy="3508560"/>
          </a:xfrm>
          <a:prstGeom prst="rect">
            <a:avLst/>
          </a:prstGeom>
          <a:noFill/>
          <a:ln w="0">
            <a:noFill/>
          </a:ln>
        </p:spPr>
        <p:txBody>
          <a:bodyPr lIns="91440" rIns="91440" tIns="45720" bIns="45720" anchor="t">
            <a:noAutofit/>
          </a:bodyPr>
          <a:p>
            <a:pPr indent="0">
              <a:spcBef>
                <a:spcPts val="1417"/>
              </a:spcBef>
              <a:buNone/>
            </a:pPr>
            <a:endParaRPr b="0" lang="en-US" sz="2400" spc="-1" strike="noStrike">
              <a:solidFill>
                <a:schemeClr val="dk2"/>
              </a:solidFill>
              <a:latin typeface="Century Gothic"/>
            </a:endParaRPr>
          </a:p>
        </p:txBody>
      </p:sp>
      <p:pic>
        <p:nvPicPr>
          <p:cNvPr id="373" name="Picture 2" descr=""/>
          <p:cNvPicPr/>
          <p:nvPr/>
        </p:nvPicPr>
        <p:blipFill>
          <a:blip r:embed="rId1"/>
          <a:stretch/>
        </p:blipFill>
        <p:spPr>
          <a:xfrm>
            <a:off x="857160" y="2214720"/>
            <a:ext cx="7500600" cy="4285800"/>
          </a:xfrm>
          <a:prstGeom prst="rect">
            <a:avLst/>
          </a:prstGeom>
          <a:ln w="9525">
            <a:noFill/>
          </a:ln>
        </p:spPr>
      </p:pic>
      <p:sp>
        <p:nvSpPr>
          <p:cNvPr id="374" name="Rectangle 4"/>
          <p:cNvSpPr/>
          <p:nvPr/>
        </p:nvSpPr>
        <p:spPr>
          <a:xfrm>
            <a:off x="2500200" y="6534720"/>
            <a:ext cx="621468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entury Gothic"/>
              </a:rPr>
              <a:t>http://en.wikipedia.org/wiki/Transposition_cipher</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rmAutofit fontScale="93507" lnSpcReduction="10000"/>
          </a:bodyPr>
          <a:p>
            <a:pPr indent="0" defTabSz="914400">
              <a:lnSpc>
                <a:spcPct val="100000"/>
              </a:lnSpc>
              <a:buNone/>
            </a:pPr>
            <a:r>
              <a:rPr b="0" lang="en-US" sz="4000" spc="-1" strike="noStrike">
                <a:solidFill>
                  <a:schemeClr val="accent1"/>
                </a:solidFill>
                <a:latin typeface="Century Gothic"/>
              </a:rPr>
              <a:t>Columnar Transposition Cipher</a:t>
            </a:r>
            <a:endParaRPr b="0" lang="en-US" sz="4000" spc="-1" strike="noStrike">
              <a:solidFill>
                <a:schemeClr val="dk1"/>
              </a:solidFill>
              <a:latin typeface="Century Gothic"/>
            </a:endParaRPr>
          </a:p>
        </p:txBody>
      </p:sp>
      <p:sp>
        <p:nvSpPr>
          <p:cNvPr id="376" name="PlaceHolder 2"/>
          <p:cNvSpPr>
            <a:spLocks noGrp="1"/>
          </p:cNvSpPr>
          <p:nvPr>
            <p:ph/>
          </p:nvPr>
        </p:nvSpPr>
        <p:spPr>
          <a:xfrm>
            <a:off x="1043640" y="2323800"/>
            <a:ext cx="6777000" cy="3962520"/>
          </a:xfrm>
          <a:prstGeom prst="rect">
            <a:avLst/>
          </a:prstGeom>
          <a:noFill/>
          <a:ln w="0">
            <a:noFill/>
          </a:ln>
        </p:spPr>
        <p:txBody>
          <a:bodyPr lIns="91440" rIns="91440" tIns="45720" bIns="45720" anchor="t">
            <a:normAutofit fontScale="93713" lnSpcReduction="10000"/>
          </a:bodyPr>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In a columnar transposition, the message is written out in rows of a fixed length, and then read out again column by column, and the columns are chosen in some scrambled order.</a:t>
            </a:r>
            <a:endParaRPr b="0" lang="en-US" sz="2400" spc="-1" strike="noStrike">
              <a:solidFill>
                <a:schemeClr val="dk2"/>
              </a:solidFill>
              <a:latin typeface="Century Gothic"/>
            </a:endParaRPr>
          </a:p>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Both the width of the rows and the permutation of the columns are usually defined by a keyword. </a:t>
            </a:r>
            <a:endParaRPr b="0" lang="en-US" sz="2400" spc="-1" strike="noStrike">
              <a:solidFill>
                <a:schemeClr val="dk2"/>
              </a:solidFill>
              <a:latin typeface="Century Gothic"/>
            </a:endParaRPr>
          </a:p>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For example, the word ZEBRAS is of length 6 (so the columns are of length 6), and the permutation is defined by the alphabetical order of the letters in the keyword. In this case, the order would be "6 3 2 4 1 5"</a:t>
            </a:r>
            <a:endParaRPr b="0" lang="en-US" sz="2400" spc="-1" strike="noStrike">
              <a:solidFill>
                <a:schemeClr val="dk2"/>
              </a:solidFill>
              <a:latin typeface="Century Gothic"/>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1043640" y="1027800"/>
            <a:ext cx="7024320" cy="543600"/>
          </a:xfrm>
          <a:prstGeom prst="rect">
            <a:avLst/>
          </a:prstGeom>
          <a:noFill/>
          <a:ln w="0">
            <a:noFill/>
          </a:ln>
        </p:spPr>
        <p:txBody>
          <a:bodyPr lIns="91440" rIns="91440" tIns="45720" bIns="45720" anchor="b">
            <a:normAutofit fontScale="74755"/>
          </a:bodyPr>
          <a:p>
            <a:pPr indent="0" defTabSz="914400">
              <a:lnSpc>
                <a:spcPct val="100000"/>
              </a:lnSpc>
              <a:buNone/>
            </a:pPr>
            <a:r>
              <a:rPr b="0" lang="en-US" sz="4000" spc="-1" strike="noStrike">
                <a:solidFill>
                  <a:schemeClr val="accent1"/>
                </a:solidFill>
                <a:latin typeface="Century Gothic"/>
              </a:rPr>
              <a:t>Columnar Transposition Cipher</a:t>
            </a:r>
            <a:endParaRPr b="0" lang="en-US" sz="4000" spc="-1" strike="noStrike">
              <a:solidFill>
                <a:schemeClr val="dk1"/>
              </a:solidFill>
              <a:latin typeface="Century Gothic"/>
            </a:endParaRPr>
          </a:p>
        </p:txBody>
      </p:sp>
      <p:sp>
        <p:nvSpPr>
          <p:cNvPr id="378" name="PlaceHolder 2"/>
          <p:cNvSpPr>
            <a:spLocks noGrp="1"/>
          </p:cNvSpPr>
          <p:nvPr>
            <p:ph/>
          </p:nvPr>
        </p:nvSpPr>
        <p:spPr>
          <a:xfrm>
            <a:off x="1043640" y="1571760"/>
            <a:ext cx="6777000" cy="4785840"/>
          </a:xfrm>
          <a:prstGeom prst="rect">
            <a:avLst/>
          </a:prstGeom>
          <a:noFill/>
          <a:ln w="0">
            <a:noFill/>
          </a:ln>
        </p:spPr>
        <p:txBody>
          <a:bodyPr lIns="91440" rIns="91440" tIns="45720" bIns="45720" anchor="t">
            <a:normAutofit/>
          </a:bodyPr>
          <a:p>
            <a:pPr marL="343080" indent="-27432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Write the message row-wise.</a:t>
            </a:r>
            <a:endParaRPr b="0" lang="en-US" sz="2000" spc="-1" strike="noStrike">
              <a:solidFill>
                <a:schemeClr val="dk2"/>
              </a:solidFill>
              <a:latin typeface="Century Gothic"/>
            </a:endParaRPr>
          </a:p>
          <a:p>
            <a:pPr marL="343080" indent="-27432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Read the message column-wise, in some </a:t>
            </a:r>
            <a:r>
              <a:rPr b="1" lang="en-US" sz="2000" spc="-1" strike="noStrike">
                <a:solidFill>
                  <a:schemeClr val="dk2"/>
                </a:solidFill>
                <a:latin typeface="Century Gothic"/>
              </a:rPr>
              <a:t>specific order</a:t>
            </a:r>
            <a:r>
              <a:rPr b="0" lang="en-US" sz="2000" spc="-1" strike="noStrike">
                <a:solidFill>
                  <a:schemeClr val="dk2"/>
                </a:solidFill>
                <a:latin typeface="Century Gothic"/>
              </a:rPr>
              <a:t>. </a:t>
            </a:r>
            <a:endParaRPr b="0" lang="en-US" sz="2000" spc="-1" strike="noStrike">
              <a:solidFill>
                <a:schemeClr val="dk2"/>
              </a:solidFill>
              <a:latin typeface="Century Gothic"/>
            </a:endParaRPr>
          </a:p>
          <a:p>
            <a:pPr marL="343080" indent="-27432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For example:</a:t>
            </a:r>
            <a:endParaRPr b="0" lang="en-US" sz="2000" spc="-1" strike="noStrike">
              <a:solidFill>
                <a:schemeClr val="dk2"/>
              </a:solidFill>
              <a:latin typeface="Century Gothic"/>
            </a:endParaRPr>
          </a:p>
          <a:p>
            <a:pPr marL="343080" indent="0" defTabSz="914400">
              <a:lnSpc>
                <a:spcPct val="100000"/>
              </a:lnSpc>
              <a:spcBef>
                <a:spcPts val="400"/>
              </a:spcBef>
              <a:buNone/>
              <a:tabLst>
                <a:tab algn="l" pos="0"/>
              </a:tabLst>
            </a:pPr>
            <a:r>
              <a:rPr b="0" lang="en-US" sz="2000" spc="-1" strike="noStrike">
                <a:solidFill>
                  <a:schemeClr val="dk2"/>
                </a:solidFill>
                <a:latin typeface="Century Gothic"/>
              </a:rPr>
              <a:t>	</a:t>
            </a:r>
            <a:r>
              <a:rPr b="0" lang="en-US" sz="2000" spc="-1" strike="noStrike">
                <a:solidFill>
                  <a:schemeClr val="dk2"/>
                </a:solidFill>
                <a:latin typeface="Century Gothic"/>
              </a:rPr>
              <a:t>Plaintext: Attack Postponed until two am</a:t>
            </a:r>
            <a:endParaRPr b="0" lang="en-US" sz="2000" spc="-1" strike="noStrike">
              <a:solidFill>
                <a:schemeClr val="dk2"/>
              </a:solidFill>
              <a:latin typeface="Century Gothic"/>
            </a:endParaRPr>
          </a:p>
          <a:p>
            <a:pPr marL="343080" indent="0" defTabSz="914400">
              <a:lnSpc>
                <a:spcPct val="100000"/>
              </a:lnSpc>
              <a:spcBef>
                <a:spcPts val="400"/>
              </a:spcBef>
              <a:buNone/>
              <a:tabLst>
                <a:tab algn="l" pos="0"/>
              </a:tabLst>
            </a:pPr>
            <a:r>
              <a:rPr b="0" lang="en-US" sz="2000" spc="-1" strike="noStrike">
                <a:solidFill>
                  <a:schemeClr val="dk2"/>
                </a:solidFill>
                <a:latin typeface="Century Gothic"/>
              </a:rPr>
              <a:t>	</a:t>
            </a:r>
            <a:r>
              <a:rPr b="0" lang="en-US" sz="2000" spc="-1" strike="noStrike">
                <a:solidFill>
                  <a:schemeClr val="dk2"/>
                </a:solidFill>
                <a:latin typeface="Century Gothic"/>
              </a:rPr>
              <a:t>Ciphertext: TTNAAPTMTSUOAODWCOIXKNLYPETZ</a:t>
            </a:r>
            <a:endParaRPr b="0" lang="en-US" sz="2000" spc="-1" strike="noStrike">
              <a:solidFill>
                <a:schemeClr val="dk2"/>
              </a:solidFill>
              <a:latin typeface="Century Gothic"/>
            </a:endParaRPr>
          </a:p>
          <a:p>
            <a:pPr marL="343080" indent="0" defTabSz="914400">
              <a:lnSpc>
                <a:spcPct val="100000"/>
              </a:lnSpc>
              <a:spcBef>
                <a:spcPts val="400"/>
              </a:spcBef>
              <a:buNone/>
              <a:tabLst>
                <a:tab algn="l" pos="0"/>
              </a:tabLst>
            </a:pPr>
            <a:r>
              <a:rPr b="0" lang="en-US" sz="2000" spc="-1" strike="noStrike">
                <a:solidFill>
                  <a:schemeClr val="dk2"/>
                </a:solidFill>
                <a:latin typeface="Century Gothic"/>
              </a:rPr>
              <a:t>    </a:t>
            </a:r>
            <a:r>
              <a:rPr b="0" lang="en-US" sz="2000" spc="-1" strike="noStrike">
                <a:solidFill>
                  <a:schemeClr val="dk2"/>
                </a:solidFill>
                <a:latin typeface="Century Gothic"/>
              </a:rPr>
              <a:t>Key: 4312567 or DCABEFG</a:t>
            </a:r>
            <a:endParaRPr b="0" lang="en-US" sz="2000" spc="-1" strike="noStrike">
              <a:solidFill>
                <a:schemeClr val="dk2"/>
              </a:solidFill>
              <a:latin typeface="Century Gothic"/>
            </a:endParaRPr>
          </a:p>
          <a:p>
            <a:pPr marL="343080" indent="0" defTabSz="914400">
              <a:lnSpc>
                <a:spcPct val="100000"/>
              </a:lnSpc>
              <a:spcBef>
                <a:spcPts val="400"/>
              </a:spcBef>
              <a:buNone/>
              <a:tabLst>
                <a:tab algn="l" pos="0"/>
              </a:tabLst>
            </a:pPr>
            <a:r>
              <a:rPr b="0" lang="en-US" sz="2000" spc="-1" strike="noStrike">
                <a:solidFill>
                  <a:schemeClr val="dk2"/>
                </a:solidFill>
                <a:latin typeface="Century Gothic"/>
              </a:rPr>
              <a:t>     </a:t>
            </a:r>
            <a:r>
              <a:rPr b="0" lang="en-US" sz="2000" spc="-1" strike="noStrike">
                <a:solidFill>
                  <a:schemeClr val="dk2"/>
                </a:solidFill>
                <a:latin typeface="Century Gothic"/>
              </a:rPr>
              <a:t>Column length is specified by first number in key.</a:t>
            </a:r>
            <a:endParaRPr b="0" lang="en-US" sz="2000" spc="-1" strike="noStrike">
              <a:solidFill>
                <a:schemeClr val="dk2"/>
              </a:solidFill>
              <a:latin typeface="Century Gothic"/>
            </a:endParaRPr>
          </a:p>
          <a:p>
            <a:pPr marL="343080" indent="0" defTabSz="914400">
              <a:lnSpc>
                <a:spcPct val="100000"/>
              </a:lnSpc>
              <a:spcBef>
                <a:spcPts val="400"/>
              </a:spcBef>
              <a:buNone/>
              <a:tabLst>
                <a:tab algn="l" pos="0"/>
              </a:tabLst>
            </a:pPr>
            <a:endParaRPr b="0" lang="en-US" sz="2000" spc="-1" strike="noStrike">
              <a:solidFill>
                <a:schemeClr val="dk2"/>
              </a:solidFill>
              <a:latin typeface="Century Gothic"/>
            </a:endParaRPr>
          </a:p>
        </p:txBody>
      </p:sp>
      <p:graphicFrame>
        <p:nvGraphicFramePr>
          <p:cNvPr id="379" name="Table 3"/>
          <p:cNvGraphicFramePr/>
          <p:nvPr/>
        </p:nvGraphicFramePr>
        <p:xfrm>
          <a:off x="1500120" y="4643280"/>
          <a:ext cx="6095520" cy="2014200"/>
        </p:xfrm>
        <a:graphic>
          <a:graphicData uri="http://schemas.openxmlformats.org/drawingml/2006/table">
            <a:tbl>
              <a:tblPr/>
              <a:tblGrid>
                <a:gridCol w="870840"/>
                <a:gridCol w="870840"/>
                <a:gridCol w="870840"/>
                <a:gridCol w="870840"/>
                <a:gridCol w="870840"/>
                <a:gridCol w="870840"/>
                <a:gridCol w="870840"/>
              </a:tblGrid>
              <a:tr h="370800">
                <a:tc>
                  <a:txBody>
                    <a:bodyPr anchor="t">
                      <a:noAutofit/>
                    </a:bodyPr>
                    <a:p>
                      <a:pPr defTabSz="914400">
                        <a:lnSpc>
                          <a:spcPct val="100000"/>
                        </a:lnSpc>
                      </a:pPr>
                      <a:r>
                        <a:rPr b="1" lang="en-US" sz="1800" spc="-1" strike="noStrike">
                          <a:solidFill>
                            <a:schemeClr val="lt1"/>
                          </a:solidFill>
                          <a:latin typeface="Century Gothic"/>
                        </a:rPr>
                        <a:t>4</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entury Gothic"/>
                        </a:rPr>
                        <a:t>3</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entury Gothic"/>
                        </a:rPr>
                        <a:t>1</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entury Gothic"/>
                        </a:rPr>
                        <a:t>2</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entury Gothic"/>
                        </a:rPr>
                        <a:t>5</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entury Gothic"/>
                        </a:rPr>
                        <a:t>6</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800" spc="-1" strike="noStrike">
                          <a:solidFill>
                            <a:schemeClr val="lt1"/>
                          </a:solidFill>
                          <a:latin typeface="Century Gothic"/>
                        </a:rPr>
                        <a:t>7</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914400">
                        <a:lnSpc>
                          <a:spcPct val="100000"/>
                        </a:lnSpc>
                      </a:pPr>
                      <a:r>
                        <a:rPr b="0" lang="en-US" sz="1800" spc="-1" strike="noStrike">
                          <a:solidFill>
                            <a:schemeClr val="dk1"/>
                          </a:solidFill>
                          <a:latin typeface="Century Gothic"/>
                        </a:rPr>
                        <a:t>a</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pc="-1" strike="noStrike">
                          <a:solidFill>
                            <a:schemeClr val="dk1"/>
                          </a:solidFill>
                          <a:latin typeface="Century Gothic"/>
                        </a:rPr>
                        <a:t>t</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pc="-1" strike="noStrike">
                          <a:solidFill>
                            <a:schemeClr val="dk1"/>
                          </a:solidFill>
                          <a:latin typeface="Century Gothic"/>
                        </a:rPr>
                        <a:t>t</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pc="-1" strike="noStrike">
                          <a:solidFill>
                            <a:schemeClr val="dk1"/>
                          </a:solidFill>
                          <a:latin typeface="Century Gothic"/>
                        </a:rPr>
                        <a:t>a</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pc="-1" strike="noStrike">
                          <a:solidFill>
                            <a:schemeClr val="dk1"/>
                          </a:solidFill>
                          <a:latin typeface="Century Gothic"/>
                        </a:rPr>
                        <a:t>c</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pc="-1" strike="noStrike">
                          <a:solidFill>
                            <a:schemeClr val="dk1"/>
                          </a:solidFill>
                          <a:latin typeface="Century Gothic"/>
                        </a:rPr>
                        <a:t>k</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pc="-1" strike="noStrike">
                          <a:solidFill>
                            <a:schemeClr val="dk1"/>
                          </a:solidFill>
                          <a:latin typeface="Century Gothic"/>
                        </a:rPr>
                        <a:t>p</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914400">
                        <a:lnSpc>
                          <a:spcPct val="100000"/>
                        </a:lnSpc>
                      </a:pPr>
                      <a:r>
                        <a:rPr b="0" lang="en-US" sz="1800" spc="-1" strike="noStrike">
                          <a:solidFill>
                            <a:schemeClr val="dk1"/>
                          </a:solidFill>
                          <a:latin typeface="Century Gothic"/>
                        </a:rPr>
                        <a:t>o</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pc="-1" strike="noStrike">
                          <a:solidFill>
                            <a:schemeClr val="dk1"/>
                          </a:solidFill>
                          <a:latin typeface="Century Gothic"/>
                        </a:rPr>
                        <a:t>s</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pc="-1" strike="noStrike">
                          <a:solidFill>
                            <a:schemeClr val="dk1"/>
                          </a:solidFill>
                          <a:latin typeface="Century Gothic"/>
                        </a:rPr>
                        <a:t>t</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pc="-1" strike="noStrike">
                          <a:solidFill>
                            <a:schemeClr val="dk1"/>
                          </a:solidFill>
                          <a:latin typeface="Century Gothic"/>
                        </a:rPr>
                        <a:t>p</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pc="-1" strike="noStrike">
                          <a:solidFill>
                            <a:schemeClr val="dk1"/>
                          </a:solidFill>
                          <a:latin typeface="Century Gothic"/>
                        </a:rPr>
                        <a:t>o</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pc="-1" strike="noStrike">
                          <a:solidFill>
                            <a:schemeClr val="dk1"/>
                          </a:solidFill>
                          <a:latin typeface="Century Gothic"/>
                        </a:rPr>
                        <a:t>n</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pc="-1" strike="noStrike">
                          <a:solidFill>
                            <a:schemeClr val="dk1"/>
                          </a:solidFill>
                          <a:latin typeface="Century Gothic"/>
                        </a:rPr>
                        <a:t>e</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914400">
                        <a:lnSpc>
                          <a:spcPct val="100000"/>
                        </a:lnSpc>
                      </a:pPr>
                      <a:r>
                        <a:rPr b="0" lang="en-US" sz="1800" spc="-1" strike="noStrike">
                          <a:solidFill>
                            <a:schemeClr val="dk1"/>
                          </a:solidFill>
                          <a:latin typeface="Century Gothic"/>
                        </a:rPr>
                        <a:t>d</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pc="-1" strike="noStrike">
                          <a:solidFill>
                            <a:schemeClr val="dk1"/>
                          </a:solidFill>
                          <a:latin typeface="Century Gothic"/>
                        </a:rPr>
                        <a:t>u</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pc="-1" strike="noStrike">
                          <a:solidFill>
                            <a:schemeClr val="dk1"/>
                          </a:solidFill>
                          <a:latin typeface="Century Gothic"/>
                        </a:rPr>
                        <a:t>n</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pc="-1" strike="noStrike">
                          <a:solidFill>
                            <a:schemeClr val="dk1"/>
                          </a:solidFill>
                          <a:latin typeface="Century Gothic"/>
                        </a:rPr>
                        <a:t>t</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pc="-1" strike="noStrike">
                          <a:solidFill>
                            <a:schemeClr val="dk1"/>
                          </a:solidFill>
                          <a:latin typeface="Century Gothic"/>
                        </a:rPr>
                        <a:t>i</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pc="-1" strike="noStrike">
                          <a:solidFill>
                            <a:schemeClr val="dk1"/>
                          </a:solidFill>
                          <a:latin typeface="Century Gothic"/>
                        </a:rPr>
                        <a:t>l</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800" spc="-1" strike="noStrike">
                          <a:solidFill>
                            <a:schemeClr val="dk1"/>
                          </a:solidFill>
                          <a:latin typeface="Century Gothic"/>
                        </a:rPr>
                        <a:t>t</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914400">
                        <a:lnSpc>
                          <a:spcPct val="100000"/>
                        </a:lnSpc>
                      </a:pPr>
                      <a:r>
                        <a:rPr b="0" lang="en-US" sz="1800" spc="-1" strike="noStrike">
                          <a:solidFill>
                            <a:schemeClr val="dk1"/>
                          </a:solidFill>
                          <a:latin typeface="Century Gothic"/>
                        </a:rPr>
                        <a:t>w</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pc="-1" strike="noStrike">
                          <a:solidFill>
                            <a:schemeClr val="dk1"/>
                          </a:solidFill>
                          <a:latin typeface="Century Gothic"/>
                        </a:rPr>
                        <a:t>o</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pc="-1" strike="noStrike">
                          <a:solidFill>
                            <a:schemeClr val="dk1"/>
                          </a:solidFill>
                          <a:latin typeface="Century Gothic"/>
                        </a:rPr>
                        <a:t>a</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pc="-1" strike="noStrike">
                          <a:solidFill>
                            <a:schemeClr val="dk1"/>
                          </a:solidFill>
                          <a:latin typeface="Century Gothic"/>
                        </a:rPr>
                        <a:t>m</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pc="-1" strike="noStrike">
                          <a:solidFill>
                            <a:schemeClr val="dk1"/>
                          </a:solidFill>
                          <a:latin typeface="Century Gothic"/>
                        </a:rPr>
                        <a:t>x</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pc="-1" strike="noStrike">
                          <a:solidFill>
                            <a:schemeClr val="dk1"/>
                          </a:solidFill>
                          <a:latin typeface="Century Gothic"/>
                        </a:rPr>
                        <a:t>y</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800" spc="-1" strike="noStrike">
                          <a:solidFill>
                            <a:schemeClr val="dk1"/>
                          </a:solidFill>
                          <a:latin typeface="Century Gothic"/>
                        </a:rPr>
                        <a:t>z</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1043640" y="1027800"/>
            <a:ext cx="7024320" cy="496080"/>
          </a:xfrm>
          <a:prstGeom prst="rect">
            <a:avLst/>
          </a:prstGeom>
          <a:noFill/>
          <a:ln w="0">
            <a:noFill/>
          </a:ln>
        </p:spPr>
        <p:txBody>
          <a:bodyPr lIns="91440" rIns="91440" tIns="45720" bIns="45720" anchor="b">
            <a:normAutofit fontScale="68505"/>
          </a:bodyPr>
          <a:p>
            <a:pPr indent="0" defTabSz="914400">
              <a:lnSpc>
                <a:spcPct val="100000"/>
              </a:lnSpc>
              <a:buNone/>
            </a:pPr>
            <a:r>
              <a:rPr b="0" lang="en-US" sz="4000" spc="-1" strike="noStrike">
                <a:solidFill>
                  <a:schemeClr val="accent1"/>
                </a:solidFill>
                <a:latin typeface="Century Gothic"/>
              </a:rPr>
              <a:t>B</a:t>
            </a:r>
            <a:r>
              <a:rPr b="0" lang="en-US" sz="4000" spc="-1" strike="noStrike">
                <a:solidFill>
                  <a:schemeClr val="accent1"/>
                </a:solidFill>
                <a:latin typeface="Century Gothic"/>
              </a:rPr>
              <a:t>e</a:t>
            </a:r>
            <a:r>
              <a:rPr b="0" lang="en-US" sz="4000" spc="-1" strike="noStrike">
                <a:solidFill>
                  <a:schemeClr val="accent1"/>
                </a:solidFill>
                <a:latin typeface="Century Gothic"/>
              </a:rPr>
              <a:t>a</a:t>
            </a:r>
            <a:r>
              <a:rPr b="0" lang="en-US" sz="4000" spc="-1" strike="noStrike">
                <a:solidFill>
                  <a:schemeClr val="accent1"/>
                </a:solidFill>
                <a:latin typeface="Century Gothic"/>
              </a:rPr>
              <a:t>l</a:t>
            </a:r>
            <a:r>
              <a:rPr b="0" lang="en-US" sz="4000" spc="-1" strike="noStrike">
                <a:solidFill>
                  <a:schemeClr val="accent1"/>
                </a:solidFill>
                <a:latin typeface="Century Gothic"/>
              </a:rPr>
              <a:t>e</a:t>
            </a:r>
            <a:r>
              <a:rPr b="0" lang="en-US" sz="4000" spc="-1" strike="noStrike">
                <a:solidFill>
                  <a:schemeClr val="accent1"/>
                </a:solidFill>
                <a:latin typeface="Century Gothic"/>
              </a:rPr>
              <a:t> </a:t>
            </a:r>
            <a:r>
              <a:rPr b="0" lang="en-US" sz="4000" spc="-1" strike="noStrike">
                <a:solidFill>
                  <a:schemeClr val="accent1"/>
                </a:solidFill>
                <a:latin typeface="Century Gothic"/>
              </a:rPr>
              <a:t>C</a:t>
            </a:r>
            <a:r>
              <a:rPr b="0" lang="en-US" sz="4000" spc="-1" strike="noStrike">
                <a:solidFill>
                  <a:schemeClr val="accent1"/>
                </a:solidFill>
                <a:latin typeface="Century Gothic"/>
              </a:rPr>
              <a:t>i</a:t>
            </a:r>
            <a:r>
              <a:rPr b="0" lang="en-US" sz="4000" spc="-1" strike="noStrike">
                <a:solidFill>
                  <a:schemeClr val="accent1"/>
                </a:solidFill>
                <a:latin typeface="Century Gothic"/>
              </a:rPr>
              <a:t>p</a:t>
            </a:r>
            <a:r>
              <a:rPr b="0" lang="en-US" sz="4000" spc="-1" strike="noStrike">
                <a:solidFill>
                  <a:schemeClr val="accent1"/>
                </a:solidFill>
                <a:latin typeface="Century Gothic"/>
              </a:rPr>
              <a:t>h</a:t>
            </a:r>
            <a:r>
              <a:rPr b="0" lang="en-US" sz="4000" spc="-1" strike="noStrike">
                <a:solidFill>
                  <a:schemeClr val="accent1"/>
                </a:solidFill>
                <a:latin typeface="Century Gothic"/>
              </a:rPr>
              <a:t>e</a:t>
            </a:r>
            <a:r>
              <a:rPr b="0" lang="en-US" sz="4000" spc="-1" strike="noStrike">
                <a:solidFill>
                  <a:schemeClr val="accent1"/>
                </a:solidFill>
                <a:latin typeface="Century Gothic"/>
              </a:rPr>
              <a:t>r</a:t>
            </a:r>
            <a:endParaRPr b="0" lang="en-US" sz="4000" spc="-1" strike="noStrike">
              <a:solidFill>
                <a:schemeClr val="dk1"/>
              </a:solidFill>
              <a:latin typeface="Century Gothic"/>
            </a:endParaRPr>
          </a:p>
        </p:txBody>
      </p:sp>
      <p:sp>
        <p:nvSpPr>
          <p:cNvPr id="306" name="PlaceHolder 2"/>
          <p:cNvSpPr>
            <a:spLocks noGrp="1"/>
          </p:cNvSpPr>
          <p:nvPr>
            <p:ph/>
          </p:nvPr>
        </p:nvSpPr>
        <p:spPr>
          <a:xfrm>
            <a:off x="1043640" y="1787400"/>
            <a:ext cx="6777000" cy="3927240"/>
          </a:xfrm>
          <a:prstGeom prst="rect">
            <a:avLst/>
          </a:prstGeom>
          <a:noFill/>
          <a:ln w="0">
            <a:noFill/>
          </a:ln>
        </p:spPr>
        <p:txBody>
          <a:bodyPr lIns="91440" rIns="91440" tIns="45720" bIns="45720" anchor="t">
            <a:normAutofit fontScale="93713"/>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Book or text used for ciphering/deciphering: United States Declaration of Independence.</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To decrypt writings of Beale, one finds the word corresponding to the number (e.g., the first number is 115, and the 115th word in the Declaration of Independence is "instituted")</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Take the first letter of that word (in the case of the example, "I"). </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Note that this method of encryption is slightly different from a standard book cipher.</a:t>
            </a:r>
            <a:endParaRPr b="0" lang="en-US" sz="2400" spc="-1" strike="noStrike">
              <a:solidFill>
                <a:schemeClr val="dk2"/>
              </a:solidFill>
              <a:latin typeface="Century Gothic"/>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1043640" y="1027800"/>
            <a:ext cx="7024320" cy="829440"/>
          </a:xfrm>
          <a:prstGeom prst="rect">
            <a:avLst/>
          </a:prstGeom>
          <a:noFill/>
          <a:ln w="0">
            <a:noFill/>
          </a:ln>
        </p:spPr>
        <p:txBody>
          <a:bodyPr lIns="91440" rIns="91440" tIns="45720" bIns="45720" anchor="b">
            <a:normAutofit/>
          </a:bodyPr>
          <a:p>
            <a:pPr indent="0" defTabSz="914400">
              <a:lnSpc>
                <a:spcPct val="100000"/>
              </a:lnSpc>
              <a:buNone/>
            </a:pPr>
            <a:r>
              <a:rPr b="0" lang="en-US" sz="3200" spc="-1" strike="noStrike">
                <a:solidFill>
                  <a:schemeClr val="accent1"/>
                </a:solidFill>
                <a:latin typeface="Century Gothic"/>
              </a:rPr>
              <a:t>Analysis of columnar transposition</a:t>
            </a:r>
            <a:endParaRPr b="0" lang="en-US" sz="3200" spc="-1" strike="noStrike">
              <a:solidFill>
                <a:schemeClr val="dk1"/>
              </a:solidFill>
              <a:latin typeface="Century Gothic"/>
            </a:endParaRPr>
          </a:p>
        </p:txBody>
      </p:sp>
      <p:sp>
        <p:nvSpPr>
          <p:cNvPr id="381" name="PlaceHolder 2"/>
          <p:cNvSpPr>
            <a:spLocks noGrp="1"/>
          </p:cNvSpPr>
          <p:nvPr>
            <p:ph/>
          </p:nvPr>
        </p:nvSpPr>
        <p:spPr>
          <a:xfrm>
            <a:off x="1043640" y="2071800"/>
            <a:ext cx="6777000" cy="4285800"/>
          </a:xfrm>
          <a:prstGeom prst="rect">
            <a:avLst/>
          </a:prstGeom>
          <a:noFill/>
          <a:ln w="0">
            <a:noFill/>
          </a:ln>
        </p:spPr>
        <p:txBody>
          <a:bodyPr lIns="91440" rIns="91440" tIns="45720" bIns="45720" anchor="t">
            <a:normAutofit fontScale="93713"/>
          </a:bodyPr>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Simple transposition can be easily detected by doing a frequency count.</a:t>
            </a:r>
            <a:endParaRPr b="0" lang="en-US" sz="2400" spc="-1" strike="noStrike">
              <a:solidFill>
                <a:schemeClr val="dk2"/>
              </a:solidFill>
              <a:latin typeface="Century Gothic"/>
            </a:endParaRPr>
          </a:p>
          <a:p>
            <a:pPr lvl="1" marL="640080" indent="-274320" algn="just"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Can be attacked by anagramming (rearranging).</a:t>
            </a:r>
            <a:endParaRPr b="0" lang="en-US" sz="2200" spc="-1" strike="noStrike">
              <a:solidFill>
                <a:schemeClr val="dk2"/>
              </a:solidFill>
              <a:latin typeface="Century Gothic"/>
            </a:endParaRPr>
          </a:p>
          <a:p>
            <a:pPr lvl="1" marL="640080" indent="-274320" algn="just"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Also keys very close to the correct key will reveal </a:t>
            </a:r>
            <a:endParaRPr b="0" lang="en-US" sz="2200" spc="-1" strike="noStrike">
              <a:solidFill>
                <a:schemeClr val="dk2"/>
              </a:solidFill>
              <a:latin typeface="Century Gothic"/>
            </a:endParaRPr>
          </a:p>
          <a:p>
            <a:pPr lvl="1" marL="640080" indent="-274320" algn="just"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Can be more secure if multiple stages of transposition, using multiple keys, are performed.</a:t>
            </a:r>
            <a:endParaRPr b="0" lang="en-US" sz="2200" spc="-1" strike="noStrike">
              <a:solidFill>
                <a:schemeClr val="dk2"/>
              </a:solidFill>
              <a:latin typeface="Century Gothic"/>
            </a:endParaRPr>
          </a:p>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Double columnar transposition is more secure and is similar to single columnar transposition, but the process is repeated twice.</a:t>
            </a:r>
            <a:endParaRPr b="0" lang="en-US" sz="2400" spc="-1" strike="noStrike">
              <a:solidFill>
                <a:schemeClr val="dk2"/>
              </a:solidFill>
              <a:latin typeface="Century Gothic"/>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title"/>
          </p:nvPr>
        </p:nvSpPr>
        <p:spPr>
          <a:xfrm>
            <a:off x="1043640" y="1027800"/>
            <a:ext cx="7024320" cy="1142640"/>
          </a:xfrm>
          <a:prstGeom prst="rect">
            <a:avLst/>
          </a:prstGeom>
          <a:noFill/>
          <a:ln w="0">
            <a:noFill/>
          </a:ln>
        </p:spPr>
        <p:txBody>
          <a:bodyPr lIns="91440" rIns="91440" tIns="45720" bIns="45720" anchor="b">
            <a:noAutofit/>
          </a:bodyPr>
          <a:p>
            <a:pPr indent="0" defTabSz="914400">
              <a:lnSpc>
                <a:spcPct val="100000"/>
              </a:lnSpc>
              <a:buNone/>
            </a:pPr>
            <a:r>
              <a:rPr b="0" lang="en-KR" sz="4000" spc="-1" strike="noStrike">
                <a:solidFill>
                  <a:schemeClr val="accent1"/>
                </a:solidFill>
                <a:latin typeface="Century Gothic"/>
              </a:rPr>
              <a:t>Practice</a:t>
            </a:r>
            <a:endParaRPr b="0" lang="en-US" sz="4000" spc="-1" strike="noStrike">
              <a:solidFill>
                <a:schemeClr val="dk1"/>
              </a:solidFill>
              <a:latin typeface="Century Gothic"/>
            </a:endParaRPr>
          </a:p>
        </p:txBody>
      </p:sp>
      <p:sp>
        <p:nvSpPr>
          <p:cNvPr id="383" name="PlaceHolder 2"/>
          <p:cNvSpPr>
            <a:spLocks noGrp="1"/>
          </p:cNvSpPr>
          <p:nvPr>
            <p:ph/>
          </p:nvPr>
        </p:nvSpPr>
        <p:spPr>
          <a:xfrm>
            <a:off x="1043640" y="2323800"/>
            <a:ext cx="6777000" cy="3508560"/>
          </a:xfrm>
          <a:prstGeom prst="rect">
            <a:avLst/>
          </a:prstGeom>
          <a:noFill/>
          <a:ln w="0">
            <a:noFill/>
          </a:ln>
        </p:spPr>
        <p:txBody>
          <a:bodyPr lIns="91440" rIns="91440" tIns="45720" bIns="45720" anchor="t">
            <a:normAutofit fontScale="46648"/>
          </a:bodyPr>
          <a:p>
            <a:pPr marL="343080" indent="-274320" defTabSz="914400">
              <a:lnSpc>
                <a:spcPct val="100000"/>
              </a:lnSpc>
              <a:spcBef>
                <a:spcPts val="479"/>
              </a:spcBef>
              <a:buClr>
                <a:srgbClr val="94c600"/>
              </a:buClr>
              <a:buSzPct val="76000"/>
              <a:buFont typeface="Wingdings 2" charset="2"/>
              <a:buChar char=""/>
            </a:pPr>
            <a:r>
              <a:rPr b="1" lang="en-US" sz="2400" spc="-1" strike="noStrike">
                <a:solidFill>
                  <a:srgbClr val="374151"/>
                </a:solidFill>
                <a:latin typeface="Söhne"/>
              </a:rPr>
              <a:t>Columnar Cipher:</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Arial"/>
              <a:buChar char="•"/>
            </a:pPr>
            <a:r>
              <a:rPr b="1" lang="en-US" sz="2400" spc="-1" strike="noStrike">
                <a:solidFill>
                  <a:srgbClr val="374151"/>
                </a:solidFill>
                <a:latin typeface="Söhne"/>
              </a:rPr>
              <a:t>Plaintext:</a:t>
            </a:r>
            <a:r>
              <a:rPr b="0" lang="en-US" sz="2400" spc="-1" strike="noStrike">
                <a:solidFill>
                  <a:srgbClr val="374151"/>
                </a:solidFill>
                <a:latin typeface="Söhne"/>
              </a:rPr>
              <a:t> "ENCRYPT THIS MESSAGE"</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Arial"/>
              <a:buChar char="•"/>
            </a:pPr>
            <a:r>
              <a:rPr b="1" lang="en-US" sz="2400" spc="-1" strike="noStrike">
                <a:solidFill>
                  <a:srgbClr val="374151"/>
                </a:solidFill>
                <a:latin typeface="Söhne"/>
              </a:rPr>
              <a:t>Key:</a:t>
            </a:r>
            <a:r>
              <a:rPr b="0" lang="en-US" sz="2400" spc="-1" strike="noStrike">
                <a:solidFill>
                  <a:srgbClr val="374151"/>
                </a:solidFill>
                <a:latin typeface="Söhne"/>
              </a:rPr>
              <a:t> "CIPHER”</a:t>
            </a:r>
            <a:endParaRPr b="0" lang="en-US" sz="2400" spc="-1" strike="noStrike">
              <a:solidFill>
                <a:schemeClr val="dk2"/>
              </a:solidFill>
              <a:latin typeface="Century Gothic"/>
            </a:endParaRPr>
          </a:p>
          <a:p>
            <a:pPr indent="0" defTabSz="914400">
              <a:lnSpc>
                <a:spcPct val="100000"/>
              </a:lnSpc>
              <a:spcBef>
                <a:spcPts val="479"/>
              </a:spcBef>
              <a:buNone/>
            </a:pP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1" lang="en-US" sz="2400" spc="-1" strike="noStrike">
                <a:solidFill>
                  <a:srgbClr val="374151"/>
                </a:solidFill>
                <a:latin typeface="Söhne"/>
              </a:rPr>
              <a:t>Route Cipher:</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Arial"/>
              <a:buChar char="•"/>
            </a:pPr>
            <a:r>
              <a:rPr b="1" lang="en-US" sz="2400" spc="-1" strike="noStrike">
                <a:solidFill>
                  <a:srgbClr val="374151"/>
                </a:solidFill>
                <a:latin typeface="Söhne"/>
              </a:rPr>
              <a:t>Plaintext:</a:t>
            </a:r>
            <a:r>
              <a:rPr b="0" lang="en-US" sz="2400" spc="-1" strike="noStrike">
                <a:solidFill>
                  <a:srgbClr val="374151"/>
                </a:solidFill>
                <a:latin typeface="Söhne"/>
              </a:rPr>
              <a:t> "MEET ME AFTER SCHOOL”</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Arial"/>
              <a:buChar char="•"/>
            </a:pPr>
            <a:r>
              <a:rPr b="0" lang="en-US" sz="2400" spc="-1" strike="noStrike">
                <a:solidFill>
                  <a:srgbClr val="374151"/>
                </a:solidFill>
                <a:latin typeface="Söhne"/>
              </a:rPr>
              <a:t>Key: spiral inwards, clockwise, starting from left top</a:t>
            </a:r>
            <a:endParaRPr b="0" lang="en-US" sz="2400" spc="-1" strike="noStrike">
              <a:solidFill>
                <a:schemeClr val="dk2"/>
              </a:solidFill>
              <a:latin typeface="Century Gothic"/>
            </a:endParaRPr>
          </a:p>
          <a:p>
            <a:pPr indent="0" defTabSz="914400">
              <a:lnSpc>
                <a:spcPct val="100000"/>
              </a:lnSpc>
              <a:spcBef>
                <a:spcPts val="479"/>
              </a:spcBef>
              <a:buNone/>
            </a:pP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1" lang="en-US" sz="2400" spc="-1" strike="noStrike">
                <a:solidFill>
                  <a:srgbClr val="374151"/>
                </a:solidFill>
                <a:latin typeface="Söhne"/>
              </a:rPr>
              <a:t>Rail Fence Cipher:</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Arial"/>
              <a:buChar char="•"/>
            </a:pPr>
            <a:r>
              <a:rPr b="1" lang="en-US" sz="2400" spc="-1" strike="noStrike">
                <a:solidFill>
                  <a:srgbClr val="374151"/>
                </a:solidFill>
                <a:latin typeface="Söhne"/>
              </a:rPr>
              <a:t>Plaintext:</a:t>
            </a:r>
            <a:r>
              <a:rPr b="0" lang="en-US" sz="2400" spc="-1" strike="noStrike">
                <a:solidFill>
                  <a:srgbClr val="374151"/>
                </a:solidFill>
                <a:latin typeface="Söhne"/>
              </a:rPr>
              <a:t> "HELLO WORLD"</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Arial"/>
              <a:buChar char="•"/>
            </a:pPr>
            <a:r>
              <a:rPr b="1" lang="en-US" sz="2400" spc="-1" strike="noStrike">
                <a:solidFill>
                  <a:srgbClr val="374151"/>
                </a:solidFill>
                <a:latin typeface="Söhne"/>
              </a:rPr>
              <a:t>Number of Rails (Key):</a:t>
            </a:r>
            <a:r>
              <a:rPr b="0" lang="en-US" sz="2400" spc="-1" strike="noStrike">
                <a:solidFill>
                  <a:srgbClr val="374151"/>
                </a:solidFill>
                <a:latin typeface="Söhne"/>
              </a:rPr>
              <a:t> 3</a:t>
            </a:r>
            <a:endParaRPr b="0" lang="en-US" sz="2400" spc="-1" strike="noStrike">
              <a:solidFill>
                <a:schemeClr val="dk2"/>
              </a:solidFill>
              <a:latin typeface="Century Gothic"/>
            </a:endParaRPr>
          </a:p>
          <a:p>
            <a:pPr indent="0" defTabSz="914400">
              <a:lnSpc>
                <a:spcPct val="100000"/>
              </a:lnSpc>
              <a:spcBef>
                <a:spcPts val="479"/>
              </a:spcBef>
              <a:buNone/>
            </a:pP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1" lang="en-US" sz="2400" spc="-1" strike="noStrike">
                <a:solidFill>
                  <a:srgbClr val="374151"/>
                </a:solidFill>
                <a:latin typeface="Söhne"/>
              </a:rPr>
              <a:t>Playfair Cipher:</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Arial"/>
              <a:buChar char="•"/>
            </a:pPr>
            <a:r>
              <a:rPr b="1" lang="en-US" sz="2400" spc="-1" strike="noStrike">
                <a:solidFill>
                  <a:srgbClr val="374151"/>
                </a:solidFill>
                <a:latin typeface="Söhne"/>
              </a:rPr>
              <a:t>Plaintext:</a:t>
            </a:r>
            <a:r>
              <a:rPr b="0" lang="en-US" sz="2400" spc="-1" strike="noStrike">
                <a:solidFill>
                  <a:srgbClr val="374151"/>
                </a:solidFill>
                <a:latin typeface="Söhne"/>
              </a:rPr>
              <a:t> "HELLO WORLD"</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Arial"/>
              <a:buChar char="•"/>
            </a:pPr>
            <a:r>
              <a:rPr b="1" lang="en-US" sz="2400" spc="-1" strike="noStrike">
                <a:solidFill>
                  <a:srgbClr val="374151"/>
                </a:solidFill>
                <a:latin typeface="Söhne"/>
              </a:rPr>
              <a:t>Key:</a:t>
            </a:r>
            <a:r>
              <a:rPr b="0" lang="en-US" sz="2400" spc="-1" strike="noStrike">
                <a:solidFill>
                  <a:srgbClr val="374151"/>
                </a:solidFill>
                <a:latin typeface="Söhne"/>
              </a:rPr>
              <a:t> "KEYWORD"</a:t>
            </a:r>
            <a:endParaRPr b="0" lang="en-US" sz="2400" spc="-1" strike="noStrike">
              <a:solidFill>
                <a:schemeClr val="dk2"/>
              </a:solidFill>
              <a:latin typeface="Century Gothic"/>
            </a:endParaRPr>
          </a:p>
          <a:p>
            <a:pPr indent="0" defTabSz="914400">
              <a:lnSpc>
                <a:spcPct val="100000"/>
              </a:lnSpc>
              <a:spcBef>
                <a:spcPts val="479"/>
              </a:spcBef>
              <a:buNone/>
            </a:pPr>
            <a:endParaRPr b="0" lang="en-US" sz="2400" spc="-1" strike="noStrike">
              <a:solidFill>
                <a:schemeClr val="dk2"/>
              </a:solidFill>
              <a:latin typeface="Century Gothic"/>
            </a:endParaRPr>
          </a:p>
          <a:p>
            <a:pPr indent="0" defTabSz="914400">
              <a:lnSpc>
                <a:spcPct val="100000"/>
              </a:lnSpc>
              <a:spcBef>
                <a:spcPts val="479"/>
              </a:spcBef>
              <a:buNone/>
            </a:pPr>
            <a:endParaRPr b="0" lang="en-US" sz="2400" spc="-1" strike="noStrike">
              <a:solidFill>
                <a:schemeClr val="dk2"/>
              </a:solidFill>
              <a:latin typeface="Century Gothic"/>
            </a:endParaRPr>
          </a:p>
          <a:p>
            <a:pPr indent="0" defTabSz="914400">
              <a:lnSpc>
                <a:spcPct val="100000"/>
              </a:lnSpc>
              <a:spcBef>
                <a:spcPts val="479"/>
              </a:spcBef>
              <a:buNone/>
            </a:pPr>
            <a:endParaRPr b="0" lang="en-US" sz="2400" spc="-1" strike="noStrike">
              <a:solidFill>
                <a:schemeClr val="dk2"/>
              </a:solidFill>
              <a:latin typeface="Century Gothic"/>
            </a:endParaRPr>
          </a:p>
          <a:p>
            <a:pPr indent="0" defTabSz="914400">
              <a:lnSpc>
                <a:spcPct val="100000"/>
              </a:lnSpc>
              <a:spcBef>
                <a:spcPts val="479"/>
              </a:spcBef>
              <a:buNone/>
            </a:pPr>
            <a:endParaRPr b="0" lang="en-US" sz="2400" spc="-1" strike="noStrike">
              <a:solidFill>
                <a:schemeClr val="dk2"/>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7" name="Content Placeholder 4" descr="A document with signature on it&#10;&#10;Description automatically generated"/>
          <p:cNvPicPr/>
          <p:nvPr/>
        </p:nvPicPr>
        <p:blipFill>
          <a:blip r:embed="rId1"/>
          <a:stretch/>
        </p:blipFill>
        <p:spPr>
          <a:xfrm>
            <a:off x="3420000" y="-27000"/>
            <a:ext cx="5723640" cy="6792480"/>
          </a:xfrm>
          <a:prstGeom prst="rect">
            <a:avLst/>
          </a:prstGeom>
          <a:ln w="0">
            <a:noFill/>
          </a:ln>
        </p:spPr>
      </p:pic>
      <p:sp>
        <p:nvSpPr>
          <p:cNvPr id="308" name="Rectangle 5"/>
          <p:cNvSpPr/>
          <p:nvPr/>
        </p:nvSpPr>
        <p:spPr>
          <a:xfrm>
            <a:off x="7668360" y="1268640"/>
            <a:ext cx="297360" cy="118800"/>
          </a:xfrm>
          <a:prstGeom prst="rect">
            <a:avLst/>
          </a:prstGeom>
          <a:noFill/>
          <a:ln>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KR" sz="1800" spc="-1" strike="noStrike">
              <a:solidFill>
                <a:schemeClr val="lt1"/>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1043640" y="1027800"/>
            <a:ext cx="7024320" cy="800640"/>
          </a:xfrm>
          <a:prstGeom prst="rect">
            <a:avLst/>
          </a:prstGeom>
          <a:noFill/>
          <a:ln w="0">
            <a:noFill/>
          </a:ln>
        </p:spPr>
        <p:txBody>
          <a:bodyPr lIns="91440" rIns="91440" tIns="45720" bIns="45720" anchor="b">
            <a:normAutofit fontScale="96507"/>
          </a:bodyPr>
          <a:p>
            <a:pPr indent="0" defTabSz="914400">
              <a:lnSpc>
                <a:spcPct val="100000"/>
              </a:lnSpc>
              <a:buNone/>
            </a:pPr>
            <a:r>
              <a:rPr b="0" lang="en-US" sz="4000" spc="-1" strike="noStrike">
                <a:solidFill>
                  <a:schemeClr val="accent1"/>
                </a:solidFill>
                <a:latin typeface="Century Gothic"/>
              </a:rPr>
              <a:t>C</a:t>
            </a:r>
            <a:r>
              <a:rPr b="0" lang="en-US" sz="4000" spc="-1" strike="noStrike">
                <a:solidFill>
                  <a:schemeClr val="accent1"/>
                </a:solidFill>
                <a:latin typeface="Century Gothic"/>
              </a:rPr>
              <a:t>l</a:t>
            </a:r>
            <a:r>
              <a:rPr b="0" lang="en-US" sz="4000" spc="-1" strike="noStrike">
                <a:solidFill>
                  <a:schemeClr val="accent1"/>
                </a:solidFill>
                <a:latin typeface="Century Gothic"/>
              </a:rPr>
              <a:t>a</a:t>
            </a:r>
            <a:r>
              <a:rPr b="0" lang="en-US" sz="4000" spc="-1" strike="noStrike">
                <a:solidFill>
                  <a:schemeClr val="accent1"/>
                </a:solidFill>
                <a:latin typeface="Century Gothic"/>
              </a:rPr>
              <a:t>s</a:t>
            </a:r>
            <a:r>
              <a:rPr b="0" lang="en-US" sz="4000" spc="-1" strike="noStrike">
                <a:solidFill>
                  <a:schemeClr val="accent1"/>
                </a:solidFill>
                <a:latin typeface="Century Gothic"/>
              </a:rPr>
              <a:t>s</a:t>
            </a:r>
            <a:r>
              <a:rPr b="0" lang="en-US" sz="4000" spc="-1" strike="noStrike">
                <a:solidFill>
                  <a:schemeClr val="accent1"/>
                </a:solidFill>
                <a:latin typeface="Century Gothic"/>
              </a:rPr>
              <a:t>i</a:t>
            </a:r>
            <a:r>
              <a:rPr b="0" lang="en-US" sz="4000" spc="-1" strike="noStrike">
                <a:solidFill>
                  <a:schemeClr val="accent1"/>
                </a:solidFill>
                <a:latin typeface="Century Gothic"/>
              </a:rPr>
              <a:t>c</a:t>
            </a:r>
            <a:r>
              <a:rPr b="0" lang="en-US" sz="4000" spc="-1" strike="noStrike">
                <a:solidFill>
                  <a:schemeClr val="accent1"/>
                </a:solidFill>
                <a:latin typeface="Century Gothic"/>
              </a:rPr>
              <a:t>a</a:t>
            </a:r>
            <a:r>
              <a:rPr b="0" lang="en-US" sz="4000" spc="-1" strike="noStrike">
                <a:solidFill>
                  <a:schemeClr val="accent1"/>
                </a:solidFill>
                <a:latin typeface="Century Gothic"/>
              </a:rPr>
              <a:t>l</a:t>
            </a:r>
            <a:r>
              <a:rPr b="0" lang="en-US" sz="4000" spc="-1" strike="noStrike">
                <a:solidFill>
                  <a:schemeClr val="accent1"/>
                </a:solidFill>
                <a:latin typeface="Century Gothic"/>
              </a:rPr>
              <a:t> </a:t>
            </a:r>
            <a:r>
              <a:rPr b="0" lang="en-US" sz="4000" spc="-1" strike="noStrike">
                <a:solidFill>
                  <a:schemeClr val="accent1"/>
                </a:solidFill>
                <a:latin typeface="Century Gothic"/>
              </a:rPr>
              <a:t>S</a:t>
            </a:r>
            <a:r>
              <a:rPr b="0" lang="en-US" sz="4000" spc="-1" strike="noStrike">
                <a:solidFill>
                  <a:schemeClr val="accent1"/>
                </a:solidFill>
                <a:latin typeface="Century Gothic"/>
              </a:rPr>
              <a:t>u</a:t>
            </a:r>
            <a:r>
              <a:rPr b="0" lang="en-US" sz="4000" spc="-1" strike="noStrike">
                <a:solidFill>
                  <a:schemeClr val="accent1"/>
                </a:solidFill>
                <a:latin typeface="Century Gothic"/>
              </a:rPr>
              <a:t>b</a:t>
            </a:r>
            <a:r>
              <a:rPr b="0" lang="en-US" sz="4000" spc="-1" strike="noStrike">
                <a:solidFill>
                  <a:schemeClr val="accent1"/>
                </a:solidFill>
                <a:latin typeface="Century Gothic"/>
              </a:rPr>
              <a:t>s</a:t>
            </a:r>
            <a:r>
              <a:rPr b="0" lang="en-US" sz="4000" spc="-1" strike="noStrike">
                <a:solidFill>
                  <a:schemeClr val="accent1"/>
                </a:solidFill>
                <a:latin typeface="Century Gothic"/>
              </a:rPr>
              <a:t>t</a:t>
            </a:r>
            <a:r>
              <a:rPr b="0" lang="en-US" sz="4000" spc="-1" strike="noStrike">
                <a:solidFill>
                  <a:schemeClr val="accent1"/>
                </a:solidFill>
                <a:latin typeface="Century Gothic"/>
              </a:rPr>
              <a:t>i</a:t>
            </a:r>
            <a:r>
              <a:rPr b="0" lang="en-US" sz="4000" spc="-1" strike="noStrike">
                <a:solidFill>
                  <a:schemeClr val="accent1"/>
                </a:solidFill>
                <a:latin typeface="Century Gothic"/>
              </a:rPr>
              <a:t>t</a:t>
            </a:r>
            <a:r>
              <a:rPr b="0" lang="en-US" sz="4000" spc="-1" strike="noStrike">
                <a:solidFill>
                  <a:schemeClr val="accent1"/>
                </a:solidFill>
                <a:latin typeface="Century Gothic"/>
              </a:rPr>
              <a:t>u</a:t>
            </a:r>
            <a:r>
              <a:rPr b="0" lang="en-US" sz="4000" spc="-1" strike="noStrike">
                <a:solidFill>
                  <a:schemeClr val="accent1"/>
                </a:solidFill>
                <a:latin typeface="Century Gothic"/>
              </a:rPr>
              <a:t>t</a:t>
            </a:r>
            <a:r>
              <a:rPr b="0" lang="en-US" sz="4000" spc="-1" strike="noStrike">
                <a:solidFill>
                  <a:schemeClr val="accent1"/>
                </a:solidFill>
                <a:latin typeface="Century Gothic"/>
              </a:rPr>
              <a:t>i</a:t>
            </a:r>
            <a:r>
              <a:rPr b="0" lang="en-US" sz="4000" spc="-1" strike="noStrike">
                <a:solidFill>
                  <a:schemeClr val="accent1"/>
                </a:solidFill>
                <a:latin typeface="Century Gothic"/>
              </a:rPr>
              <a:t>o</a:t>
            </a:r>
            <a:r>
              <a:rPr b="0" lang="en-US" sz="4000" spc="-1" strike="noStrike">
                <a:solidFill>
                  <a:schemeClr val="accent1"/>
                </a:solidFill>
                <a:latin typeface="Century Gothic"/>
              </a:rPr>
              <a:t>n</a:t>
            </a:r>
            <a:r>
              <a:rPr b="0" lang="en-US" sz="4000" spc="-1" strike="noStrike">
                <a:solidFill>
                  <a:schemeClr val="accent1"/>
                </a:solidFill>
                <a:latin typeface="Century Gothic"/>
              </a:rPr>
              <a:t> </a:t>
            </a:r>
            <a:r>
              <a:rPr b="0" lang="en-US" sz="4000" spc="-1" strike="noStrike">
                <a:solidFill>
                  <a:schemeClr val="accent1"/>
                </a:solidFill>
                <a:latin typeface="Century Gothic"/>
              </a:rPr>
              <a:t>C</a:t>
            </a:r>
            <a:r>
              <a:rPr b="0" lang="en-US" sz="4000" spc="-1" strike="noStrike">
                <a:solidFill>
                  <a:schemeClr val="accent1"/>
                </a:solidFill>
                <a:latin typeface="Century Gothic"/>
              </a:rPr>
              <a:t>i</a:t>
            </a:r>
            <a:r>
              <a:rPr b="0" lang="en-US" sz="4000" spc="-1" strike="noStrike">
                <a:solidFill>
                  <a:schemeClr val="accent1"/>
                </a:solidFill>
                <a:latin typeface="Century Gothic"/>
              </a:rPr>
              <a:t>p</a:t>
            </a:r>
            <a:r>
              <a:rPr b="0" lang="en-US" sz="4000" spc="-1" strike="noStrike">
                <a:solidFill>
                  <a:schemeClr val="accent1"/>
                </a:solidFill>
                <a:latin typeface="Century Gothic"/>
              </a:rPr>
              <a:t>h</a:t>
            </a:r>
            <a:r>
              <a:rPr b="0" lang="en-US" sz="4000" spc="-1" strike="noStrike">
                <a:solidFill>
                  <a:schemeClr val="accent1"/>
                </a:solidFill>
                <a:latin typeface="Century Gothic"/>
              </a:rPr>
              <a:t>e</a:t>
            </a:r>
            <a:r>
              <a:rPr b="0" lang="en-US" sz="4000" spc="-1" strike="noStrike">
                <a:solidFill>
                  <a:schemeClr val="accent1"/>
                </a:solidFill>
                <a:latin typeface="Century Gothic"/>
              </a:rPr>
              <a:t>r</a:t>
            </a:r>
            <a:r>
              <a:rPr b="0" lang="en-US" sz="4000" spc="-1" strike="noStrike">
                <a:solidFill>
                  <a:schemeClr val="accent1"/>
                </a:solidFill>
                <a:latin typeface="Century Gothic"/>
              </a:rPr>
              <a:t>s</a:t>
            </a:r>
            <a:endParaRPr b="0" lang="en-US" sz="4000" spc="-1" strike="noStrike">
              <a:solidFill>
                <a:schemeClr val="dk1"/>
              </a:solidFill>
              <a:latin typeface="Century Gothic"/>
            </a:endParaRPr>
          </a:p>
        </p:txBody>
      </p:sp>
      <p:sp>
        <p:nvSpPr>
          <p:cNvPr id="310" name="PlaceHolder 2"/>
          <p:cNvSpPr>
            <a:spLocks noGrp="1"/>
          </p:cNvSpPr>
          <p:nvPr>
            <p:ph/>
          </p:nvPr>
        </p:nvSpPr>
        <p:spPr>
          <a:xfrm>
            <a:off x="1043640" y="2323800"/>
            <a:ext cx="6777000" cy="3508560"/>
          </a:xfrm>
          <a:prstGeom prst="rect">
            <a:avLst/>
          </a:prstGeom>
          <a:noFill/>
          <a:ln w="0">
            <a:noFill/>
          </a:ln>
        </p:spPr>
        <p:txBody>
          <a:bodyPr lIns="91440" rIns="91440" tIns="45720" bIns="45720" anchor="t">
            <a:no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Letters/bits of plaintext are replaced by other letters/bits.</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Categorized as:</a:t>
            </a:r>
            <a:endParaRPr b="0" lang="en-US" sz="24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1"/>
                </a:solidFill>
                <a:latin typeface="Century Gothic"/>
              </a:rPr>
              <a:t>Monoalphabetic Ciphers – Simple Cipher</a:t>
            </a:r>
            <a:endParaRPr b="0" lang="en-US" sz="22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Homophonic Ciphers</a:t>
            </a:r>
            <a:endParaRPr b="0" lang="en-US" sz="22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1" lang="en-US" sz="2200" spc="-1" strike="noStrike">
                <a:solidFill>
                  <a:srgbClr val="ff0000"/>
                </a:solidFill>
                <a:latin typeface="Century Gothic"/>
              </a:rPr>
              <a:t>Polyalphabetic Ciphers</a:t>
            </a:r>
            <a:endParaRPr b="0" lang="en-US" sz="2200" spc="-1" strike="noStrike">
              <a:solidFill>
                <a:schemeClr val="dk2"/>
              </a:solidFill>
              <a:latin typeface="Century Gothic"/>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Polygram Ciphers</a:t>
            </a:r>
            <a:endParaRPr b="0" lang="en-US" sz="2200" spc="-1" strike="noStrike">
              <a:solidFill>
                <a:schemeClr val="dk2"/>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1043640" y="1027800"/>
            <a:ext cx="7024320" cy="572040"/>
          </a:xfrm>
          <a:prstGeom prst="rect">
            <a:avLst/>
          </a:prstGeom>
          <a:noFill/>
          <a:ln w="0">
            <a:noFill/>
          </a:ln>
        </p:spPr>
        <p:txBody>
          <a:bodyPr lIns="91440" rIns="91440" tIns="45720" bIns="45720" anchor="b">
            <a:normAutofit/>
          </a:bodyPr>
          <a:p>
            <a:pPr indent="0" defTabSz="914400">
              <a:lnSpc>
                <a:spcPct val="100000"/>
              </a:lnSpc>
              <a:buNone/>
            </a:pPr>
            <a:r>
              <a:rPr b="0" lang="en-US" sz="3200" spc="-1" strike="noStrike">
                <a:solidFill>
                  <a:schemeClr val="accent1"/>
                </a:solidFill>
                <a:latin typeface="Century Gothic"/>
              </a:rPr>
              <a:t>P</a:t>
            </a:r>
            <a:r>
              <a:rPr b="0" lang="en-US" sz="3200" spc="-1" strike="noStrike">
                <a:solidFill>
                  <a:schemeClr val="accent1"/>
                </a:solidFill>
                <a:latin typeface="Century Gothic"/>
              </a:rPr>
              <a:t>o</a:t>
            </a:r>
            <a:r>
              <a:rPr b="0" lang="en-US" sz="3200" spc="-1" strike="noStrike">
                <a:solidFill>
                  <a:schemeClr val="accent1"/>
                </a:solidFill>
                <a:latin typeface="Century Gothic"/>
              </a:rPr>
              <a:t>l</a:t>
            </a:r>
            <a:r>
              <a:rPr b="0" lang="en-US" sz="3200" spc="-1" strike="noStrike">
                <a:solidFill>
                  <a:schemeClr val="accent1"/>
                </a:solidFill>
                <a:latin typeface="Century Gothic"/>
              </a:rPr>
              <a:t>y</a:t>
            </a:r>
            <a:r>
              <a:rPr b="0" lang="en-US" sz="3200" spc="-1" strike="noStrike">
                <a:solidFill>
                  <a:schemeClr val="accent1"/>
                </a:solidFill>
                <a:latin typeface="Century Gothic"/>
              </a:rPr>
              <a:t> </a:t>
            </a:r>
            <a:r>
              <a:rPr b="0" lang="en-US" sz="3200" spc="-1" strike="noStrike">
                <a:solidFill>
                  <a:schemeClr val="accent1"/>
                </a:solidFill>
                <a:latin typeface="Century Gothic"/>
              </a:rPr>
              <a:t>a</a:t>
            </a:r>
            <a:r>
              <a:rPr b="0" lang="en-US" sz="3200" spc="-1" strike="noStrike">
                <a:solidFill>
                  <a:schemeClr val="accent1"/>
                </a:solidFill>
                <a:latin typeface="Century Gothic"/>
              </a:rPr>
              <a:t>l</a:t>
            </a:r>
            <a:r>
              <a:rPr b="0" lang="en-US" sz="3200" spc="-1" strike="noStrike">
                <a:solidFill>
                  <a:schemeClr val="accent1"/>
                </a:solidFill>
                <a:latin typeface="Century Gothic"/>
              </a:rPr>
              <a:t>p</a:t>
            </a:r>
            <a:r>
              <a:rPr b="0" lang="en-US" sz="3200" spc="-1" strike="noStrike">
                <a:solidFill>
                  <a:schemeClr val="accent1"/>
                </a:solidFill>
                <a:latin typeface="Century Gothic"/>
              </a:rPr>
              <a:t>h</a:t>
            </a:r>
            <a:r>
              <a:rPr b="0" lang="en-US" sz="3200" spc="-1" strike="noStrike">
                <a:solidFill>
                  <a:schemeClr val="accent1"/>
                </a:solidFill>
                <a:latin typeface="Century Gothic"/>
              </a:rPr>
              <a:t>a</a:t>
            </a:r>
            <a:r>
              <a:rPr b="0" lang="en-US" sz="3200" spc="-1" strike="noStrike">
                <a:solidFill>
                  <a:schemeClr val="accent1"/>
                </a:solidFill>
                <a:latin typeface="Century Gothic"/>
              </a:rPr>
              <a:t>b</a:t>
            </a:r>
            <a:r>
              <a:rPr b="0" lang="en-US" sz="3200" spc="-1" strike="noStrike">
                <a:solidFill>
                  <a:schemeClr val="accent1"/>
                </a:solidFill>
                <a:latin typeface="Century Gothic"/>
              </a:rPr>
              <a:t>e</a:t>
            </a:r>
            <a:r>
              <a:rPr b="0" lang="en-US" sz="3200" spc="-1" strike="noStrike">
                <a:solidFill>
                  <a:schemeClr val="accent1"/>
                </a:solidFill>
                <a:latin typeface="Century Gothic"/>
              </a:rPr>
              <a:t>t</a:t>
            </a:r>
            <a:r>
              <a:rPr b="0" lang="en-US" sz="3200" spc="-1" strike="noStrike">
                <a:solidFill>
                  <a:schemeClr val="accent1"/>
                </a:solidFill>
                <a:latin typeface="Century Gothic"/>
              </a:rPr>
              <a:t>i</a:t>
            </a:r>
            <a:r>
              <a:rPr b="0" lang="en-US" sz="3200" spc="-1" strike="noStrike">
                <a:solidFill>
                  <a:schemeClr val="accent1"/>
                </a:solidFill>
                <a:latin typeface="Century Gothic"/>
              </a:rPr>
              <a:t>c</a:t>
            </a:r>
            <a:r>
              <a:rPr b="0" lang="en-US" sz="3200" spc="-1" strike="noStrike">
                <a:solidFill>
                  <a:schemeClr val="accent1"/>
                </a:solidFill>
                <a:latin typeface="Century Gothic"/>
              </a:rPr>
              <a:t> </a:t>
            </a:r>
            <a:r>
              <a:rPr b="0" lang="en-US" sz="3200" spc="-1" strike="noStrike">
                <a:solidFill>
                  <a:schemeClr val="accent1"/>
                </a:solidFill>
                <a:latin typeface="Century Gothic"/>
              </a:rPr>
              <a:t>C</a:t>
            </a:r>
            <a:r>
              <a:rPr b="0" lang="en-US" sz="3200" spc="-1" strike="noStrike">
                <a:solidFill>
                  <a:schemeClr val="accent1"/>
                </a:solidFill>
                <a:latin typeface="Century Gothic"/>
              </a:rPr>
              <a:t>i</a:t>
            </a:r>
            <a:r>
              <a:rPr b="0" lang="en-US" sz="3200" spc="-1" strike="noStrike">
                <a:solidFill>
                  <a:schemeClr val="accent1"/>
                </a:solidFill>
                <a:latin typeface="Century Gothic"/>
              </a:rPr>
              <a:t>p</a:t>
            </a:r>
            <a:r>
              <a:rPr b="0" lang="en-US" sz="3200" spc="-1" strike="noStrike">
                <a:solidFill>
                  <a:schemeClr val="accent1"/>
                </a:solidFill>
                <a:latin typeface="Century Gothic"/>
              </a:rPr>
              <a:t>h</a:t>
            </a:r>
            <a:r>
              <a:rPr b="0" lang="en-US" sz="3200" spc="-1" strike="noStrike">
                <a:solidFill>
                  <a:schemeClr val="accent1"/>
                </a:solidFill>
                <a:latin typeface="Century Gothic"/>
              </a:rPr>
              <a:t>e</a:t>
            </a:r>
            <a:r>
              <a:rPr b="0" lang="en-US" sz="3200" spc="-1" strike="noStrike">
                <a:solidFill>
                  <a:schemeClr val="accent1"/>
                </a:solidFill>
                <a:latin typeface="Century Gothic"/>
              </a:rPr>
              <a:t>r</a:t>
            </a:r>
            <a:r>
              <a:rPr b="0" lang="en-US" sz="3200" spc="-1" strike="noStrike">
                <a:solidFill>
                  <a:schemeClr val="accent1"/>
                </a:solidFill>
                <a:latin typeface="Century Gothic"/>
              </a:rPr>
              <a:t>s</a:t>
            </a:r>
            <a:endParaRPr b="0" lang="en-US" sz="3200" spc="-1" strike="noStrike">
              <a:solidFill>
                <a:schemeClr val="dk1"/>
              </a:solidFill>
              <a:latin typeface="Century Gothic"/>
            </a:endParaRPr>
          </a:p>
        </p:txBody>
      </p:sp>
      <p:sp>
        <p:nvSpPr>
          <p:cNvPr id="312" name="PlaceHolder 2"/>
          <p:cNvSpPr>
            <a:spLocks noGrp="1"/>
          </p:cNvSpPr>
          <p:nvPr>
            <p:ph/>
          </p:nvPr>
        </p:nvSpPr>
        <p:spPr>
          <a:xfrm>
            <a:off x="1043640" y="1752480"/>
            <a:ext cx="7338240" cy="4419720"/>
          </a:xfrm>
          <a:prstGeom prst="rect">
            <a:avLst/>
          </a:prstGeom>
          <a:noFill/>
          <a:ln w="0">
            <a:noFill/>
          </a:ln>
        </p:spPr>
        <p:txBody>
          <a:bodyPr lIns="91440" rIns="91440" tIns="45720" bIns="45720" anchor="t">
            <a:normAutofit/>
          </a:bodyPr>
          <a:p>
            <a:pPr marL="343080" indent="-274320" defTabSz="914400">
              <a:lnSpc>
                <a:spcPct val="100000"/>
              </a:lnSpc>
              <a:spcBef>
                <a:spcPts val="561"/>
              </a:spcBef>
              <a:buClr>
                <a:srgbClr val="94c600"/>
              </a:buClr>
              <a:buSzPct val="76000"/>
              <a:buFont typeface="Wingdings 2" charset="2"/>
              <a:buChar char=""/>
            </a:pPr>
            <a:r>
              <a:rPr b="0" lang="en-AU" sz="2800" spc="-1" strike="noStrike">
                <a:solidFill>
                  <a:schemeClr val="dk2"/>
                </a:solidFill>
                <a:latin typeface="Century Gothic"/>
              </a:rPr>
              <a:t>A plaintext letter maps to multiple ciphertext letters.</a:t>
            </a:r>
            <a:endParaRPr b="0" lang="en-US" sz="2800" spc="-1" strike="noStrike">
              <a:solidFill>
                <a:schemeClr val="dk2"/>
              </a:solidFill>
              <a:latin typeface="Century Gothic"/>
            </a:endParaRPr>
          </a:p>
          <a:p>
            <a:pPr marL="343080" indent="-274320" defTabSz="914400">
              <a:lnSpc>
                <a:spcPct val="100000"/>
              </a:lnSpc>
              <a:spcBef>
                <a:spcPts val="561"/>
              </a:spcBef>
              <a:buClr>
                <a:srgbClr val="94c600"/>
              </a:buClr>
              <a:buSzPct val="76000"/>
              <a:buFont typeface="Wingdings 2" charset="2"/>
              <a:buChar char=""/>
            </a:pPr>
            <a:r>
              <a:rPr b="0" lang="en-AU" sz="2800" spc="-1" strike="noStrike">
                <a:solidFill>
                  <a:schemeClr val="dk2"/>
                </a:solidFill>
                <a:latin typeface="Century Gothic"/>
              </a:rPr>
              <a:t>Multiple mono-alphabetic substitutions are applied through the plaintext.</a:t>
            </a:r>
            <a:endParaRPr b="0" lang="en-US" sz="2800" spc="-1" strike="noStrike">
              <a:solidFill>
                <a:schemeClr val="dk2"/>
              </a:solidFill>
              <a:latin typeface="Century Gothic"/>
            </a:endParaRPr>
          </a:p>
          <a:p>
            <a:pPr marL="343080" indent="-274320" defTabSz="914400">
              <a:lnSpc>
                <a:spcPct val="100000"/>
              </a:lnSpc>
              <a:spcBef>
                <a:spcPts val="561"/>
              </a:spcBef>
              <a:buClr>
                <a:srgbClr val="94c600"/>
              </a:buClr>
              <a:buSzPct val="76000"/>
              <a:buFont typeface="Wingdings 2" charset="2"/>
              <a:buChar char=""/>
            </a:pPr>
            <a:r>
              <a:rPr b="0" lang="en-AU" sz="2800" spc="-1" strike="noStrike">
                <a:solidFill>
                  <a:schemeClr val="dk2"/>
                </a:solidFill>
                <a:latin typeface="Century Gothic"/>
              </a:rPr>
              <a:t>A key defines which mono-alphabetic substitution to apply.</a:t>
            </a:r>
            <a:endParaRPr b="0" lang="en-US" sz="2800" spc="-1" strike="noStrike">
              <a:solidFill>
                <a:schemeClr val="dk2"/>
              </a:solidFill>
              <a:latin typeface="Century Gothic"/>
            </a:endParaRPr>
          </a:p>
          <a:p>
            <a:pPr indent="0" defTabSz="914400">
              <a:lnSpc>
                <a:spcPct val="100000"/>
              </a:lnSpc>
              <a:spcBef>
                <a:spcPts val="479"/>
              </a:spcBef>
              <a:buNone/>
            </a:pPr>
            <a:endParaRPr b="0" lang="en-US" sz="2400" spc="-1" strike="noStrike">
              <a:solidFill>
                <a:schemeClr val="dk2"/>
              </a:solidFill>
              <a:latin typeface="Century Gothic"/>
            </a:endParaRPr>
          </a:p>
        </p:txBody>
      </p:sp>
      <p:pic>
        <p:nvPicPr>
          <p:cNvPr id="313" name="Picture 2" descr="http://www.cryptomuseum.com/crypto/vigenere/img/300378/001/full.jpg">
            <a:hlinkClick r:id="rId1"/>
          </p:cNvPr>
          <p:cNvPicPr/>
          <p:nvPr/>
        </p:nvPicPr>
        <p:blipFill>
          <a:blip r:embed="rId2"/>
          <a:srcRect l="24659" t="9716" r="21727" b="11673"/>
          <a:stretch/>
        </p:blipFill>
        <p:spPr>
          <a:xfrm>
            <a:off x="6400800" y="4343400"/>
            <a:ext cx="2150640" cy="20574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1043640" y="1027800"/>
            <a:ext cx="7024320" cy="648360"/>
          </a:xfrm>
          <a:prstGeom prst="rect">
            <a:avLst/>
          </a:prstGeom>
          <a:noFill/>
          <a:ln w="0">
            <a:noFill/>
          </a:ln>
        </p:spPr>
        <p:txBody>
          <a:bodyPr lIns="91440" rIns="91440" tIns="45720" bIns="45720" anchor="b">
            <a:normAutofit fontScale="93507"/>
          </a:bodyPr>
          <a:p>
            <a:pPr indent="0" defTabSz="914400">
              <a:lnSpc>
                <a:spcPct val="100000"/>
              </a:lnSpc>
              <a:buNone/>
            </a:pPr>
            <a:r>
              <a:rPr b="0" lang="en-US" sz="4000" spc="-1" strike="noStrike">
                <a:solidFill>
                  <a:schemeClr val="accent1"/>
                </a:solidFill>
                <a:latin typeface="Century Gothic"/>
              </a:rPr>
              <a:t>P</a:t>
            </a:r>
            <a:r>
              <a:rPr b="0" lang="en-US" sz="4000" spc="-1" strike="noStrike">
                <a:solidFill>
                  <a:schemeClr val="accent1"/>
                </a:solidFill>
                <a:latin typeface="Century Gothic"/>
              </a:rPr>
              <a:t>o</a:t>
            </a:r>
            <a:r>
              <a:rPr b="0" lang="en-US" sz="4000" spc="-1" strike="noStrike">
                <a:solidFill>
                  <a:schemeClr val="accent1"/>
                </a:solidFill>
                <a:latin typeface="Century Gothic"/>
              </a:rPr>
              <a:t>l</a:t>
            </a:r>
            <a:r>
              <a:rPr b="0" lang="en-US" sz="4000" spc="-1" strike="noStrike">
                <a:solidFill>
                  <a:schemeClr val="accent1"/>
                </a:solidFill>
                <a:latin typeface="Century Gothic"/>
              </a:rPr>
              <a:t>y</a:t>
            </a:r>
            <a:r>
              <a:rPr b="0" lang="en-US" sz="4000" spc="-1" strike="noStrike">
                <a:solidFill>
                  <a:schemeClr val="accent1"/>
                </a:solidFill>
                <a:latin typeface="Century Gothic"/>
              </a:rPr>
              <a:t>a</a:t>
            </a:r>
            <a:r>
              <a:rPr b="0" lang="en-US" sz="4000" spc="-1" strike="noStrike">
                <a:solidFill>
                  <a:schemeClr val="accent1"/>
                </a:solidFill>
                <a:latin typeface="Century Gothic"/>
              </a:rPr>
              <a:t>l</a:t>
            </a:r>
            <a:r>
              <a:rPr b="0" lang="en-US" sz="4000" spc="-1" strike="noStrike">
                <a:solidFill>
                  <a:schemeClr val="accent1"/>
                </a:solidFill>
                <a:latin typeface="Century Gothic"/>
              </a:rPr>
              <a:t>p</a:t>
            </a:r>
            <a:r>
              <a:rPr b="0" lang="en-US" sz="4000" spc="-1" strike="noStrike">
                <a:solidFill>
                  <a:schemeClr val="accent1"/>
                </a:solidFill>
                <a:latin typeface="Century Gothic"/>
              </a:rPr>
              <a:t>h</a:t>
            </a:r>
            <a:r>
              <a:rPr b="0" lang="en-US" sz="4000" spc="-1" strike="noStrike">
                <a:solidFill>
                  <a:schemeClr val="accent1"/>
                </a:solidFill>
                <a:latin typeface="Century Gothic"/>
              </a:rPr>
              <a:t>a</a:t>
            </a:r>
            <a:r>
              <a:rPr b="0" lang="en-US" sz="4000" spc="-1" strike="noStrike">
                <a:solidFill>
                  <a:schemeClr val="accent1"/>
                </a:solidFill>
                <a:latin typeface="Century Gothic"/>
              </a:rPr>
              <a:t>b</a:t>
            </a:r>
            <a:r>
              <a:rPr b="0" lang="en-US" sz="4000" spc="-1" strike="noStrike">
                <a:solidFill>
                  <a:schemeClr val="accent1"/>
                </a:solidFill>
                <a:latin typeface="Century Gothic"/>
              </a:rPr>
              <a:t>e</a:t>
            </a:r>
            <a:r>
              <a:rPr b="0" lang="en-US" sz="4000" spc="-1" strike="noStrike">
                <a:solidFill>
                  <a:schemeClr val="accent1"/>
                </a:solidFill>
                <a:latin typeface="Century Gothic"/>
              </a:rPr>
              <a:t>t</a:t>
            </a:r>
            <a:r>
              <a:rPr b="0" lang="en-US" sz="4000" spc="-1" strike="noStrike">
                <a:solidFill>
                  <a:schemeClr val="accent1"/>
                </a:solidFill>
                <a:latin typeface="Century Gothic"/>
              </a:rPr>
              <a:t>i</a:t>
            </a:r>
            <a:r>
              <a:rPr b="0" lang="en-US" sz="4000" spc="-1" strike="noStrike">
                <a:solidFill>
                  <a:schemeClr val="accent1"/>
                </a:solidFill>
                <a:latin typeface="Century Gothic"/>
              </a:rPr>
              <a:t>c</a:t>
            </a:r>
            <a:r>
              <a:rPr b="0" lang="en-US" sz="4000" spc="-1" strike="noStrike">
                <a:solidFill>
                  <a:schemeClr val="accent1"/>
                </a:solidFill>
                <a:latin typeface="Century Gothic"/>
              </a:rPr>
              <a:t> </a:t>
            </a:r>
            <a:r>
              <a:rPr b="0" lang="en-US" sz="4000" spc="-1" strike="noStrike">
                <a:solidFill>
                  <a:schemeClr val="accent1"/>
                </a:solidFill>
                <a:latin typeface="Century Gothic"/>
              </a:rPr>
              <a:t>C</a:t>
            </a:r>
            <a:r>
              <a:rPr b="0" lang="en-US" sz="4000" spc="-1" strike="noStrike">
                <a:solidFill>
                  <a:schemeClr val="accent1"/>
                </a:solidFill>
                <a:latin typeface="Century Gothic"/>
              </a:rPr>
              <a:t>i</a:t>
            </a:r>
            <a:r>
              <a:rPr b="0" lang="en-US" sz="4000" spc="-1" strike="noStrike">
                <a:solidFill>
                  <a:schemeClr val="accent1"/>
                </a:solidFill>
                <a:latin typeface="Century Gothic"/>
              </a:rPr>
              <a:t>p</a:t>
            </a:r>
            <a:r>
              <a:rPr b="0" lang="en-US" sz="4000" spc="-1" strike="noStrike">
                <a:solidFill>
                  <a:schemeClr val="accent1"/>
                </a:solidFill>
                <a:latin typeface="Century Gothic"/>
              </a:rPr>
              <a:t>h</a:t>
            </a:r>
            <a:r>
              <a:rPr b="0" lang="en-US" sz="4000" spc="-1" strike="noStrike">
                <a:solidFill>
                  <a:schemeClr val="accent1"/>
                </a:solidFill>
                <a:latin typeface="Century Gothic"/>
              </a:rPr>
              <a:t>e</a:t>
            </a:r>
            <a:r>
              <a:rPr b="0" lang="en-US" sz="4000" spc="-1" strike="noStrike">
                <a:solidFill>
                  <a:schemeClr val="accent1"/>
                </a:solidFill>
                <a:latin typeface="Century Gothic"/>
              </a:rPr>
              <a:t>r</a:t>
            </a:r>
            <a:r>
              <a:rPr b="0" lang="en-US" sz="4000" spc="-1" strike="noStrike">
                <a:solidFill>
                  <a:schemeClr val="accent1"/>
                </a:solidFill>
                <a:latin typeface="Century Gothic"/>
              </a:rPr>
              <a:t>s</a:t>
            </a:r>
            <a:endParaRPr b="0" lang="en-US" sz="4000" spc="-1" strike="noStrike">
              <a:solidFill>
                <a:schemeClr val="dk1"/>
              </a:solidFill>
              <a:latin typeface="Century Gothic"/>
            </a:endParaRPr>
          </a:p>
        </p:txBody>
      </p:sp>
      <p:sp>
        <p:nvSpPr>
          <p:cNvPr id="315" name="PlaceHolder 2"/>
          <p:cNvSpPr>
            <a:spLocks noGrp="1"/>
          </p:cNvSpPr>
          <p:nvPr>
            <p:ph/>
          </p:nvPr>
        </p:nvSpPr>
        <p:spPr>
          <a:xfrm>
            <a:off x="1043640" y="1752480"/>
            <a:ext cx="7490520" cy="5105160"/>
          </a:xfrm>
          <a:prstGeom prst="rect">
            <a:avLst/>
          </a:prstGeom>
          <a:noFill/>
          <a:ln w="0">
            <a:noFill/>
          </a:ln>
        </p:spPr>
        <p:txBody>
          <a:bodyPr lIns="91440" rIns="91440" tIns="45720" bIns="45720" anchor="t">
            <a:norm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Polyalphabetic substitution ciphers were first described in 1467 by Leone Battista Alberti in the form of disks.  </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In a polyalphabetic cipher, multiple cipher alphabets are used. To facilitate encryption, all the alphabets are usually written out in a large table,  usually 26×26. </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The method of filling the table, and of choosing which alphabet to use next, defines the particular polyalphabetic cipher. </a:t>
            </a:r>
            <a:endParaRPr b="0" lang="en-US" sz="2400" spc="-1" strike="noStrike">
              <a:solidFill>
                <a:schemeClr val="dk2"/>
              </a:solidFill>
              <a:latin typeface="Century Gothic"/>
            </a:endParaRPr>
          </a:p>
          <a:p>
            <a:pPr indent="0" defTabSz="914400">
              <a:lnSpc>
                <a:spcPct val="100000"/>
              </a:lnSpc>
              <a:spcBef>
                <a:spcPts val="479"/>
              </a:spcBef>
              <a:buNone/>
            </a:pPr>
            <a:endParaRPr b="0" lang="en-US" sz="2400" spc="-1" strike="noStrike">
              <a:solidFill>
                <a:schemeClr val="dk2"/>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1043640" y="1027800"/>
            <a:ext cx="7024320" cy="648360"/>
          </a:xfrm>
          <a:prstGeom prst="rect">
            <a:avLst/>
          </a:prstGeom>
          <a:noFill/>
          <a:ln w="0">
            <a:noFill/>
          </a:ln>
        </p:spPr>
        <p:txBody>
          <a:bodyPr lIns="91440" rIns="91440" tIns="45720" bIns="45720" anchor="b">
            <a:normAutofit fontScale="93507"/>
          </a:bodyPr>
          <a:p>
            <a:pPr indent="0" defTabSz="914400">
              <a:lnSpc>
                <a:spcPct val="100000"/>
              </a:lnSpc>
              <a:buNone/>
            </a:pPr>
            <a:r>
              <a:rPr b="0" lang="en-US" sz="4000" spc="-1" strike="noStrike">
                <a:solidFill>
                  <a:schemeClr val="accent1"/>
                </a:solidFill>
                <a:latin typeface="Century Gothic"/>
              </a:rPr>
              <a:t>P</a:t>
            </a:r>
            <a:r>
              <a:rPr b="0" lang="en-US" sz="4000" spc="-1" strike="noStrike">
                <a:solidFill>
                  <a:schemeClr val="accent1"/>
                </a:solidFill>
                <a:latin typeface="Century Gothic"/>
              </a:rPr>
              <a:t>o</a:t>
            </a:r>
            <a:r>
              <a:rPr b="0" lang="en-US" sz="4000" spc="-1" strike="noStrike">
                <a:solidFill>
                  <a:schemeClr val="accent1"/>
                </a:solidFill>
                <a:latin typeface="Century Gothic"/>
              </a:rPr>
              <a:t>l</a:t>
            </a:r>
            <a:r>
              <a:rPr b="0" lang="en-US" sz="4000" spc="-1" strike="noStrike">
                <a:solidFill>
                  <a:schemeClr val="accent1"/>
                </a:solidFill>
                <a:latin typeface="Century Gothic"/>
              </a:rPr>
              <a:t>y</a:t>
            </a:r>
            <a:r>
              <a:rPr b="0" lang="en-US" sz="4000" spc="-1" strike="noStrike">
                <a:solidFill>
                  <a:schemeClr val="accent1"/>
                </a:solidFill>
                <a:latin typeface="Century Gothic"/>
              </a:rPr>
              <a:t>a</a:t>
            </a:r>
            <a:r>
              <a:rPr b="0" lang="en-US" sz="4000" spc="-1" strike="noStrike">
                <a:solidFill>
                  <a:schemeClr val="accent1"/>
                </a:solidFill>
                <a:latin typeface="Century Gothic"/>
              </a:rPr>
              <a:t>l</a:t>
            </a:r>
            <a:r>
              <a:rPr b="0" lang="en-US" sz="4000" spc="-1" strike="noStrike">
                <a:solidFill>
                  <a:schemeClr val="accent1"/>
                </a:solidFill>
                <a:latin typeface="Century Gothic"/>
              </a:rPr>
              <a:t>p</a:t>
            </a:r>
            <a:r>
              <a:rPr b="0" lang="en-US" sz="4000" spc="-1" strike="noStrike">
                <a:solidFill>
                  <a:schemeClr val="accent1"/>
                </a:solidFill>
                <a:latin typeface="Century Gothic"/>
              </a:rPr>
              <a:t>h</a:t>
            </a:r>
            <a:r>
              <a:rPr b="0" lang="en-US" sz="4000" spc="-1" strike="noStrike">
                <a:solidFill>
                  <a:schemeClr val="accent1"/>
                </a:solidFill>
                <a:latin typeface="Century Gothic"/>
              </a:rPr>
              <a:t>a</a:t>
            </a:r>
            <a:r>
              <a:rPr b="0" lang="en-US" sz="4000" spc="-1" strike="noStrike">
                <a:solidFill>
                  <a:schemeClr val="accent1"/>
                </a:solidFill>
                <a:latin typeface="Century Gothic"/>
              </a:rPr>
              <a:t>b</a:t>
            </a:r>
            <a:r>
              <a:rPr b="0" lang="en-US" sz="4000" spc="-1" strike="noStrike">
                <a:solidFill>
                  <a:schemeClr val="accent1"/>
                </a:solidFill>
                <a:latin typeface="Century Gothic"/>
              </a:rPr>
              <a:t>e</a:t>
            </a:r>
            <a:r>
              <a:rPr b="0" lang="en-US" sz="4000" spc="-1" strike="noStrike">
                <a:solidFill>
                  <a:schemeClr val="accent1"/>
                </a:solidFill>
                <a:latin typeface="Century Gothic"/>
              </a:rPr>
              <a:t>t</a:t>
            </a:r>
            <a:r>
              <a:rPr b="0" lang="en-US" sz="4000" spc="-1" strike="noStrike">
                <a:solidFill>
                  <a:schemeClr val="accent1"/>
                </a:solidFill>
                <a:latin typeface="Century Gothic"/>
              </a:rPr>
              <a:t>i</a:t>
            </a:r>
            <a:r>
              <a:rPr b="0" lang="en-US" sz="4000" spc="-1" strike="noStrike">
                <a:solidFill>
                  <a:schemeClr val="accent1"/>
                </a:solidFill>
                <a:latin typeface="Century Gothic"/>
              </a:rPr>
              <a:t>c</a:t>
            </a:r>
            <a:r>
              <a:rPr b="0" lang="en-US" sz="4000" spc="-1" strike="noStrike">
                <a:solidFill>
                  <a:schemeClr val="accent1"/>
                </a:solidFill>
                <a:latin typeface="Century Gothic"/>
              </a:rPr>
              <a:t> </a:t>
            </a:r>
            <a:r>
              <a:rPr b="0" lang="en-US" sz="4000" spc="-1" strike="noStrike">
                <a:solidFill>
                  <a:schemeClr val="accent1"/>
                </a:solidFill>
                <a:latin typeface="Century Gothic"/>
              </a:rPr>
              <a:t>C</a:t>
            </a:r>
            <a:r>
              <a:rPr b="0" lang="en-US" sz="4000" spc="-1" strike="noStrike">
                <a:solidFill>
                  <a:schemeClr val="accent1"/>
                </a:solidFill>
                <a:latin typeface="Century Gothic"/>
              </a:rPr>
              <a:t>i</a:t>
            </a:r>
            <a:r>
              <a:rPr b="0" lang="en-US" sz="4000" spc="-1" strike="noStrike">
                <a:solidFill>
                  <a:schemeClr val="accent1"/>
                </a:solidFill>
                <a:latin typeface="Century Gothic"/>
              </a:rPr>
              <a:t>p</a:t>
            </a:r>
            <a:r>
              <a:rPr b="0" lang="en-US" sz="4000" spc="-1" strike="noStrike">
                <a:solidFill>
                  <a:schemeClr val="accent1"/>
                </a:solidFill>
                <a:latin typeface="Century Gothic"/>
              </a:rPr>
              <a:t>h</a:t>
            </a:r>
            <a:r>
              <a:rPr b="0" lang="en-US" sz="4000" spc="-1" strike="noStrike">
                <a:solidFill>
                  <a:schemeClr val="accent1"/>
                </a:solidFill>
                <a:latin typeface="Century Gothic"/>
              </a:rPr>
              <a:t>e</a:t>
            </a:r>
            <a:r>
              <a:rPr b="0" lang="en-US" sz="4000" spc="-1" strike="noStrike">
                <a:solidFill>
                  <a:schemeClr val="accent1"/>
                </a:solidFill>
                <a:latin typeface="Century Gothic"/>
              </a:rPr>
              <a:t>r</a:t>
            </a:r>
            <a:r>
              <a:rPr b="0" lang="en-US" sz="4000" spc="-1" strike="noStrike">
                <a:solidFill>
                  <a:schemeClr val="accent1"/>
                </a:solidFill>
                <a:latin typeface="Century Gothic"/>
              </a:rPr>
              <a:t>s</a:t>
            </a:r>
            <a:endParaRPr b="0" lang="en-US" sz="4000" spc="-1" strike="noStrike">
              <a:solidFill>
                <a:schemeClr val="dk1"/>
              </a:solidFill>
              <a:latin typeface="Century Gothic"/>
            </a:endParaRPr>
          </a:p>
        </p:txBody>
      </p:sp>
      <p:sp>
        <p:nvSpPr>
          <p:cNvPr id="317" name="PlaceHolder 2"/>
          <p:cNvSpPr>
            <a:spLocks noGrp="1"/>
          </p:cNvSpPr>
          <p:nvPr>
            <p:ph/>
          </p:nvPr>
        </p:nvSpPr>
        <p:spPr>
          <a:xfrm>
            <a:off x="990720" y="1676520"/>
            <a:ext cx="7314840" cy="4571640"/>
          </a:xfrm>
          <a:prstGeom prst="rect">
            <a:avLst/>
          </a:prstGeom>
          <a:noFill/>
          <a:ln w="0">
            <a:noFill/>
          </a:ln>
        </p:spPr>
        <p:txBody>
          <a:bodyPr lIns="91440" rIns="91440" tIns="45720" bIns="45720" anchor="t">
            <a:norm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One of the most popular was that of Blaise de Vigenère. First published in 1585, it was considered unbreakable until 1863. (Commonly known by French as "indecipherable cipher").</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The Gronsfeld cipher.</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 </a:t>
            </a:r>
            <a:r>
              <a:rPr b="0" lang="en-US" sz="2400" spc="-1" strike="noStrike">
                <a:solidFill>
                  <a:schemeClr val="dk2"/>
                </a:solidFill>
                <a:latin typeface="Century Gothic"/>
              </a:rPr>
              <a:t>The Beaufort cipher. </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 </a:t>
            </a:r>
            <a:r>
              <a:rPr b="0" lang="en-US" sz="2400" spc="-1" strike="noStrike">
                <a:solidFill>
                  <a:schemeClr val="dk2"/>
                </a:solidFill>
                <a:latin typeface="Century Gothic"/>
              </a:rPr>
              <a:t>The autokey cipher, </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 </a:t>
            </a:r>
            <a:r>
              <a:rPr b="0" lang="en-US" sz="2400" spc="-1" strike="noStrike">
                <a:solidFill>
                  <a:schemeClr val="dk2"/>
                </a:solidFill>
                <a:latin typeface="Century Gothic"/>
              </a:rPr>
              <a:t>The running key cipher</a:t>
            </a:r>
            <a:endParaRPr b="0" lang="en-US" sz="2400" spc="-1" strike="noStrike">
              <a:solidFill>
                <a:schemeClr val="dk2"/>
              </a:solidFill>
              <a:latin typeface="Century Gothic"/>
            </a:endParaRPr>
          </a:p>
          <a:p>
            <a:pPr indent="0" defTabSz="914400">
              <a:lnSpc>
                <a:spcPct val="100000"/>
              </a:lnSpc>
              <a:spcBef>
                <a:spcPts val="479"/>
              </a:spcBef>
              <a:buNone/>
            </a:pPr>
            <a:endParaRPr b="0" lang="en-US" sz="2400" spc="-1" strike="noStrike">
              <a:solidFill>
                <a:schemeClr val="dk2"/>
              </a:solidFill>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1043640" y="1027800"/>
            <a:ext cx="7024320" cy="648360"/>
          </a:xfrm>
          <a:prstGeom prst="rect">
            <a:avLst/>
          </a:prstGeom>
          <a:noFill/>
          <a:ln w="0">
            <a:noFill/>
          </a:ln>
        </p:spPr>
        <p:txBody>
          <a:bodyPr lIns="91440" rIns="91440" tIns="45720" bIns="45720" anchor="b">
            <a:normAutofit fontScale="93507"/>
          </a:bodyPr>
          <a:p>
            <a:pPr indent="0" defTabSz="914400">
              <a:lnSpc>
                <a:spcPct val="100000"/>
              </a:lnSpc>
              <a:buNone/>
            </a:pPr>
            <a:r>
              <a:rPr b="0" lang="en-US" sz="4000" spc="-1" strike="noStrike">
                <a:solidFill>
                  <a:schemeClr val="accent1"/>
                </a:solidFill>
                <a:latin typeface="Century Gothic"/>
              </a:rPr>
              <a:t>V</a:t>
            </a:r>
            <a:r>
              <a:rPr b="0" lang="en-US" sz="4000" spc="-1" strike="noStrike">
                <a:solidFill>
                  <a:schemeClr val="accent1"/>
                </a:solidFill>
                <a:latin typeface="Century Gothic"/>
              </a:rPr>
              <a:t>i</a:t>
            </a:r>
            <a:r>
              <a:rPr b="0" lang="en-US" sz="4000" spc="-1" strike="noStrike">
                <a:solidFill>
                  <a:schemeClr val="accent1"/>
                </a:solidFill>
                <a:latin typeface="Century Gothic"/>
              </a:rPr>
              <a:t>g</a:t>
            </a:r>
            <a:r>
              <a:rPr b="0" lang="en-US" sz="4000" spc="-1" strike="noStrike">
                <a:solidFill>
                  <a:schemeClr val="accent1"/>
                </a:solidFill>
                <a:latin typeface="Century Gothic"/>
              </a:rPr>
              <a:t>e</a:t>
            </a:r>
            <a:r>
              <a:rPr b="0" lang="en-US" sz="4000" spc="-1" strike="noStrike">
                <a:solidFill>
                  <a:schemeClr val="accent1"/>
                </a:solidFill>
                <a:latin typeface="Century Gothic"/>
              </a:rPr>
              <a:t>n</a:t>
            </a:r>
            <a:r>
              <a:rPr b="0" lang="en-US" sz="4000" spc="-1" strike="noStrike">
                <a:solidFill>
                  <a:schemeClr val="accent1"/>
                </a:solidFill>
                <a:latin typeface="Century Gothic"/>
              </a:rPr>
              <a:t>e</a:t>
            </a:r>
            <a:r>
              <a:rPr b="0" lang="en-US" sz="4000" spc="-1" strike="noStrike">
                <a:solidFill>
                  <a:schemeClr val="accent1"/>
                </a:solidFill>
                <a:latin typeface="Century Gothic"/>
              </a:rPr>
              <a:t>r</a:t>
            </a:r>
            <a:r>
              <a:rPr b="0" lang="en-US" sz="4000" spc="-1" strike="noStrike">
                <a:solidFill>
                  <a:schemeClr val="accent1"/>
                </a:solidFill>
                <a:latin typeface="Century Gothic"/>
              </a:rPr>
              <a:t>e</a:t>
            </a:r>
            <a:r>
              <a:rPr b="0" lang="en-US" sz="4000" spc="-1" strike="noStrike">
                <a:solidFill>
                  <a:schemeClr val="accent1"/>
                </a:solidFill>
                <a:latin typeface="Century Gothic"/>
              </a:rPr>
              <a:t> </a:t>
            </a:r>
            <a:r>
              <a:rPr b="0" lang="en-US" sz="4000" spc="-1" strike="noStrike">
                <a:solidFill>
                  <a:schemeClr val="accent1"/>
                </a:solidFill>
                <a:latin typeface="Century Gothic"/>
              </a:rPr>
              <a:t>C</a:t>
            </a:r>
            <a:r>
              <a:rPr b="0" lang="en-US" sz="4000" spc="-1" strike="noStrike">
                <a:solidFill>
                  <a:schemeClr val="accent1"/>
                </a:solidFill>
                <a:latin typeface="Century Gothic"/>
              </a:rPr>
              <a:t>i</a:t>
            </a:r>
            <a:r>
              <a:rPr b="0" lang="en-US" sz="4000" spc="-1" strike="noStrike">
                <a:solidFill>
                  <a:schemeClr val="accent1"/>
                </a:solidFill>
                <a:latin typeface="Century Gothic"/>
              </a:rPr>
              <a:t>p</a:t>
            </a:r>
            <a:r>
              <a:rPr b="0" lang="en-US" sz="4000" spc="-1" strike="noStrike">
                <a:solidFill>
                  <a:schemeClr val="accent1"/>
                </a:solidFill>
                <a:latin typeface="Century Gothic"/>
              </a:rPr>
              <a:t>h</a:t>
            </a:r>
            <a:r>
              <a:rPr b="0" lang="en-US" sz="4000" spc="-1" strike="noStrike">
                <a:solidFill>
                  <a:schemeClr val="accent1"/>
                </a:solidFill>
                <a:latin typeface="Century Gothic"/>
              </a:rPr>
              <a:t>e</a:t>
            </a:r>
            <a:r>
              <a:rPr b="0" lang="en-US" sz="4000" spc="-1" strike="noStrike">
                <a:solidFill>
                  <a:schemeClr val="accent1"/>
                </a:solidFill>
                <a:latin typeface="Century Gothic"/>
              </a:rPr>
              <a:t>r</a:t>
            </a:r>
            <a:endParaRPr b="0" lang="en-US" sz="4000" spc="-1" strike="noStrike">
              <a:solidFill>
                <a:schemeClr val="dk1"/>
              </a:solidFill>
              <a:latin typeface="Century Gothic"/>
            </a:endParaRPr>
          </a:p>
        </p:txBody>
      </p:sp>
      <p:sp>
        <p:nvSpPr>
          <p:cNvPr id="319" name="PlaceHolder 2"/>
          <p:cNvSpPr>
            <a:spLocks noGrp="1"/>
          </p:cNvSpPr>
          <p:nvPr>
            <p:ph/>
          </p:nvPr>
        </p:nvSpPr>
        <p:spPr>
          <a:xfrm>
            <a:off x="539640" y="1845000"/>
            <a:ext cx="7528320" cy="4752000"/>
          </a:xfrm>
          <a:prstGeom prst="rect">
            <a:avLst/>
          </a:prstGeom>
          <a:noFill/>
          <a:ln w="0">
            <a:noFill/>
          </a:ln>
        </p:spPr>
        <p:txBody>
          <a:bodyPr lIns="91440" rIns="91440" tIns="45720" bIns="45720" anchor="t">
            <a:norm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Constitutes of 26 Caesar ciphers To encrypt </a:t>
            </a:r>
            <a:r>
              <a:rPr b="1" i="1" lang="en-US" sz="2400" spc="-1" strike="noStrike">
                <a:solidFill>
                  <a:schemeClr val="dk2"/>
                </a:solidFill>
                <a:latin typeface="Century Gothic"/>
              </a:rPr>
              <a:t>n</a:t>
            </a:r>
            <a:r>
              <a:rPr b="0" lang="en-US" sz="2400" spc="-1" strike="noStrike">
                <a:solidFill>
                  <a:schemeClr val="dk2"/>
                </a:solidFill>
                <a:latin typeface="Century Gothic"/>
              </a:rPr>
              <a:t> plaintext letters:</a:t>
            </a:r>
            <a:endParaRPr b="0" lang="en-US" sz="2400" spc="-1" strike="noStrike">
              <a:solidFill>
                <a:schemeClr val="dk2"/>
              </a:solidFill>
              <a:latin typeface="Century Gothic"/>
            </a:endParaRPr>
          </a:p>
          <a:p>
            <a:pPr lvl="1" marL="640080" indent="-27432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C</a:t>
            </a:r>
            <a:r>
              <a:rPr b="0" lang="en-US" sz="2000" spc="-1" strike="noStrike" baseline="-25000">
                <a:solidFill>
                  <a:schemeClr val="dk2"/>
                </a:solidFill>
                <a:latin typeface="Century Gothic"/>
              </a:rPr>
              <a:t>i</a:t>
            </a:r>
            <a:r>
              <a:rPr b="0" lang="en-US" sz="2000" spc="-1" strike="noStrike">
                <a:solidFill>
                  <a:schemeClr val="dk2"/>
                </a:solidFill>
                <a:latin typeface="Century Gothic"/>
              </a:rPr>
              <a:t> = (p</a:t>
            </a:r>
            <a:r>
              <a:rPr b="0" lang="en-US" sz="2000" spc="-1" strike="noStrike" baseline="-25000">
                <a:solidFill>
                  <a:schemeClr val="dk2"/>
                </a:solidFill>
                <a:latin typeface="Century Gothic"/>
              </a:rPr>
              <a:t>i</a:t>
            </a:r>
            <a:r>
              <a:rPr b="0" lang="en-US" sz="2000" spc="-1" strike="noStrike">
                <a:solidFill>
                  <a:schemeClr val="dk2"/>
                </a:solidFill>
                <a:latin typeface="Century Gothic"/>
              </a:rPr>
              <a:t> + k</a:t>
            </a:r>
            <a:r>
              <a:rPr b="0" lang="en-US" sz="2000" spc="-1" strike="noStrike" baseline="-25000">
                <a:solidFill>
                  <a:schemeClr val="dk2"/>
                </a:solidFill>
                <a:latin typeface="Century Gothic"/>
              </a:rPr>
              <a:t>i</a:t>
            </a:r>
            <a:r>
              <a:rPr b="0" lang="en-US" sz="2000" spc="-1" strike="noStrike">
                <a:solidFill>
                  <a:schemeClr val="dk2"/>
                </a:solidFill>
                <a:latin typeface="Century Gothic"/>
              </a:rPr>
              <a:t>) mod 26;       </a:t>
            </a:r>
            <a:r>
              <a:rPr b="0" lang="en-US" sz="2000" spc="-1" strike="noStrike">
                <a:solidFill>
                  <a:schemeClr val="dk2"/>
                </a:solidFill>
                <a:latin typeface="Century Gothic"/>
              </a:rPr>
              <a:t>	</a:t>
            </a:r>
            <a:r>
              <a:rPr b="0" lang="en-US" sz="2000" spc="-1" strike="noStrike">
                <a:solidFill>
                  <a:schemeClr val="dk2"/>
                </a:solidFill>
                <a:latin typeface="Century Gothic"/>
              </a:rPr>
              <a:t>1 ≤ i ≤ n</a:t>
            </a:r>
            <a:endParaRPr b="0" lang="en-US" sz="20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To decrypt n ciphertext letters:</a:t>
            </a:r>
            <a:endParaRPr b="0" lang="en-US" sz="2400" spc="-1" strike="noStrike">
              <a:solidFill>
                <a:schemeClr val="dk2"/>
              </a:solidFill>
              <a:latin typeface="Century Gothic"/>
            </a:endParaRPr>
          </a:p>
          <a:p>
            <a:pPr lvl="1" marL="640080" indent="-274320" defTabSz="914400">
              <a:lnSpc>
                <a:spcPct val="100000"/>
              </a:lnSpc>
              <a:spcBef>
                <a:spcPts val="400"/>
              </a:spcBef>
              <a:buClr>
                <a:srgbClr val="94c600"/>
              </a:buClr>
              <a:buSzPct val="76000"/>
              <a:buFont typeface="Wingdings 2" charset="2"/>
              <a:buChar char=""/>
            </a:pPr>
            <a:r>
              <a:rPr b="0" lang="en-US" sz="2000" spc="-1" strike="noStrike">
                <a:solidFill>
                  <a:schemeClr val="dk2"/>
                </a:solidFill>
                <a:latin typeface="Century Gothic"/>
              </a:rPr>
              <a:t>p</a:t>
            </a:r>
            <a:r>
              <a:rPr b="0" lang="en-US" sz="2000" spc="-1" strike="noStrike" baseline="-25000">
                <a:solidFill>
                  <a:schemeClr val="dk2"/>
                </a:solidFill>
                <a:latin typeface="Century Gothic"/>
              </a:rPr>
              <a:t>i</a:t>
            </a:r>
            <a:r>
              <a:rPr b="0" lang="en-US" sz="2000" spc="-1" strike="noStrike">
                <a:solidFill>
                  <a:schemeClr val="dk2"/>
                </a:solidFill>
                <a:latin typeface="Century Gothic"/>
              </a:rPr>
              <a:t> = (C</a:t>
            </a:r>
            <a:r>
              <a:rPr b="0" lang="en-US" sz="2000" spc="-1" strike="noStrike" baseline="-25000">
                <a:solidFill>
                  <a:schemeClr val="dk2"/>
                </a:solidFill>
                <a:latin typeface="Century Gothic"/>
              </a:rPr>
              <a:t>i</a:t>
            </a:r>
            <a:r>
              <a:rPr b="0" lang="en-US" sz="2000" spc="-1" strike="noStrike">
                <a:solidFill>
                  <a:schemeClr val="dk2"/>
                </a:solidFill>
                <a:latin typeface="Century Gothic"/>
              </a:rPr>
              <a:t> - k</a:t>
            </a:r>
            <a:r>
              <a:rPr b="0" lang="en-US" sz="2000" spc="-1" strike="noStrike" baseline="-25000">
                <a:solidFill>
                  <a:schemeClr val="dk2"/>
                </a:solidFill>
                <a:latin typeface="Century Gothic"/>
              </a:rPr>
              <a:t>i</a:t>
            </a:r>
            <a:r>
              <a:rPr b="0" lang="en-US" sz="2000" spc="-1" strike="noStrike">
                <a:solidFill>
                  <a:schemeClr val="dk2"/>
                </a:solidFill>
                <a:latin typeface="Century Gothic"/>
              </a:rPr>
              <a:t>) mod 26; </a:t>
            </a:r>
            <a:r>
              <a:rPr b="0" lang="en-US" sz="2000" spc="-1" strike="noStrike">
                <a:solidFill>
                  <a:schemeClr val="dk2"/>
                </a:solidFill>
                <a:latin typeface="Century Gothic"/>
              </a:rPr>
              <a:t>	</a:t>
            </a:r>
            <a:r>
              <a:rPr b="0" lang="en-US" sz="2000" spc="-1" strike="noStrike">
                <a:solidFill>
                  <a:schemeClr val="dk2"/>
                </a:solidFill>
                <a:latin typeface="Century Gothic"/>
              </a:rPr>
              <a:t>1 ≤ i ≤ n</a:t>
            </a:r>
            <a:endParaRPr b="0" lang="en-US" sz="20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The key is of length d, i.e., K = k</a:t>
            </a:r>
            <a:r>
              <a:rPr b="0" lang="en-US" sz="2400" spc="-1" strike="noStrike" baseline="-25000">
                <a:solidFill>
                  <a:schemeClr val="dk2"/>
                </a:solidFill>
                <a:latin typeface="Century Gothic"/>
              </a:rPr>
              <a:t>1</a:t>
            </a:r>
            <a:r>
              <a:rPr b="0" lang="en-US" sz="2400" spc="-1" strike="noStrike">
                <a:solidFill>
                  <a:schemeClr val="dk2"/>
                </a:solidFill>
                <a:latin typeface="Century Gothic"/>
              </a:rPr>
              <a:t> k</a:t>
            </a:r>
            <a:r>
              <a:rPr b="0" lang="en-US" sz="2400" spc="-1" strike="noStrike" baseline="-25000">
                <a:solidFill>
                  <a:schemeClr val="dk2"/>
                </a:solidFill>
                <a:latin typeface="Century Gothic"/>
              </a:rPr>
              <a:t>2</a:t>
            </a:r>
            <a:r>
              <a:rPr b="0" lang="en-US" sz="2400" spc="-1" strike="noStrike">
                <a:solidFill>
                  <a:schemeClr val="dk2"/>
                </a:solidFill>
                <a:latin typeface="Century Gothic"/>
              </a:rPr>
              <a:t> ... k</a:t>
            </a:r>
            <a:r>
              <a:rPr b="0" lang="en-US" sz="2400" spc="-1" strike="noStrike" baseline="-25000">
                <a:solidFill>
                  <a:schemeClr val="dk2"/>
                </a:solidFill>
                <a:latin typeface="Century Gothic"/>
              </a:rPr>
              <a:t>d</a:t>
            </a:r>
            <a:r>
              <a:rPr b="0" lang="en-US" sz="2400" spc="-1" strike="noStrike">
                <a:solidFill>
                  <a:schemeClr val="dk2"/>
                </a:solidFill>
                <a:latin typeface="Century Gothic"/>
              </a:rPr>
              <a:t> </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Use each key letter in turn.</a:t>
            </a:r>
            <a:endParaRPr b="0" lang="en-US" sz="2400" spc="-1" strike="noStrike">
              <a:solidFill>
                <a:schemeClr val="dk2"/>
              </a:solidFill>
              <a:latin typeface="Century Gothic"/>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Repeat from k</a:t>
            </a:r>
            <a:r>
              <a:rPr b="0" lang="en-US" sz="2400" spc="-1" strike="noStrike" baseline="-25000">
                <a:solidFill>
                  <a:schemeClr val="dk2"/>
                </a:solidFill>
                <a:latin typeface="Century Gothic"/>
              </a:rPr>
              <a:t>1</a:t>
            </a:r>
            <a:r>
              <a:rPr b="0" lang="en-US" sz="2400" spc="-1" strike="noStrike">
                <a:solidFill>
                  <a:schemeClr val="dk2"/>
                </a:solidFill>
                <a:latin typeface="Century Gothic"/>
              </a:rPr>
              <a:t> after d letters.</a:t>
            </a:r>
            <a:endParaRPr b="0" lang="en-US" sz="2400" spc="-1" strike="noStrike">
              <a:solidFill>
                <a:schemeClr val="dk2"/>
              </a:solidFill>
              <a:latin typeface="Century Gothic"/>
            </a:endParaRPr>
          </a:p>
        </p:txBody>
      </p:sp>
    </p:spTree>
  </p:cSld>
  <mc:AlternateContent>
    <mc:Choice Requires="p14">
      <p:transition spd="slow" p14:dur="2000"/>
    </mc:Choice>
    <mc:Fallback>
      <p:transition spd="slow"/>
    </mc:Fallback>
  </mc:AlternateContent>
</p:sld>
</file>

<file path=ppt/theme/_rels/theme1.xml.rels><?xml version="1.0" encoding="UTF-8"?>
<Relationships xmlns="http://schemas.openxmlformats.org/package/2006/relationships"><Relationship Id="rId1" Type="http://schemas.openxmlformats.org/officeDocument/2006/relationships/image" Target="../media/image1.jpeg"/>
</Relationships>
</file>

<file path=ppt/theme/_rels/theme2.xml.rels><?xml version="1.0" encoding="UTF-8"?>
<Relationships xmlns="http://schemas.openxmlformats.org/package/2006/relationships"><Relationship Id="rId1" Type="http://schemas.openxmlformats.org/officeDocument/2006/relationships/image" Target="../media/image1.jpeg"/>
</Relationships>
</file>

<file path=ppt/theme/_rels/theme3.xml.rels><?xml version="1.0" encoding="UTF-8"?>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xmlns:r="http://schemas.openxmlformats.org/officeDocument/2006/relationships"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20000"/>
                <a:lumMod val="98000"/>
              </a:schemeClr>
            </a:gs>
            <a:gs pos="40000">
              <a:schemeClr val="phClr">
                <a:tint val="30000"/>
                <a:lumMod val="84000"/>
              </a:schemeClr>
            </a:gs>
            <a:gs pos="100000">
              <a:schemeClr val="phClr">
                <a:tint val="100000"/>
                <a:lumMod val="100000"/>
              </a:schemeClr>
            </a:gs>
          </a:gsLst>
          <a:lin ang="5040000" scaled="1"/>
          <a:tileRect l="0" t="0" r="0" b="0"/>
        </a:gradFill>
        <a:gradFill>
          <a:gsLst>
            <a:gs pos="0">
              <a:schemeClr val="phClr"/>
            </a:gs>
            <a:gs pos="100000">
              <a:schemeClr val="phClr">
                <a:shade val="75000"/>
                <a:lumMod val="90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shade val="94000"/>
                <a:lumMod val="96000"/>
              </a:schemeClr>
            </a:gs>
            <a:gs pos="62000">
              <a:schemeClr val="phClr">
                <a:tint val="92000"/>
                <a:shade val="66000"/>
                <a:lumMod val="80000"/>
              </a:schemeClr>
            </a:gs>
            <a:gs pos="100000">
              <a:schemeClr val="phClr">
                <a:tint val="89000"/>
                <a:shade val="62000"/>
                <a:lumMod val="72000"/>
              </a:schemeClr>
            </a:gs>
          </a:gsLst>
          <a:lin ang="5400000" scaled="0"/>
          <a:tileRect l="0" t="0" r="0" b="0"/>
        </a:gradFill>
        <a:blipFill rotWithShape="1">
          <a:blip r:embed="rId1"/>
          <a:srcRect l="0" t="0" r="0" b="0"/>
          <a:tile tx="0" ty="0" sx="100000" sy="100000" flip="none" algn="tl"/>
        </a:blipFill>
      </a:bgFillStyleLst>
    </a:fmtScheme>
  </a:themeElements>
</a:theme>
</file>

<file path=ppt/theme/theme2.xml><?xml version="1.0" encoding="utf-8"?>
<a:theme xmlns:a="http://schemas.openxmlformats.org/drawingml/2006/main" xmlns:r="http://schemas.openxmlformats.org/officeDocument/2006/relationships"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20000"/>
                <a:lumMod val="98000"/>
              </a:schemeClr>
            </a:gs>
            <a:gs pos="40000">
              <a:schemeClr val="phClr">
                <a:tint val="30000"/>
                <a:lumMod val="84000"/>
              </a:schemeClr>
            </a:gs>
            <a:gs pos="100000">
              <a:schemeClr val="phClr">
                <a:tint val="100000"/>
                <a:lumMod val="100000"/>
              </a:schemeClr>
            </a:gs>
          </a:gsLst>
          <a:lin ang="5040000" scaled="1"/>
          <a:tileRect l="0" t="0" r="0" b="0"/>
        </a:gradFill>
        <a:gradFill>
          <a:gsLst>
            <a:gs pos="0">
              <a:schemeClr val="phClr"/>
            </a:gs>
            <a:gs pos="100000">
              <a:schemeClr val="phClr">
                <a:shade val="75000"/>
                <a:lumMod val="90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shade val="94000"/>
                <a:lumMod val="96000"/>
              </a:schemeClr>
            </a:gs>
            <a:gs pos="62000">
              <a:schemeClr val="phClr">
                <a:tint val="92000"/>
                <a:shade val="66000"/>
                <a:lumMod val="80000"/>
              </a:schemeClr>
            </a:gs>
            <a:gs pos="100000">
              <a:schemeClr val="phClr">
                <a:tint val="89000"/>
                <a:shade val="62000"/>
                <a:lumMod val="72000"/>
              </a:schemeClr>
            </a:gs>
          </a:gsLst>
          <a:lin ang="5400000" scaled="0"/>
          <a:tileRect l="0" t="0" r="0" b="0"/>
        </a:gradFill>
        <a:blipFill rotWithShape="1">
          <a:blip r:embed="rId1"/>
          <a:srcRect l="0" t="0" r="0" b="0"/>
          <a:tile tx="0" ty="0" sx="100000" sy="100000" flip="none" algn="tl"/>
        </a:blipFill>
      </a:bgFillStyleLst>
    </a:fmtScheme>
  </a:themeElements>
</a:theme>
</file>

<file path=ppt/theme/theme3.xml><?xml version="1.0" encoding="utf-8"?>
<a:theme xmlns:a="http://schemas.openxmlformats.org/drawingml/2006/main" xmlns:r="http://schemas.openxmlformats.org/officeDocument/2006/relationships"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20000"/>
                <a:lumMod val="98000"/>
              </a:schemeClr>
            </a:gs>
            <a:gs pos="40000">
              <a:schemeClr val="phClr">
                <a:tint val="30000"/>
                <a:lumMod val="84000"/>
              </a:schemeClr>
            </a:gs>
            <a:gs pos="100000">
              <a:schemeClr val="phClr">
                <a:tint val="100000"/>
                <a:lumMod val="100000"/>
              </a:schemeClr>
            </a:gs>
          </a:gsLst>
          <a:lin ang="5040000" scaled="1"/>
          <a:tileRect l="0" t="0" r="0" b="0"/>
        </a:gradFill>
        <a:gradFill>
          <a:gsLst>
            <a:gs pos="0">
              <a:schemeClr val="phClr"/>
            </a:gs>
            <a:gs pos="100000">
              <a:schemeClr val="phClr">
                <a:shade val="75000"/>
                <a:lumMod val="90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shade val="94000"/>
                <a:lumMod val="96000"/>
              </a:schemeClr>
            </a:gs>
            <a:gs pos="62000">
              <a:schemeClr val="phClr">
                <a:tint val="92000"/>
                <a:shade val="66000"/>
                <a:lumMod val="80000"/>
              </a:schemeClr>
            </a:gs>
            <a:gs pos="100000">
              <a:schemeClr val="phClr">
                <a:tint val="89000"/>
                <a:shade val="62000"/>
                <a:lumMod val="72000"/>
              </a:schemeClr>
            </a:gs>
          </a:gsLst>
          <a:lin ang="5400000" scaled="0"/>
          <a:tileRect l="0" t="0" r="0" b="0"/>
        </a:gradFill>
        <a:blipFill rotWithShape="1">
          <a:blip r:embed="rId1"/>
          <a:srcRect l="0" t="0" r="0" b="0"/>
          <a:tile tx="0" ty="0" sx="100000" sy="100000" flip="none" algn="tl"/>
        </a:blip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Austin</Template>
  <TotalTime>2048</TotalTime>
  <Application>LibreOffice/7.6.2.1$Linux_X86_64 LibreOffice_project/60$Build-1</Application>
  <AppVersion>15.0000</AppVersion>
  <Words>2242</Words>
  <Paragraphs>454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2013-09-02T06:10:05Z</dcterms:created>
  <dc:creator>DR.FASIL</dc:creator>
  <dc:description/>
  <dc:language>en-US</dc:language>
  <cp:lastModifiedBy/>
  <cp:lastPrinted>2013-10-01T06:58:30Z</cp:lastPrinted>
  <dcterms:modified xsi:type="dcterms:W3CDTF">2023-11-26T15:06:57Z</dcterms:modified>
  <cp:revision>110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7</vt:i4>
  </property>
  <property fmtid="{D5CDD505-2E9C-101B-9397-08002B2CF9AE}" pid="3" name="PresentationFormat">
    <vt:lpwstr>On-screen Show (4:3)</vt:lpwstr>
  </property>
  <property fmtid="{D5CDD505-2E9C-101B-9397-08002B2CF9AE}" pid="4" name="Slides">
    <vt:i4>31</vt:i4>
  </property>
</Properties>
</file>