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1" r:id="rId6"/>
    <p:sldId id="258" r:id="rId7"/>
    <p:sldId id="265" r:id="rId8"/>
    <p:sldId id="266" r:id="rId9"/>
    <p:sldId id="259" r:id="rId10"/>
    <p:sldId id="267" r:id="rId11"/>
    <p:sldId id="262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0160-18EB-4C72-B2B7-D224394FAD87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D6EC29B-AB1A-4643-9E0C-7641482F42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0160-18EB-4C72-B2B7-D224394FAD87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29B-AB1A-4643-9E0C-7641482F4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0160-18EB-4C72-B2B7-D224394FAD87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29B-AB1A-4643-9E0C-7641482F4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0160-18EB-4C72-B2B7-D224394FAD87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29B-AB1A-4643-9E0C-7641482F42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0160-18EB-4C72-B2B7-D224394FAD87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D6EC29B-AB1A-4643-9E0C-7641482F4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0160-18EB-4C72-B2B7-D224394FAD87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29B-AB1A-4643-9E0C-7641482F42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0160-18EB-4C72-B2B7-D224394FAD87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29B-AB1A-4643-9E0C-7641482F42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0160-18EB-4C72-B2B7-D224394FAD87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29B-AB1A-4643-9E0C-7641482F4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0160-18EB-4C72-B2B7-D224394FAD87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29B-AB1A-4643-9E0C-7641482F4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0160-18EB-4C72-B2B7-D224394FAD87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29B-AB1A-4643-9E0C-7641482F42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0160-18EB-4C72-B2B7-D224394FAD87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D6EC29B-AB1A-4643-9E0C-7641482F42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2C0160-18EB-4C72-B2B7-D224394FAD87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D6EC29B-AB1A-4643-9E0C-7641482F4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Komal Zafar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286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Procrastination: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 Student Worst Enemy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57200"/>
            <a:ext cx="8305800" cy="586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Recognize self-defeating problems/ self criticism , comparing yourself to others , perfectionism.</a:t>
            </a: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Identify your own goals</a:t>
            </a: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Discipline yourself to use time wisely</a:t>
            </a: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Study in small blocks instead of long time periods </a:t>
            </a: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Motivate yourself to study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57200"/>
            <a:ext cx="8153400" cy="579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Modify your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 Insight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Procrastination is reinforcing. Every time you delay, it reinforces your negative attitude toward that task. Every time you put off something you dislike, 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Strengthen the habit of not doing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Practice avoidance instead of participation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What is procrastination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Procrastination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about delaying.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Delaying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may be about not having the skill to do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Types of procrastination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Perfectionist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Reluctant to start or finish a task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perfectionist pays too much attention to detail, and you would think a perfectionist does not procrastinate, but that’s not true because a perfectionist pays so much attention to detail that they often can’t finish a project.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Dreamer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doesn’t pay enough attention to detail so they can have all kinds of great ideas of what they want to do, but they hate dealing with all of those annoying details.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Worrier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are afraid of things going wrong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Defier</a:t>
            </a:r>
          </a:p>
          <a:p>
            <a:pPr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are aggressive and argumentative to others suggestions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Overdoer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overdoer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says ‘Yes’ to too much because they are unable or unwilling to make choices and establish priorities.</a:t>
            </a:r>
          </a:p>
          <a:p>
            <a:r>
              <a:rPr lang="en-US" sz="2800" dirty="0" smtClean="0"/>
              <a:t>They have difficulty making decisions and are prime candidate for burnout.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Always working at something and often making extra work for yourself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Why do students procrastinate?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 inability to prioritise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Difficulty in concentrating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Fear and anxiety 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Negative beliefs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Procrastination is a Learned Habit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7630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Negative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Cycle of Procrastination: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Sit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down to begin assignment/exam study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        Negative thoughts and feeling e.g.                              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worry about failure, perfectionism Feelings of increased pressure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 anxiety as time runs short 					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                     Feel urge to avoid uncomfortable feelings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and delay starting on studies        Avoiding work and engaging in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procrastination activities feels rewarding 				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6629400" y="23622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7543800" y="41148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172200" y="5791200"/>
            <a:ext cx="1905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1714500" y="47625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1485900" y="26289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Disadvantages  of Procrastination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time to do work when you finally get around to it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Adverse effect on friends and family if you are pre-occupied with study </a:t>
            </a:r>
          </a:p>
          <a:p>
            <a:pPr lvl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miss deadlines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lose marks 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Advantages of procrastination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have time to do other pleasurable things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enjoy yourself; you can rest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can prioritise other tasks: work or family/friends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How to Overcome Procrastination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C:\Users\Dell\Desktop\images.jp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1219200"/>
            <a:ext cx="86868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255</TotalTime>
  <Words>352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Procrastination: A Student Worst Enemy </vt:lpstr>
      <vt:lpstr>What is procrastination</vt:lpstr>
      <vt:lpstr>Types of procrastination</vt:lpstr>
      <vt:lpstr>Slide 4</vt:lpstr>
      <vt:lpstr>Why do students procrastinate? </vt:lpstr>
      <vt:lpstr>Procrastination is a Learned Habit</vt:lpstr>
      <vt:lpstr>Disadvantages  of Procrastination</vt:lpstr>
      <vt:lpstr>Advantages of procrastination  </vt:lpstr>
      <vt:lpstr>How to Overcome Procrastination 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Procrastination </dc:title>
  <dc:creator>Dell</dc:creator>
  <cp:lastModifiedBy>dell</cp:lastModifiedBy>
  <cp:revision>37</cp:revision>
  <dcterms:created xsi:type="dcterms:W3CDTF">2015-06-09T21:24:54Z</dcterms:created>
  <dcterms:modified xsi:type="dcterms:W3CDTF">2024-03-14T03:44:45Z</dcterms:modified>
</cp:coreProperties>
</file>