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8" r:id="rId5"/>
    <p:sldId id="258" r:id="rId6"/>
    <p:sldId id="260" r:id="rId7"/>
    <p:sldId id="261" r:id="rId8"/>
    <p:sldId id="262" r:id="rId9"/>
    <p:sldId id="263" r:id="rId10"/>
    <p:sldId id="264" r:id="rId11"/>
    <p:sldId id="265" r:id="rId12"/>
    <p:sldId id="266" r:id="rId13"/>
    <p:sldId id="267"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FFCA833-C16F-4DCE-96C8-A32094AF8EFA}"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2CF0D2-441C-4F5B-969C-70D261F6917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FCA833-C16F-4DCE-96C8-A32094AF8EFA}"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2CF0D2-441C-4F5B-969C-70D261F6917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FCA833-C16F-4DCE-96C8-A32094AF8EFA}"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2CF0D2-441C-4F5B-969C-70D261F6917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FFCA833-C16F-4DCE-96C8-A32094AF8EFA}"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2CF0D2-441C-4F5B-969C-70D261F6917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FFCA833-C16F-4DCE-96C8-A32094AF8EFA}" type="datetimeFigureOut">
              <a:rPr lang="en-US" smtClean="0"/>
              <a:pPr/>
              <a:t>4/1/2024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2CF0D2-441C-4F5B-969C-70D261F6917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FFCA833-C16F-4DCE-96C8-A32094AF8EFA}"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2CF0D2-441C-4F5B-969C-70D261F6917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FFCA833-C16F-4DCE-96C8-A32094AF8EFA}" type="datetimeFigureOut">
              <a:rPr lang="en-US" smtClean="0"/>
              <a:pPr/>
              <a:t>4/1/2024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2CF0D2-441C-4F5B-969C-70D261F6917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FFCA833-C16F-4DCE-96C8-A32094AF8EFA}" type="datetimeFigureOut">
              <a:rPr lang="en-US" smtClean="0"/>
              <a:pPr/>
              <a:t>4/1/2024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2CF0D2-441C-4F5B-969C-70D261F6917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FCA833-C16F-4DCE-96C8-A32094AF8EFA}" type="datetimeFigureOut">
              <a:rPr lang="en-US" smtClean="0"/>
              <a:pPr/>
              <a:t>4/1/2024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2CF0D2-441C-4F5B-969C-70D261F6917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FCA833-C16F-4DCE-96C8-A32094AF8EFA}"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2CF0D2-441C-4F5B-969C-70D261F6917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FFCA833-C16F-4DCE-96C8-A32094AF8EFA}" type="datetimeFigureOut">
              <a:rPr lang="en-US" smtClean="0"/>
              <a:pPr/>
              <a:t>4/1/2024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2CF0D2-441C-4F5B-969C-70D261F6917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FFCA833-C16F-4DCE-96C8-A32094AF8EFA}" type="datetimeFigureOut">
              <a:rPr lang="en-US" smtClean="0"/>
              <a:pPr/>
              <a:t>4/1/2024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2CF0D2-441C-4F5B-969C-70D261F6917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667000"/>
            <a:ext cx="7772400" cy="1470025"/>
          </a:xfrm>
        </p:spPr>
        <p:txBody>
          <a:bodyPr/>
          <a:lstStyle/>
          <a:p>
            <a:r>
              <a:rPr lang="en-US" b="1" dirty="0" smtClean="0"/>
              <a:t>Stress </a:t>
            </a:r>
            <a:endParaRPr lang="en-US"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Episodic acute </a:t>
            </a:r>
            <a:r>
              <a:rPr lang="en-US" b="1" dirty="0" smtClean="0"/>
              <a:t>stress</a:t>
            </a:r>
            <a:endParaRPr lang="en-US" b="1" dirty="0"/>
          </a:p>
        </p:txBody>
      </p:sp>
      <p:sp>
        <p:nvSpPr>
          <p:cNvPr id="3" name="Content Placeholder 2"/>
          <p:cNvSpPr>
            <a:spLocks noGrp="1"/>
          </p:cNvSpPr>
          <p:nvPr>
            <p:ph idx="1"/>
          </p:nvPr>
        </p:nvSpPr>
        <p:spPr/>
        <p:txBody>
          <a:bodyPr/>
          <a:lstStyle/>
          <a:p>
            <a:r>
              <a:rPr lang="en-US" dirty="0" smtClean="0"/>
              <a:t>When acute stress happens frequently, it’s called </a:t>
            </a:r>
            <a:r>
              <a:rPr lang="en-US" dirty="0"/>
              <a:t>Episodic acute stress.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Chronic stress</a:t>
            </a:r>
            <a:endParaRPr lang="en-US" b="1" dirty="0"/>
          </a:p>
        </p:txBody>
      </p:sp>
      <p:sp>
        <p:nvSpPr>
          <p:cNvPr id="3" name="Content Placeholder 2"/>
          <p:cNvSpPr>
            <a:spLocks noGrp="1"/>
          </p:cNvSpPr>
          <p:nvPr>
            <p:ph idx="1"/>
          </p:nvPr>
        </p:nvSpPr>
        <p:spPr/>
        <p:txBody>
          <a:bodyPr/>
          <a:lstStyle/>
          <a:p>
            <a:r>
              <a:rPr lang="en-US" dirty="0" smtClean="0"/>
              <a:t>Chronic stress is stress that seems never-ending, like the stress of a bad marriage or an extremely challenging job; chronic stress can also stem from traumatic experiences and childhood trauma.</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Coping </a:t>
            </a:r>
            <a:r>
              <a:rPr lang="en-US" b="1" dirty="0"/>
              <a:t>With Stress</a:t>
            </a: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Learn to recognize the signs of burnout.</a:t>
            </a:r>
            <a:r>
              <a:rPr lang="en-US" dirty="0"/>
              <a:t> High levels of stress may place you at a high risk of burnout. Burnout can leave you feeling exhausted and apathetic about your </a:t>
            </a:r>
            <a:r>
              <a:rPr lang="en-US" dirty="0" smtClean="0"/>
              <a:t>job.</a:t>
            </a:r>
            <a:r>
              <a:rPr lang="en-US" baseline="30000" dirty="0"/>
              <a:t> </a:t>
            </a:r>
            <a:r>
              <a:rPr lang="en-US" dirty="0" smtClean="0"/>
              <a:t>When </a:t>
            </a:r>
            <a:r>
              <a:rPr lang="en-US" dirty="0"/>
              <a:t>you start to feel symptoms of emotional exhaustion, it's a sign that you need to find a way to get a handle on your stress.</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638800"/>
          </a:xfrm>
        </p:spPr>
        <p:txBody>
          <a:bodyPr>
            <a:normAutofit fontScale="92500" lnSpcReduction="10000"/>
          </a:bodyPr>
          <a:lstStyle/>
          <a:p>
            <a:r>
              <a:rPr lang="en-US" b="1" dirty="0"/>
              <a:t>Try to get regular </a:t>
            </a:r>
            <a:r>
              <a:rPr lang="en-US" b="1" dirty="0" smtClean="0"/>
              <a:t>exercise. </a:t>
            </a:r>
          </a:p>
          <a:p>
            <a:r>
              <a:rPr lang="en-US" b="1" dirty="0" smtClean="0"/>
              <a:t>Take care of yourself.</a:t>
            </a:r>
            <a:r>
              <a:rPr lang="en-US" dirty="0" smtClean="0"/>
              <a:t> Incorporating regular self-care activities into your daily life is essential to stress management. Learn how to take care of your mind, body, and spirit and discover how to equip yourself to live your best life.</a:t>
            </a:r>
          </a:p>
          <a:p>
            <a:r>
              <a:rPr lang="en-US" b="1" dirty="0" smtClean="0"/>
              <a:t>Practice mindfulness in your life.</a:t>
            </a:r>
            <a:r>
              <a:rPr lang="en-US" dirty="0" smtClean="0"/>
              <a:t> Mindfulness isn't just something you practice for 10 minutes each day. It can also be a way of life. Discover how to live more mindfully throughout your day so you can become more awake and conscious throughout your life.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Pressure turns into stress when you feel unable to cope. People have different ways of reacting to stress, so a situation that feels stressful to one person may in fact be motivating to another. </a:t>
            </a:r>
          </a:p>
          <a:p>
            <a:r>
              <a:rPr lang="en-US" dirty="0" smtClean="0"/>
              <a:t>Stress can affect how you feel, how you think, how you behave and how your body works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fontScale="90000"/>
          </a:bodyPr>
          <a:lstStyle/>
          <a:p>
            <a:r>
              <a:rPr lang="en-US" dirty="0" smtClean="0"/>
              <a:t/>
            </a:r>
            <a:br>
              <a:rPr lang="en-US" dirty="0" smtClean="0"/>
            </a:br>
            <a:r>
              <a:rPr lang="en-US" b="1" dirty="0" smtClean="0"/>
              <a:t>Signs </a:t>
            </a:r>
            <a:r>
              <a:rPr lang="en-US" b="1" dirty="0"/>
              <a:t>of Stress</a:t>
            </a:r>
            <a:r>
              <a:rPr lang="en-US" dirty="0"/>
              <a:t/>
            </a:r>
            <a:br>
              <a:rPr lang="en-US" dirty="0"/>
            </a:br>
            <a:endParaRPr lang="en-US" dirty="0"/>
          </a:p>
        </p:txBody>
      </p:sp>
      <p:sp>
        <p:nvSpPr>
          <p:cNvPr id="3" name="Content Placeholder 2"/>
          <p:cNvSpPr>
            <a:spLocks noGrp="1"/>
          </p:cNvSpPr>
          <p:nvPr>
            <p:ph idx="1"/>
          </p:nvPr>
        </p:nvSpPr>
        <p:spPr>
          <a:xfrm>
            <a:off x="228600" y="1219200"/>
            <a:ext cx="8610600" cy="5638800"/>
          </a:xfrm>
        </p:spPr>
        <p:txBody>
          <a:bodyPr>
            <a:normAutofit fontScale="77500" lnSpcReduction="20000"/>
          </a:bodyPr>
          <a:lstStyle/>
          <a:p>
            <a:r>
              <a:rPr lang="en-US" dirty="0" smtClean="0"/>
              <a:t>Changes in mood</a:t>
            </a:r>
          </a:p>
          <a:p>
            <a:r>
              <a:rPr lang="en-US" dirty="0" smtClean="0"/>
              <a:t>Clammy or sweaty palms</a:t>
            </a:r>
          </a:p>
          <a:p>
            <a:r>
              <a:rPr lang="en-US" dirty="0" smtClean="0"/>
              <a:t>Diarrhea</a:t>
            </a:r>
          </a:p>
          <a:p>
            <a:r>
              <a:rPr lang="en-US" dirty="0" smtClean="0"/>
              <a:t>Difficulty sleeping</a:t>
            </a:r>
          </a:p>
          <a:p>
            <a:r>
              <a:rPr lang="en-US" dirty="0" smtClean="0"/>
              <a:t>Digestive problems</a:t>
            </a:r>
          </a:p>
          <a:p>
            <a:r>
              <a:rPr lang="en-US" dirty="0" smtClean="0"/>
              <a:t>Dizziness</a:t>
            </a:r>
          </a:p>
          <a:p>
            <a:r>
              <a:rPr lang="en-US" dirty="0" smtClean="0"/>
              <a:t>Feeling anxious</a:t>
            </a:r>
          </a:p>
          <a:p>
            <a:r>
              <a:rPr lang="en-US" dirty="0" smtClean="0"/>
              <a:t>Grinding teeth</a:t>
            </a:r>
          </a:p>
          <a:p>
            <a:r>
              <a:rPr lang="en-US" dirty="0" smtClean="0"/>
              <a:t>Headaches</a:t>
            </a:r>
          </a:p>
          <a:p>
            <a:r>
              <a:rPr lang="en-US" dirty="0" smtClean="0"/>
              <a:t>Low energy</a:t>
            </a:r>
          </a:p>
          <a:p>
            <a:r>
              <a:rPr lang="en-US" dirty="0" smtClean="0"/>
              <a:t>Muscle tension, especially in the neck and shoulders</a:t>
            </a:r>
          </a:p>
          <a:p>
            <a:r>
              <a:rPr lang="en-US" dirty="0" smtClean="0"/>
              <a:t>Physical aches and pains</a:t>
            </a:r>
          </a:p>
          <a:p>
            <a:r>
              <a:rPr lang="en-US" dirty="0" smtClean="0"/>
              <a:t>Racing heartbeat</a:t>
            </a:r>
          </a:p>
          <a:p>
            <a:r>
              <a:rPr lang="en-US" dirty="0" smtClean="0"/>
              <a:t>Trembling</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re-Anxiety-and-Stress-the-Same-Thing-supporting-image.jpg"/>
          <p:cNvPicPr>
            <a:picLocks noGrp="1" noChangeAspect="1"/>
          </p:cNvPicPr>
          <p:nvPr>
            <p:ph idx="1"/>
          </p:nvPr>
        </p:nvPicPr>
        <p:blipFill>
          <a:blip r:embed="rId2"/>
          <a:srcRect l="549" b="7558"/>
          <a:stretch>
            <a:fillRect/>
          </a:stretch>
        </p:blipFill>
        <p:spPr>
          <a:xfrm>
            <a:off x="0" y="0"/>
            <a:ext cx="9144000" cy="6858000"/>
          </a:xfr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Identifying </a:t>
            </a:r>
            <a:r>
              <a:rPr lang="en-US" b="1" dirty="0"/>
              <a:t>Stress</a:t>
            </a:r>
            <a:r>
              <a:rPr lang="en-US" dirty="0"/>
              <a:t/>
            </a:r>
            <a:br>
              <a:rPr lang="en-US" dirty="0"/>
            </a:br>
            <a:endParaRPr lang="en-US" dirty="0"/>
          </a:p>
        </p:txBody>
      </p:sp>
      <p:sp>
        <p:nvSpPr>
          <p:cNvPr id="3" name="Content Placeholder 2"/>
          <p:cNvSpPr>
            <a:spLocks noGrp="1"/>
          </p:cNvSpPr>
          <p:nvPr>
            <p:ph idx="1"/>
          </p:nvPr>
        </p:nvSpPr>
        <p:spPr>
          <a:xfrm>
            <a:off x="228600" y="1600200"/>
            <a:ext cx="8610600" cy="4953000"/>
          </a:xfrm>
        </p:spPr>
        <p:txBody>
          <a:bodyPr>
            <a:normAutofit lnSpcReduction="10000"/>
          </a:bodyPr>
          <a:lstStyle/>
          <a:p>
            <a:r>
              <a:rPr lang="en-US" dirty="0"/>
              <a:t>It often contributes to irritability, fear, overwork, and frustration. You may feel physically exhausted, worn </a:t>
            </a:r>
            <a:r>
              <a:rPr lang="en-US" dirty="0" smtClean="0"/>
              <a:t>out/tired, </a:t>
            </a:r>
            <a:r>
              <a:rPr lang="en-US" dirty="0"/>
              <a:t>and unable to cope</a:t>
            </a:r>
            <a:r>
              <a:rPr lang="en-US" dirty="0" smtClean="0"/>
              <a:t>.</a:t>
            </a:r>
          </a:p>
          <a:p>
            <a:r>
              <a:rPr lang="en-US" dirty="0"/>
              <a:t>Stress is not always easy to recognize, but there are some ways to identify some signs that you might be experiencing too </a:t>
            </a:r>
            <a:r>
              <a:rPr lang="en-US" dirty="0" smtClean="0"/>
              <a:t>much pressure</a:t>
            </a:r>
            <a:r>
              <a:rPr lang="en-US" dirty="0"/>
              <a:t>. Sometimes stress can come from an obvious source, but sometimes even small daily stresses from work, school, family, and friends can take a toll on your mind and body.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85800"/>
            <a:ext cx="8534400" cy="5867400"/>
          </a:xfrm>
        </p:spPr>
        <p:txBody>
          <a:bodyPr>
            <a:normAutofit/>
          </a:bodyPr>
          <a:lstStyle/>
          <a:p>
            <a:pPr fontAlgn="base"/>
            <a:r>
              <a:rPr lang="en-US" b="1" dirty="0"/>
              <a:t>Psychological signs</a:t>
            </a:r>
            <a:r>
              <a:rPr lang="en-US" dirty="0"/>
              <a:t> such as difficulty concentrating, worrying, anxiety, and trouble </a:t>
            </a:r>
            <a:r>
              <a:rPr lang="en-US" dirty="0" smtClean="0"/>
              <a:t>remembering.</a:t>
            </a:r>
            <a:endParaRPr lang="en-US" dirty="0"/>
          </a:p>
          <a:p>
            <a:pPr fontAlgn="base"/>
            <a:r>
              <a:rPr lang="en-US" b="1" dirty="0"/>
              <a:t>Emotional signs </a:t>
            </a:r>
            <a:r>
              <a:rPr lang="en-US" dirty="0"/>
              <a:t>such as being angry, irritated, moody, or </a:t>
            </a:r>
            <a:r>
              <a:rPr lang="en-US" dirty="0" smtClean="0"/>
              <a:t>frustrated.</a:t>
            </a:r>
            <a:endParaRPr lang="en-US" dirty="0"/>
          </a:p>
          <a:p>
            <a:pPr fontAlgn="base"/>
            <a:r>
              <a:rPr lang="en-US" b="1" dirty="0"/>
              <a:t>Physical signs </a:t>
            </a:r>
            <a:r>
              <a:rPr lang="en-US" dirty="0"/>
              <a:t>such as high blood pressure, changes in weight, frequent colds or </a:t>
            </a:r>
            <a:r>
              <a:rPr lang="en-US" dirty="0" smtClean="0"/>
              <a:t>infections.</a:t>
            </a:r>
            <a:endParaRPr lang="en-US" dirty="0"/>
          </a:p>
          <a:p>
            <a:pPr fontAlgn="base"/>
            <a:r>
              <a:rPr lang="en-US" b="1" dirty="0"/>
              <a:t>Behavioral signs </a:t>
            </a:r>
            <a:r>
              <a:rPr lang="en-US" dirty="0"/>
              <a:t>such as poor self-care, not having time for the things you enjoy, or relying on </a:t>
            </a:r>
            <a:r>
              <a:rPr lang="en-US" dirty="0" smtClean="0"/>
              <a:t>drugs </a:t>
            </a:r>
            <a:r>
              <a:rPr lang="en-US" dirty="0"/>
              <a:t>to </a:t>
            </a:r>
            <a:r>
              <a:rPr lang="en-US" dirty="0" smtClean="0"/>
              <a:t>cope.</a:t>
            </a:r>
            <a:endParaRPr lang="en-US" dirty="0"/>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Causes </a:t>
            </a:r>
            <a:r>
              <a:rPr lang="en-US" b="1" dirty="0"/>
              <a:t>of Stress</a:t>
            </a:r>
            <a:r>
              <a:rPr lang="en-US" dirty="0"/>
              <a:t/>
            </a:r>
            <a:br>
              <a:rPr lang="en-US" dirty="0"/>
            </a:br>
            <a:endParaRPr lang="en-US" dirty="0"/>
          </a:p>
        </p:txBody>
      </p:sp>
      <p:sp>
        <p:nvSpPr>
          <p:cNvPr id="3" name="Content Placeholder 2"/>
          <p:cNvSpPr>
            <a:spLocks noGrp="1"/>
          </p:cNvSpPr>
          <p:nvPr>
            <p:ph idx="1"/>
          </p:nvPr>
        </p:nvSpPr>
        <p:spPr>
          <a:xfrm>
            <a:off x="457200" y="1600200"/>
            <a:ext cx="8229600" cy="4800600"/>
          </a:xfrm>
        </p:spPr>
        <p:txBody>
          <a:bodyPr/>
          <a:lstStyle/>
          <a:p>
            <a:r>
              <a:rPr lang="en-US" dirty="0"/>
              <a:t>There are many different things in life that can cause stress. Some of the main sources of stress </a:t>
            </a:r>
            <a:r>
              <a:rPr lang="en-US" dirty="0" smtClean="0"/>
              <a:t>include</a:t>
            </a:r>
          </a:p>
          <a:p>
            <a:r>
              <a:rPr lang="en-US" dirty="0" smtClean="0"/>
              <a:t> Work</a:t>
            </a:r>
            <a:r>
              <a:rPr lang="en-US" dirty="0"/>
              <a:t>, </a:t>
            </a:r>
            <a:endParaRPr lang="en-US" dirty="0" smtClean="0"/>
          </a:p>
          <a:p>
            <a:r>
              <a:rPr lang="en-US" dirty="0"/>
              <a:t>F</a:t>
            </a:r>
            <a:r>
              <a:rPr lang="en-US" dirty="0" smtClean="0"/>
              <a:t>inances</a:t>
            </a:r>
            <a:r>
              <a:rPr lang="en-US" dirty="0"/>
              <a:t>, </a:t>
            </a:r>
            <a:endParaRPr lang="en-US" dirty="0" smtClean="0"/>
          </a:p>
          <a:p>
            <a:r>
              <a:rPr lang="en-US" dirty="0"/>
              <a:t>R</a:t>
            </a:r>
            <a:r>
              <a:rPr lang="en-US" dirty="0" smtClean="0"/>
              <a:t>elationships difficulties </a:t>
            </a:r>
          </a:p>
          <a:p>
            <a:r>
              <a:rPr lang="en-US" dirty="0"/>
              <a:t>P</a:t>
            </a:r>
            <a:r>
              <a:rPr lang="en-US" dirty="0" smtClean="0"/>
              <a:t>arenting</a:t>
            </a:r>
            <a:r>
              <a:rPr lang="en-US" dirty="0"/>
              <a:t>, and day-to-day inconveniences.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Internal Causes </a:t>
            </a:r>
            <a:endParaRPr lang="en-US" b="1" dirty="0"/>
          </a:p>
        </p:txBody>
      </p:sp>
      <p:sp>
        <p:nvSpPr>
          <p:cNvPr id="3" name="Content Placeholder 2"/>
          <p:cNvSpPr>
            <a:spLocks noGrp="1"/>
          </p:cNvSpPr>
          <p:nvPr>
            <p:ph idx="1"/>
          </p:nvPr>
        </p:nvSpPr>
        <p:spPr/>
        <p:txBody>
          <a:bodyPr/>
          <a:lstStyle/>
          <a:p>
            <a:r>
              <a:rPr lang="en-US" dirty="0" smtClean="0"/>
              <a:t>Chronic worry </a:t>
            </a:r>
          </a:p>
          <a:p>
            <a:r>
              <a:rPr lang="en-US" dirty="0" smtClean="0"/>
              <a:t>Negative self-talk</a:t>
            </a:r>
          </a:p>
          <a:p>
            <a:r>
              <a:rPr lang="en-US" dirty="0" smtClean="0"/>
              <a:t>Unrealistic expectations </a:t>
            </a:r>
          </a:p>
          <a:p>
            <a:r>
              <a:rPr lang="en-US" dirty="0" smtClean="0"/>
              <a:t>All or nothing attitude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Types </a:t>
            </a:r>
            <a:r>
              <a:rPr lang="en-US" b="1" dirty="0"/>
              <a:t>of Stress</a:t>
            </a:r>
            <a:r>
              <a:rPr lang="en-US" dirty="0"/>
              <a:t/>
            </a:r>
            <a:br>
              <a:rPr lang="en-US" dirty="0"/>
            </a:br>
            <a:endParaRPr lang="en-US" dirty="0"/>
          </a:p>
        </p:txBody>
      </p:sp>
      <p:sp>
        <p:nvSpPr>
          <p:cNvPr id="3" name="Content Placeholder 2"/>
          <p:cNvSpPr>
            <a:spLocks noGrp="1"/>
          </p:cNvSpPr>
          <p:nvPr>
            <p:ph idx="1"/>
          </p:nvPr>
        </p:nvSpPr>
        <p:spPr>
          <a:xfrm>
            <a:off x="457200" y="1600200"/>
            <a:ext cx="8229600" cy="4876800"/>
          </a:xfrm>
        </p:spPr>
        <p:txBody>
          <a:bodyPr/>
          <a:lstStyle/>
          <a:p>
            <a:r>
              <a:rPr lang="en-US" b="1" dirty="0"/>
              <a:t>Acute stress</a:t>
            </a:r>
            <a:r>
              <a:rPr lang="en-US" dirty="0"/>
              <a:t>: Acute stress is a very short-term type of stress that can either be positive or more distressing; this is the type of stress we most often encounter in day-to-day life</a:t>
            </a:r>
            <a:r>
              <a:rPr lang="en-US" dirty="0" smtClean="0"/>
              <a:t>.</a:t>
            </a:r>
          </a:p>
          <a:p>
            <a:r>
              <a:rPr lang="en-US" dirty="0"/>
              <a:t>For example, if you have recently been involved in an argument, you may have acute stress related to negative thoughts that are repetitive about the argument. </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113</TotalTime>
  <Words>305</Words>
  <Application>Microsoft Office PowerPoint</Application>
  <PresentationFormat>On-screen Show (4:3)</PresentationFormat>
  <Paragraphs>48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Stress </vt:lpstr>
      <vt:lpstr>Slide 2</vt:lpstr>
      <vt:lpstr> Signs of Stress </vt:lpstr>
      <vt:lpstr>Slide 4</vt:lpstr>
      <vt:lpstr> Identifying Stress </vt:lpstr>
      <vt:lpstr>Slide 6</vt:lpstr>
      <vt:lpstr> Causes of Stress </vt:lpstr>
      <vt:lpstr>Internal Causes </vt:lpstr>
      <vt:lpstr> Types of Stress </vt:lpstr>
      <vt:lpstr>Episodic acute stress</vt:lpstr>
      <vt:lpstr>Chronic stress</vt:lpstr>
      <vt:lpstr> Coping With Stress </vt:lpstr>
      <vt:lpstr>Slide 13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Stress</dc:title>
  <dc:creator>dell</dc:creator>
  <cp:lastModifiedBy>dell</cp:lastModifiedBy>
  <cp:revision>26</cp:revision>
  <dcterms:created xsi:type="dcterms:W3CDTF">2023-12-20T15:53:41Z</dcterms:created>
  <dcterms:modified xsi:type="dcterms:W3CDTF">2024-04-01T05:04:00Z</dcterms:modified>
</cp:coreProperties>
</file>