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53277FE-A275-4D0D-86FC-0460658FE9DE}"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A566C-E678-4ADD-8457-585CAC0D7ED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66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3277FE-A275-4D0D-86FC-0460658FE9DE}"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A566C-E678-4ADD-8457-585CAC0D7EDE}" type="slidenum">
              <a:rPr lang="en-US" smtClean="0"/>
              <a:t>‹#›</a:t>
            </a:fld>
            <a:endParaRPr lang="en-US"/>
          </a:p>
        </p:txBody>
      </p:sp>
    </p:spTree>
    <p:extLst>
      <p:ext uri="{BB962C8B-B14F-4D97-AF65-F5344CB8AC3E}">
        <p14:creationId xmlns:p14="http://schemas.microsoft.com/office/powerpoint/2010/main" val="1967438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3277FE-A275-4D0D-86FC-0460658FE9DE}"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A566C-E678-4ADD-8457-585CAC0D7ED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95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3277FE-A275-4D0D-86FC-0460658FE9DE}"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A566C-E678-4ADD-8457-585CAC0D7EDE}" type="slidenum">
              <a:rPr lang="en-US" smtClean="0"/>
              <a:t>‹#›</a:t>
            </a:fld>
            <a:endParaRPr lang="en-US"/>
          </a:p>
        </p:txBody>
      </p:sp>
    </p:spTree>
    <p:extLst>
      <p:ext uri="{BB962C8B-B14F-4D97-AF65-F5344CB8AC3E}">
        <p14:creationId xmlns:p14="http://schemas.microsoft.com/office/powerpoint/2010/main" val="614699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3277FE-A275-4D0D-86FC-0460658FE9DE}"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A566C-E678-4ADD-8457-585CAC0D7ED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81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3277FE-A275-4D0D-86FC-0460658FE9DE}" type="datetimeFigureOut">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2A566C-E678-4ADD-8457-585CAC0D7EDE}" type="slidenum">
              <a:rPr lang="en-US" smtClean="0"/>
              <a:t>‹#›</a:t>
            </a:fld>
            <a:endParaRPr lang="en-US"/>
          </a:p>
        </p:txBody>
      </p:sp>
    </p:spTree>
    <p:extLst>
      <p:ext uri="{BB962C8B-B14F-4D97-AF65-F5344CB8AC3E}">
        <p14:creationId xmlns:p14="http://schemas.microsoft.com/office/powerpoint/2010/main" val="255914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3277FE-A275-4D0D-86FC-0460658FE9DE}" type="datetimeFigureOut">
              <a:rPr lang="en-US" smtClean="0"/>
              <a:t>7/14/2022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2A566C-E678-4ADD-8457-585CAC0D7EDE}" type="slidenum">
              <a:rPr lang="en-US" smtClean="0"/>
              <a:t>‹#›</a:t>
            </a:fld>
            <a:endParaRPr lang="en-US"/>
          </a:p>
        </p:txBody>
      </p:sp>
    </p:spTree>
    <p:extLst>
      <p:ext uri="{BB962C8B-B14F-4D97-AF65-F5344CB8AC3E}">
        <p14:creationId xmlns:p14="http://schemas.microsoft.com/office/powerpoint/2010/main" val="320742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3277FE-A275-4D0D-86FC-0460658FE9DE}" type="datetimeFigureOut">
              <a:rPr lang="en-US" smtClean="0"/>
              <a:t>7/14/2022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2A566C-E678-4ADD-8457-585CAC0D7EDE}" type="slidenum">
              <a:rPr lang="en-US" smtClean="0"/>
              <a:t>‹#›</a:t>
            </a:fld>
            <a:endParaRPr lang="en-US"/>
          </a:p>
        </p:txBody>
      </p:sp>
    </p:spTree>
    <p:extLst>
      <p:ext uri="{BB962C8B-B14F-4D97-AF65-F5344CB8AC3E}">
        <p14:creationId xmlns:p14="http://schemas.microsoft.com/office/powerpoint/2010/main" val="3062103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277FE-A275-4D0D-86FC-0460658FE9DE}" type="datetimeFigureOut">
              <a:rPr lang="en-US" smtClean="0"/>
              <a:t>7/14/2022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2A566C-E678-4ADD-8457-585CAC0D7EDE}" type="slidenum">
              <a:rPr lang="en-US" smtClean="0"/>
              <a:t>‹#›</a:t>
            </a:fld>
            <a:endParaRPr lang="en-US"/>
          </a:p>
        </p:txBody>
      </p:sp>
    </p:spTree>
    <p:extLst>
      <p:ext uri="{BB962C8B-B14F-4D97-AF65-F5344CB8AC3E}">
        <p14:creationId xmlns:p14="http://schemas.microsoft.com/office/powerpoint/2010/main" val="169799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53277FE-A275-4D0D-86FC-0460658FE9DE}" type="datetimeFigureOut">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2A566C-E678-4ADD-8457-585CAC0D7EDE}" type="slidenum">
              <a:rPr lang="en-US" smtClean="0"/>
              <a:t>‹#›</a:t>
            </a:fld>
            <a:endParaRPr lang="en-US"/>
          </a:p>
        </p:txBody>
      </p:sp>
    </p:spTree>
    <p:extLst>
      <p:ext uri="{BB962C8B-B14F-4D97-AF65-F5344CB8AC3E}">
        <p14:creationId xmlns:p14="http://schemas.microsoft.com/office/powerpoint/2010/main" val="1856023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3277FE-A275-4D0D-86FC-0460658FE9DE}" type="datetimeFigureOut">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2A566C-E678-4ADD-8457-585CAC0D7ED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4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53277FE-A275-4D0D-86FC-0460658FE9DE}" type="datetimeFigureOut">
              <a:rPr lang="en-US" smtClean="0"/>
              <a:t>7/14/2022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42A566C-E678-4ADD-8457-585CAC0D7ED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33021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 dealership DB &amp; Java</a:t>
            </a:r>
            <a:endParaRPr lang="en-US" dirty="0"/>
          </a:p>
        </p:txBody>
      </p:sp>
      <p:sp>
        <p:nvSpPr>
          <p:cNvPr id="3" name="Subtitle 2"/>
          <p:cNvSpPr>
            <a:spLocks noGrp="1"/>
          </p:cNvSpPr>
          <p:nvPr>
            <p:ph type="subTitle" idx="1"/>
          </p:nvPr>
        </p:nvSpPr>
        <p:spPr/>
        <p:txBody>
          <a:bodyPr/>
          <a:lstStyle/>
          <a:p>
            <a:r>
              <a:rPr lang="en-US" dirty="0" smtClean="0"/>
              <a:t>By: Syed Ali </a:t>
            </a:r>
            <a:r>
              <a:rPr lang="en-US" dirty="0" err="1" smtClean="0"/>
              <a:t>Sarwar</a:t>
            </a:r>
            <a:endParaRPr lang="en-US" dirty="0" smtClean="0"/>
          </a:p>
          <a:p>
            <a:r>
              <a:rPr lang="en-US" dirty="0" smtClean="0"/>
              <a:t>Muhammad Hamza </a:t>
            </a:r>
            <a:r>
              <a:rPr lang="en-US" dirty="0" err="1" smtClean="0"/>
              <a:t>khalid</a:t>
            </a:r>
            <a:endParaRPr lang="en-US" dirty="0"/>
          </a:p>
        </p:txBody>
      </p:sp>
    </p:spTree>
    <p:extLst>
      <p:ext uri="{BB962C8B-B14F-4D97-AF65-F5344CB8AC3E}">
        <p14:creationId xmlns:p14="http://schemas.microsoft.com/office/powerpoint/2010/main" val="3776460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015" y="401382"/>
            <a:ext cx="1571905" cy="369332"/>
          </a:xfrm>
          <a:prstGeom prst="rect">
            <a:avLst/>
          </a:prstGeom>
        </p:spPr>
        <p:txBody>
          <a:bodyPr wrap="none" anchor="ctr">
            <a:spAutoFit/>
          </a:bodyPr>
          <a:lstStyle/>
          <a:p>
            <a:r>
              <a:rPr lang="en-US" b="1" dirty="0" smtClean="0">
                <a:highlight>
                  <a:srgbClr val="FFFFFF"/>
                </a:highlight>
                <a:latin typeface="Times New Roman" panose="02020603050405020304" pitchFamily="18" charset="0"/>
              </a:rPr>
              <a:t>Introduction</a:t>
            </a:r>
            <a:r>
              <a:rPr lang="en-US" b="1" dirty="0">
                <a:highlight>
                  <a:srgbClr val="FFFFFF"/>
                </a:highlight>
                <a:latin typeface="Times New Roman" panose="02020603050405020304" pitchFamily="18" charset="0"/>
              </a:rPr>
              <a:t>: </a:t>
            </a:r>
            <a:endParaRPr lang="en-US" dirty="0"/>
          </a:p>
        </p:txBody>
      </p:sp>
      <p:sp>
        <p:nvSpPr>
          <p:cNvPr id="3" name="TextBox 2"/>
          <p:cNvSpPr txBox="1"/>
          <p:nvPr/>
        </p:nvSpPr>
        <p:spPr>
          <a:xfrm>
            <a:off x="532015" y="955964"/>
            <a:ext cx="6467302" cy="1754326"/>
          </a:xfrm>
          <a:prstGeom prst="rect">
            <a:avLst/>
          </a:prstGeom>
          <a:noFill/>
        </p:spPr>
        <p:txBody>
          <a:bodyPr wrap="square" rtlCol="0" anchor="ctr">
            <a:spAutoFit/>
          </a:bodyPr>
          <a:lstStyle/>
          <a:p>
            <a:r>
              <a:rPr lang="en-US" dirty="0"/>
              <a:t>Car dealership is place where you can book, visit ,buy or sell your car easily .We deals in all luxury cars you can easily register with our </a:t>
            </a:r>
            <a:r>
              <a:rPr lang="en-US" dirty="0" smtClean="0"/>
              <a:t>system, so </a:t>
            </a:r>
            <a:r>
              <a:rPr lang="en-US" dirty="0"/>
              <a:t>you will get updated daily by our newsletters we deliver car to you home ,if your cars does not doing good we offer you best service in the town you can easily book service at your home form our portal</a:t>
            </a:r>
          </a:p>
        </p:txBody>
      </p:sp>
      <p:sp>
        <p:nvSpPr>
          <p:cNvPr id="4" name="TextBox 3"/>
          <p:cNvSpPr txBox="1"/>
          <p:nvPr/>
        </p:nvSpPr>
        <p:spPr>
          <a:xfrm>
            <a:off x="532015" y="2892829"/>
            <a:ext cx="11213869" cy="2585323"/>
          </a:xfrm>
          <a:prstGeom prst="rect">
            <a:avLst/>
          </a:prstGeom>
          <a:noFill/>
        </p:spPr>
        <p:txBody>
          <a:bodyPr wrap="square" rtlCol="0">
            <a:spAutoFit/>
          </a:bodyPr>
          <a:lstStyle/>
          <a:p>
            <a:r>
              <a:rPr lang="en-US" b="1" dirty="0" smtClean="0"/>
              <a:t>SCOPE:</a:t>
            </a:r>
          </a:p>
          <a:p>
            <a:endParaRPr lang="en-US" b="1" dirty="0"/>
          </a:p>
          <a:p>
            <a:r>
              <a:rPr lang="en-US" b="1" dirty="0" smtClean="0"/>
              <a:t>Admin</a:t>
            </a:r>
            <a:endParaRPr lang="en-US" b="1" dirty="0"/>
          </a:p>
          <a:p>
            <a:r>
              <a:rPr lang="en-US" dirty="0"/>
              <a:t>	As a admin we can control each and every thing, set prices add or remove customers employee and </a:t>
            </a:r>
            <a:r>
              <a:rPr lang="en-US" dirty="0" smtClean="0"/>
              <a:t>products	view </a:t>
            </a:r>
            <a:r>
              <a:rPr lang="en-US" dirty="0"/>
              <a:t>all orders all </a:t>
            </a:r>
            <a:r>
              <a:rPr lang="en-US" dirty="0" smtClean="0"/>
              <a:t>inventory</a:t>
            </a:r>
          </a:p>
          <a:p>
            <a:endParaRPr lang="en-US" dirty="0"/>
          </a:p>
          <a:p>
            <a:r>
              <a:rPr lang="en-US" b="1" dirty="0" smtClean="0"/>
              <a:t>Customers</a:t>
            </a:r>
            <a:endParaRPr lang="en-US" b="1" dirty="0"/>
          </a:p>
          <a:p>
            <a:r>
              <a:rPr lang="en-US" dirty="0"/>
              <a:t>	Easily signup and login sell buy view cars book service and can do much more</a:t>
            </a:r>
          </a:p>
          <a:p>
            <a:endParaRPr lang="en-US" dirty="0"/>
          </a:p>
        </p:txBody>
      </p:sp>
    </p:spTree>
    <p:extLst>
      <p:ext uri="{BB962C8B-B14F-4D97-AF65-F5344CB8AC3E}">
        <p14:creationId xmlns:p14="http://schemas.microsoft.com/office/powerpoint/2010/main" val="1081910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945" y="299258"/>
            <a:ext cx="11637819" cy="2862322"/>
          </a:xfrm>
          <a:prstGeom prst="rect">
            <a:avLst/>
          </a:prstGeom>
          <a:noFill/>
        </p:spPr>
        <p:txBody>
          <a:bodyPr wrap="square" rtlCol="0">
            <a:spAutoFit/>
          </a:bodyPr>
          <a:lstStyle/>
          <a:p>
            <a:r>
              <a:rPr lang="en-US" b="1" dirty="0"/>
              <a:t>Module Description: </a:t>
            </a:r>
          </a:p>
          <a:p>
            <a:r>
              <a:rPr lang="en" dirty="0"/>
              <a:t>  </a:t>
            </a:r>
          </a:p>
          <a:p>
            <a:r>
              <a:rPr lang="en-US" dirty="0"/>
              <a:t>A car dealership company provides service of call selling and purchasing car. </a:t>
            </a:r>
          </a:p>
          <a:p>
            <a:r>
              <a:rPr lang="en-US" dirty="0"/>
              <a:t>Main actors are </a:t>
            </a:r>
            <a:r>
              <a:rPr lang="en-US" dirty="0" smtClean="0"/>
              <a:t>mechanic, </a:t>
            </a:r>
            <a:r>
              <a:rPr lang="en-US" dirty="0" err="1" smtClean="0"/>
              <a:t>sellperons</a:t>
            </a:r>
            <a:r>
              <a:rPr lang="en-US" dirty="0" smtClean="0"/>
              <a:t> </a:t>
            </a:r>
            <a:r>
              <a:rPr lang="en-US" dirty="0"/>
              <a:t>customers and the product it self ,we provide customer to login or </a:t>
            </a:r>
            <a:r>
              <a:rPr lang="en-US" dirty="0" err="1"/>
              <a:t>signup,we</a:t>
            </a:r>
            <a:r>
              <a:rPr lang="en-US" dirty="0"/>
              <a:t> provide him a id</a:t>
            </a:r>
            <a:r>
              <a:rPr lang="en-US" dirty="0" smtClean="0"/>
              <a:t>, he </a:t>
            </a:r>
            <a:r>
              <a:rPr lang="en-US" dirty="0"/>
              <a:t>or she then can easily view cars form car menu by 4 ways by </a:t>
            </a:r>
            <a:r>
              <a:rPr lang="en-US" dirty="0" err="1"/>
              <a:t>ID,color,brand</a:t>
            </a:r>
            <a:r>
              <a:rPr lang="en-US" dirty="0"/>
              <a:t> and by make </a:t>
            </a:r>
            <a:r>
              <a:rPr lang="en-US" dirty="0" err="1"/>
              <a:t>year.A</a:t>
            </a:r>
            <a:r>
              <a:rPr lang="en-US" dirty="0"/>
              <a:t> salesperson may sell many cars, A customer may buy many cars, but each car is bought only by valid </a:t>
            </a:r>
            <a:r>
              <a:rPr lang="en-US" dirty="0" err="1"/>
              <a:t>customer.A</a:t>
            </a:r>
            <a:r>
              <a:rPr lang="en-US" dirty="0"/>
              <a:t> salesperson writes a single invoice for each car he or she </a:t>
            </a:r>
            <a:r>
              <a:rPr lang="en-US" dirty="0" err="1"/>
              <a:t>sells.A</a:t>
            </a:r>
            <a:r>
              <a:rPr lang="en-US" dirty="0"/>
              <a:t> customer gets an invoice for each car he or she </a:t>
            </a:r>
            <a:r>
              <a:rPr lang="en-US" dirty="0" err="1"/>
              <a:t>buys.A</a:t>
            </a:r>
            <a:r>
              <a:rPr lang="en-US" dirty="0"/>
              <a:t> customer may come in just to have his or her car serviced; that is, a customer need not buy a car to be classified as a </a:t>
            </a:r>
            <a:r>
              <a:rPr lang="en-US" dirty="0" err="1"/>
              <a:t>customer.we</a:t>
            </a:r>
            <a:r>
              <a:rPr lang="en-US" dirty="0"/>
              <a:t> also provide best service to our customers and we have highly professional mechanics</a:t>
            </a:r>
          </a:p>
          <a:p>
            <a:endParaRPr lang="en-US" dirty="0"/>
          </a:p>
        </p:txBody>
      </p:sp>
      <p:sp>
        <p:nvSpPr>
          <p:cNvPr id="3" name="TextBox 2"/>
          <p:cNvSpPr txBox="1"/>
          <p:nvPr/>
        </p:nvSpPr>
        <p:spPr>
          <a:xfrm>
            <a:off x="290945" y="2887682"/>
            <a:ext cx="11438313" cy="3970318"/>
          </a:xfrm>
          <a:prstGeom prst="rect">
            <a:avLst/>
          </a:prstGeom>
          <a:noFill/>
        </p:spPr>
        <p:txBody>
          <a:bodyPr wrap="square" rtlCol="0">
            <a:spAutoFit/>
          </a:bodyPr>
          <a:lstStyle/>
          <a:p>
            <a:r>
              <a:rPr lang="en-US" b="1" dirty="0"/>
              <a:t>Hardware/Software Requirements </a:t>
            </a:r>
          </a:p>
          <a:p>
            <a:r>
              <a:rPr lang="en" dirty="0"/>
              <a:t> </a:t>
            </a:r>
          </a:p>
          <a:p>
            <a:r>
              <a:rPr lang="en-US" b="1" dirty="0"/>
              <a:t>Hardware Requirements:</a:t>
            </a:r>
            <a:r>
              <a:rPr lang="en-US" dirty="0"/>
              <a:t> </a:t>
            </a:r>
          </a:p>
          <a:p>
            <a:r>
              <a:rPr lang="en-US" dirty="0"/>
              <a:t>Processor: 2.5Ghz required. </a:t>
            </a:r>
          </a:p>
          <a:p>
            <a:r>
              <a:rPr lang="en-US" dirty="0"/>
              <a:t>Memory (RAM): 2 </a:t>
            </a:r>
            <a:r>
              <a:rPr lang="en-US" dirty="0" err="1"/>
              <a:t>gb</a:t>
            </a:r>
            <a:r>
              <a:rPr lang="en-US" dirty="0"/>
              <a:t> or above required. </a:t>
            </a:r>
          </a:p>
          <a:p>
            <a:r>
              <a:rPr lang="en-US" dirty="0"/>
              <a:t>Storage: At least 100mb required.  </a:t>
            </a:r>
          </a:p>
          <a:p>
            <a:r>
              <a:rPr lang="en-US" b="1" dirty="0"/>
              <a:t>Software Requirements:</a:t>
            </a:r>
            <a:r>
              <a:rPr lang="en-US" dirty="0"/>
              <a:t> </a:t>
            </a:r>
          </a:p>
          <a:p>
            <a:r>
              <a:rPr lang="en-US" dirty="0"/>
              <a:t>Windows 7,8,10 and 11 required. </a:t>
            </a:r>
          </a:p>
          <a:p>
            <a:r>
              <a:rPr lang="en-US" dirty="0"/>
              <a:t>All windows drivers must be updated.</a:t>
            </a:r>
          </a:p>
          <a:p>
            <a:r>
              <a:rPr lang="en-US" dirty="0"/>
              <a:t>JDK </a:t>
            </a:r>
          </a:p>
          <a:p>
            <a:r>
              <a:rPr lang="en-US" b="1" dirty="0"/>
              <a:t>4.1 Tools: </a:t>
            </a:r>
            <a:endParaRPr lang="en-US" dirty="0"/>
          </a:p>
          <a:p>
            <a:r>
              <a:rPr lang="en-US" dirty="0"/>
              <a:t>Java IDE</a:t>
            </a:r>
          </a:p>
          <a:p>
            <a:r>
              <a:rPr lang="en-US" dirty="0" err="1"/>
              <a:t>Wamp,Zamp</a:t>
            </a:r>
            <a:r>
              <a:rPr lang="en-US" dirty="0"/>
              <a:t> or </a:t>
            </a:r>
            <a:r>
              <a:rPr lang="en-US" dirty="0" err="1"/>
              <a:t>mysqlworkbench</a:t>
            </a:r>
            <a:r>
              <a:rPr lang="en-US" dirty="0"/>
              <a:t> </a:t>
            </a:r>
          </a:p>
          <a:p>
            <a:endParaRPr lang="en-US" dirty="0"/>
          </a:p>
        </p:txBody>
      </p:sp>
    </p:spTree>
    <p:extLst>
      <p:ext uri="{BB962C8B-B14F-4D97-AF65-F5344CB8AC3E}">
        <p14:creationId xmlns:p14="http://schemas.microsoft.com/office/powerpoint/2010/main" val="416376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Thank you!</a:t>
            </a:r>
            <a:endParaRPr lang="en-US" dirty="0"/>
          </a:p>
        </p:txBody>
      </p:sp>
      <p:sp>
        <p:nvSpPr>
          <p:cNvPr id="4" name="Subtitle 3"/>
          <p:cNvSpPr>
            <a:spLocks noGrp="1"/>
          </p:cNvSpPr>
          <p:nvPr>
            <p:ph type="subTitle" idx="1"/>
          </p:nvPr>
        </p:nvSpPr>
        <p:spPr/>
        <p:txBody>
          <a:bodyPr/>
          <a:lstStyle/>
          <a:p>
            <a:r>
              <a:rPr lang="en-US" dirty="0" smtClean="0"/>
              <a:t>Miss Poonam </a:t>
            </a:r>
            <a:r>
              <a:rPr lang="en-US" dirty="0" err="1" smtClean="0"/>
              <a:t>k.k</a:t>
            </a:r>
            <a:endParaRPr lang="en-US" dirty="0"/>
          </a:p>
        </p:txBody>
      </p:sp>
    </p:spTree>
    <p:extLst>
      <p:ext uri="{BB962C8B-B14F-4D97-AF65-F5344CB8AC3E}">
        <p14:creationId xmlns:p14="http://schemas.microsoft.com/office/powerpoint/2010/main" val="33638100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17</TotalTime>
  <Words>276</Words>
  <Application>Microsoft Office PowerPoint</Application>
  <PresentationFormat>Widescreen</PresentationFormat>
  <Paragraphs>31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Times New Roman</vt:lpstr>
      <vt:lpstr>Tw Cen MT</vt:lpstr>
      <vt:lpstr>Tw Cen MT Condensed</vt:lpstr>
      <vt:lpstr>Wingdings 3</vt:lpstr>
      <vt:lpstr>Integral</vt:lpstr>
      <vt:lpstr>Car dealership DB &amp; Java</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dealership DB &amp; Java</dc:title>
  <dc:creator>Alipro</dc:creator>
  <cp:lastModifiedBy>Alipro</cp:lastModifiedBy>
  <cp:revision>2</cp:revision>
  <dcterms:created xsi:type="dcterms:W3CDTF">2022-07-14T14:32:33Z</dcterms:created>
  <dcterms:modified xsi:type="dcterms:W3CDTF">2022-07-14T14:50:03Z</dcterms:modified>
</cp:coreProperties>
</file>