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582debab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582debab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582debab3_0_1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582debab3_0_1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582debab3_0_1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582debab3_0_1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582debab3_0_1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582debab3_0_1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582debab3_0_1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582debab3_0_1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tform.com/form-templates/simple-job-application-for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960914" y="788276"/>
            <a:ext cx="5593736" cy="1492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633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Design Job Application form</a:t>
            </a:r>
            <a:endParaRPr sz="3633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223693" y="1770050"/>
            <a:ext cx="5593735" cy="2889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231900" lvl="0" indent="0" algn="l" rtl="0">
              <a:lnSpc>
                <a:spcPct val="22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u="sng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GROUP MEMBER</a:t>
            </a:r>
          </a:p>
          <a:p>
            <a:pPr marL="285750" marR="1231900" lvl="0" indent="-285750" algn="l" rtl="0">
              <a:lnSpc>
                <a:spcPct val="221818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Qazi </a:t>
            </a:r>
            <a:r>
              <a:rPr lang="en-US" sz="16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Furrukh</a:t>
            </a:r>
            <a:r>
              <a:rPr lang="en-US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Hussain (SE-201047)</a:t>
            </a:r>
          </a:p>
          <a:p>
            <a:pPr marL="285750" marR="1231900" lvl="0" indent="-285750" algn="l" rtl="0">
              <a:lnSpc>
                <a:spcPct val="221818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Muhammad Hamza Khalid (SE-201028)</a:t>
            </a:r>
          </a:p>
          <a:p>
            <a:pPr marL="285750" marR="1231900" lvl="0" indent="-285750" algn="l" rtl="0">
              <a:lnSpc>
                <a:spcPct val="221818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Syed Ali Sarwar (SE-201039)</a:t>
            </a:r>
          </a:p>
          <a:p>
            <a:pPr marL="285750" marR="1231900" lvl="0" indent="-285750" algn="l" rtl="0">
              <a:lnSpc>
                <a:spcPct val="221818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1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1231900" lvl="0" indent="-285750" algn="l" rtl="0">
              <a:lnSpc>
                <a:spcPct val="221818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PK" sz="1600" b="1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10725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 b="1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2600" b="1" u="sng" dirty="0">
                <a:latin typeface="Arial"/>
                <a:ea typeface="Arial"/>
                <a:cs typeface="Arial"/>
                <a:sym typeface="Arial"/>
              </a:rPr>
              <a:t>Background</a:t>
            </a:r>
            <a:endParaRPr sz="3600" b="1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371850" y="1307850"/>
            <a:ext cx="7038900" cy="2911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91425" rIns="91425" bIns="91425" anchor="t" anchorCtr="0"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 command line Job Application Form that provides you with the applicants' personal and contact information, university status, their skill levels related to design, relevant attachments, portfolio samples, and links.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 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Basic job application form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like this template will ease your recruitment process and make sure you get all necessary information from the applicant through a single form.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030014" y="262760"/>
            <a:ext cx="7306386" cy="1156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2622" b="1" u="sng" dirty="0">
                <a:latin typeface="Arial"/>
                <a:ea typeface="Arial"/>
                <a:cs typeface="Arial"/>
                <a:sym typeface="Arial"/>
              </a:rPr>
              <a:t>Problem Statement</a:t>
            </a:r>
            <a:br>
              <a:rPr lang="en-GB" sz="2622" b="1" u="sng" dirty="0">
                <a:latin typeface="Arial"/>
                <a:ea typeface="Arial"/>
                <a:cs typeface="Arial"/>
                <a:sym typeface="Arial"/>
              </a:rPr>
            </a:br>
            <a:endParaRPr sz="2622" b="1" u="sng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50731" y="1177159"/>
            <a:ext cx="7085669" cy="383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what you're looking for. First, agree what is needed for the role using job analysis.</a:t>
            </a:r>
          </a:p>
          <a:p>
            <a:pPr marL="14605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the right questions.</a:t>
            </a:r>
          </a:p>
          <a:p>
            <a:pPr marL="14605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your candidates. </a:t>
            </a:r>
          </a:p>
          <a:p>
            <a:pPr marL="14605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Don't get too personal. </a:t>
            </a:r>
          </a:p>
          <a:p>
            <a:pPr marL="14605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consistent and effective sifting process. </a:t>
            </a:r>
          </a:p>
          <a:p>
            <a:pPr marL="14605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 the process.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2202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50" b="1" u="sng" dirty="0"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 sz="2850" b="1" u="sng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88571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job application form is used to gather information from job applicants during the hiring process. This form covers essential personal data and information to help make a hiring decision. Also known as an employment application or application for employment form. There are three user login in the project :</a:t>
            </a:r>
          </a:p>
          <a:p>
            <a:pPr marL="14605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login</a:t>
            </a:r>
          </a:p>
          <a:p>
            <a:pPr marL="14605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</a:t>
            </a:r>
          </a:p>
          <a:p>
            <a:pPr marL="14605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form Portal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371850" y="4433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50" b="1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Scope of Project:</a:t>
            </a:r>
            <a:endParaRPr sz="2850" b="1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371850" y="1592300"/>
            <a:ext cx="7038900" cy="2359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>
              <a:spcBef>
                <a:spcPts val="1200"/>
              </a:spcBef>
            </a:pPr>
            <a:r>
              <a:rPr lang="en-GB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It save a lots of time of party and applicants.</a:t>
            </a:r>
            <a:endParaRPr sz="16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indent="-342900">
              <a:spcBef>
                <a:spcPts val="1200"/>
              </a:spcBef>
            </a:pPr>
            <a:endParaRPr lang="en-GB" sz="16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indent="-342900">
              <a:spcBef>
                <a:spcPts val="1200"/>
              </a:spcBef>
            </a:pPr>
            <a:r>
              <a:rPr lang="en-GB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You can check your status weather you are selected or not by login into the user login portal.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sz="16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GB" sz="2850" b="1" u="sng" dirty="0">
                <a:latin typeface="Arial"/>
                <a:ea typeface="Arial"/>
                <a:cs typeface="Arial"/>
                <a:sym typeface="Arial"/>
              </a:rPr>
              <a:t>Result and Conclusion:</a:t>
            </a:r>
            <a:endParaRPr sz="2850" b="1" u="sng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1800" dirty="0"/>
              <a:t>It will save a lot of time for both the applicants and the company 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800" dirty="0"/>
          </a:p>
          <a:p>
            <a:pPr marL="285750" indent="-285750">
              <a:spcAft>
                <a:spcPts val="1200"/>
              </a:spcAft>
            </a:pPr>
            <a:r>
              <a:rPr lang="en-US" sz="1800" dirty="0"/>
              <a:t>It is easy to check your application status just by using  user login portal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/>
              <a:t>It is smaller in size and can be implement </a:t>
            </a:r>
            <a:r>
              <a:rPr lang="en-US" sz="1800"/>
              <a:t>easily anywhere</a:t>
            </a:r>
            <a:endParaRPr lang="en-US" sz="1800" dirty="0"/>
          </a:p>
          <a:p>
            <a:pPr marL="285750" indent="-285750">
              <a:spcAft>
                <a:spcPts val="1200"/>
              </a:spcAft>
            </a:pPr>
            <a:endParaRPr sz="1800" dirty="0"/>
          </a:p>
        </p:txBody>
      </p:sp>
      <p:sp>
        <p:nvSpPr>
          <p:cNvPr id="166" name="Google Shape;166;p18"/>
          <p:cNvSpPr txBox="1"/>
          <p:nvPr/>
        </p:nvSpPr>
        <p:spPr>
          <a:xfrm>
            <a:off x="3482700" y="2875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289</Words>
  <Application>Microsoft Office PowerPoint</Application>
  <PresentationFormat>On-screen Show 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Lato</vt:lpstr>
      <vt:lpstr>Montserrat</vt:lpstr>
      <vt:lpstr>Focus</vt:lpstr>
      <vt:lpstr>Design Job Application form </vt:lpstr>
      <vt:lpstr>   Background</vt:lpstr>
      <vt:lpstr>   Problem Statement  </vt:lpstr>
      <vt:lpstr>Project Description </vt:lpstr>
      <vt:lpstr>Scope of Project: </vt:lpstr>
      <vt:lpstr>  Result and Conclusion: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Job Application form</dc:title>
  <dc:creator>Evolution Tech</dc:creator>
  <cp:lastModifiedBy>Muhammad Hamza Khalid</cp:lastModifiedBy>
  <cp:revision>10</cp:revision>
  <dcterms:modified xsi:type="dcterms:W3CDTF">2022-02-16T19:19:03Z</dcterms:modified>
</cp:coreProperties>
</file>