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9b7a70c5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9b7a70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7123b9a7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7123b9a7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7123b9a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7123b9a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7123b9a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67123b9a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7123b9a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7123b9a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7123b9a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7123b9a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7123b9a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7123b9a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7123b9a7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7123b9a7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7123b9a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7123b9a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7123b9a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7123b9a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7123b9a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7123b9a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e570d3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e570d3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7123b9a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7123b9a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7123b9a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7123b9a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7123b9a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7123b9a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7123b9a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7123b9a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a9b7a70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a9b7a70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7123b9a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7123b9a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0a3d13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0a3d13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7123b9a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67123b9a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7123b9a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7123b9a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7123b9a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7123b9a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7123b9a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7123b9a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7123b9a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7123b9a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Smart Hospital Bed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M. Hamza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BSCS17004)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Ammar Bin Asim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BSCS17005)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Aoun Ahmed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BSCS17008)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M. Junaid Ahmad (BSCS17012)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Warda Ahmer (BSCS17027)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Meram Zia (BSCS17038)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55150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Urine Bag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41500"/>
            <a:ext cx="42603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50 kg load cell used with HX711 and STM32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Implemented in Arduino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module starts when the bed gets occupied with a patient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Load cell readings are continuously taken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Readings being sent through I2C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central node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0813"/>
            <a:ext cx="4572000" cy="3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Node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modules attached to Raspberry Pi 3B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STM32s coded with C-language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modules using I2C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STM32s attached to Raspberry Pi through serial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runs user interface and required backend servers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Implemented in Python using Tkinter library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Fetches data from all modules through serial ports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Body contour and heat map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Pulse visualization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Heart rate (bpm)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Temperature (F)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Weight (kg)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Urine bag fill capacity (%)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Alerts from all the modules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History button for Grafana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6500"/>
            <a:ext cx="4571999" cy="25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Detection Module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Bed unoccupied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750" y="1152475"/>
            <a:ext cx="60765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Detection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28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if the activated sensors shift from left to right or vice 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shifted activations are greater than the threshold, a turn is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detected for a certain period of time, an alert is generated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00" y="1188675"/>
            <a:ext cx="5947800" cy="334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Temperature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Body temperature is calculated as a ratio of previous ambient temperature without patient and temperature measured with patient on bed w.r.t. percentage area covered by body out of total sensors’ coverage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Following relation was found with experiments: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50" y="3840688"/>
            <a:ext cx="1660375" cy="5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950" y="2874875"/>
            <a:ext cx="5996976" cy="56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950" y="2571750"/>
            <a:ext cx="5996976" cy="3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857950" y="3440500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Urine Bag Module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patient has not urinated for a specified period, an alert is generated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urine bag has reached a specified capacity threshold, it needs to be changed. A relevant message is displayed accordingly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urine bag gets removed, either for replacement or by mistake, a relevant message is displayed accordingly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urine bag gets changed after being removed, a relevant message is displayed accordingly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1" y="-1"/>
            <a:ext cx="4260301" cy="239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675" y="2748247"/>
            <a:ext cx="4260301" cy="239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Detection Experiments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MAX9814 mic array with STM32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Captured 8000 samples per second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mic placed directly above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heart and 2 other mics recorded environmental noise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noise cancelled from main beat signal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Applied butter filter, FFT and inverse FFT for further noise reduction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Failed to detect heartbeat from back side of the body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8100"/>
            <a:ext cx="4260300" cy="2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smart hospital bed estimates a patient's temperature, posture, and weight without the use of any tethering or intrusive equipment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Cheap components resulted in cost of Rs.50000 only, whereas international smart beds cost Rs.5 lac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6504"/>
            <a:ext cx="4571999" cy="257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66072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standard 4 mm mic connected to Raspberry Pi 3B via ADC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Mic was embedded into the stethoscope chest-piece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Signal enhanced by Audacity by removing any ambient noise in the original signal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Able to detect clear heartbeats from front side without any noise reduction / cancellation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Able to detect some heartbeats from back side, but they were never consecutive, and the beats in between were missed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902" y="1296150"/>
            <a:ext cx="1913400" cy="25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017725"/>
            <a:ext cx="85206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Spectrogram 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5" y="1485775"/>
            <a:ext cx="8359175" cy="129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5" y="3360701"/>
            <a:ext cx="8359176" cy="140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42603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MAX90614 mic (60 dB) with amplifier (10 dB each x 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 stethoscope chest-piece was designed with thin styrofoam sheet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was able to detect clear heartbeats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 side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without any noise reduction / cancellation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Could even detect people walking in other rooms when placed on floor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still couldn't detect heartbeat from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 side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1111400"/>
            <a:ext cx="4260301" cy="292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 History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26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turn intervals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Urine bag filled percentage graph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00" y="820713"/>
            <a:ext cx="6228974" cy="350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of patient's presence on the bed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of patient's body contour and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Patient's weight range estimation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generation if a disabled or coma patient is not turned periodically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Patient’s turns pattern history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Urine bag's filled percentage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generation if the patient has not urinated in 6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generation if urine bag is more than 80% full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generation if urine bag has been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Patient’s urination pattern history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Patient’s body temperature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Body's heat map display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4294967295" type="title"/>
          </p:nvPr>
        </p:nvSpPr>
        <p:spPr>
          <a:xfrm>
            <a:off x="311700" y="334325"/>
            <a:ext cx="65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Pressure Sensors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50150" y="937200"/>
            <a:ext cx="542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Placed in a grid of 6x4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onnected to 2 MPR121s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MPR121s attached to STM32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63" y="1953000"/>
            <a:ext cx="2392869" cy="31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510098"/>
            <a:ext cx="4572000" cy="412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25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from these is fed to the body detection neural network (left image)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a body is detected, then this data is also fed to the weight estimator neural network (right image)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00" y="4"/>
            <a:ext cx="28683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300" y="-5650"/>
            <a:ext cx="2547000" cy="515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for Neural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collected the following dataset for use in both neural networks: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6 people with 28 lying poses per person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38 readings with unoccupied bed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total of 206 capacitance differentials + weight pairs collected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95% of dataset used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5% of dataset used for validation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Analysis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Detection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Epochs:</a:t>
            </a:r>
            <a:r>
              <a:rPr lang="en" sz="1800"/>
              <a:t> 100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Training Loss:</a:t>
            </a:r>
            <a:r>
              <a:rPr lang="en" sz="1800"/>
              <a:t> 0.0006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Training Accuracy:</a:t>
            </a:r>
            <a:r>
              <a:rPr lang="en" sz="1800"/>
              <a:t> 100%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Validation Loss:</a:t>
            </a:r>
            <a:r>
              <a:rPr lang="en" sz="1800"/>
              <a:t> 0.0006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Validation Accuracy:</a:t>
            </a:r>
            <a:r>
              <a:rPr lang="en" sz="1800"/>
              <a:t> 100%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Estimation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Epochs:</a:t>
            </a:r>
            <a:r>
              <a:rPr lang="en" sz="1800"/>
              <a:t> 1000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Training Loss:</a:t>
            </a:r>
            <a:r>
              <a:rPr lang="en" sz="1800"/>
              <a:t> 6.90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Training Accuracy:</a:t>
            </a:r>
            <a:r>
              <a:rPr lang="en" sz="1800"/>
              <a:t> 100%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Validation Loss:</a:t>
            </a:r>
            <a:r>
              <a:rPr lang="en" sz="1800"/>
              <a:t> 12.6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Validation Accuracy:</a:t>
            </a:r>
            <a:r>
              <a:rPr lang="en" sz="1800"/>
              <a:t> 98%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Temperature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17725"/>
            <a:ext cx="4260300" cy="3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Infrared sensor MLX90614 used to obtain body temperature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Mounted on a stand at the top of the bed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Gives an average temperature of area under 90 degree curvature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Fixed height, area already calculated and rotates on 3 angles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Body coverage conveyed from STM32 to temperature module via I2C</a:t>
            </a:r>
            <a:endParaRPr sz="14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88" y="445025"/>
            <a:ext cx="4267203" cy="19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2" y="2368175"/>
            <a:ext cx="3498501" cy="26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