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56-3976-4D9F-9578-28EE4718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1D6DC-255B-4230-830F-E0FD3C825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CBF1-096D-404A-A1F0-F4A432C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011B-7F98-4EE8-9044-957AA253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C97-6BB8-4005-93F7-BB3BB2BA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1C9D-1767-4764-B580-69E5026D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0D2E-61A8-4909-ADBD-6E56F35D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5F3C-7B7A-4989-82F5-9478D696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C1C9-5F03-44B4-B068-E61F9781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5F94-3048-4B42-BA0F-9686EE79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746B0-53AB-4920-AF5B-815BB4939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15CDF-0A33-4586-99C5-A19EC216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796B-7B3B-4840-8D38-0D51BD72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283C-1F87-4E2E-AF4E-3F1F8DA0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88B8-F427-410E-9793-F20CC07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8809-F9D5-46C8-81EE-A20EA5B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176F-9F0B-4886-A063-3465952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64E-F5D9-4E85-A7FD-7D8E6385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6091-E29F-49E5-AFDD-40892086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FDC7-2E68-41BA-9B12-6E606863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4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6151-3976-44DA-9156-169A006E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9DE3-B6C9-4789-803A-7AF5398D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6F8A-3FE6-491D-98EB-9CD655B0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6252-0322-49F4-A833-B75CF918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775E-3EC5-4A1C-9BF2-1D8DCE54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F478-4BB2-4A07-A5A1-19F0CFB1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11D8-E424-4834-9576-3B693CA87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BF57C-15BF-4ADF-B4AE-2F503CFF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671E-D367-4FC3-A559-7929828C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1FA23-47B2-47B9-B2DF-4F36003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8998-D456-450C-804D-EE72791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F8D4-FDC6-456E-8F47-E5C8B3A8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1C1A6-F65B-472B-A33F-E806C7CA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AA77-5450-47E1-B9B5-A3A9F6DD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522B6-8A52-476B-B1D9-EAB4266E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8DEA3-06FC-4357-8E35-6859FEC00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78B5F-5CF9-45F9-95D2-356DEE4A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53807-7A01-43F2-ADC6-A7D85FD4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911B-7EED-482B-A363-AB705C9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4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D527-BAA2-46B9-9E20-8A7EBFE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4DC8-52D4-4DE9-89A0-E27FDDB0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4D486-4FFD-431D-95F1-943B4ECB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9BDA-DFAB-4539-A8D8-BAE8540F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3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1D5BA-D354-4C4F-A8BA-6F1A6C42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0CB42-B308-45FC-9348-F3C85ADD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7844-978D-4BD8-AF1A-73253050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0D18-5F86-491F-9068-BC41003E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98DA-88E1-4C68-9CAA-63C4D71E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A2806-8185-40FD-B9F9-33131D4F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75C8-3E6F-4942-A554-BDF6F4E6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5765-FE18-48D9-A2EA-CD73CFCD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317A-E920-4357-A16C-A3DF0413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2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2994-4781-4648-AA6D-EEBA4ECC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9B6F-EACC-4FD2-B1C1-5BBDB0473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3086-7A05-4557-91F4-943C4D03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4538-E8CD-4401-972E-041F0B2D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D2B5-B41E-499C-8E42-F5F059F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61AE-14B9-4AA7-8C94-BCBAAB02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12DD-D90C-4D9D-9CC9-B5D1145B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D0F4-3CA4-42C9-9AB5-DDEF02A7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6F68-5C6E-4D83-9620-443BB0F80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05DD-56D7-4B43-9447-D82FDAB8E39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FE3F-5743-4AA2-A1A7-C7CD9EDE2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AC89-777C-4F86-9A0D-92077BA6E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0C97-71D0-431B-A518-77DE80DF8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5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B05-C2A3-41CA-B1C6-09D7DDB7E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0CB1-D6FE-454F-92B2-A282C8671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 민영</dc:creator>
  <cp:lastModifiedBy>한 민영</cp:lastModifiedBy>
  <cp:revision>1</cp:revision>
  <dcterms:created xsi:type="dcterms:W3CDTF">2019-05-08T00:06:06Z</dcterms:created>
  <dcterms:modified xsi:type="dcterms:W3CDTF">2019-05-08T00:06:15Z</dcterms:modified>
</cp:coreProperties>
</file>