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4" r:id="rId1"/>
  </p:sldMasterIdLst>
  <p:notesMasterIdLst>
    <p:notesMasterId r:id="rId13"/>
  </p:notesMasterIdLst>
  <p:handoutMasterIdLst>
    <p:handoutMasterId r:id="rId14"/>
  </p:handoutMasterIdLst>
  <p:sldIdLst>
    <p:sldId id="405" r:id="rId2"/>
    <p:sldId id="406" r:id="rId3"/>
    <p:sldId id="399" r:id="rId4"/>
    <p:sldId id="400" r:id="rId5"/>
    <p:sldId id="407" r:id="rId6"/>
    <p:sldId id="408" r:id="rId7"/>
    <p:sldId id="402" r:id="rId8"/>
    <p:sldId id="403" r:id="rId9"/>
    <p:sldId id="410" r:id="rId10"/>
    <p:sldId id="404" r:id="rId11"/>
    <p:sldId id="401" r:id="rId12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ividers" id="{F5930F7C-EACC-B644-936A-7F2B932FCB17}">
          <p14:sldIdLst>
            <p14:sldId id="405"/>
            <p14:sldId id="406"/>
            <p14:sldId id="399"/>
            <p14:sldId id="400"/>
            <p14:sldId id="407"/>
            <p14:sldId id="408"/>
            <p14:sldId id="402"/>
            <p14:sldId id="403"/>
            <p14:sldId id="410"/>
            <p14:sldId id="404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4B1A0-1AC2-4C9C-BBBA-2ECDF568DE25}" v="173" dt="2024-06-25T14:31:02.687"/>
  </p1510:revLst>
</p1510:revInfo>
</file>

<file path=ppt/tableStyles.xml><?xml version="1.0" encoding="utf-8"?>
<a:tblStyleLst xmlns:a="http://schemas.openxmlformats.org/drawingml/2006/main" def="{932DD4B6-889D-42D5-92E4-91639F40B188}">
  <a:tblStyle styleId="{932DD4B6-889D-42D5-92E4-91639F40B1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79" autoAdjust="0"/>
  </p:normalViewPr>
  <p:slideViewPr>
    <p:cSldViewPr snapToGrid="0" showGuides="1">
      <p:cViewPr varScale="1">
        <p:scale>
          <a:sx n="27" d="100"/>
          <a:sy n="27" d="100"/>
        </p:scale>
        <p:origin x="996" y="100"/>
      </p:cViewPr>
      <p:guideLst/>
    </p:cSldViewPr>
  </p:slideViewPr>
  <p:outlineViewPr>
    <p:cViewPr>
      <p:scale>
        <a:sx n="33" d="100"/>
        <a:sy n="33" d="100"/>
      </p:scale>
      <p:origin x="0" y="-116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Han" userId="a2ef0767-7dee-457f-90b7-3a1ac193cc19" providerId="ADAL" clId="{9B64B1A0-1AC2-4C9C-BBBA-2ECDF568DE25}"/>
    <pc:docChg chg="custSel addSld delSld modSld sldOrd modSection">
      <pc:chgData name="Michelle Han" userId="a2ef0767-7dee-457f-90b7-3a1ac193cc19" providerId="ADAL" clId="{9B64B1A0-1AC2-4C9C-BBBA-2ECDF568DE25}" dt="2024-06-25T14:48:03.396" v="1031" actId="20577"/>
      <pc:docMkLst>
        <pc:docMk/>
      </pc:docMkLst>
      <pc:sldChg chg="modSp del mod">
        <pc:chgData name="Michelle Han" userId="a2ef0767-7dee-457f-90b7-3a1ac193cc19" providerId="ADAL" clId="{9B64B1A0-1AC2-4C9C-BBBA-2ECDF568DE25}" dt="2024-06-06T15:37:22.338" v="87" actId="47"/>
        <pc:sldMkLst>
          <pc:docMk/>
          <pc:sldMk cId="330219376" sldId="378"/>
        </pc:sldMkLst>
        <pc:spChg chg="mod">
          <ac:chgData name="Michelle Han" userId="a2ef0767-7dee-457f-90b7-3a1ac193cc19" providerId="ADAL" clId="{9B64B1A0-1AC2-4C9C-BBBA-2ECDF568DE25}" dt="2024-06-06T15:36:38.805" v="28" actId="20577"/>
          <ac:spMkLst>
            <pc:docMk/>
            <pc:sldMk cId="330219376" sldId="378"/>
            <ac:spMk id="4" creationId="{F471EB62-3628-AC4E-83F5-D03F1E9669F4}"/>
          </ac:spMkLst>
        </pc:spChg>
      </pc:sldChg>
      <pc:sldChg chg="ord">
        <pc:chgData name="Michelle Han" userId="a2ef0767-7dee-457f-90b7-3a1ac193cc19" providerId="ADAL" clId="{9B64B1A0-1AC2-4C9C-BBBA-2ECDF568DE25}" dt="2024-06-25T14:25:08.991" v="800"/>
        <pc:sldMkLst>
          <pc:docMk/>
          <pc:sldMk cId="2929425279" sldId="400"/>
        </pc:sldMkLst>
      </pc:sldChg>
      <pc:sldChg chg="modSp mod ord">
        <pc:chgData name="Michelle Han" userId="a2ef0767-7dee-457f-90b7-3a1ac193cc19" providerId="ADAL" clId="{9B64B1A0-1AC2-4C9C-BBBA-2ECDF568DE25}" dt="2024-06-25T14:29:53.144" v="825"/>
        <pc:sldMkLst>
          <pc:docMk/>
          <pc:sldMk cId="3506135625" sldId="401"/>
        </pc:sldMkLst>
        <pc:spChg chg="mod">
          <ac:chgData name="Michelle Han" userId="a2ef0767-7dee-457f-90b7-3a1ac193cc19" providerId="ADAL" clId="{9B64B1A0-1AC2-4C9C-BBBA-2ECDF568DE25}" dt="2024-06-07T15:24:27.828" v="428" actId="20577"/>
          <ac:spMkLst>
            <pc:docMk/>
            <pc:sldMk cId="3506135625" sldId="401"/>
            <ac:spMk id="2" creationId="{7ECFCCEE-E6AE-D4D2-C14F-E4BF0F76F526}"/>
          </ac:spMkLst>
        </pc:spChg>
      </pc:sldChg>
      <pc:sldChg chg="addSp modSp">
        <pc:chgData name="Michelle Han" userId="a2ef0767-7dee-457f-90b7-3a1ac193cc19" providerId="ADAL" clId="{9B64B1A0-1AC2-4C9C-BBBA-2ECDF568DE25}" dt="2024-06-25T14:31:00.851" v="874"/>
        <pc:sldMkLst>
          <pc:docMk/>
          <pc:sldMk cId="1452279183" sldId="402"/>
        </pc:sldMkLst>
        <pc:spChg chg="add mod">
          <ac:chgData name="Michelle Han" userId="a2ef0767-7dee-457f-90b7-3a1ac193cc19" providerId="ADAL" clId="{9B64B1A0-1AC2-4C9C-BBBA-2ECDF568DE25}" dt="2024-06-25T14:31:00.851" v="874"/>
          <ac:spMkLst>
            <pc:docMk/>
            <pc:sldMk cId="1452279183" sldId="402"/>
            <ac:spMk id="4" creationId="{A7C92C1F-A738-19A9-2601-0894C0AA410A}"/>
          </ac:spMkLst>
        </pc:spChg>
      </pc:sldChg>
      <pc:sldChg chg="modSp mod">
        <pc:chgData name="Michelle Han" userId="a2ef0767-7dee-457f-90b7-3a1ac193cc19" providerId="ADAL" clId="{9B64B1A0-1AC2-4C9C-BBBA-2ECDF568DE25}" dt="2024-06-07T02:02:20.425" v="192" actId="20577"/>
        <pc:sldMkLst>
          <pc:docMk/>
          <pc:sldMk cId="2302222240" sldId="403"/>
        </pc:sldMkLst>
        <pc:spChg chg="mod">
          <ac:chgData name="Michelle Han" userId="a2ef0767-7dee-457f-90b7-3a1ac193cc19" providerId="ADAL" clId="{9B64B1A0-1AC2-4C9C-BBBA-2ECDF568DE25}" dt="2024-06-07T02:02:20.425" v="192" actId="20577"/>
          <ac:spMkLst>
            <pc:docMk/>
            <pc:sldMk cId="2302222240" sldId="403"/>
            <ac:spMk id="3" creationId="{A6DAADEC-6EEA-1AC8-5D98-AAE23E7F9566}"/>
          </ac:spMkLst>
        </pc:spChg>
      </pc:sldChg>
      <pc:sldChg chg="delSp modSp new mod modNotesTx">
        <pc:chgData name="Michelle Han" userId="a2ef0767-7dee-457f-90b7-3a1ac193cc19" providerId="ADAL" clId="{9B64B1A0-1AC2-4C9C-BBBA-2ECDF568DE25}" dt="2024-06-07T15:21:13.714" v="221" actId="20577"/>
        <pc:sldMkLst>
          <pc:docMk/>
          <pc:sldMk cId="578626730" sldId="405"/>
        </pc:sldMkLst>
        <pc:spChg chg="mod">
          <ac:chgData name="Michelle Han" userId="a2ef0767-7dee-457f-90b7-3a1ac193cc19" providerId="ADAL" clId="{9B64B1A0-1AC2-4C9C-BBBA-2ECDF568DE25}" dt="2024-06-07T15:21:13.714" v="221" actId="20577"/>
          <ac:spMkLst>
            <pc:docMk/>
            <pc:sldMk cId="578626730" sldId="405"/>
            <ac:spMk id="2" creationId="{4D2A0FBE-4C80-4572-6B7A-25C2D871557F}"/>
          </ac:spMkLst>
        </pc:spChg>
        <pc:spChg chg="del">
          <ac:chgData name="Michelle Han" userId="a2ef0767-7dee-457f-90b7-3a1ac193cc19" providerId="ADAL" clId="{9B64B1A0-1AC2-4C9C-BBBA-2ECDF568DE25}" dt="2024-06-06T15:37:15.038" v="86" actId="478"/>
          <ac:spMkLst>
            <pc:docMk/>
            <pc:sldMk cId="578626730" sldId="405"/>
            <ac:spMk id="3" creationId="{A07334AC-9B1D-D0B2-5111-27342F276B39}"/>
          </ac:spMkLst>
        </pc:spChg>
        <pc:spChg chg="mod">
          <ac:chgData name="Michelle Han" userId="a2ef0767-7dee-457f-90b7-3a1ac193cc19" providerId="ADAL" clId="{9B64B1A0-1AC2-4C9C-BBBA-2ECDF568DE25}" dt="2024-06-06T15:37:00.261" v="79" actId="20577"/>
          <ac:spMkLst>
            <pc:docMk/>
            <pc:sldMk cId="578626730" sldId="405"/>
            <ac:spMk id="4" creationId="{80EC0D0A-8B8A-43BF-5684-8430780FDFA4}"/>
          </ac:spMkLst>
        </pc:spChg>
        <pc:spChg chg="del">
          <ac:chgData name="Michelle Han" userId="a2ef0767-7dee-457f-90b7-3a1ac193cc19" providerId="ADAL" clId="{9B64B1A0-1AC2-4C9C-BBBA-2ECDF568DE25}" dt="2024-06-06T15:37:12.008" v="85" actId="478"/>
          <ac:spMkLst>
            <pc:docMk/>
            <pc:sldMk cId="578626730" sldId="405"/>
            <ac:spMk id="5" creationId="{43FA7977-C630-98C8-E317-425477AF53F0}"/>
          </ac:spMkLst>
        </pc:spChg>
      </pc:sldChg>
      <pc:sldChg chg="addSp delSp modSp new mod ord">
        <pc:chgData name="Michelle Han" userId="a2ef0767-7dee-457f-90b7-3a1ac193cc19" providerId="ADAL" clId="{9B64B1A0-1AC2-4C9C-BBBA-2ECDF568DE25}" dt="2024-06-25T14:25:18.450" v="823" actId="20577"/>
        <pc:sldMkLst>
          <pc:docMk/>
          <pc:sldMk cId="2088693245" sldId="406"/>
        </pc:sldMkLst>
        <pc:spChg chg="mod">
          <ac:chgData name="Michelle Han" userId="a2ef0767-7dee-457f-90b7-3a1ac193cc19" providerId="ADAL" clId="{9B64B1A0-1AC2-4C9C-BBBA-2ECDF568DE25}" dt="2024-06-07T15:22:35.706" v="230" actId="20577"/>
          <ac:spMkLst>
            <pc:docMk/>
            <pc:sldMk cId="2088693245" sldId="406"/>
            <ac:spMk id="2" creationId="{8BC88CB4-5741-7E7C-391D-6B93010039CB}"/>
          </ac:spMkLst>
        </pc:spChg>
        <pc:spChg chg="add mod">
          <ac:chgData name="Michelle Han" userId="a2ef0767-7dee-457f-90b7-3a1ac193cc19" providerId="ADAL" clId="{9B64B1A0-1AC2-4C9C-BBBA-2ECDF568DE25}" dt="2024-06-25T14:25:18.450" v="823" actId="20577"/>
          <ac:spMkLst>
            <pc:docMk/>
            <pc:sldMk cId="2088693245" sldId="406"/>
            <ac:spMk id="5" creationId="{2836004D-64BA-76C6-459A-881172871341}"/>
          </ac:spMkLst>
        </pc:spChg>
        <pc:picChg chg="add del">
          <ac:chgData name="Michelle Han" userId="a2ef0767-7dee-457f-90b7-3a1ac193cc19" providerId="ADAL" clId="{9B64B1A0-1AC2-4C9C-BBBA-2ECDF568DE25}" dt="2024-06-07T15:22:43.683" v="232" actId="478"/>
          <ac:picMkLst>
            <pc:docMk/>
            <pc:sldMk cId="2088693245" sldId="406"/>
            <ac:picMk id="4" creationId="{7F5E4190-E62B-3719-78C0-70D7A938F8A9}"/>
          </ac:picMkLst>
        </pc:picChg>
      </pc:sldChg>
      <pc:sldChg chg="addSp modSp new mod">
        <pc:chgData name="Michelle Han" userId="a2ef0767-7dee-457f-90b7-3a1ac193cc19" providerId="ADAL" clId="{9B64B1A0-1AC2-4C9C-BBBA-2ECDF568DE25}" dt="2024-06-25T14:21:33.320" v="621" actId="14100"/>
        <pc:sldMkLst>
          <pc:docMk/>
          <pc:sldMk cId="689172645" sldId="407"/>
        </pc:sldMkLst>
        <pc:spChg chg="mod">
          <ac:chgData name="Michelle Han" userId="a2ef0767-7dee-457f-90b7-3a1ac193cc19" providerId="ADAL" clId="{9B64B1A0-1AC2-4C9C-BBBA-2ECDF568DE25}" dt="2024-06-25T13:58:45.697" v="506" actId="20577"/>
          <ac:spMkLst>
            <pc:docMk/>
            <pc:sldMk cId="689172645" sldId="407"/>
            <ac:spMk id="2" creationId="{BF62A200-25B4-7581-2584-5B72C79CDA79}"/>
          </ac:spMkLst>
        </pc:spChg>
        <pc:spChg chg="add mod">
          <ac:chgData name="Michelle Han" userId="a2ef0767-7dee-457f-90b7-3a1ac193cc19" providerId="ADAL" clId="{9B64B1A0-1AC2-4C9C-BBBA-2ECDF568DE25}" dt="2024-06-25T14:21:33.320" v="621" actId="14100"/>
          <ac:spMkLst>
            <pc:docMk/>
            <pc:sldMk cId="689172645" sldId="407"/>
            <ac:spMk id="3" creationId="{4D440805-ACDF-B30B-CAF1-0F3BC33FCEA3}"/>
          </ac:spMkLst>
        </pc:spChg>
        <pc:picChg chg="add mod">
          <ac:chgData name="Michelle Han" userId="a2ef0767-7dee-457f-90b7-3a1ac193cc19" providerId="ADAL" clId="{9B64B1A0-1AC2-4C9C-BBBA-2ECDF568DE25}" dt="2024-06-25T13:59:34.541" v="509" actId="1076"/>
          <ac:picMkLst>
            <pc:docMk/>
            <pc:sldMk cId="689172645" sldId="407"/>
            <ac:picMk id="1026" creationId="{380A732B-6779-6598-CA35-2E5C7664204E}"/>
          </ac:picMkLst>
        </pc:picChg>
      </pc:sldChg>
      <pc:sldChg chg="modSp add mod">
        <pc:chgData name="Michelle Han" userId="a2ef0767-7dee-457f-90b7-3a1ac193cc19" providerId="ADAL" clId="{9B64B1A0-1AC2-4C9C-BBBA-2ECDF568DE25}" dt="2024-06-25T14:24:37.833" v="796" actId="20577"/>
        <pc:sldMkLst>
          <pc:docMk/>
          <pc:sldMk cId="2751581969" sldId="408"/>
        </pc:sldMkLst>
        <pc:spChg chg="mod">
          <ac:chgData name="Michelle Han" userId="a2ef0767-7dee-457f-90b7-3a1ac193cc19" providerId="ADAL" clId="{9B64B1A0-1AC2-4C9C-BBBA-2ECDF568DE25}" dt="2024-06-25T14:24:37.833" v="796" actId="20577"/>
          <ac:spMkLst>
            <pc:docMk/>
            <pc:sldMk cId="2751581969" sldId="408"/>
            <ac:spMk id="2" creationId="{7ECFCCEE-E6AE-D4D2-C14F-E4BF0F76F526}"/>
          </ac:spMkLst>
        </pc:spChg>
        <pc:graphicFrameChg chg="mod">
          <ac:chgData name="Michelle Han" userId="a2ef0767-7dee-457f-90b7-3a1ac193cc19" providerId="ADAL" clId="{9B64B1A0-1AC2-4C9C-BBBA-2ECDF568DE25}" dt="2024-06-25T14:24:20.358" v="788" actId="20577"/>
          <ac:graphicFrameMkLst>
            <pc:docMk/>
            <pc:sldMk cId="2751581969" sldId="408"/>
            <ac:graphicFrameMk id="7" creationId="{464BAB1D-7E64-7EAC-453A-F2C040A66863}"/>
          </ac:graphicFrameMkLst>
        </pc:graphicFrameChg>
      </pc:sldChg>
      <pc:sldChg chg="modSp new del mod">
        <pc:chgData name="Michelle Han" userId="a2ef0767-7dee-457f-90b7-3a1ac193cc19" providerId="ADAL" clId="{9B64B1A0-1AC2-4C9C-BBBA-2ECDF568DE25}" dt="2024-06-25T14:31:08.402" v="876" actId="47"/>
        <pc:sldMkLst>
          <pc:docMk/>
          <pc:sldMk cId="1485143812" sldId="409"/>
        </pc:sldMkLst>
        <pc:spChg chg="mod">
          <ac:chgData name="Michelle Han" userId="a2ef0767-7dee-457f-90b7-3a1ac193cc19" providerId="ADAL" clId="{9B64B1A0-1AC2-4C9C-BBBA-2ECDF568DE25}" dt="2024-06-25T14:30:56.975" v="873" actId="20577"/>
          <ac:spMkLst>
            <pc:docMk/>
            <pc:sldMk cId="1485143812" sldId="409"/>
            <ac:spMk id="2" creationId="{504602CE-189D-6656-1440-ABA21E8B0F89}"/>
          </ac:spMkLst>
        </pc:spChg>
        <pc:spChg chg="mod">
          <ac:chgData name="Michelle Han" userId="a2ef0767-7dee-457f-90b7-3a1ac193cc19" providerId="ADAL" clId="{9B64B1A0-1AC2-4C9C-BBBA-2ECDF568DE25}" dt="2024-06-25T14:30:47.383" v="863" actId="14100"/>
          <ac:spMkLst>
            <pc:docMk/>
            <pc:sldMk cId="1485143812" sldId="409"/>
            <ac:spMk id="3" creationId="{B9842AEE-30AC-70FC-EBE8-7E16C1BE4E6B}"/>
          </ac:spMkLst>
        </pc:spChg>
      </pc:sldChg>
      <pc:sldChg chg="modSp add mod">
        <pc:chgData name="Michelle Han" userId="a2ef0767-7dee-457f-90b7-3a1ac193cc19" providerId="ADAL" clId="{9B64B1A0-1AC2-4C9C-BBBA-2ECDF568DE25}" dt="2024-06-25T14:48:03.396" v="1031" actId="20577"/>
        <pc:sldMkLst>
          <pc:docMk/>
          <pc:sldMk cId="895955001" sldId="410"/>
        </pc:sldMkLst>
        <pc:spChg chg="mod">
          <ac:chgData name="Michelle Han" userId="a2ef0767-7dee-457f-90b7-3a1ac193cc19" providerId="ADAL" clId="{9B64B1A0-1AC2-4C9C-BBBA-2ECDF568DE25}" dt="2024-06-25T14:31:13.800" v="886" actId="20577"/>
          <ac:spMkLst>
            <pc:docMk/>
            <pc:sldMk cId="895955001" sldId="410"/>
            <ac:spMk id="2" creationId="{7ECFCCEE-E6AE-D4D2-C14F-E4BF0F76F526}"/>
          </ac:spMkLst>
        </pc:spChg>
        <pc:spChg chg="mod">
          <ac:chgData name="Michelle Han" userId="a2ef0767-7dee-457f-90b7-3a1ac193cc19" providerId="ADAL" clId="{9B64B1A0-1AC2-4C9C-BBBA-2ECDF568DE25}" dt="2024-06-25T14:48:03.396" v="1031" actId="20577"/>
          <ac:spMkLst>
            <pc:docMk/>
            <pc:sldMk cId="895955001" sldId="410"/>
            <ac:spMk id="3" creationId="{A6DAADEC-6EEA-1AC8-5D98-AAE23E7F956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29BC2-0E9E-49B4-94C3-D478A386D10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E9DA2-327A-4F86-BA87-8309CA5CD2A6}">
      <dgm:prSet/>
      <dgm:spPr/>
      <dgm:t>
        <a:bodyPr/>
        <a:lstStyle/>
        <a:p>
          <a:r>
            <a:rPr lang="en-US" dirty="0"/>
            <a:t>Research AI models</a:t>
          </a:r>
        </a:p>
      </dgm:t>
    </dgm:pt>
    <dgm:pt modelId="{D5D6FD7F-6723-448A-9003-147685E852E0}" type="parTrans" cxnId="{EDF22619-9188-4699-942E-3440B48A52E8}">
      <dgm:prSet/>
      <dgm:spPr/>
      <dgm:t>
        <a:bodyPr/>
        <a:lstStyle/>
        <a:p>
          <a:endParaRPr lang="en-US"/>
        </a:p>
      </dgm:t>
    </dgm:pt>
    <dgm:pt modelId="{8F8290AE-78AB-4AD8-905B-74410B5A8E68}" type="sibTrans" cxnId="{EDF22619-9188-4699-942E-3440B48A52E8}">
      <dgm:prSet/>
      <dgm:spPr/>
      <dgm:t>
        <a:bodyPr/>
        <a:lstStyle/>
        <a:p>
          <a:endParaRPr lang="en-US"/>
        </a:p>
      </dgm:t>
    </dgm:pt>
    <dgm:pt modelId="{13E8B0B5-E20A-457D-813C-77CA87BFFA99}">
      <dgm:prSet/>
      <dgm:spPr/>
      <dgm:t>
        <a:bodyPr/>
        <a:lstStyle/>
        <a:p>
          <a:r>
            <a:rPr lang="en-US" dirty="0"/>
            <a:t>Explore deep learning and NLP</a:t>
          </a:r>
        </a:p>
      </dgm:t>
    </dgm:pt>
    <dgm:pt modelId="{88D373DC-94D1-4E77-87A3-D411B403EE6C}" type="parTrans" cxnId="{F235A8A2-4973-4DDF-BE43-6279E08E7805}">
      <dgm:prSet/>
      <dgm:spPr/>
      <dgm:t>
        <a:bodyPr/>
        <a:lstStyle/>
        <a:p>
          <a:endParaRPr lang="en-US"/>
        </a:p>
      </dgm:t>
    </dgm:pt>
    <dgm:pt modelId="{5F2209B9-CA5E-47B0-8A6F-73968C3EC0ED}" type="sibTrans" cxnId="{F235A8A2-4973-4DDF-BE43-6279E08E7805}">
      <dgm:prSet/>
      <dgm:spPr/>
      <dgm:t>
        <a:bodyPr/>
        <a:lstStyle/>
        <a:p>
          <a:endParaRPr lang="en-US"/>
        </a:p>
      </dgm:t>
    </dgm:pt>
    <dgm:pt modelId="{3C82E687-7530-4985-B800-177F9DB4D2E2}">
      <dgm:prSet/>
      <dgm:spPr/>
      <dgm:t>
        <a:bodyPr/>
        <a:lstStyle/>
        <a:p>
          <a:r>
            <a:rPr lang="en-US" dirty="0"/>
            <a:t>Start building</a:t>
          </a:r>
        </a:p>
      </dgm:t>
    </dgm:pt>
    <dgm:pt modelId="{6B91463E-BF7A-418F-BFE8-96C568808264}" type="parTrans" cxnId="{469E6FA2-1F11-4FE0-AF53-F6579FF9EE50}">
      <dgm:prSet/>
      <dgm:spPr/>
      <dgm:t>
        <a:bodyPr/>
        <a:lstStyle/>
        <a:p>
          <a:endParaRPr lang="en-US"/>
        </a:p>
      </dgm:t>
    </dgm:pt>
    <dgm:pt modelId="{3B142572-9674-4F25-B86E-A6612B53F503}" type="sibTrans" cxnId="{469E6FA2-1F11-4FE0-AF53-F6579FF9EE50}">
      <dgm:prSet/>
      <dgm:spPr/>
      <dgm:t>
        <a:bodyPr/>
        <a:lstStyle/>
        <a:p>
          <a:endParaRPr lang="en-US"/>
        </a:p>
      </dgm:t>
    </dgm:pt>
    <dgm:pt modelId="{BB6D11E5-A5ED-496F-8FDE-5F36EB20367F}">
      <dgm:prSet/>
      <dgm:spPr/>
      <dgm:t>
        <a:bodyPr/>
        <a:lstStyle/>
        <a:p>
          <a:r>
            <a:rPr lang="en-US"/>
            <a:t>Goals:</a:t>
          </a:r>
        </a:p>
      </dgm:t>
    </dgm:pt>
    <dgm:pt modelId="{2251BD34-13DC-450C-AE9B-BE22A73EE4D5}" type="parTrans" cxnId="{411B6799-87C2-47EC-A89A-D4D92C5AFD29}">
      <dgm:prSet/>
      <dgm:spPr/>
      <dgm:t>
        <a:bodyPr/>
        <a:lstStyle/>
        <a:p>
          <a:endParaRPr lang="en-US"/>
        </a:p>
      </dgm:t>
    </dgm:pt>
    <dgm:pt modelId="{5395FCFD-9CF8-4680-AF5E-B0A83C45DEBC}" type="sibTrans" cxnId="{411B6799-87C2-47EC-A89A-D4D92C5AFD29}">
      <dgm:prSet/>
      <dgm:spPr/>
      <dgm:t>
        <a:bodyPr/>
        <a:lstStyle/>
        <a:p>
          <a:endParaRPr lang="en-US"/>
        </a:p>
      </dgm:t>
    </dgm:pt>
    <dgm:pt modelId="{9A82F955-40C2-4E3E-A0F5-F6A26B159E7D}">
      <dgm:prSet/>
      <dgm:spPr/>
      <dgm:t>
        <a:bodyPr/>
        <a:lstStyle/>
        <a:p>
          <a:r>
            <a:rPr lang="en-US"/>
            <a:t>Enforce uniformity for existing and future content</a:t>
          </a:r>
        </a:p>
      </dgm:t>
    </dgm:pt>
    <dgm:pt modelId="{EA3F28ED-F886-4C45-B5D1-F34C856041AE}" type="parTrans" cxnId="{16A8A2FF-1B0E-4F47-92E8-91D5B900CE44}">
      <dgm:prSet/>
      <dgm:spPr/>
      <dgm:t>
        <a:bodyPr/>
        <a:lstStyle/>
        <a:p>
          <a:endParaRPr lang="en-US"/>
        </a:p>
      </dgm:t>
    </dgm:pt>
    <dgm:pt modelId="{0003B109-123B-4900-A738-95456A09A059}" type="sibTrans" cxnId="{16A8A2FF-1B0E-4F47-92E8-91D5B900CE44}">
      <dgm:prSet/>
      <dgm:spPr/>
      <dgm:t>
        <a:bodyPr/>
        <a:lstStyle/>
        <a:p>
          <a:endParaRPr lang="en-US"/>
        </a:p>
      </dgm:t>
    </dgm:pt>
    <dgm:pt modelId="{274F30B4-123C-409C-9591-3D2B8BC9663C}">
      <dgm:prSet/>
      <dgm:spPr/>
      <dgm:t>
        <a:bodyPr/>
        <a:lstStyle/>
        <a:p>
          <a:r>
            <a:rPr lang="en-US"/>
            <a:t>Update/Remove outdated content </a:t>
          </a:r>
        </a:p>
      </dgm:t>
    </dgm:pt>
    <dgm:pt modelId="{D2BB15FB-A1E5-4774-9DBC-9CE5F815318E}" type="parTrans" cxnId="{E532CFBF-583D-44F2-ABB8-C1719A88456E}">
      <dgm:prSet/>
      <dgm:spPr/>
      <dgm:t>
        <a:bodyPr/>
        <a:lstStyle/>
        <a:p>
          <a:endParaRPr lang="en-US"/>
        </a:p>
      </dgm:t>
    </dgm:pt>
    <dgm:pt modelId="{6D4DADEE-275E-4A43-AABF-EFADEF69AC7D}" type="sibTrans" cxnId="{E532CFBF-583D-44F2-ABB8-C1719A88456E}">
      <dgm:prSet/>
      <dgm:spPr/>
      <dgm:t>
        <a:bodyPr/>
        <a:lstStyle/>
        <a:p>
          <a:endParaRPr lang="en-US"/>
        </a:p>
      </dgm:t>
    </dgm:pt>
    <dgm:pt modelId="{D5FB68B0-1A31-4457-981D-DAC29E7357D4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A3564033-3EF4-4C24-96E5-CF46BD624BFD}" type="parTrans" cxnId="{3019DFBF-A805-4F32-AB65-5E6730437988}">
      <dgm:prSet/>
      <dgm:spPr/>
      <dgm:t>
        <a:bodyPr/>
        <a:lstStyle/>
        <a:p>
          <a:endParaRPr lang="en-US"/>
        </a:p>
      </dgm:t>
    </dgm:pt>
    <dgm:pt modelId="{BE19EAB9-BAB4-4808-B800-D5432831805A}" type="sibTrans" cxnId="{3019DFBF-A805-4F32-AB65-5E6730437988}">
      <dgm:prSet/>
      <dgm:spPr/>
      <dgm:t>
        <a:bodyPr/>
        <a:lstStyle/>
        <a:p>
          <a:endParaRPr lang="en-US"/>
        </a:p>
      </dgm:t>
    </dgm:pt>
    <dgm:pt modelId="{AD56FD20-CC1E-441F-8C0F-73B53CD52735}">
      <dgm:prSet/>
      <dgm:spPr/>
      <dgm:t>
        <a:bodyPr/>
        <a:lstStyle/>
        <a:p>
          <a:r>
            <a:rPr lang="en-US" dirty="0"/>
            <a:t>Understand how and why they work </a:t>
          </a:r>
        </a:p>
      </dgm:t>
    </dgm:pt>
    <dgm:pt modelId="{28C02A57-1971-44CA-87D4-4B4358E6B9D1}" type="parTrans" cxnId="{AA8F71E0-BCC7-470B-9380-842B5F841770}">
      <dgm:prSet/>
      <dgm:spPr/>
      <dgm:t>
        <a:bodyPr/>
        <a:lstStyle/>
        <a:p>
          <a:endParaRPr lang="en-US"/>
        </a:p>
      </dgm:t>
    </dgm:pt>
    <dgm:pt modelId="{0A239AB4-4F95-4BDC-A6E3-DC79B891D5BE}" type="sibTrans" cxnId="{AA8F71E0-BCC7-470B-9380-842B5F841770}">
      <dgm:prSet/>
      <dgm:spPr/>
      <dgm:t>
        <a:bodyPr/>
        <a:lstStyle/>
        <a:p>
          <a:endParaRPr lang="en-US"/>
        </a:p>
      </dgm:t>
    </dgm:pt>
    <dgm:pt modelId="{27AB9EDF-BBC0-40B4-9A67-944B076F4E7F}">
      <dgm:prSet/>
      <dgm:spPr/>
      <dgm:t>
        <a:bodyPr/>
        <a:lstStyle/>
        <a:p>
          <a:r>
            <a:rPr lang="en-US" dirty="0"/>
            <a:t>Read files &amp; store text </a:t>
          </a:r>
        </a:p>
      </dgm:t>
    </dgm:pt>
    <dgm:pt modelId="{BC587658-4992-44C5-A064-633971810474}" type="parTrans" cxnId="{A8E4D977-2F96-4757-89FD-5C373F97AB6B}">
      <dgm:prSet/>
      <dgm:spPr/>
      <dgm:t>
        <a:bodyPr/>
        <a:lstStyle/>
        <a:p>
          <a:endParaRPr lang="en-US"/>
        </a:p>
      </dgm:t>
    </dgm:pt>
    <dgm:pt modelId="{4C47EAF4-B199-4DC1-888C-DB60D7105106}" type="sibTrans" cxnId="{A8E4D977-2F96-4757-89FD-5C373F97AB6B}">
      <dgm:prSet/>
      <dgm:spPr/>
      <dgm:t>
        <a:bodyPr/>
        <a:lstStyle/>
        <a:p>
          <a:endParaRPr lang="en-US"/>
        </a:p>
      </dgm:t>
    </dgm:pt>
    <dgm:pt modelId="{04AFCD1C-5127-439C-BD74-20E3FA7A0F70}" type="pres">
      <dgm:prSet presAssocID="{C8729BC2-0E9E-49B4-94C3-D478A386D10B}" presName="Name0" presStyleCnt="0">
        <dgm:presLayoutVars>
          <dgm:dir/>
          <dgm:animLvl val="lvl"/>
          <dgm:resizeHandles val="exact"/>
        </dgm:presLayoutVars>
      </dgm:prSet>
      <dgm:spPr/>
    </dgm:pt>
    <dgm:pt modelId="{CBADD6FC-86C1-42CB-ACA3-8B071F9A5249}" type="pres">
      <dgm:prSet presAssocID="{773E9DA2-327A-4F86-BA87-8309CA5CD2A6}" presName="composite" presStyleCnt="0"/>
      <dgm:spPr/>
    </dgm:pt>
    <dgm:pt modelId="{9FF3A1F2-11FB-4F87-8E0A-2FB5F683CF2B}" type="pres">
      <dgm:prSet presAssocID="{773E9DA2-327A-4F86-BA87-8309CA5CD2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7C86322-3095-4B28-8945-57E5503D9F1D}" type="pres">
      <dgm:prSet presAssocID="{773E9DA2-327A-4F86-BA87-8309CA5CD2A6}" presName="desTx" presStyleLbl="alignAccFollowNode1" presStyleIdx="0" presStyleCnt="3">
        <dgm:presLayoutVars>
          <dgm:bulletEnabled val="1"/>
        </dgm:presLayoutVars>
      </dgm:prSet>
      <dgm:spPr/>
    </dgm:pt>
    <dgm:pt modelId="{34A902FC-3C5F-4CCF-B8B9-A07F5C41BDA5}" type="pres">
      <dgm:prSet presAssocID="{8F8290AE-78AB-4AD8-905B-74410B5A8E68}" presName="space" presStyleCnt="0"/>
      <dgm:spPr/>
    </dgm:pt>
    <dgm:pt modelId="{0193F100-E0E5-42DB-A0AD-4E0009AB9386}" type="pres">
      <dgm:prSet presAssocID="{3C82E687-7530-4985-B800-177F9DB4D2E2}" presName="composite" presStyleCnt="0"/>
      <dgm:spPr/>
    </dgm:pt>
    <dgm:pt modelId="{35250B1E-23C9-48D4-93D1-38D4437F8B1F}" type="pres">
      <dgm:prSet presAssocID="{3C82E687-7530-4985-B800-177F9DB4D2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D444DF-9D84-421D-BB44-D6EB19184F86}" type="pres">
      <dgm:prSet presAssocID="{3C82E687-7530-4985-B800-177F9DB4D2E2}" presName="desTx" presStyleLbl="alignAccFollowNode1" presStyleIdx="1" presStyleCnt="3">
        <dgm:presLayoutVars>
          <dgm:bulletEnabled val="1"/>
        </dgm:presLayoutVars>
      </dgm:prSet>
      <dgm:spPr/>
    </dgm:pt>
    <dgm:pt modelId="{4BD699D1-FFC5-493A-9421-6A8A9875DC88}" type="pres">
      <dgm:prSet presAssocID="{3B142572-9674-4F25-B86E-A6612B53F503}" presName="space" presStyleCnt="0"/>
      <dgm:spPr/>
    </dgm:pt>
    <dgm:pt modelId="{B8C72F93-2669-4731-BC14-B6E5F6BB8750}" type="pres">
      <dgm:prSet presAssocID="{BB6D11E5-A5ED-496F-8FDE-5F36EB20367F}" presName="composite" presStyleCnt="0"/>
      <dgm:spPr/>
    </dgm:pt>
    <dgm:pt modelId="{CDB3A151-F7A8-43A2-9B6F-A8CC5D869692}" type="pres">
      <dgm:prSet presAssocID="{BB6D11E5-A5ED-496F-8FDE-5F36EB2036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3E3AE9-2765-487E-BFC4-2A5F4783D118}" type="pres">
      <dgm:prSet presAssocID="{BB6D11E5-A5ED-496F-8FDE-5F36EB2036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DF22619-9188-4699-942E-3440B48A52E8}" srcId="{C8729BC2-0E9E-49B4-94C3-D478A386D10B}" destId="{773E9DA2-327A-4F86-BA87-8309CA5CD2A6}" srcOrd="0" destOrd="0" parTransId="{D5D6FD7F-6723-448A-9003-147685E852E0}" sibTransId="{8F8290AE-78AB-4AD8-905B-74410B5A8E68}"/>
    <dgm:cxn modelId="{35D5C02C-0BA4-43B7-9A8C-6C9DAD41A17B}" type="presOf" srcId="{27AB9EDF-BBC0-40B4-9A67-944B076F4E7F}" destId="{77D444DF-9D84-421D-BB44-D6EB19184F86}" srcOrd="0" destOrd="1" presId="urn:microsoft.com/office/officeart/2005/8/layout/hList1"/>
    <dgm:cxn modelId="{10F06D36-8260-4749-9683-264106ADDD99}" type="presOf" srcId="{274F30B4-123C-409C-9591-3D2B8BC9663C}" destId="{9A3E3AE9-2765-487E-BFC4-2A5F4783D118}" srcOrd="0" destOrd="1" presId="urn:microsoft.com/office/officeart/2005/8/layout/hList1"/>
    <dgm:cxn modelId="{5E84513F-B5C1-4EB3-8CE3-EFD23B2BDD6D}" type="presOf" srcId="{773E9DA2-327A-4F86-BA87-8309CA5CD2A6}" destId="{9FF3A1F2-11FB-4F87-8E0A-2FB5F683CF2B}" srcOrd="0" destOrd="0" presId="urn:microsoft.com/office/officeart/2005/8/layout/hList1"/>
    <dgm:cxn modelId="{C203874D-6059-44A4-A8DA-DBD5E1B2CFB6}" type="presOf" srcId="{C8729BC2-0E9E-49B4-94C3-D478A386D10B}" destId="{04AFCD1C-5127-439C-BD74-20E3FA7A0F70}" srcOrd="0" destOrd="0" presId="urn:microsoft.com/office/officeart/2005/8/layout/hList1"/>
    <dgm:cxn modelId="{BB951570-D4E3-4C72-B33A-F236D48FD709}" type="presOf" srcId="{BB6D11E5-A5ED-496F-8FDE-5F36EB20367F}" destId="{CDB3A151-F7A8-43A2-9B6F-A8CC5D869692}" srcOrd="0" destOrd="0" presId="urn:microsoft.com/office/officeart/2005/8/layout/hList1"/>
    <dgm:cxn modelId="{06F8D954-675D-4BC7-988F-ED9F41EA5178}" type="presOf" srcId="{D5FB68B0-1A31-4457-981D-DAC29E7357D4}" destId="{77D444DF-9D84-421D-BB44-D6EB19184F86}" srcOrd="0" destOrd="0" presId="urn:microsoft.com/office/officeart/2005/8/layout/hList1"/>
    <dgm:cxn modelId="{A8E4D977-2F96-4757-89FD-5C373F97AB6B}" srcId="{3C82E687-7530-4985-B800-177F9DB4D2E2}" destId="{27AB9EDF-BBC0-40B4-9A67-944B076F4E7F}" srcOrd="1" destOrd="0" parTransId="{BC587658-4992-44C5-A064-633971810474}" sibTransId="{4C47EAF4-B199-4DC1-888C-DB60D7105106}"/>
    <dgm:cxn modelId="{2FC94390-AF1C-4535-AC39-C60117E45DB0}" type="presOf" srcId="{9A82F955-40C2-4E3E-A0F5-F6A26B159E7D}" destId="{9A3E3AE9-2765-487E-BFC4-2A5F4783D118}" srcOrd="0" destOrd="0" presId="urn:microsoft.com/office/officeart/2005/8/layout/hList1"/>
    <dgm:cxn modelId="{411B6799-87C2-47EC-A89A-D4D92C5AFD29}" srcId="{C8729BC2-0E9E-49B4-94C3-D478A386D10B}" destId="{BB6D11E5-A5ED-496F-8FDE-5F36EB20367F}" srcOrd="2" destOrd="0" parTransId="{2251BD34-13DC-450C-AE9B-BE22A73EE4D5}" sibTransId="{5395FCFD-9CF8-4680-AF5E-B0A83C45DEBC}"/>
    <dgm:cxn modelId="{469E6FA2-1F11-4FE0-AF53-F6579FF9EE50}" srcId="{C8729BC2-0E9E-49B4-94C3-D478A386D10B}" destId="{3C82E687-7530-4985-B800-177F9DB4D2E2}" srcOrd="1" destOrd="0" parTransId="{6B91463E-BF7A-418F-BFE8-96C568808264}" sibTransId="{3B142572-9674-4F25-B86E-A6612B53F503}"/>
    <dgm:cxn modelId="{F235A8A2-4973-4DDF-BE43-6279E08E7805}" srcId="{773E9DA2-327A-4F86-BA87-8309CA5CD2A6}" destId="{13E8B0B5-E20A-457D-813C-77CA87BFFA99}" srcOrd="0" destOrd="0" parTransId="{88D373DC-94D1-4E77-87A3-D411B403EE6C}" sibTransId="{5F2209B9-CA5E-47B0-8A6F-73968C3EC0ED}"/>
    <dgm:cxn modelId="{D05144B7-3686-4C4B-822C-668C8B81C5A5}" type="presOf" srcId="{13E8B0B5-E20A-457D-813C-77CA87BFFA99}" destId="{F7C86322-3095-4B28-8945-57E5503D9F1D}" srcOrd="0" destOrd="0" presId="urn:microsoft.com/office/officeart/2005/8/layout/hList1"/>
    <dgm:cxn modelId="{E532CFBF-583D-44F2-ABB8-C1719A88456E}" srcId="{BB6D11E5-A5ED-496F-8FDE-5F36EB20367F}" destId="{274F30B4-123C-409C-9591-3D2B8BC9663C}" srcOrd="1" destOrd="0" parTransId="{D2BB15FB-A1E5-4774-9DBC-9CE5F815318E}" sibTransId="{6D4DADEE-275E-4A43-AABF-EFADEF69AC7D}"/>
    <dgm:cxn modelId="{3019DFBF-A805-4F32-AB65-5E6730437988}" srcId="{3C82E687-7530-4985-B800-177F9DB4D2E2}" destId="{D5FB68B0-1A31-4457-981D-DAC29E7357D4}" srcOrd="0" destOrd="0" parTransId="{A3564033-3EF4-4C24-96E5-CF46BD624BFD}" sibTransId="{BE19EAB9-BAB4-4808-B800-D5432831805A}"/>
    <dgm:cxn modelId="{AC491AD3-D15A-4B45-AEC3-3DC7018ECCE9}" type="presOf" srcId="{3C82E687-7530-4985-B800-177F9DB4D2E2}" destId="{35250B1E-23C9-48D4-93D1-38D4437F8B1F}" srcOrd="0" destOrd="0" presId="urn:microsoft.com/office/officeart/2005/8/layout/hList1"/>
    <dgm:cxn modelId="{AA8F71E0-BCC7-470B-9380-842B5F841770}" srcId="{773E9DA2-327A-4F86-BA87-8309CA5CD2A6}" destId="{AD56FD20-CC1E-441F-8C0F-73B53CD52735}" srcOrd="1" destOrd="0" parTransId="{28C02A57-1971-44CA-87D4-4B4358E6B9D1}" sibTransId="{0A239AB4-4F95-4BDC-A6E3-DC79B891D5BE}"/>
    <dgm:cxn modelId="{DB6435F7-99B2-42B9-BB14-58E1C33BE96F}" type="presOf" srcId="{AD56FD20-CC1E-441F-8C0F-73B53CD52735}" destId="{F7C86322-3095-4B28-8945-57E5503D9F1D}" srcOrd="0" destOrd="1" presId="urn:microsoft.com/office/officeart/2005/8/layout/hList1"/>
    <dgm:cxn modelId="{16A8A2FF-1B0E-4F47-92E8-91D5B900CE44}" srcId="{BB6D11E5-A5ED-496F-8FDE-5F36EB20367F}" destId="{9A82F955-40C2-4E3E-A0F5-F6A26B159E7D}" srcOrd="0" destOrd="0" parTransId="{EA3F28ED-F886-4C45-B5D1-F34C856041AE}" sibTransId="{0003B109-123B-4900-A738-95456A09A059}"/>
    <dgm:cxn modelId="{1B89E700-7A59-47C2-A1D8-A31C7AA7683B}" type="presParOf" srcId="{04AFCD1C-5127-439C-BD74-20E3FA7A0F70}" destId="{CBADD6FC-86C1-42CB-ACA3-8B071F9A5249}" srcOrd="0" destOrd="0" presId="urn:microsoft.com/office/officeart/2005/8/layout/hList1"/>
    <dgm:cxn modelId="{7B2EA4EF-4536-47E9-BA11-085D66B516F3}" type="presParOf" srcId="{CBADD6FC-86C1-42CB-ACA3-8B071F9A5249}" destId="{9FF3A1F2-11FB-4F87-8E0A-2FB5F683CF2B}" srcOrd="0" destOrd="0" presId="urn:microsoft.com/office/officeart/2005/8/layout/hList1"/>
    <dgm:cxn modelId="{D8DAFB5C-02A6-41B1-9A19-CE9C092FC0BD}" type="presParOf" srcId="{CBADD6FC-86C1-42CB-ACA3-8B071F9A5249}" destId="{F7C86322-3095-4B28-8945-57E5503D9F1D}" srcOrd="1" destOrd="0" presId="urn:microsoft.com/office/officeart/2005/8/layout/hList1"/>
    <dgm:cxn modelId="{D93EE9E4-4A3C-4C14-B527-CB416C1CEDB1}" type="presParOf" srcId="{04AFCD1C-5127-439C-BD74-20E3FA7A0F70}" destId="{34A902FC-3C5F-4CCF-B8B9-A07F5C41BDA5}" srcOrd="1" destOrd="0" presId="urn:microsoft.com/office/officeart/2005/8/layout/hList1"/>
    <dgm:cxn modelId="{BDC9FF71-D0DA-434B-9B94-8D4B5576775E}" type="presParOf" srcId="{04AFCD1C-5127-439C-BD74-20E3FA7A0F70}" destId="{0193F100-E0E5-42DB-A0AD-4E0009AB9386}" srcOrd="2" destOrd="0" presId="urn:microsoft.com/office/officeart/2005/8/layout/hList1"/>
    <dgm:cxn modelId="{B1FC8CBF-7097-43A4-AA81-5688F49D30DC}" type="presParOf" srcId="{0193F100-E0E5-42DB-A0AD-4E0009AB9386}" destId="{35250B1E-23C9-48D4-93D1-38D4437F8B1F}" srcOrd="0" destOrd="0" presId="urn:microsoft.com/office/officeart/2005/8/layout/hList1"/>
    <dgm:cxn modelId="{2719ECF7-2551-4666-B478-5CA59D9B142E}" type="presParOf" srcId="{0193F100-E0E5-42DB-A0AD-4E0009AB9386}" destId="{77D444DF-9D84-421D-BB44-D6EB19184F86}" srcOrd="1" destOrd="0" presId="urn:microsoft.com/office/officeart/2005/8/layout/hList1"/>
    <dgm:cxn modelId="{67A1F197-921D-4E8E-A56D-F722F6B30CB0}" type="presParOf" srcId="{04AFCD1C-5127-439C-BD74-20E3FA7A0F70}" destId="{4BD699D1-FFC5-493A-9421-6A8A9875DC88}" srcOrd="3" destOrd="0" presId="urn:microsoft.com/office/officeart/2005/8/layout/hList1"/>
    <dgm:cxn modelId="{710FFA01-D638-407D-94FE-A04FBEB4A62A}" type="presParOf" srcId="{04AFCD1C-5127-439C-BD74-20E3FA7A0F70}" destId="{B8C72F93-2669-4731-BC14-B6E5F6BB8750}" srcOrd="4" destOrd="0" presId="urn:microsoft.com/office/officeart/2005/8/layout/hList1"/>
    <dgm:cxn modelId="{1717A7C5-68B5-41F9-A3EB-9C5BB53FD268}" type="presParOf" srcId="{B8C72F93-2669-4731-BC14-B6E5F6BB8750}" destId="{CDB3A151-F7A8-43A2-9B6F-A8CC5D869692}" srcOrd="0" destOrd="0" presId="urn:microsoft.com/office/officeart/2005/8/layout/hList1"/>
    <dgm:cxn modelId="{ABC3F566-FC1C-4D32-B608-B140BF4172C6}" type="presParOf" srcId="{B8C72F93-2669-4731-BC14-B6E5F6BB8750}" destId="{9A3E3AE9-2765-487E-BFC4-2A5F4783D1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29BC2-0E9E-49B4-94C3-D478A386D10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E9DA2-327A-4F86-BA87-8309CA5CD2A6}">
      <dgm:prSet/>
      <dgm:spPr/>
      <dgm:t>
        <a:bodyPr/>
        <a:lstStyle/>
        <a:p>
          <a:r>
            <a:rPr lang="en-US" dirty="0"/>
            <a:t>Create a custom algorithm</a:t>
          </a:r>
        </a:p>
      </dgm:t>
    </dgm:pt>
    <dgm:pt modelId="{D5D6FD7F-6723-448A-9003-147685E852E0}" type="parTrans" cxnId="{EDF22619-9188-4699-942E-3440B48A52E8}">
      <dgm:prSet/>
      <dgm:spPr/>
      <dgm:t>
        <a:bodyPr/>
        <a:lstStyle/>
        <a:p>
          <a:endParaRPr lang="en-US"/>
        </a:p>
      </dgm:t>
    </dgm:pt>
    <dgm:pt modelId="{8F8290AE-78AB-4AD8-905B-74410B5A8E68}" type="sibTrans" cxnId="{EDF22619-9188-4699-942E-3440B48A52E8}">
      <dgm:prSet/>
      <dgm:spPr/>
      <dgm:t>
        <a:bodyPr/>
        <a:lstStyle/>
        <a:p>
          <a:endParaRPr lang="en-US"/>
        </a:p>
      </dgm:t>
    </dgm:pt>
    <dgm:pt modelId="{13E8B0B5-E20A-457D-813C-77CA87BFFA99}">
      <dgm:prSet/>
      <dgm:spPr/>
      <dgm:t>
        <a:bodyPr/>
        <a:lstStyle/>
        <a:p>
          <a:r>
            <a:rPr lang="en-US" dirty="0"/>
            <a:t>Content guidelines are used as “rules”</a:t>
          </a:r>
        </a:p>
      </dgm:t>
    </dgm:pt>
    <dgm:pt modelId="{88D373DC-94D1-4E77-87A3-D411B403EE6C}" type="parTrans" cxnId="{F235A8A2-4973-4DDF-BE43-6279E08E7805}">
      <dgm:prSet/>
      <dgm:spPr/>
      <dgm:t>
        <a:bodyPr/>
        <a:lstStyle/>
        <a:p>
          <a:endParaRPr lang="en-US"/>
        </a:p>
      </dgm:t>
    </dgm:pt>
    <dgm:pt modelId="{5F2209B9-CA5E-47B0-8A6F-73968C3EC0ED}" type="sibTrans" cxnId="{F235A8A2-4973-4DDF-BE43-6279E08E7805}">
      <dgm:prSet/>
      <dgm:spPr/>
      <dgm:t>
        <a:bodyPr/>
        <a:lstStyle/>
        <a:p>
          <a:endParaRPr lang="en-US"/>
        </a:p>
      </dgm:t>
    </dgm:pt>
    <dgm:pt modelId="{3C82E687-7530-4985-B800-177F9DB4D2E2}">
      <dgm:prSet/>
      <dgm:spPr/>
      <dgm:t>
        <a:bodyPr/>
        <a:lstStyle/>
        <a:p>
          <a:r>
            <a:rPr lang="en-US"/>
            <a:t>Train an AI model using this algorithm </a:t>
          </a:r>
        </a:p>
      </dgm:t>
    </dgm:pt>
    <dgm:pt modelId="{6B91463E-BF7A-418F-BFE8-96C568808264}" type="parTrans" cxnId="{469E6FA2-1F11-4FE0-AF53-F6579FF9EE50}">
      <dgm:prSet/>
      <dgm:spPr/>
      <dgm:t>
        <a:bodyPr/>
        <a:lstStyle/>
        <a:p>
          <a:endParaRPr lang="en-US"/>
        </a:p>
      </dgm:t>
    </dgm:pt>
    <dgm:pt modelId="{3B142572-9674-4F25-B86E-A6612B53F503}" type="sibTrans" cxnId="{469E6FA2-1F11-4FE0-AF53-F6579FF9EE50}">
      <dgm:prSet/>
      <dgm:spPr/>
      <dgm:t>
        <a:bodyPr/>
        <a:lstStyle/>
        <a:p>
          <a:endParaRPr lang="en-US"/>
        </a:p>
      </dgm:t>
    </dgm:pt>
    <dgm:pt modelId="{BB6D11E5-A5ED-496F-8FDE-5F36EB20367F}">
      <dgm:prSet/>
      <dgm:spPr/>
      <dgm:t>
        <a:bodyPr/>
        <a:lstStyle/>
        <a:p>
          <a:r>
            <a:rPr lang="en-US"/>
            <a:t>Goals:</a:t>
          </a:r>
        </a:p>
      </dgm:t>
    </dgm:pt>
    <dgm:pt modelId="{2251BD34-13DC-450C-AE9B-BE22A73EE4D5}" type="parTrans" cxnId="{411B6799-87C2-47EC-A89A-D4D92C5AFD29}">
      <dgm:prSet/>
      <dgm:spPr/>
      <dgm:t>
        <a:bodyPr/>
        <a:lstStyle/>
        <a:p>
          <a:endParaRPr lang="en-US"/>
        </a:p>
      </dgm:t>
    </dgm:pt>
    <dgm:pt modelId="{5395FCFD-9CF8-4680-AF5E-B0A83C45DEBC}" type="sibTrans" cxnId="{411B6799-87C2-47EC-A89A-D4D92C5AFD29}">
      <dgm:prSet/>
      <dgm:spPr/>
      <dgm:t>
        <a:bodyPr/>
        <a:lstStyle/>
        <a:p>
          <a:endParaRPr lang="en-US"/>
        </a:p>
      </dgm:t>
    </dgm:pt>
    <dgm:pt modelId="{9A82F955-40C2-4E3E-A0F5-F6A26B159E7D}">
      <dgm:prSet/>
      <dgm:spPr/>
      <dgm:t>
        <a:bodyPr/>
        <a:lstStyle/>
        <a:p>
          <a:r>
            <a:rPr lang="en-US"/>
            <a:t>Enforce uniformity for existing and future content</a:t>
          </a:r>
        </a:p>
      </dgm:t>
    </dgm:pt>
    <dgm:pt modelId="{EA3F28ED-F886-4C45-B5D1-F34C856041AE}" type="parTrans" cxnId="{16A8A2FF-1B0E-4F47-92E8-91D5B900CE44}">
      <dgm:prSet/>
      <dgm:spPr/>
      <dgm:t>
        <a:bodyPr/>
        <a:lstStyle/>
        <a:p>
          <a:endParaRPr lang="en-US"/>
        </a:p>
      </dgm:t>
    </dgm:pt>
    <dgm:pt modelId="{0003B109-123B-4900-A738-95456A09A059}" type="sibTrans" cxnId="{16A8A2FF-1B0E-4F47-92E8-91D5B900CE44}">
      <dgm:prSet/>
      <dgm:spPr/>
      <dgm:t>
        <a:bodyPr/>
        <a:lstStyle/>
        <a:p>
          <a:endParaRPr lang="en-US"/>
        </a:p>
      </dgm:t>
    </dgm:pt>
    <dgm:pt modelId="{274F30B4-123C-409C-9591-3D2B8BC9663C}">
      <dgm:prSet/>
      <dgm:spPr/>
      <dgm:t>
        <a:bodyPr/>
        <a:lstStyle/>
        <a:p>
          <a:r>
            <a:rPr lang="en-US"/>
            <a:t>Update/Remove outdated content </a:t>
          </a:r>
        </a:p>
      </dgm:t>
    </dgm:pt>
    <dgm:pt modelId="{D2BB15FB-A1E5-4774-9DBC-9CE5F815318E}" type="parTrans" cxnId="{E532CFBF-583D-44F2-ABB8-C1719A88456E}">
      <dgm:prSet/>
      <dgm:spPr/>
      <dgm:t>
        <a:bodyPr/>
        <a:lstStyle/>
        <a:p>
          <a:endParaRPr lang="en-US"/>
        </a:p>
      </dgm:t>
    </dgm:pt>
    <dgm:pt modelId="{6D4DADEE-275E-4A43-AABF-EFADEF69AC7D}" type="sibTrans" cxnId="{E532CFBF-583D-44F2-ABB8-C1719A88456E}">
      <dgm:prSet/>
      <dgm:spPr/>
      <dgm:t>
        <a:bodyPr/>
        <a:lstStyle/>
        <a:p>
          <a:endParaRPr lang="en-US"/>
        </a:p>
      </dgm:t>
    </dgm:pt>
    <dgm:pt modelId="{D5FB68B0-1A31-4457-981D-DAC29E7357D4}">
      <dgm:prSet/>
      <dgm:spPr/>
      <dgm:t>
        <a:bodyPr/>
        <a:lstStyle/>
        <a:p>
          <a:r>
            <a:rPr lang="en-US" dirty="0"/>
            <a:t>Use AI, </a:t>
          </a:r>
          <a:r>
            <a:rPr lang="en-US" dirty="0" err="1"/>
            <a:t>Jupyter</a:t>
          </a:r>
          <a:r>
            <a:rPr lang="en-US" dirty="0"/>
            <a:t> Notebook, or </a:t>
          </a:r>
          <a:r>
            <a:rPr lang="en-US" dirty="0" err="1"/>
            <a:t>VSCode</a:t>
          </a:r>
          <a:endParaRPr lang="en-US" dirty="0"/>
        </a:p>
      </dgm:t>
    </dgm:pt>
    <dgm:pt modelId="{A3564033-3EF4-4C24-96E5-CF46BD624BFD}" type="parTrans" cxnId="{3019DFBF-A805-4F32-AB65-5E6730437988}">
      <dgm:prSet/>
      <dgm:spPr/>
      <dgm:t>
        <a:bodyPr/>
        <a:lstStyle/>
        <a:p>
          <a:endParaRPr lang="en-US"/>
        </a:p>
      </dgm:t>
    </dgm:pt>
    <dgm:pt modelId="{BE19EAB9-BAB4-4808-B800-D5432831805A}" type="sibTrans" cxnId="{3019DFBF-A805-4F32-AB65-5E6730437988}">
      <dgm:prSet/>
      <dgm:spPr/>
      <dgm:t>
        <a:bodyPr/>
        <a:lstStyle/>
        <a:p>
          <a:endParaRPr lang="en-US"/>
        </a:p>
      </dgm:t>
    </dgm:pt>
    <dgm:pt modelId="{04AFCD1C-5127-439C-BD74-20E3FA7A0F70}" type="pres">
      <dgm:prSet presAssocID="{C8729BC2-0E9E-49B4-94C3-D478A386D10B}" presName="Name0" presStyleCnt="0">
        <dgm:presLayoutVars>
          <dgm:dir/>
          <dgm:animLvl val="lvl"/>
          <dgm:resizeHandles val="exact"/>
        </dgm:presLayoutVars>
      </dgm:prSet>
      <dgm:spPr/>
    </dgm:pt>
    <dgm:pt modelId="{CBADD6FC-86C1-42CB-ACA3-8B071F9A5249}" type="pres">
      <dgm:prSet presAssocID="{773E9DA2-327A-4F86-BA87-8309CA5CD2A6}" presName="composite" presStyleCnt="0"/>
      <dgm:spPr/>
    </dgm:pt>
    <dgm:pt modelId="{9FF3A1F2-11FB-4F87-8E0A-2FB5F683CF2B}" type="pres">
      <dgm:prSet presAssocID="{773E9DA2-327A-4F86-BA87-8309CA5CD2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7C86322-3095-4B28-8945-57E5503D9F1D}" type="pres">
      <dgm:prSet presAssocID="{773E9DA2-327A-4F86-BA87-8309CA5CD2A6}" presName="desTx" presStyleLbl="alignAccFollowNode1" presStyleIdx="0" presStyleCnt="3">
        <dgm:presLayoutVars>
          <dgm:bulletEnabled val="1"/>
        </dgm:presLayoutVars>
      </dgm:prSet>
      <dgm:spPr/>
    </dgm:pt>
    <dgm:pt modelId="{34A902FC-3C5F-4CCF-B8B9-A07F5C41BDA5}" type="pres">
      <dgm:prSet presAssocID="{8F8290AE-78AB-4AD8-905B-74410B5A8E68}" presName="space" presStyleCnt="0"/>
      <dgm:spPr/>
    </dgm:pt>
    <dgm:pt modelId="{0193F100-E0E5-42DB-A0AD-4E0009AB9386}" type="pres">
      <dgm:prSet presAssocID="{3C82E687-7530-4985-B800-177F9DB4D2E2}" presName="composite" presStyleCnt="0"/>
      <dgm:spPr/>
    </dgm:pt>
    <dgm:pt modelId="{35250B1E-23C9-48D4-93D1-38D4437F8B1F}" type="pres">
      <dgm:prSet presAssocID="{3C82E687-7530-4985-B800-177F9DB4D2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D444DF-9D84-421D-BB44-D6EB19184F86}" type="pres">
      <dgm:prSet presAssocID="{3C82E687-7530-4985-B800-177F9DB4D2E2}" presName="desTx" presStyleLbl="alignAccFollowNode1" presStyleIdx="1" presStyleCnt="3">
        <dgm:presLayoutVars>
          <dgm:bulletEnabled val="1"/>
        </dgm:presLayoutVars>
      </dgm:prSet>
      <dgm:spPr/>
    </dgm:pt>
    <dgm:pt modelId="{4BD699D1-FFC5-493A-9421-6A8A9875DC88}" type="pres">
      <dgm:prSet presAssocID="{3B142572-9674-4F25-B86E-A6612B53F503}" presName="space" presStyleCnt="0"/>
      <dgm:spPr/>
    </dgm:pt>
    <dgm:pt modelId="{B8C72F93-2669-4731-BC14-B6E5F6BB8750}" type="pres">
      <dgm:prSet presAssocID="{BB6D11E5-A5ED-496F-8FDE-5F36EB20367F}" presName="composite" presStyleCnt="0"/>
      <dgm:spPr/>
    </dgm:pt>
    <dgm:pt modelId="{CDB3A151-F7A8-43A2-9B6F-A8CC5D869692}" type="pres">
      <dgm:prSet presAssocID="{BB6D11E5-A5ED-496F-8FDE-5F36EB2036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3E3AE9-2765-487E-BFC4-2A5F4783D118}" type="pres">
      <dgm:prSet presAssocID="{BB6D11E5-A5ED-496F-8FDE-5F36EB2036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DF22619-9188-4699-942E-3440B48A52E8}" srcId="{C8729BC2-0E9E-49B4-94C3-D478A386D10B}" destId="{773E9DA2-327A-4F86-BA87-8309CA5CD2A6}" srcOrd="0" destOrd="0" parTransId="{D5D6FD7F-6723-448A-9003-147685E852E0}" sibTransId="{8F8290AE-78AB-4AD8-905B-74410B5A8E68}"/>
    <dgm:cxn modelId="{10F06D36-8260-4749-9683-264106ADDD99}" type="presOf" srcId="{274F30B4-123C-409C-9591-3D2B8BC9663C}" destId="{9A3E3AE9-2765-487E-BFC4-2A5F4783D118}" srcOrd="0" destOrd="1" presId="urn:microsoft.com/office/officeart/2005/8/layout/hList1"/>
    <dgm:cxn modelId="{5E84513F-B5C1-4EB3-8CE3-EFD23B2BDD6D}" type="presOf" srcId="{773E9DA2-327A-4F86-BA87-8309CA5CD2A6}" destId="{9FF3A1F2-11FB-4F87-8E0A-2FB5F683CF2B}" srcOrd="0" destOrd="0" presId="urn:microsoft.com/office/officeart/2005/8/layout/hList1"/>
    <dgm:cxn modelId="{C203874D-6059-44A4-A8DA-DBD5E1B2CFB6}" type="presOf" srcId="{C8729BC2-0E9E-49B4-94C3-D478A386D10B}" destId="{04AFCD1C-5127-439C-BD74-20E3FA7A0F70}" srcOrd="0" destOrd="0" presId="urn:microsoft.com/office/officeart/2005/8/layout/hList1"/>
    <dgm:cxn modelId="{BB951570-D4E3-4C72-B33A-F236D48FD709}" type="presOf" srcId="{BB6D11E5-A5ED-496F-8FDE-5F36EB20367F}" destId="{CDB3A151-F7A8-43A2-9B6F-A8CC5D869692}" srcOrd="0" destOrd="0" presId="urn:microsoft.com/office/officeart/2005/8/layout/hList1"/>
    <dgm:cxn modelId="{06F8D954-675D-4BC7-988F-ED9F41EA5178}" type="presOf" srcId="{D5FB68B0-1A31-4457-981D-DAC29E7357D4}" destId="{77D444DF-9D84-421D-BB44-D6EB19184F86}" srcOrd="0" destOrd="0" presId="urn:microsoft.com/office/officeart/2005/8/layout/hList1"/>
    <dgm:cxn modelId="{2FC94390-AF1C-4535-AC39-C60117E45DB0}" type="presOf" srcId="{9A82F955-40C2-4E3E-A0F5-F6A26B159E7D}" destId="{9A3E3AE9-2765-487E-BFC4-2A5F4783D118}" srcOrd="0" destOrd="0" presId="urn:microsoft.com/office/officeart/2005/8/layout/hList1"/>
    <dgm:cxn modelId="{411B6799-87C2-47EC-A89A-D4D92C5AFD29}" srcId="{C8729BC2-0E9E-49B4-94C3-D478A386D10B}" destId="{BB6D11E5-A5ED-496F-8FDE-5F36EB20367F}" srcOrd="2" destOrd="0" parTransId="{2251BD34-13DC-450C-AE9B-BE22A73EE4D5}" sibTransId="{5395FCFD-9CF8-4680-AF5E-B0A83C45DEBC}"/>
    <dgm:cxn modelId="{469E6FA2-1F11-4FE0-AF53-F6579FF9EE50}" srcId="{C8729BC2-0E9E-49B4-94C3-D478A386D10B}" destId="{3C82E687-7530-4985-B800-177F9DB4D2E2}" srcOrd="1" destOrd="0" parTransId="{6B91463E-BF7A-418F-BFE8-96C568808264}" sibTransId="{3B142572-9674-4F25-B86E-A6612B53F503}"/>
    <dgm:cxn modelId="{F235A8A2-4973-4DDF-BE43-6279E08E7805}" srcId="{773E9DA2-327A-4F86-BA87-8309CA5CD2A6}" destId="{13E8B0B5-E20A-457D-813C-77CA87BFFA99}" srcOrd="0" destOrd="0" parTransId="{88D373DC-94D1-4E77-87A3-D411B403EE6C}" sibTransId="{5F2209B9-CA5E-47B0-8A6F-73968C3EC0ED}"/>
    <dgm:cxn modelId="{D05144B7-3686-4C4B-822C-668C8B81C5A5}" type="presOf" srcId="{13E8B0B5-E20A-457D-813C-77CA87BFFA99}" destId="{F7C86322-3095-4B28-8945-57E5503D9F1D}" srcOrd="0" destOrd="0" presId="urn:microsoft.com/office/officeart/2005/8/layout/hList1"/>
    <dgm:cxn modelId="{E532CFBF-583D-44F2-ABB8-C1719A88456E}" srcId="{BB6D11E5-A5ED-496F-8FDE-5F36EB20367F}" destId="{274F30B4-123C-409C-9591-3D2B8BC9663C}" srcOrd="1" destOrd="0" parTransId="{D2BB15FB-A1E5-4774-9DBC-9CE5F815318E}" sibTransId="{6D4DADEE-275E-4A43-AABF-EFADEF69AC7D}"/>
    <dgm:cxn modelId="{3019DFBF-A805-4F32-AB65-5E6730437988}" srcId="{3C82E687-7530-4985-B800-177F9DB4D2E2}" destId="{D5FB68B0-1A31-4457-981D-DAC29E7357D4}" srcOrd="0" destOrd="0" parTransId="{A3564033-3EF4-4C24-96E5-CF46BD624BFD}" sibTransId="{BE19EAB9-BAB4-4808-B800-D5432831805A}"/>
    <dgm:cxn modelId="{AC491AD3-D15A-4B45-AEC3-3DC7018ECCE9}" type="presOf" srcId="{3C82E687-7530-4985-B800-177F9DB4D2E2}" destId="{35250B1E-23C9-48D4-93D1-38D4437F8B1F}" srcOrd="0" destOrd="0" presId="urn:microsoft.com/office/officeart/2005/8/layout/hList1"/>
    <dgm:cxn modelId="{16A8A2FF-1B0E-4F47-92E8-91D5B900CE44}" srcId="{BB6D11E5-A5ED-496F-8FDE-5F36EB20367F}" destId="{9A82F955-40C2-4E3E-A0F5-F6A26B159E7D}" srcOrd="0" destOrd="0" parTransId="{EA3F28ED-F886-4C45-B5D1-F34C856041AE}" sibTransId="{0003B109-123B-4900-A738-95456A09A059}"/>
    <dgm:cxn modelId="{1B89E700-7A59-47C2-A1D8-A31C7AA7683B}" type="presParOf" srcId="{04AFCD1C-5127-439C-BD74-20E3FA7A0F70}" destId="{CBADD6FC-86C1-42CB-ACA3-8B071F9A5249}" srcOrd="0" destOrd="0" presId="urn:microsoft.com/office/officeart/2005/8/layout/hList1"/>
    <dgm:cxn modelId="{7B2EA4EF-4536-47E9-BA11-085D66B516F3}" type="presParOf" srcId="{CBADD6FC-86C1-42CB-ACA3-8B071F9A5249}" destId="{9FF3A1F2-11FB-4F87-8E0A-2FB5F683CF2B}" srcOrd="0" destOrd="0" presId="urn:microsoft.com/office/officeart/2005/8/layout/hList1"/>
    <dgm:cxn modelId="{D8DAFB5C-02A6-41B1-9A19-CE9C092FC0BD}" type="presParOf" srcId="{CBADD6FC-86C1-42CB-ACA3-8B071F9A5249}" destId="{F7C86322-3095-4B28-8945-57E5503D9F1D}" srcOrd="1" destOrd="0" presId="urn:microsoft.com/office/officeart/2005/8/layout/hList1"/>
    <dgm:cxn modelId="{D93EE9E4-4A3C-4C14-B527-CB416C1CEDB1}" type="presParOf" srcId="{04AFCD1C-5127-439C-BD74-20E3FA7A0F70}" destId="{34A902FC-3C5F-4CCF-B8B9-A07F5C41BDA5}" srcOrd="1" destOrd="0" presId="urn:microsoft.com/office/officeart/2005/8/layout/hList1"/>
    <dgm:cxn modelId="{BDC9FF71-D0DA-434B-9B94-8D4B5576775E}" type="presParOf" srcId="{04AFCD1C-5127-439C-BD74-20E3FA7A0F70}" destId="{0193F100-E0E5-42DB-A0AD-4E0009AB9386}" srcOrd="2" destOrd="0" presId="urn:microsoft.com/office/officeart/2005/8/layout/hList1"/>
    <dgm:cxn modelId="{B1FC8CBF-7097-43A4-AA81-5688F49D30DC}" type="presParOf" srcId="{0193F100-E0E5-42DB-A0AD-4E0009AB9386}" destId="{35250B1E-23C9-48D4-93D1-38D4437F8B1F}" srcOrd="0" destOrd="0" presId="urn:microsoft.com/office/officeart/2005/8/layout/hList1"/>
    <dgm:cxn modelId="{2719ECF7-2551-4666-B478-5CA59D9B142E}" type="presParOf" srcId="{0193F100-E0E5-42DB-A0AD-4E0009AB9386}" destId="{77D444DF-9D84-421D-BB44-D6EB19184F86}" srcOrd="1" destOrd="0" presId="urn:microsoft.com/office/officeart/2005/8/layout/hList1"/>
    <dgm:cxn modelId="{67A1F197-921D-4E8E-A56D-F722F6B30CB0}" type="presParOf" srcId="{04AFCD1C-5127-439C-BD74-20E3FA7A0F70}" destId="{4BD699D1-FFC5-493A-9421-6A8A9875DC88}" srcOrd="3" destOrd="0" presId="urn:microsoft.com/office/officeart/2005/8/layout/hList1"/>
    <dgm:cxn modelId="{710FFA01-D638-407D-94FE-A04FBEB4A62A}" type="presParOf" srcId="{04AFCD1C-5127-439C-BD74-20E3FA7A0F70}" destId="{B8C72F93-2669-4731-BC14-B6E5F6BB8750}" srcOrd="4" destOrd="0" presId="urn:microsoft.com/office/officeart/2005/8/layout/hList1"/>
    <dgm:cxn modelId="{1717A7C5-68B5-41F9-A3EB-9C5BB53FD268}" type="presParOf" srcId="{B8C72F93-2669-4731-BC14-B6E5F6BB8750}" destId="{CDB3A151-F7A8-43A2-9B6F-A8CC5D869692}" srcOrd="0" destOrd="0" presId="urn:microsoft.com/office/officeart/2005/8/layout/hList1"/>
    <dgm:cxn modelId="{ABC3F566-FC1C-4D32-B608-B140BF4172C6}" type="presParOf" srcId="{B8C72F93-2669-4731-BC14-B6E5F6BB8750}" destId="{9A3E3AE9-2765-487E-BFC4-2A5F4783D1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3A1F2-11FB-4F87-8E0A-2FB5F683CF2B}">
      <dsp:nvSpPr>
        <dsp:cNvPr id="0" name=""/>
        <dsp:cNvSpPr/>
      </dsp:nvSpPr>
      <dsp:spPr>
        <a:xfrm>
          <a:off x="4599" y="284318"/>
          <a:ext cx="4484496" cy="1353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Research AI models</a:t>
          </a:r>
        </a:p>
      </dsp:txBody>
      <dsp:txXfrm>
        <a:off x="4599" y="284318"/>
        <a:ext cx="4484496" cy="1353718"/>
      </dsp:txXfrm>
    </dsp:sp>
    <dsp:sp modelId="{F7C86322-3095-4B28-8945-57E5503D9F1D}">
      <dsp:nvSpPr>
        <dsp:cNvPr id="0" name=""/>
        <dsp:cNvSpPr/>
      </dsp:nvSpPr>
      <dsp:spPr>
        <a:xfrm>
          <a:off x="4599" y="1638036"/>
          <a:ext cx="4484496" cy="3746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Explore deep learning and NLP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Understand how and why they work </a:t>
          </a:r>
        </a:p>
      </dsp:txBody>
      <dsp:txXfrm>
        <a:off x="4599" y="1638036"/>
        <a:ext cx="4484496" cy="3746925"/>
      </dsp:txXfrm>
    </dsp:sp>
    <dsp:sp modelId="{35250B1E-23C9-48D4-93D1-38D4437F8B1F}">
      <dsp:nvSpPr>
        <dsp:cNvPr id="0" name=""/>
        <dsp:cNvSpPr/>
      </dsp:nvSpPr>
      <dsp:spPr>
        <a:xfrm>
          <a:off x="5116926" y="284318"/>
          <a:ext cx="4484496" cy="1353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Start building</a:t>
          </a:r>
        </a:p>
      </dsp:txBody>
      <dsp:txXfrm>
        <a:off x="5116926" y="284318"/>
        <a:ext cx="4484496" cy="1353718"/>
      </dsp:txXfrm>
    </dsp:sp>
    <dsp:sp modelId="{77D444DF-9D84-421D-BB44-D6EB19184F86}">
      <dsp:nvSpPr>
        <dsp:cNvPr id="0" name=""/>
        <dsp:cNvSpPr/>
      </dsp:nvSpPr>
      <dsp:spPr>
        <a:xfrm>
          <a:off x="5116926" y="1638036"/>
          <a:ext cx="4484496" cy="3746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Use </a:t>
          </a:r>
          <a:r>
            <a:rPr lang="en-US" sz="3900" kern="1200" dirty="0" err="1"/>
            <a:t>Jupyter</a:t>
          </a:r>
          <a:r>
            <a:rPr lang="en-US" sz="3900" kern="1200" dirty="0"/>
            <a:t> Notebook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Read files &amp; store text </a:t>
          </a:r>
        </a:p>
      </dsp:txBody>
      <dsp:txXfrm>
        <a:off x="5116926" y="1638036"/>
        <a:ext cx="4484496" cy="3746925"/>
      </dsp:txXfrm>
    </dsp:sp>
    <dsp:sp modelId="{CDB3A151-F7A8-43A2-9B6F-A8CC5D869692}">
      <dsp:nvSpPr>
        <dsp:cNvPr id="0" name=""/>
        <dsp:cNvSpPr/>
      </dsp:nvSpPr>
      <dsp:spPr>
        <a:xfrm>
          <a:off x="10229252" y="284318"/>
          <a:ext cx="4484496" cy="1353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Goals:</a:t>
          </a:r>
        </a:p>
      </dsp:txBody>
      <dsp:txXfrm>
        <a:off x="10229252" y="284318"/>
        <a:ext cx="4484496" cy="1353718"/>
      </dsp:txXfrm>
    </dsp:sp>
    <dsp:sp modelId="{9A3E3AE9-2765-487E-BFC4-2A5F4783D118}">
      <dsp:nvSpPr>
        <dsp:cNvPr id="0" name=""/>
        <dsp:cNvSpPr/>
      </dsp:nvSpPr>
      <dsp:spPr>
        <a:xfrm>
          <a:off x="10229252" y="1638036"/>
          <a:ext cx="4484496" cy="3746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Enforce uniformity for existing and future content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Update/Remove outdated content </a:t>
          </a:r>
        </a:p>
      </dsp:txBody>
      <dsp:txXfrm>
        <a:off x="10229252" y="1638036"/>
        <a:ext cx="4484496" cy="3746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3A1F2-11FB-4F87-8E0A-2FB5F683CF2B}">
      <dsp:nvSpPr>
        <dsp:cNvPr id="0" name=""/>
        <dsp:cNvSpPr/>
      </dsp:nvSpPr>
      <dsp:spPr>
        <a:xfrm>
          <a:off x="4599" y="189487"/>
          <a:ext cx="4484496" cy="1762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a custom algorithm</a:t>
          </a:r>
        </a:p>
      </dsp:txBody>
      <dsp:txXfrm>
        <a:off x="4599" y="189487"/>
        <a:ext cx="4484496" cy="1762508"/>
      </dsp:txXfrm>
    </dsp:sp>
    <dsp:sp modelId="{F7C86322-3095-4B28-8945-57E5503D9F1D}">
      <dsp:nvSpPr>
        <dsp:cNvPr id="0" name=""/>
        <dsp:cNvSpPr/>
      </dsp:nvSpPr>
      <dsp:spPr>
        <a:xfrm>
          <a:off x="4599" y="1951996"/>
          <a:ext cx="4484496" cy="35277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Content guidelines are used as “rules”</a:t>
          </a:r>
        </a:p>
      </dsp:txBody>
      <dsp:txXfrm>
        <a:off x="4599" y="1951996"/>
        <a:ext cx="4484496" cy="3527796"/>
      </dsp:txXfrm>
    </dsp:sp>
    <dsp:sp modelId="{35250B1E-23C9-48D4-93D1-38D4437F8B1F}">
      <dsp:nvSpPr>
        <dsp:cNvPr id="0" name=""/>
        <dsp:cNvSpPr/>
      </dsp:nvSpPr>
      <dsp:spPr>
        <a:xfrm>
          <a:off x="5116926" y="189487"/>
          <a:ext cx="4484496" cy="1762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Train an AI model using this algorithm </a:t>
          </a:r>
        </a:p>
      </dsp:txBody>
      <dsp:txXfrm>
        <a:off x="5116926" y="189487"/>
        <a:ext cx="4484496" cy="1762508"/>
      </dsp:txXfrm>
    </dsp:sp>
    <dsp:sp modelId="{77D444DF-9D84-421D-BB44-D6EB19184F86}">
      <dsp:nvSpPr>
        <dsp:cNvPr id="0" name=""/>
        <dsp:cNvSpPr/>
      </dsp:nvSpPr>
      <dsp:spPr>
        <a:xfrm>
          <a:off x="5116926" y="1951996"/>
          <a:ext cx="4484496" cy="35277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Use AI, </a:t>
          </a:r>
          <a:r>
            <a:rPr lang="en-US" sz="3700" kern="1200" dirty="0" err="1"/>
            <a:t>Jupyter</a:t>
          </a:r>
          <a:r>
            <a:rPr lang="en-US" sz="3700" kern="1200" dirty="0"/>
            <a:t> Notebook, or </a:t>
          </a:r>
          <a:r>
            <a:rPr lang="en-US" sz="3700" kern="1200" dirty="0" err="1"/>
            <a:t>VSCode</a:t>
          </a:r>
          <a:endParaRPr lang="en-US" sz="3700" kern="1200" dirty="0"/>
        </a:p>
      </dsp:txBody>
      <dsp:txXfrm>
        <a:off x="5116926" y="1951996"/>
        <a:ext cx="4484496" cy="3527796"/>
      </dsp:txXfrm>
    </dsp:sp>
    <dsp:sp modelId="{CDB3A151-F7A8-43A2-9B6F-A8CC5D869692}">
      <dsp:nvSpPr>
        <dsp:cNvPr id="0" name=""/>
        <dsp:cNvSpPr/>
      </dsp:nvSpPr>
      <dsp:spPr>
        <a:xfrm>
          <a:off x="10229252" y="189487"/>
          <a:ext cx="4484496" cy="1762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Goals:</a:t>
          </a:r>
        </a:p>
      </dsp:txBody>
      <dsp:txXfrm>
        <a:off x="10229252" y="189487"/>
        <a:ext cx="4484496" cy="1762508"/>
      </dsp:txXfrm>
    </dsp:sp>
    <dsp:sp modelId="{9A3E3AE9-2765-487E-BFC4-2A5F4783D118}">
      <dsp:nvSpPr>
        <dsp:cNvPr id="0" name=""/>
        <dsp:cNvSpPr/>
      </dsp:nvSpPr>
      <dsp:spPr>
        <a:xfrm>
          <a:off x="10229252" y="1951996"/>
          <a:ext cx="4484496" cy="35277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Enforce uniformity for existing and future content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Update/Remove outdated content </a:t>
          </a:r>
        </a:p>
      </dsp:txBody>
      <dsp:txXfrm>
        <a:off x="10229252" y="1951996"/>
        <a:ext cx="4484496" cy="352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09C80-1D73-450B-1313-A71C3582E0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2491-42C3-1D98-BA21-4E4EF61FD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A038B-2E6C-C750-4F06-975138CCE7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0AD5A-E652-ED4D-A6DE-2D2CE5910D2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3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4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Concisely write topic of project</a:t>
            </a:r>
          </a:p>
          <a:p>
            <a:r>
              <a:rPr lang="en-US" dirty="0"/>
              <a:t>General overview </a:t>
            </a:r>
          </a:p>
        </p:txBody>
      </p:sp>
    </p:spTree>
    <p:extLst>
      <p:ext uri="{BB962C8B-B14F-4D97-AF65-F5344CB8AC3E}">
        <p14:creationId xmlns:p14="http://schemas.microsoft.com/office/powerpoint/2010/main" val="296488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gh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059D4-BE1E-E90A-475B-97F4234E3D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sp>
        <p:nvSpPr>
          <p:cNvPr id="15" name="Google Shape;77;p17">
            <a:extLst>
              <a:ext uri="{FF2B5EF4-FFF2-40B4-BE49-F238E27FC236}">
                <a16:creationId xmlns:a16="http://schemas.microsoft.com/office/drawing/2014/main" id="{DE29D824-ECE5-3350-2815-37F4256B865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311C94E-5A10-C321-CF40-B475EC030D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E942E-9B43-3B9B-661D-1CAC3EC66F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1F75C02-F6D5-E62C-8838-94B1C2B08A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0B9DA9-131E-F062-506C-D259D8E15A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/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/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E3073B-542C-BEE1-5D1E-3A8B36EB87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401911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70F2D-EEFC-2E9C-9F4F-F77A5EFDBA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C42EC10A-FE93-62F5-172C-AC419CEFB4A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4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8AE420-269B-249E-F216-6D2BC9B5E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9" name="Google Shape;287;p43">
            <a:extLst>
              <a:ext uri="{FF2B5EF4-FFF2-40B4-BE49-F238E27FC236}">
                <a16:creationId xmlns:a16="http://schemas.microsoft.com/office/drawing/2014/main" id="{E0D59001-335F-DA46-5E9E-8D6B167D2265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772F6-2A30-DDCE-BDFF-C8094CDC9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34F13DE-BD10-72FC-1B65-3C03630C5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F95B19-ACBE-896A-7909-F75CD297A212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0341864" y="2203704"/>
            <a:ext cx="4937760" cy="4526280"/>
          </a:xfrm>
          <a:prstGeom prst="roundRect">
            <a:avLst>
              <a:gd name="adj" fmla="val 12627"/>
            </a:avLst>
          </a:prstGeom>
        </p:spPr>
        <p:txBody>
          <a:bodyPr wrap="none" anchor="ctr" anchorCtr="1"/>
          <a:lstStyle>
            <a:lvl1pPr marL="0" indent="0">
              <a:buNone/>
              <a:defRPr sz="2000"/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E3BC8F7-5B25-4562-1C8A-BBCF6F466B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409118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AA3F8-5640-343A-DB6E-360BC56C71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C42EC10A-FE93-62F5-172C-AC419CEFB4A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1896" cy="24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B2E66F-D5E0-79AA-6662-391FF628C3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5" name="Google Shape;287;p43">
            <a:extLst>
              <a:ext uri="{FF2B5EF4-FFF2-40B4-BE49-F238E27FC236}">
                <a16:creationId xmlns:a16="http://schemas.microsoft.com/office/drawing/2014/main" id="{35FF24FE-7F32-D49E-F448-7EA33A0DF581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5678-4F03-EBD6-2D99-5D7138F2D1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6712863-F5DA-E442-22C5-46C5862E0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A74AC92-5C46-0CDD-EDA0-4599DAF91E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9676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AA3F8-5640-343A-DB6E-360BC56C71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C42EC10A-FE93-62F5-172C-AC419CEFB4A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1896" cy="24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B2E66F-D5E0-79AA-6662-391FF628C3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8" name="Google Shape;287;p43">
            <a:extLst>
              <a:ext uri="{FF2B5EF4-FFF2-40B4-BE49-F238E27FC236}">
                <a16:creationId xmlns:a16="http://schemas.microsoft.com/office/drawing/2014/main" id="{BCF2FAEA-0FB5-4E73-E477-8986880ED21F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B6CD-5DD6-40D3-0446-1B5D7481C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F2C0DC7-90A2-98D9-20D7-02A7CE3B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C2960F-0C58-02DC-FC92-7A1E36A0C218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0341864" y="2203704"/>
            <a:ext cx="4937760" cy="4526280"/>
          </a:xfrm>
          <a:prstGeom prst="roundRect">
            <a:avLst>
              <a:gd name="adj" fmla="val 12627"/>
            </a:avLst>
          </a:prstGeom>
        </p:spPr>
        <p:txBody>
          <a:bodyPr wrap="none" anchor="ctr" anchorCtr="1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5FECD7-6A6C-BB2D-C093-59388C79EA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42911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AA3F8-5640-343A-DB6E-360BC56C71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C42EC10A-FE93-62F5-172C-AC419CEFB4A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1896" cy="24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5A8E8D9-2067-56A1-CC46-4CBAA1D512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3" name="Google Shape;287;p43">
            <a:extLst>
              <a:ext uri="{FF2B5EF4-FFF2-40B4-BE49-F238E27FC236}">
                <a16:creationId xmlns:a16="http://schemas.microsoft.com/office/drawing/2014/main" id="{25C14633-97AE-BE16-940C-579FEE98195A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3ABA-19F2-71D2-8846-92FC777B07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bg1"/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755CF25-9C63-848A-68D6-53E357BB7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313C60-BD61-D9A0-FC65-1B087FA5B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3093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AA3F8-5640-343A-DB6E-360BC56C71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C42EC10A-FE93-62F5-172C-AC419CEFB4A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1896" cy="24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5A8E8D9-2067-56A1-CC46-4CBAA1D512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9" name="Google Shape;287;p43">
            <a:extLst>
              <a:ext uri="{FF2B5EF4-FFF2-40B4-BE49-F238E27FC236}">
                <a16:creationId xmlns:a16="http://schemas.microsoft.com/office/drawing/2014/main" id="{C8AFCAD2-23D7-D3B6-3378-4060D56445FB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AD4BB-C05A-6682-5B2C-0E43C11A34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bg1"/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423BDCF-4E73-903D-93E5-E122B5F9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01451AA-538E-FDF7-8F0D-DFEADF4D85B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0341864" y="2203704"/>
            <a:ext cx="4937760" cy="4526280"/>
          </a:xfrm>
          <a:prstGeom prst="roundRect">
            <a:avLst>
              <a:gd name="adj" fmla="val 12627"/>
            </a:avLst>
          </a:prstGeom>
        </p:spPr>
        <p:txBody>
          <a:bodyPr wrap="none" anchor="ctr" anchorCtr="1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69CC31-59C4-9CA4-7521-0085AF5307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9991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light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623701"/>
            <a:ext cx="14718348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Basic layout</a:t>
            </a:r>
            <a:endParaRPr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A17205CE-4C40-0B58-63C6-A5D16B3BB6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239" y="2267712"/>
            <a:ext cx="14718349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86D83-45B3-C6A1-7797-63D82FE92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light -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623701"/>
            <a:ext cx="14721840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Basic layout – header only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F38D154-4E13-9FA7-A785-DBEBC4568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Layout dark -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623701"/>
            <a:ext cx="14721840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Basic with content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8882D9-310C-6E4A-B475-ED84CD0B29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BFC27C2-52DD-1ADD-04D0-CD92BDEEB3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239" y="2267712"/>
            <a:ext cx="14718349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Google Shape;287;p43">
            <a:extLst>
              <a:ext uri="{FF2B5EF4-FFF2-40B4-BE49-F238E27FC236}">
                <a16:creationId xmlns:a16="http://schemas.microsoft.com/office/drawing/2014/main" id="{10AD9B68-68DD-D7DA-29E4-1865E43167AC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69AA6-325E-B192-0664-DB22860D5C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FE24812-BF65-2818-AE7A-F78778AB7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Layout dark - N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623701"/>
            <a:ext cx="14721840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Basic – no content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B76662-BB84-C63A-658F-7BE44A3A6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6" name="Google Shape;287;p43">
            <a:extLst>
              <a:ext uri="{FF2B5EF4-FFF2-40B4-BE49-F238E27FC236}">
                <a16:creationId xmlns:a16="http://schemas.microsoft.com/office/drawing/2014/main" id="{11F94641-9882-E0C2-7345-160F15576322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AD50F-0BCE-5EB2-77CE-4012532BB0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0C4E155-081C-7F1D-A599-11223C18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ligh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7;p17">
            <a:extLst>
              <a:ext uri="{FF2B5EF4-FFF2-40B4-BE49-F238E27FC236}">
                <a16:creationId xmlns:a16="http://schemas.microsoft.com/office/drawing/2014/main" id="{4AC7CE15-DA6C-3743-D8DA-66BB5B6A34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839364"/>
            <a:ext cx="48491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8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Agenda</a:t>
            </a:r>
            <a:endParaRPr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A97A882-0B28-9815-D560-1660B635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gh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766A7-ABB4-EFEC-A3AA-30598BE22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1" y="0"/>
            <a:ext cx="16255471" cy="914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11C94E-5A10-C321-CF40-B475EC030D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E942E-9B43-3B9B-661D-1CAC3EC66F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A36FC37F-208B-ED90-1E07-7F18EB14D38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9B9A8AA-7C62-143D-75C8-B2E0D3CBB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/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/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925CCD3-F528-D9AB-0E53-6E81EC47C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4A340-F600-AB28-C3B8-5D99AF987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14803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light o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AFF642F0-9635-9355-F247-D2C036F1270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839364"/>
            <a:ext cx="48491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8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Agenda</a:t>
            </a: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A04C-236D-E181-1178-2337C9ED4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ligh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17">
            <a:extLst>
              <a:ext uri="{FF2B5EF4-FFF2-40B4-BE49-F238E27FC236}">
                <a16:creationId xmlns:a16="http://schemas.microsoft.com/office/drawing/2014/main" id="{C156A937-3E92-A979-1F9C-CC131815E19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984372" y="1427193"/>
            <a:ext cx="48491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8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Agenda</a:t>
            </a: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A70C0-D051-F4F9-7014-D3340A0F2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D52B51E1-19D6-3503-EE37-E46DE3F2DE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240" y="762000"/>
            <a:ext cx="6757416" cy="7101840"/>
          </a:xfrm>
          <a:prstGeom prst="roundRect">
            <a:avLst>
              <a:gd name="adj" fmla="val 504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0513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dark op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56D4C5C-8FDC-264F-DEE4-1C0BD2A0F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2" name="Google Shape;77;p17">
            <a:extLst>
              <a:ext uri="{FF2B5EF4-FFF2-40B4-BE49-F238E27FC236}">
                <a16:creationId xmlns:a16="http://schemas.microsoft.com/office/drawing/2014/main" id="{63149DDE-C804-AECE-634F-F52AFD952A9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240" y="839364"/>
            <a:ext cx="48491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89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Agenda</a:t>
            </a:r>
            <a:endParaRPr/>
          </a:p>
        </p:txBody>
      </p:sp>
      <p:sp>
        <p:nvSpPr>
          <p:cNvPr id="8" name="Google Shape;287;p43">
            <a:extLst>
              <a:ext uri="{FF2B5EF4-FFF2-40B4-BE49-F238E27FC236}">
                <a16:creationId xmlns:a16="http://schemas.microsoft.com/office/drawing/2014/main" id="{897A9DFE-89BB-C749-39D9-9D0C6ECF1A46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EA473-91DE-C110-A04B-58BA5BE929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E06925B-E65B-F860-7B42-62D357452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dark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9B016E4C-0E3E-A775-96D3-B8AA44857CD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984372" y="1427193"/>
            <a:ext cx="48491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8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8EC03C-40E2-2DC4-F615-26AF067BD7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4" name="Google Shape;287;p43">
            <a:extLst>
              <a:ext uri="{FF2B5EF4-FFF2-40B4-BE49-F238E27FC236}">
                <a16:creationId xmlns:a16="http://schemas.microsoft.com/office/drawing/2014/main" id="{DBFF7839-B6D5-FA37-C059-89AC3C43816C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B6836-10E1-32E1-ACCE-10B316061B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8CED584-0C5D-1D0D-2063-8E98155F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18FF112B-3871-CC94-93D4-8B91720660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240" y="762000"/>
            <a:ext cx="6757416" cy="7101840"/>
          </a:xfrm>
          <a:prstGeom prst="roundRect">
            <a:avLst>
              <a:gd name="adj" fmla="val 504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6922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17">
            <a:extLst>
              <a:ext uri="{FF2B5EF4-FFF2-40B4-BE49-F238E27FC236}">
                <a16:creationId xmlns:a16="http://schemas.microsoft.com/office/drawing/2014/main" id="{22B1F315-A9C7-DCB6-8480-DE61728BC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1937D26-A451-F8E1-98D9-C0E67DB6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7BD5997-25D7-549B-4401-30E7D84F6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8859" y="621792"/>
            <a:ext cx="8670696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tx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571500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464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6058D2E5-E738-8039-CEE3-D131FFDF8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A95F265-E99C-7E8D-D884-D1E06001D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42BE43E-D5B2-F254-C29E-0E8990C97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 -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6058D2E5-E738-8039-CEE3-D131FFDF8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3F7C7C1-ED72-7D3F-CEB7-F76A65D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2D19EAD-175C-1D57-FEC8-C6BF6C6E69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11540" y="603429"/>
            <a:ext cx="7130537" cy="7493979"/>
          </a:xfrm>
          <a:prstGeom prst="roundRect">
            <a:avLst>
              <a:gd name="adj" fmla="val 5042"/>
            </a:avLst>
          </a:prstGeom>
          <a:noFill/>
          <a:ln>
            <a:noFill/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8227354-77A1-5093-9448-70881D556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71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 - op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F761592F-9E18-C8B9-022B-C4F9AFFE6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7B3293-A9B5-64B2-C0B7-A20F6D70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0" name="Google Shape;287;p43">
            <a:extLst>
              <a:ext uri="{FF2B5EF4-FFF2-40B4-BE49-F238E27FC236}">
                <a16:creationId xmlns:a16="http://schemas.microsoft.com/office/drawing/2014/main" id="{E813D0EF-CFC9-2BE3-1A41-CE06265CC0E6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337-5F1E-D4E6-A52B-34FC787087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B49766B-7D9A-D72B-AF27-8A84C785E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6C14591-969A-124D-6FA4-957752E47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8859" y="621792"/>
            <a:ext cx="8670696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71500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082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 -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77C9E056-E4F6-A8EB-00E0-AD67C455F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5FE7B1-5D87-61DE-2122-0B6055FA6B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0" name="Google Shape;287;p43">
            <a:extLst>
              <a:ext uri="{FF2B5EF4-FFF2-40B4-BE49-F238E27FC236}">
                <a16:creationId xmlns:a16="http://schemas.microsoft.com/office/drawing/2014/main" id="{080797E3-2475-E29C-5DB2-7D8BA05810FF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14D05-64E8-B70D-CBA8-ED977D5053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76EE256-AA6A-3179-A848-74D503A6F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E27D7BD-D298-42F2-5D23-6961247FD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646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 - optio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77C9E056-E4F6-A8EB-00E0-AD67C455F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6FAFC04-822F-4465-FEC2-D30B298191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1" name="Google Shape;287;p43">
            <a:extLst>
              <a:ext uri="{FF2B5EF4-FFF2-40B4-BE49-F238E27FC236}">
                <a16:creationId xmlns:a16="http://schemas.microsoft.com/office/drawing/2014/main" id="{3F76C333-22F9-AE8F-47D3-D2493D9439D2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B3DDD-6C0D-5D93-6FC2-DF86D344CA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F8A1CDA-59D8-A513-A5BE-BCF05ED91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63655D-8A95-32E6-2C69-47BF5B4DC4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11540" y="603429"/>
            <a:ext cx="7130537" cy="7493979"/>
          </a:xfrm>
          <a:prstGeom prst="roundRect">
            <a:avLst>
              <a:gd name="adj" fmla="val 5042"/>
            </a:avLst>
          </a:prstGeom>
          <a:noFill/>
          <a:ln>
            <a:noFill/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9E1E2F7-0EE2-3DF3-8E7A-8550E3D74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50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gh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44C4A-FDCA-6D8F-8D38-4F49922D4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11C94E-5A10-C321-CF40-B475EC030D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E942E-9B43-3B9B-661D-1CAC3EC66F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2351A5D0-7FC4-92C5-BF71-116D68D915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A8D6E95-A631-9165-3758-B7CF018E0A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/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/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AFAEE96-AC78-0AAA-D6B3-B5992A1D66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A081178-E765-41A3-B37E-C95C22BE95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36559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ttern light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several white boxes&#10;&#10;Description automatically generated">
            <a:extLst>
              <a:ext uri="{FF2B5EF4-FFF2-40B4-BE49-F238E27FC236}">
                <a16:creationId xmlns:a16="http://schemas.microsoft.com/office/drawing/2014/main" id="{D86126CF-2CC6-42AA-5CA1-243206B3ED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D59CF43F-C6D9-8D61-84CD-786025BA7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BA802C5-34A9-64B1-61F2-D0BA4CF712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4" name="Google Shape;287;p43">
            <a:extLst>
              <a:ext uri="{FF2B5EF4-FFF2-40B4-BE49-F238E27FC236}">
                <a16:creationId xmlns:a16="http://schemas.microsoft.com/office/drawing/2014/main" id="{30B94279-6371-6A31-73CE-6FE4D16BCF37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C5C4D-51A5-CEB5-CD72-8B27BC6BAE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4F5D8FD-B2E4-6D84-EE22-5C5ECC22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9004FC1-3C61-0C41-F9EA-372D31489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8859" y="621792"/>
            <a:ext cx="8670696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tx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571500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84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ttern light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hite cube&#10;&#10;Description automatically generated">
            <a:extLst>
              <a:ext uri="{FF2B5EF4-FFF2-40B4-BE49-F238E27FC236}">
                <a16:creationId xmlns:a16="http://schemas.microsoft.com/office/drawing/2014/main" id="{99AF0A59-82C2-6302-246E-6D5A41D6E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16" name="Google Shape;77;p17">
            <a:extLst>
              <a:ext uri="{FF2B5EF4-FFF2-40B4-BE49-F238E27FC236}">
                <a16:creationId xmlns:a16="http://schemas.microsoft.com/office/drawing/2014/main" id="{8B7259C8-8184-2F61-0BD2-90129F98D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1DA43C4-4423-1741-C9BB-FD682261A4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4" name="Google Shape;287;p43">
            <a:extLst>
              <a:ext uri="{FF2B5EF4-FFF2-40B4-BE49-F238E27FC236}">
                <a16:creationId xmlns:a16="http://schemas.microsoft.com/office/drawing/2014/main" id="{3410F3E4-8AD8-57EE-B4A7-FF81F6415E66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069AB-137C-ADDA-017E-BD15B616FD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BD28C48-EF7D-D928-2B5C-278E596BE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28332415-8109-E03C-3704-C8CB41D5A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86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ttern light -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hite cube&#10;&#10;Description automatically generated">
            <a:extLst>
              <a:ext uri="{FF2B5EF4-FFF2-40B4-BE49-F238E27FC236}">
                <a16:creationId xmlns:a16="http://schemas.microsoft.com/office/drawing/2014/main" id="{99AF0A59-82C2-6302-246E-6D5A41D6E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16" name="Google Shape;77;p17">
            <a:extLst>
              <a:ext uri="{FF2B5EF4-FFF2-40B4-BE49-F238E27FC236}">
                <a16:creationId xmlns:a16="http://schemas.microsoft.com/office/drawing/2014/main" id="{8B7259C8-8184-2F61-0BD2-90129F98D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1DA43C4-4423-1741-C9BB-FD682261A4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5" name="Google Shape;287;p43">
            <a:extLst>
              <a:ext uri="{FF2B5EF4-FFF2-40B4-BE49-F238E27FC236}">
                <a16:creationId xmlns:a16="http://schemas.microsoft.com/office/drawing/2014/main" id="{CCE5CD38-05C9-21C8-0756-40F060324B39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F7439-121D-6EB9-B7D2-A7D8BB66F0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E1FB4D3-A5C1-97A5-90DD-2B855EE36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FB291317-C60E-9887-A4CC-9BC11325D7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11540" y="603429"/>
            <a:ext cx="7130537" cy="7493979"/>
          </a:xfrm>
          <a:prstGeom prst="roundRect">
            <a:avLst>
              <a:gd name="adj" fmla="val 5042"/>
            </a:avLst>
          </a:prstGeom>
          <a:noFill/>
          <a:ln>
            <a:noFill/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331656A4-3F60-5BB6-8CDA-449D7B049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51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ttern dark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6126CF-2CC6-42AA-5CA1-243206B3ED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C3DC7C50-1393-560F-292C-1C134097D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7B6A63A-5888-53FC-5EBE-0026E7002D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2" name="Google Shape;287;p43">
            <a:extLst>
              <a:ext uri="{FF2B5EF4-FFF2-40B4-BE49-F238E27FC236}">
                <a16:creationId xmlns:a16="http://schemas.microsoft.com/office/drawing/2014/main" id="{62212149-5FC6-3248-E9CE-37B03CDCB377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5729F-50EA-80BC-36D4-BCA3740EB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58DF5F6-6E32-CC54-7802-257BA79E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AF1200A-FB13-E61B-026B-377C35A1B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8859" y="621792"/>
            <a:ext cx="8670696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71500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27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ttern dark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AF0A59-82C2-6302-246E-6D5A41D6E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ACB815D5-8C0A-221B-5FDC-E00BA28F6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9FEA90-171C-13E4-8F4C-61F397D391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4" name="Google Shape;287;p43">
            <a:extLst>
              <a:ext uri="{FF2B5EF4-FFF2-40B4-BE49-F238E27FC236}">
                <a16:creationId xmlns:a16="http://schemas.microsoft.com/office/drawing/2014/main" id="{AC04B68B-015F-CA03-00D0-84B92AEC94BB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10ED8-BDD5-D6D3-B105-F2492F6E58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DCC96760-A14A-E0A0-9816-C6CDD594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558329-9E32-F057-4728-30786A771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29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ttern dark -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AF0A59-82C2-6302-246E-6D5A41D6E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9144000"/>
          </a:xfrm>
          <a:prstGeom prst="rect">
            <a:avLst/>
          </a:prstGeom>
        </p:spPr>
      </p:pic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ACB815D5-8C0A-221B-5FDC-E00BA28F6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9FEA90-171C-13E4-8F4C-61F397D391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2" name="Google Shape;287;p43">
            <a:extLst>
              <a:ext uri="{FF2B5EF4-FFF2-40B4-BE49-F238E27FC236}">
                <a16:creationId xmlns:a16="http://schemas.microsoft.com/office/drawing/2014/main" id="{F22D45B0-73A6-5798-597E-E2620EFBE04A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E2315-6D2A-4DD6-5A80-52B6ADA3EC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8F404C9-F712-C7AB-6CF6-B5AE21109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3D7E1A2-61C6-7F51-1CCB-56935EA4D4D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11540" y="603429"/>
            <a:ext cx="7130537" cy="7493979"/>
          </a:xfrm>
          <a:prstGeom prst="roundRect">
            <a:avLst>
              <a:gd name="adj" fmla="val 5042"/>
            </a:avLst>
          </a:prstGeom>
          <a:noFill/>
          <a:ln>
            <a:noFill/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B5DC172-E023-5523-8984-186374B31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74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70EC5-8AA0-B3FE-951C-7B53E21AB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8" name="Group 47" hidden="1">
            <a:extLst>
              <a:ext uri="{FF2B5EF4-FFF2-40B4-BE49-F238E27FC236}">
                <a16:creationId xmlns:a16="http://schemas.microsoft.com/office/drawing/2014/main" id="{126D3528-8386-ED34-518C-44FF7A8A5976}"/>
              </a:ext>
            </a:extLst>
          </p:cNvPr>
          <p:cNvGrpSpPr/>
          <p:nvPr userDrawn="1"/>
        </p:nvGrpSpPr>
        <p:grpSpPr>
          <a:xfrm>
            <a:off x="846466" y="392874"/>
            <a:ext cx="14853530" cy="7144342"/>
            <a:chOff x="1072629" y="-2961775"/>
            <a:chExt cx="14853530" cy="7144342"/>
          </a:xfrm>
        </p:grpSpPr>
        <p:sp>
          <p:nvSpPr>
            <p:cNvPr id="61" name="Subtitle 4">
              <a:extLst>
                <a:ext uri="{FF2B5EF4-FFF2-40B4-BE49-F238E27FC236}">
                  <a16:creationId xmlns:a16="http://schemas.microsoft.com/office/drawing/2014/main" id="{CBD0FC3D-E544-363D-149E-CD8A16984C16}"/>
                </a:ext>
              </a:extLst>
            </p:cNvPr>
            <p:cNvSpPr txBox="1">
              <a:spLocks/>
            </p:cNvSpPr>
            <p:nvPr/>
          </p:nvSpPr>
          <p:spPr>
            <a:xfrm>
              <a:off x="1096473" y="1056674"/>
              <a:ext cx="4824000" cy="1671837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1219110" rtl="0" eaLnBrk="1" latinLnBrk="0" hangingPunct="1">
                <a:lnSpc>
                  <a:spcPct val="11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5600" indent="-342900" algn="l" defTabSz="1219110" rtl="0" eaLnBrk="1" latinLnBrk="0" hangingPunct="1">
                <a:lnSpc>
                  <a:spcPct val="110000"/>
                </a:lnSpc>
                <a:spcBef>
                  <a:spcPts val="9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46113" indent="-285750" algn="l" defTabSz="1219110" rtl="0" eaLnBrk="1" latinLnBrk="0" hangingPunct="1">
                <a:lnSpc>
                  <a:spcPct val="11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440" indent="-304776" algn="l" defTabSz="121911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994" indent="-304776" algn="l" defTabSz="121911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548" indent="-304776" algn="l" defTabSz="121911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104" indent="-304776" algn="l" defTabSz="121911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658" indent="-304776" algn="l" defTabSz="121911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212" indent="-304776" algn="l" defTabSz="121911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MY" sz="1600" dirty="0"/>
                <a:t>Max 300 characters </a:t>
              </a:r>
              <a:r>
                <a:rPr lang="en-MY" sz="1600" dirty="0" err="1"/>
                <a:t>LoremTech</a:t>
              </a:r>
              <a:r>
                <a:rPr lang="en-MY" sz="1600" dirty="0"/>
                <a:t> Solutions is a leading innovator in the tech industry, dedicated to providing cutting-edge solutions to meet your needs. With a commitment to excellence and a passion for innovation, we pride ourselves on delivering high-quality products and services that exceed our</a:t>
              </a:r>
              <a:endParaRPr lang="en-US" sz="1600" dirty="0"/>
            </a:p>
          </p:txBody>
        </p:sp>
        <p:pic>
          <p:nvPicPr>
            <p:cNvPr id="50" name="Picture Placeholder 18">
              <a:extLst>
                <a:ext uri="{FF2B5EF4-FFF2-40B4-BE49-F238E27FC236}">
                  <a16:creationId xmlns:a16="http://schemas.microsoft.com/office/drawing/2014/main" id="{50B2D4EC-001F-1DD9-1D06-7569BFBAD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23137" b="-23137"/>
            <a:stretch/>
          </p:blipFill>
          <p:spPr>
            <a:xfrm>
              <a:off x="1098180" y="-1794187"/>
              <a:ext cx="3338758" cy="186593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C5ADA4-51D5-8AD6-2389-1674BDD9C412}"/>
                </a:ext>
              </a:extLst>
            </p:cNvPr>
            <p:cNvSpPr txBox="1"/>
            <p:nvPr/>
          </p:nvSpPr>
          <p:spPr>
            <a:xfrm>
              <a:off x="1098180" y="2843226"/>
              <a:ext cx="3600744" cy="1339341"/>
            </a:xfrm>
            <a:prstGeom prst="rect">
              <a:avLst/>
            </a:prstGeom>
            <a:noFill/>
          </p:spPr>
          <p:txBody>
            <a:bodyPr wrap="square" lIns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HQ: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Lorem ipsum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Operating budget: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Industry: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Lorem ipsum</a:t>
              </a:r>
            </a:p>
            <a:p>
              <a:pPr>
                <a:lnSpc>
                  <a:spcPct val="130000"/>
                </a:lnSpc>
              </a:pPr>
              <a:r>
                <a:rPr lang="en-US" sz="1600" u="sng" kern="1200" spc="-27" dirty="0" err="1">
                  <a:solidFill>
                    <a:schemeClr val="accent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www.ruizfoods.com</a:t>
              </a:r>
              <a:endParaRPr lang="en-US" sz="1600" u="sng" kern="1200" spc="-27" dirty="0">
                <a:solidFill>
                  <a:schemeClr val="accent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0C0C6E-5F2F-7F8D-9B25-52E63EDCE370}"/>
                </a:ext>
              </a:extLst>
            </p:cNvPr>
            <p:cNvSpPr txBox="1"/>
            <p:nvPr/>
          </p:nvSpPr>
          <p:spPr>
            <a:xfrm>
              <a:off x="7219941" y="967301"/>
              <a:ext cx="2387522" cy="9079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5300" b="1" dirty="0">
                  <a:solidFill>
                    <a:schemeClr val="accent4"/>
                  </a:solidFill>
                </a:rPr>
                <a:t>68k</a:t>
              </a:r>
            </a:p>
          </p:txBody>
        </p: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3860009-354E-4F50-0E1B-9D6A3234EBCB}"/>
                </a:ext>
              </a:extLst>
            </p:cNvPr>
            <p:cNvSpPr txBox="1">
              <a:spLocks/>
            </p:cNvSpPr>
            <p:nvPr/>
          </p:nvSpPr>
          <p:spPr>
            <a:xfrm>
              <a:off x="7301955" y="1924394"/>
              <a:ext cx="2338561" cy="1719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lvl1pPr marL="228594" lvl="0" indent="-228594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783" lvl="1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lvl="2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lvl="3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lvl="4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lvl="5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lvl="6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lvl="7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lvl="8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MY" dirty="0"/>
                <a:t>100 characters max Lorem ipsum </a:t>
              </a:r>
              <a:r>
                <a:rPr lang="en-MY" dirty="0" err="1"/>
                <a:t>dolor</a:t>
              </a:r>
              <a:r>
                <a:rPr lang="en-MY" dirty="0"/>
                <a:t> sit </a:t>
              </a:r>
              <a:r>
                <a:rPr lang="en-MY" dirty="0" err="1"/>
                <a:t>amet</a:t>
              </a:r>
              <a:r>
                <a:rPr lang="en-MY" dirty="0"/>
                <a:t>, </a:t>
              </a:r>
              <a:r>
                <a:rPr lang="en-MY" dirty="0" err="1"/>
                <a:t>consectetur</a:t>
              </a:r>
              <a:r>
                <a:rPr lang="en-MY" dirty="0"/>
                <a:t> </a:t>
              </a:r>
              <a:r>
                <a:rPr lang="en-MY" dirty="0" err="1"/>
                <a:t>adipiscing</a:t>
              </a:r>
              <a:r>
                <a:rPr lang="en-MY" dirty="0"/>
                <a:t> </a:t>
              </a:r>
              <a:r>
                <a:rPr lang="en-MY" dirty="0" err="1"/>
                <a:t>elit</a:t>
              </a:r>
              <a:r>
                <a:rPr lang="en-MY" dirty="0"/>
                <a:t>. Maecenas </a:t>
              </a:r>
              <a:r>
                <a:rPr lang="en-MY" dirty="0" err="1"/>
                <a:t>efficitur</a:t>
              </a:r>
              <a:r>
                <a:rPr lang="en-MY" dirty="0"/>
                <a:t> </a:t>
              </a:r>
              <a:r>
                <a:rPr lang="en-MY" dirty="0" err="1"/>
                <a:t>consectetur</a:t>
              </a:r>
              <a:r>
                <a:rPr lang="en-MY" dirty="0"/>
                <a:t> </a:t>
              </a:r>
              <a:r>
                <a:rPr lang="en-MY" dirty="0" err="1"/>
                <a:t>feugiat</a:t>
              </a:r>
              <a:r>
                <a:rPr lang="en-MY" dirty="0"/>
                <a:t>. Vestibulum </a:t>
              </a:r>
              <a:r>
                <a:rPr lang="en-MY" dirty="0" err="1"/>
                <a:t>nec</a:t>
              </a:r>
              <a:r>
                <a:rPr lang="en-MY" dirty="0"/>
                <a:t> </a:t>
              </a:r>
              <a:r>
                <a:rPr lang="en-MY" dirty="0" err="1"/>
                <a:t>dapibus</a:t>
              </a:r>
              <a:r>
                <a:rPr lang="en-MY" dirty="0"/>
                <a:t> </a:t>
              </a:r>
              <a:r>
                <a:rPr lang="en-MY" dirty="0" err="1"/>
                <a:t>massa</a:t>
              </a:r>
              <a:r>
                <a:rPr lang="en-MY" dirty="0"/>
                <a:t>. Ut </a:t>
              </a:r>
              <a:r>
                <a:rPr lang="en-MY" dirty="0" err="1"/>
                <a:t>faucibus</a:t>
              </a:r>
              <a:r>
                <a:rPr lang="en-MY" dirty="0"/>
                <a:t> </a:t>
              </a:r>
              <a:r>
                <a:rPr lang="en-MY" dirty="0" err="1"/>
                <a:t>dolor</a:t>
              </a:r>
              <a:r>
                <a:rPr lang="en-MY" dirty="0"/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57EA87-61CD-F9D6-C7DA-6E74B793B2E4}"/>
                </a:ext>
              </a:extLst>
            </p:cNvPr>
            <p:cNvSpPr txBox="1"/>
            <p:nvPr/>
          </p:nvSpPr>
          <p:spPr>
            <a:xfrm>
              <a:off x="10358775" y="967301"/>
              <a:ext cx="2387522" cy="9079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5300" b="1" dirty="0">
                  <a:solidFill>
                    <a:schemeClr val="accent4"/>
                  </a:solidFill>
                </a:rPr>
                <a:t>142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6FB2AAF8-0DC2-C6F2-9E1A-250F6CE9933C}"/>
                </a:ext>
              </a:extLst>
            </p:cNvPr>
            <p:cNvSpPr txBox="1">
              <a:spLocks/>
            </p:cNvSpPr>
            <p:nvPr/>
          </p:nvSpPr>
          <p:spPr>
            <a:xfrm>
              <a:off x="10524867" y="1924394"/>
              <a:ext cx="2387522" cy="951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lvl1pPr marL="228594" lvl="0" indent="-228594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783" lvl="1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lvl="2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lvl="3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lvl="4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lvl="5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lvl="6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lvl="7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lvl="8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MY" dirty="0"/>
                <a:t>100 characters max Lorem ipsum </a:t>
              </a:r>
              <a:r>
                <a:rPr lang="en-MY" dirty="0" err="1"/>
                <a:t>dolor</a:t>
              </a:r>
              <a:r>
                <a:rPr lang="en-MY" dirty="0"/>
                <a:t> sit </a:t>
              </a:r>
              <a:r>
                <a:rPr lang="en-MY" dirty="0" err="1"/>
                <a:t>amet</a:t>
              </a:r>
              <a:r>
                <a:rPr lang="en-MY" dirty="0"/>
                <a:t>, </a:t>
              </a:r>
              <a:r>
                <a:rPr lang="en-MY" dirty="0" err="1"/>
                <a:t>consectetur</a:t>
              </a:r>
              <a:r>
                <a:rPr lang="en-MY" dirty="0"/>
                <a:t> </a:t>
              </a:r>
              <a:r>
                <a:rPr lang="en-MY" dirty="0" err="1"/>
                <a:t>adipiscing</a:t>
              </a:r>
              <a:r>
                <a:rPr lang="en-MY" dirty="0"/>
                <a:t> </a:t>
              </a:r>
              <a:r>
                <a:rPr lang="en-MY" dirty="0" err="1"/>
                <a:t>elit</a:t>
              </a:r>
              <a:r>
                <a:rPr lang="en-MY" dirty="0"/>
                <a:t>. Maecenas </a:t>
              </a:r>
              <a:r>
                <a:rPr lang="en-MY" dirty="0" err="1"/>
                <a:t>efficitur</a:t>
              </a:r>
              <a:r>
                <a:rPr lang="en-MY" dirty="0"/>
                <a:t> </a:t>
              </a:r>
              <a:r>
                <a:rPr lang="en-MY" dirty="0" err="1"/>
                <a:t>consectetur</a:t>
              </a:r>
              <a:r>
                <a:rPr lang="en-MY" dirty="0"/>
                <a:t> </a:t>
              </a:r>
              <a:r>
                <a:rPr lang="en-MY" dirty="0" err="1"/>
                <a:t>feugiat</a:t>
              </a:r>
              <a:r>
                <a:rPr lang="en-MY" dirty="0"/>
                <a:t>. Vestibulum </a:t>
              </a:r>
              <a:r>
                <a:rPr lang="en-MY" dirty="0" err="1"/>
                <a:t>nec</a:t>
              </a:r>
              <a:r>
                <a:rPr lang="en-MY" dirty="0"/>
                <a:t> </a:t>
              </a:r>
              <a:r>
                <a:rPr lang="en-MY" dirty="0" err="1"/>
                <a:t>dapibus</a:t>
              </a:r>
              <a:r>
                <a:rPr lang="en-MY" dirty="0"/>
                <a:t> </a:t>
              </a:r>
              <a:r>
                <a:rPr lang="en-MY" dirty="0" err="1"/>
                <a:t>massa</a:t>
              </a:r>
              <a:r>
                <a:rPr lang="en-MY" dirty="0"/>
                <a:t>. Ut </a:t>
              </a:r>
              <a:r>
                <a:rPr lang="en-MY" dirty="0" err="1"/>
                <a:t>faucibus</a:t>
              </a:r>
              <a:r>
                <a:rPr lang="en-MY" dirty="0"/>
                <a:t> </a:t>
              </a:r>
              <a:r>
                <a:rPr lang="en-MY" dirty="0" err="1"/>
                <a:t>dolor</a:t>
              </a:r>
              <a:r>
                <a:rPr lang="en-MY" dirty="0"/>
                <a:t>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3E9F98-2D59-0D3D-A843-4CABED776342}"/>
                </a:ext>
              </a:extLst>
            </p:cNvPr>
            <p:cNvSpPr txBox="1"/>
            <p:nvPr/>
          </p:nvSpPr>
          <p:spPr>
            <a:xfrm>
              <a:off x="13419369" y="967301"/>
              <a:ext cx="2387522" cy="9079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5300" b="1" dirty="0">
                  <a:solidFill>
                    <a:schemeClr val="accent4"/>
                  </a:solidFill>
                </a:rPr>
                <a:t>13k+</a:t>
              </a:r>
            </a:p>
          </p:txBody>
        </p:sp>
        <p:sp>
          <p:nvSpPr>
            <p:cNvPr id="58" name="Subtitle 1">
              <a:extLst>
                <a:ext uri="{FF2B5EF4-FFF2-40B4-BE49-F238E27FC236}">
                  <a16:creationId xmlns:a16="http://schemas.microsoft.com/office/drawing/2014/main" id="{65518217-14B1-EB8F-63B7-332AED3D03B7}"/>
                </a:ext>
              </a:extLst>
            </p:cNvPr>
            <p:cNvSpPr txBox="1">
              <a:spLocks/>
            </p:cNvSpPr>
            <p:nvPr/>
          </p:nvSpPr>
          <p:spPr>
            <a:xfrm>
              <a:off x="13538637" y="1924394"/>
              <a:ext cx="2387522" cy="200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lvl1pPr marL="228594" lvl="0" indent="-228594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783" lvl="1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lvl="2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lvl="3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lvl="4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lvl="5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lvl="6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lvl="7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lvl="8" indent="-228594" algn="ctr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100"/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r>
                <a:rPr lang="en-MY" dirty="0"/>
                <a:t>100 characters max Lorem ipsum </a:t>
              </a:r>
              <a:r>
                <a:rPr lang="en-MY" dirty="0" err="1"/>
                <a:t>dolor</a:t>
              </a:r>
              <a:r>
                <a:rPr lang="en-MY" dirty="0"/>
                <a:t> sit </a:t>
              </a:r>
              <a:r>
                <a:rPr lang="en-MY" dirty="0" err="1"/>
                <a:t>amet</a:t>
              </a:r>
              <a:r>
                <a:rPr lang="en-MY" dirty="0"/>
                <a:t>, </a:t>
              </a:r>
              <a:r>
                <a:rPr lang="en-MY" dirty="0" err="1"/>
                <a:t>consectetur</a:t>
              </a:r>
              <a:r>
                <a:rPr lang="en-MY" dirty="0"/>
                <a:t> </a:t>
              </a:r>
              <a:r>
                <a:rPr lang="en-MY" dirty="0" err="1"/>
                <a:t>adipiscing</a:t>
              </a:r>
              <a:r>
                <a:rPr lang="en-MY" dirty="0"/>
                <a:t> </a:t>
              </a:r>
              <a:r>
                <a:rPr lang="en-MY" dirty="0" err="1"/>
                <a:t>elit</a:t>
              </a:r>
              <a:r>
                <a:rPr lang="en-MY" dirty="0"/>
                <a:t>. Maecenas </a:t>
              </a:r>
              <a:r>
                <a:rPr lang="en-MY" dirty="0" err="1"/>
                <a:t>efficitur</a:t>
              </a:r>
              <a:r>
                <a:rPr lang="en-MY" dirty="0"/>
                <a:t> </a:t>
              </a:r>
              <a:r>
                <a:rPr lang="en-MY" dirty="0" err="1"/>
                <a:t>consectetur</a:t>
              </a:r>
              <a:r>
                <a:rPr lang="en-MY" dirty="0"/>
                <a:t> </a:t>
              </a:r>
              <a:r>
                <a:rPr lang="en-MY" dirty="0" err="1"/>
                <a:t>feugiat</a:t>
              </a:r>
              <a:r>
                <a:rPr lang="en-MY" dirty="0"/>
                <a:t>. Vestibulum </a:t>
              </a:r>
              <a:r>
                <a:rPr lang="en-MY" dirty="0" err="1"/>
                <a:t>nec</a:t>
              </a:r>
              <a:r>
                <a:rPr lang="en-MY" dirty="0"/>
                <a:t> </a:t>
              </a:r>
              <a:r>
                <a:rPr lang="en-MY" dirty="0" err="1"/>
                <a:t>dapibus</a:t>
              </a:r>
              <a:r>
                <a:rPr lang="en-MY" dirty="0"/>
                <a:t> </a:t>
              </a:r>
              <a:r>
                <a:rPr lang="en-MY" dirty="0" err="1"/>
                <a:t>massa</a:t>
              </a:r>
              <a:r>
                <a:rPr lang="en-MY" dirty="0"/>
                <a:t>. Ut </a:t>
              </a:r>
              <a:r>
                <a:rPr lang="en-MY" dirty="0" err="1"/>
                <a:t>faucibus</a:t>
              </a:r>
              <a:r>
                <a:rPr lang="en-MY" dirty="0"/>
                <a:t> </a:t>
              </a:r>
              <a:r>
                <a:rPr lang="en-MY" dirty="0" err="1"/>
                <a:t>dolor</a:t>
              </a:r>
              <a:r>
                <a:rPr lang="en-MY" dirty="0"/>
                <a:t> 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534B52-2A82-3D38-E685-AF72DA3C713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87" y="581107"/>
              <a:ext cx="0" cy="312236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itle 3">
              <a:extLst>
                <a:ext uri="{FF2B5EF4-FFF2-40B4-BE49-F238E27FC236}">
                  <a16:creationId xmlns:a16="http://schemas.microsoft.com/office/drawing/2014/main" id="{D9B2D013-003B-1B11-CAE3-1D6F0DB21E6A}"/>
                </a:ext>
              </a:extLst>
            </p:cNvPr>
            <p:cNvSpPr txBox="1">
              <a:spLocks/>
            </p:cNvSpPr>
            <p:nvPr/>
          </p:nvSpPr>
          <p:spPr>
            <a:xfrm>
              <a:off x="1096473" y="-2452800"/>
              <a:ext cx="3981600" cy="73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lvl="0" algn="l" defTabSz="121911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 lang="en-US" sz="4267" b="1" i="0" kern="12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2pPr>
              <a:lvl3pPr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3pPr>
              <a:lvl4pPr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4pPr>
              <a:lvl5pPr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5pPr>
              <a:lvl6pPr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6pPr>
              <a:lvl7pPr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7pPr>
              <a:lvl8pPr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8pPr>
              <a:lvl9pPr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None/>
                <a:defRPr>
                  <a:solidFill>
                    <a:schemeClr val="lt1"/>
                  </a:solidFill>
                </a:defRPr>
              </a:lvl9pPr>
            </a:lstStyle>
            <a:p>
              <a:pPr>
                <a:buFontTx/>
              </a:pPr>
              <a:r>
                <a:rPr lang="en-US" sz="3200" dirty="0"/>
                <a:t>Customer success:</a:t>
              </a:r>
            </a:p>
          </p:txBody>
        </p:sp>
        <p:sp>
          <p:nvSpPr>
            <p:cNvPr id="62" name="Text Placeholder 86">
              <a:extLst>
                <a:ext uri="{FF2B5EF4-FFF2-40B4-BE49-F238E27FC236}">
                  <a16:creationId xmlns:a16="http://schemas.microsoft.com/office/drawing/2014/main" id="{108325B4-0B6F-9D5D-22F2-49D3E455CF84}"/>
                </a:ext>
              </a:extLst>
            </p:cNvPr>
            <p:cNvSpPr txBox="1">
              <a:spLocks/>
            </p:cNvSpPr>
            <p:nvPr/>
          </p:nvSpPr>
          <p:spPr>
            <a:xfrm>
              <a:off x="7301955" y="636360"/>
              <a:ext cx="1501858" cy="399487"/>
            </a:xfrm>
            <a:prstGeom prst="rect">
              <a:avLst/>
            </a:prstGeom>
          </p:spPr>
          <p:txBody>
            <a:bodyPr lIns="0" tIns="0" rIns="0" bIns="0"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Tx/>
                <a:buNone/>
              </a:pPr>
              <a:r>
                <a:rPr lang="en-US" sz="1867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</a:t>
              </a:r>
            </a:p>
          </p:txBody>
        </p:sp>
        <p:sp>
          <p:nvSpPr>
            <p:cNvPr id="63" name="Text Placeholder 87">
              <a:extLst>
                <a:ext uri="{FF2B5EF4-FFF2-40B4-BE49-F238E27FC236}">
                  <a16:creationId xmlns:a16="http://schemas.microsoft.com/office/drawing/2014/main" id="{C447B145-A008-F566-5990-EFC3577B6119}"/>
                </a:ext>
              </a:extLst>
            </p:cNvPr>
            <p:cNvSpPr txBox="1">
              <a:spLocks/>
            </p:cNvSpPr>
            <p:nvPr/>
          </p:nvSpPr>
          <p:spPr>
            <a:xfrm>
              <a:off x="10524867" y="636360"/>
              <a:ext cx="1705192" cy="399487"/>
            </a:xfrm>
            <a:prstGeom prst="rect">
              <a:avLst/>
            </a:prstGeom>
          </p:spPr>
          <p:txBody>
            <a:bodyPr lIns="0" tIns="0" rIns="0" bIns="0"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Tx/>
                <a:buNone/>
              </a:pPr>
              <a:r>
                <a:rPr lang="en-US" sz="1867" b="1" dirty="0">
                  <a:latin typeface="Arial" panose="020B0604020202020204" pitchFamily="34" charset="0"/>
                  <a:cs typeface="Arial" panose="020B0604020202020204" pitchFamily="34" charset="0"/>
                </a:rPr>
                <a:t>Infor Solution</a:t>
              </a:r>
            </a:p>
          </p:txBody>
        </p:sp>
        <p:sp>
          <p:nvSpPr>
            <p:cNvPr id="64" name="Quote">
              <a:extLst>
                <a:ext uri="{FF2B5EF4-FFF2-40B4-BE49-F238E27FC236}">
                  <a16:creationId xmlns:a16="http://schemas.microsoft.com/office/drawing/2014/main" id="{77C3BDC9-3CF2-8F73-8704-0DB232DE87E2}"/>
                </a:ext>
              </a:extLst>
            </p:cNvPr>
            <p:cNvSpPr txBox="1"/>
            <p:nvPr/>
          </p:nvSpPr>
          <p:spPr>
            <a:xfrm>
              <a:off x="7162050" y="-2961775"/>
              <a:ext cx="693672" cy="112421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110000"/>
                </a:lnSpc>
                <a:spcBef>
                  <a:spcPts val="1400"/>
                </a:spcBef>
                <a:defRPr sz="1600" b="1" spc="-40">
                  <a:solidFill>
                    <a:schemeClr val="bg1"/>
                  </a:solidFill>
                  <a:effectLst>
                    <a:outerShdw blurRad="25400" dist="127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Source Sans Pro Light" panose="020B0403030403020204" pitchFamily="34" charset="0"/>
                </a:defRPr>
              </a:lvl1pPr>
            </a:lstStyle>
            <a:p>
              <a:pPr defTabSz="609555">
                <a:buClrTx/>
                <a:tabLst>
                  <a:tab pos="1134449" algn="l"/>
                </a:tabLst>
                <a:defRPr/>
              </a:pPr>
              <a:r>
                <a:rPr lang="en-US" sz="7200" b="0" kern="1200" spc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“</a:t>
              </a:r>
            </a:p>
          </p:txBody>
        </p:sp>
        <p:sp>
          <p:nvSpPr>
            <p:cNvPr id="65" name="Quote">
              <a:extLst>
                <a:ext uri="{FF2B5EF4-FFF2-40B4-BE49-F238E27FC236}">
                  <a16:creationId xmlns:a16="http://schemas.microsoft.com/office/drawing/2014/main" id="{778E92CF-B64A-44F8-48AE-FA5B011AA273}"/>
                </a:ext>
              </a:extLst>
            </p:cNvPr>
            <p:cNvSpPr txBox="1"/>
            <p:nvPr/>
          </p:nvSpPr>
          <p:spPr>
            <a:xfrm>
              <a:off x="7522610" y="-2655870"/>
              <a:ext cx="4184504" cy="1416285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110000"/>
                </a:lnSpc>
                <a:spcBef>
                  <a:spcPts val="1400"/>
                </a:spcBef>
                <a:defRPr sz="1600" b="1" spc="-40">
                  <a:solidFill>
                    <a:schemeClr val="bg1"/>
                  </a:solidFill>
                  <a:effectLst>
                    <a:outerShdw blurRad="25400" dist="127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Source Sans Pro Light" panose="020B0403030403020204" pitchFamily="34" charset="0"/>
                </a:defRPr>
              </a:lvl1pPr>
            </a:lstStyle>
            <a:p>
              <a:pPr defTabSz="609555">
                <a:buClrTx/>
                <a:tabLst>
                  <a:tab pos="1134449" algn="l"/>
                </a:tabLst>
                <a:defRPr/>
              </a:pP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Lorem ipsum dolor sit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amet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,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consectetur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adipiscing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elit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, sed do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eiusmod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tempor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incididunt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ut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 labore et dolore magna </a:t>
              </a:r>
              <a:r>
                <a:rPr lang="en-US" sz="2133" b="0" kern="1200" spc="0" dirty="0" err="1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aliqua</a:t>
              </a:r>
              <a:r>
                <a:rPr lang="en-US" sz="2133" b="0" kern="1200" spc="0" dirty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66" name="Quote">
              <a:extLst>
                <a:ext uri="{FF2B5EF4-FFF2-40B4-BE49-F238E27FC236}">
                  <a16:creationId xmlns:a16="http://schemas.microsoft.com/office/drawing/2014/main" id="{9B094EFD-F94C-C716-9A6D-16A291E80B92}"/>
                </a:ext>
              </a:extLst>
            </p:cNvPr>
            <p:cNvSpPr txBox="1"/>
            <p:nvPr/>
          </p:nvSpPr>
          <p:spPr>
            <a:xfrm>
              <a:off x="11231749" y="-1792347"/>
              <a:ext cx="672874" cy="112421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110000"/>
                </a:lnSpc>
                <a:spcBef>
                  <a:spcPts val="1400"/>
                </a:spcBef>
                <a:defRPr sz="1600" b="1" spc="-40">
                  <a:solidFill>
                    <a:schemeClr val="bg1"/>
                  </a:solidFill>
                  <a:effectLst>
                    <a:outerShdw blurRad="25400" dist="127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Source Sans Pro Light" panose="020B0403030403020204" pitchFamily="34" charset="0"/>
                </a:defRPr>
              </a:lvl1pPr>
            </a:lstStyle>
            <a:p>
              <a:pPr defTabSz="609555">
                <a:buClrTx/>
                <a:tabLst>
                  <a:tab pos="1134449" algn="l"/>
                </a:tabLst>
                <a:defRPr/>
              </a:pPr>
              <a:r>
                <a:rPr lang="en-US" sz="7200" b="0" kern="1200" spc="0">
                  <a:solidFill>
                    <a:schemeClr val="tx1"/>
                  </a:solidFill>
                  <a:effectLst/>
                  <a:cs typeface="Arial" panose="020B0604020202020204" pitchFamily="34" charset="0"/>
                </a:rPr>
                <a:t>”</a:t>
              </a:r>
            </a:p>
          </p:txBody>
        </p:sp>
        <p:sp>
          <p:nvSpPr>
            <p:cNvPr id="67" name="Citation">
              <a:extLst>
                <a:ext uri="{FF2B5EF4-FFF2-40B4-BE49-F238E27FC236}">
                  <a16:creationId xmlns:a16="http://schemas.microsoft.com/office/drawing/2014/main" id="{984D31A7-F401-4807-226D-94C81D3C668B}"/>
                </a:ext>
              </a:extLst>
            </p:cNvPr>
            <p:cNvSpPr txBox="1"/>
            <p:nvPr/>
          </p:nvSpPr>
          <p:spPr>
            <a:xfrm>
              <a:off x="7522609" y="-1068278"/>
              <a:ext cx="3678062" cy="43735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defTabSz="609555">
                <a:buClrTx/>
                <a:defRPr/>
              </a:pPr>
              <a:r>
                <a:rPr lang="en-US" sz="1400" b="1" kern="1200" dirty="0">
                  <a:solidFill>
                    <a:schemeClr val="tx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Greg Spadaro</a:t>
              </a:r>
            </a:p>
            <a:p>
              <a:pPr defTabSz="609555">
                <a:spcBef>
                  <a:spcPts val="533"/>
                </a:spcBef>
                <a:buClrTx/>
                <a:defRPr/>
              </a:pPr>
              <a:r>
                <a:rPr lang="en-US" sz="1067" kern="1200" dirty="0">
                  <a:solidFill>
                    <a:schemeClr val="tx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Senior Director New Business Systems ​Piper Aircraft​</a:t>
              </a:r>
            </a:p>
          </p:txBody>
        </p:sp>
        <p:sp>
          <p:nvSpPr>
            <p:cNvPr id="68" name="Text Placeholder 86">
              <a:extLst>
                <a:ext uri="{FF2B5EF4-FFF2-40B4-BE49-F238E27FC236}">
                  <a16:creationId xmlns:a16="http://schemas.microsoft.com/office/drawing/2014/main" id="{55CF3A0B-D8EA-8579-8007-ED592BF01089}"/>
                </a:ext>
              </a:extLst>
            </p:cNvPr>
            <p:cNvSpPr txBox="1">
              <a:spLocks/>
            </p:cNvSpPr>
            <p:nvPr/>
          </p:nvSpPr>
          <p:spPr>
            <a:xfrm>
              <a:off x="1072629" y="688382"/>
              <a:ext cx="3435588" cy="399487"/>
            </a:xfrm>
            <a:prstGeom prst="rect">
              <a:avLst/>
            </a:prstGeom>
          </p:spPr>
          <p:txBody>
            <a:bodyPr lIns="0" tIns="0" rIns="0" bIns="0"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Tx/>
                <a:buNone/>
              </a:pPr>
              <a:r>
                <a:rPr lang="en-US" sz="1867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</a:t>
              </a:r>
            </a:p>
          </p:txBody>
        </p:sp>
        <p:sp>
          <p:nvSpPr>
            <p:cNvPr id="69" name="Text Placeholder 87">
              <a:extLst>
                <a:ext uri="{FF2B5EF4-FFF2-40B4-BE49-F238E27FC236}">
                  <a16:creationId xmlns:a16="http://schemas.microsoft.com/office/drawing/2014/main" id="{FA1AF522-1223-9AE0-77FE-55549C0FCA7A}"/>
                </a:ext>
              </a:extLst>
            </p:cNvPr>
            <p:cNvSpPr txBox="1">
              <a:spLocks/>
            </p:cNvSpPr>
            <p:nvPr/>
          </p:nvSpPr>
          <p:spPr>
            <a:xfrm>
              <a:off x="13538637" y="625798"/>
              <a:ext cx="1705192" cy="399487"/>
            </a:xfrm>
            <a:prstGeom prst="rect">
              <a:avLst/>
            </a:prstGeom>
          </p:spPr>
          <p:txBody>
            <a:bodyPr lIns="0" tIns="0" rIns="0" bIns="0"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Tx/>
                <a:buNone/>
              </a:pPr>
              <a:r>
                <a:rPr lang="en-US" sz="1867" b="1" dirty="0">
                  <a:latin typeface="Arial" panose="020B0604020202020204" pitchFamily="34" charset="0"/>
                  <a:cs typeface="Arial" panose="020B0604020202020204" pitchFamily="34" charset="0"/>
                </a:rPr>
                <a:t>Outcome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C0F86C-9B6E-8981-D7FB-0A6284FCEA73}"/>
                </a:ext>
              </a:extLst>
            </p:cNvPr>
            <p:cNvCxnSpPr>
              <a:cxnSpLocks/>
            </p:cNvCxnSpPr>
            <p:nvPr/>
          </p:nvCxnSpPr>
          <p:spPr>
            <a:xfrm>
              <a:off x="13073362" y="570491"/>
              <a:ext cx="0" cy="312236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Picture Placeholder 7">
            <a:extLst>
              <a:ext uri="{FF2B5EF4-FFF2-40B4-BE49-F238E27FC236}">
                <a16:creationId xmlns:a16="http://schemas.microsoft.com/office/drawing/2014/main" id="{443FB654-FEF9-9160-0DD0-F12B6B6507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3464" y="301752"/>
            <a:ext cx="5907024" cy="8513064"/>
          </a:xfrm>
          <a:prstGeom prst="roundRect">
            <a:avLst>
              <a:gd name="adj" fmla="val 5042"/>
            </a:avLst>
          </a:prstGeom>
          <a:noFill/>
          <a:ln>
            <a:noFill/>
            <a:prstDash val="dash"/>
          </a:ln>
          <a:effectLst/>
        </p:spPr>
        <p:txBody>
          <a:bodyPr wrap="none" lIns="0" tIns="0" rIns="0" bIns="1097280" anchor="b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2" name="Picture Placeholder 7">
            <a:extLst>
              <a:ext uri="{FF2B5EF4-FFF2-40B4-BE49-F238E27FC236}">
                <a16:creationId xmlns:a16="http://schemas.microsoft.com/office/drawing/2014/main" id="{C2137CA7-8EBB-DFD0-C0B5-FD11578194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847320" y="502920"/>
            <a:ext cx="2532888" cy="2322576"/>
          </a:xfrm>
          <a:prstGeom prst="roundRect">
            <a:avLst>
              <a:gd name="adj" fmla="val 16981"/>
            </a:avLst>
          </a:prstGeom>
          <a:noFill/>
          <a:ln>
            <a:noFill/>
            <a:prstDash val="dash"/>
          </a:ln>
          <a:effectLst/>
        </p:spPr>
        <p:txBody>
          <a:bodyPr lIns="0" tIns="0" rIns="0" bIns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insert profile image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EB57E6F-80E3-0186-7498-07E82B4CB3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911725"/>
            <a:ext cx="4597842" cy="28826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1600"/>
            </a:lvl1pPr>
            <a:lvl2pPr marL="274320" indent="-27432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600"/>
            </a:lvl2pPr>
            <a:lvl3pPr marL="508000" indent="-22860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A0548C73-538E-4C64-4BBD-E8C322C21C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7456" y="3911725"/>
            <a:ext cx="3931920" cy="3123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b="1"/>
            </a:lvl1pPr>
            <a:lvl2pPr marL="355600" indent="-34290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646113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GB" dirty="0"/>
              <a:t>Business challenges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B0FBA594-0777-FD9F-A3A3-FBC118D810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7456" y="4382571"/>
            <a:ext cx="3931920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1400"/>
            </a:lvl1pPr>
            <a:lvl2pPr marL="274320" indent="-27432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/>
            </a:lvl2pPr>
            <a:lvl3pPr marL="508000" indent="-22860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BC97433-0C8E-4F7C-7ED5-AB917EEB93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433485" y="3911725"/>
            <a:ext cx="3931920" cy="3123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b="1"/>
            </a:lvl1pPr>
            <a:lvl2pPr marL="355600" indent="-34290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646113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GB" dirty="0"/>
              <a:t>Outcomes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7A5D838-4408-00DA-995B-9539E3A7A6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433485" y="4382571"/>
            <a:ext cx="3931920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1400"/>
            </a:lvl1pPr>
            <a:lvl2pPr marL="274320" indent="-27432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/>
            </a:lvl2pPr>
            <a:lvl3pPr marL="508000" indent="-22860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DEE683-0662-273F-3C87-2BF5FFCDFC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77456" y="694944"/>
            <a:ext cx="4298036" cy="1704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200"/>
            </a:lvl1pPr>
            <a:lvl2pPr marL="1270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400" b="1"/>
            </a:lvl2pPr>
            <a:lvl3pPr marL="19050" indent="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  <a:tabLst/>
              <a:defRPr sz="1200"/>
            </a:lvl3pPr>
          </a:lstStyle>
          <a:p>
            <a:pPr lvl="0"/>
            <a:r>
              <a:rPr lang="en-GB" dirty="0"/>
              <a:t>Click to add quote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ADFF-2CEB-131D-6408-2F242C4BF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696083"/>
            <a:ext cx="4597842" cy="98399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Customer success:</a:t>
            </a:r>
          </a:p>
        </p:txBody>
      </p:sp>
      <p:sp>
        <p:nvSpPr>
          <p:cNvPr id="10" name="Google Shape;287;p43">
            <a:extLst>
              <a:ext uri="{FF2B5EF4-FFF2-40B4-BE49-F238E27FC236}">
                <a16:creationId xmlns:a16="http://schemas.microsoft.com/office/drawing/2014/main" id="{C094901A-13A4-95D3-D9A8-AD7F0FEFE965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916AA-12F2-253F-ABC0-3CD7EB98D9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757149-D842-8DEF-14A6-37842D83E88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77824" y="1749040"/>
            <a:ext cx="4597842" cy="1814217"/>
          </a:xfrm>
          <a:prstGeom prst="rect">
            <a:avLst/>
          </a:prstGeom>
          <a:ln w="12700">
            <a:solidFill>
              <a:schemeClr val="tx1"/>
            </a:solidFill>
            <a:prstDash val="sysDot"/>
            <a:miter lim="800000"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logo here</a:t>
            </a:r>
          </a:p>
        </p:txBody>
      </p:sp>
    </p:spTree>
    <p:extLst>
      <p:ext uri="{BB962C8B-B14F-4D97-AF65-F5344CB8AC3E}">
        <p14:creationId xmlns:p14="http://schemas.microsoft.com/office/powerpoint/2010/main" val="15457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61C8B4DF-4F85-02A7-20AF-A9A9D0A550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22392" y="621792"/>
            <a:ext cx="9865831" cy="73301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tabLst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7"/>
            <a:ext cx="4251707" cy="733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707F11-20FF-6BF6-4B80-CB000107A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7"/>
            <a:ext cx="4251707" cy="144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B3773FC-4D76-A3BC-34A0-F4542C9CE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2524539"/>
            <a:ext cx="4251707" cy="54292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None/>
              <a:defRPr sz="24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4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3D4AFAD-FEF7-2034-EF2C-F92BB12162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22392" y="621792"/>
            <a:ext cx="9865831" cy="73301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tabLst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C89AFD1-6017-5F36-41AC-41846BF8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BDEE0AE7-7694-E113-56F1-3A3B09CDA3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7240" y="2266240"/>
            <a:ext cx="7105757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738" indent="-236538">
              <a:lnSpc>
                <a:spcPct val="110000"/>
              </a:lnSpc>
              <a:spcBef>
                <a:spcPts val="300"/>
              </a:spcBef>
              <a:buClrTx/>
              <a:tabLst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3F64A16-5943-7320-9D0E-0C1D479AA4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29600" y="2266240"/>
            <a:ext cx="7105757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tabLst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4F982BC2-4D04-9CF2-DEFC-9F6B9F134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1454683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1BD8E-EA3B-D874-FFC2-B6BB29FB4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gh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6A150-B38E-9199-7385-4718AB65B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1" y="0"/>
            <a:ext cx="16255471" cy="914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11C94E-5A10-C321-CF40-B475EC030D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E942E-9B43-3B9B-661D-1CAC3EC66F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FD3E4CF5-4DF2-B9E7-01AC-1F0BD1C1DF9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736936C-DF0A-D2E2-18B4-2AF0DC28A5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/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/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5F963CB-F272-7007-0370-4007CC3CFD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94967A7-35EB-1DFB-D336-BD66FCCAD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7487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EEDC71F-1742-03FA-A9D5-4740523D40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7241" y="2267712"/>
            <a:ext cx="4558870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DB94A35-FDAB-F37F-07B4-19F0EF8918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8935" y="2267712"/>
            <a:ext cx="4558870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566CD8-8DBE-C67B-E932-16D4ED2F32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60630" y="2267712"/>
            <a:ext cx="4558870" cy="56692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4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4F982BC2-4D04-9CF2-DEFC-9F6B9F134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1454683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3DCAD06-5372-10C3-1A0C-ECA8FCA3D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B6984419-122A-7D42-8217-45BC79E383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7240" y="1883423"/>
            <a:ext cx="7105757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08A83C96-66BA-6CFB-0CCD-CA9B771434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5201" y="1883423"/>
            <a:ext cx="7105757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61CB1B4-8789-234D-B831-50CBE54D0F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7240" y="5109643"/>
            <a:ext cx="7105757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1619BA0-EE3F-1792-B76B-18E27CAE13E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25201" y="5109643"/>
            <a:ext cx="7105757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4F982BC2-4D04-9CF2-DEFC-9F6B9F134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14548104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DAF65E8-1D2A-CA1D-9811-F255C3E02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3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90DC3F-7157-38E0-95E4-8090973452F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7241" y="1883423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E88EA3-4423-802B-390E-1EF456B77AD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746735" y="1883423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523C349-8D9D-B34E-97ED-D1784EC75F0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716230" y="1883423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4F982BC2-4D04-9CF2-DEFC-9F6B9F134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1454683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DFED85C-57C3-8312-2D20-705EF1DD914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77240" y="5109643"/>
            <a:ext cx="7105757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A34614C-0DD2-EE2E-D424-1CD60C2760E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25201" y="5109643"/>
            <a:ext cx="7105757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1944E0F-54AA-8219-013C-6E0E18359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4F982BC2-4D04-9CF2-DEFC-9F6B9F134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1454683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84A3382A-DEB5-75C2-994F-CC36422356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7241" y="1883423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360329B-E76D-E67A-FC7C-3192AC2A1F9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746735" y="1883423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E6CA5-DA5A-26D9-31CE-2B962DC5525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0716230" y="1883423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B4DD06-8A69-CE52-5F4A-E31CD72C63F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77240" y="5097679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086839B-7266-1F40-4D2C-6840A19170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746734" y="5097679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5451512-E9D0-E4BD-EE37-FFE5AD39E19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716229" y="5097679"/>
            <a:ext cx="4607848" cy="29490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8B2B133-0CF5-0CC0-EEAE-F33166ABD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, boxes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5D4B1-7034-5755-E568-4E2CF486B037}"/>
              </a:ext>
            </a:extLst>
          </p:cNvPr>
          <p:cNvSpPr/>
          <p:nvPr userDrawn="1"/>
        </p:nvSpPr>
        <p:spPr>
          <a:xfrm>
            <a:off x="597758" y="2277998"/>
            <a:ext cx="15087167" cy="5884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5643334-6D7C-456C-1CBC-45400B309D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0352" y="2870984"/>
            <a:ext cx="14281980" cy="504919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575555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B2FB7-38E4-5894-AB3C-16C9BCE130F2}"/>
              </a:ext>
            </a:extLst>
          </p:cNvPr>
          <p:cNvSpPr txBox="1"/>
          <p:nvPr userDrawn="1"/>
        </p:nvSpPr>
        <p:spPr>
          <a:xfrm>
            <a:off x="597758" y="2104061"/>
            <a:ext cx="15087167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/>
          <a:p>
            <a:pPr algn="ctr" defTabSz="659534">
              <a:defRPr/>
            </a:pPr>
            <a:endParaRPr lang="en-US" sz="1600" b="0" i="0" kern="0">
              <a:solidFill>
                <a:srgbClr val="FFFFFF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E174B9B-0835-4A7C-8ED3-C80B1F11AD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0352" y="2190969"/>
            <a:ext cx="14281980" cy="379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D71060D-D61F-183D-2080-C0B0B08103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8856" y="621792"/>
            <a:ext cx="8671598" cy="9825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000" b="0" i="0" u="none" strike="noStrike" cap="none" smtClean="0">
                <a:ea typeface="Arial"/>
                <a:cs typeface="Arial"/>
              </a:defRPr>
            </a:lvl1pPr>
            <a:lvl2pPr>
              <a:defRPr lang="en-GB" sz="2000" b="0" i="0" u="none" strike="noStrike" cap="none" smtClean="0">
                <a:ea typeface="Arial"/>
                <a:cs typeface="Arial"/>
              </a:defRPr>
            </a:lvl2pPr>
            <a:lvl3pPr>
              <a:defRPr lang="en-GB" sz="14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marR="0" lv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Click to edit Master text styles</a:t>
            </a:r>
          </a:p>
          <a:p>
            <a:pPr marL="0" marR="0" lvl="1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Second level</a:t>
            </a:r>
          </a:p>
          <a:p>
            <a:pPr marL="0" marR="0" lvl="2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7CD41AF-21D1-F779-099C-7772A3BE0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, box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12726-6593-4A8C-8237-9EBC3A34F64F}"/>
              </a:ext>
            </a:extLst>
          </p:cNvPr>
          <p:cNvSpPr/>
          <p:nvPr userDrawn="1"/>
        </p:nvSpPr>
        <p:spPr>
          <a:xfrm>
            <a:off x="597757" y="2277998"/>
            <a:ext cx="7247764" cy="5884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65DB8-D5D9-6289-661D-3A6416A239C6}"/>
              </a:ext>
            </a:extLst>
          </p:cNvPr>
          <p:cNvSpPr/>
          <p:nvPr userDrawn="1"/>
        </p:nvSpPr>
        <p:spPr>
          <a:xfrm>
            <a:off x="8410556" y="2277998"/>
            <a:ext cx="7247764" cy="5884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2225374-A90E-A05D-933B-8F11A7EE88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3122" y="2872888"/>
            <a:ext cx="6757040" cy="50078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F11DAA2-537B-76F5-749F-9F9B4A1CCC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55920" y="2872888"/>
            <a:ext cx="6757040" cy="50078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575555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1D763-9B20-6395-94E4-2DE660F2EA6F}"/>
              </a:ext>
            </a:extLst>
          </p:cNvPr>
          <p:cNvSpPr txBox="1"/>
          <p:nvPr userDrawn="1"/>
        </p:nvSpPr>
        <p:spPr>
          <a:xfrm>
            <a:off x="597757" y="2104061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2CC4F8-4903-E395-09C9-9725B292EF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3121" y="2190969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4A3FF-5190-29F3-CF17-C5E11BEA7220}"/>
              </a:ext>
            </a:extLst>
          </p:cNvPr>
          <p:cNvSpPr txBox="1"/>
          <p:nvPr userDrawn="1"/>
        </p:nvSpPr>
        <p:spPr>
          <a:xfrm>
            <a:off x="8410556" y="2104061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AFB1B3C-A00A-ADCD-D91C-4CC09D5967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655920" y="2190969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CD91F8-5AEB-CB86-481B-45314E814E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8856" y="621792"/>
            <a:ext cx="8671598" cy="9825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000" b="0" i="0" u="none" strike="noStrike" cap="none" smtClean="0">
                <a:ea typeface="Arial"/>
                <a:cs typeface="Arial"/>
              </a:defRPr>
            </a:lvl1pPr>
            <a:lvl2pPr>
              <a:defRPr lang="en-GB" sz="2000" b="0" i="0" u="none" strike="noStrike" cap="none" smtClean="0">
                <a:ea typeface="Arial"/>
                <a:cs typeface="Arial"/>
              </a:defRPr>
            </a:lvl2pPr>
            <a:lvl3pPr>
              <a:defRPr lang="en-GB" sz="14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marR="0" lv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Click to edit Master text styles</a:t>
            </a:r>
          </a:p>
          <a:p>
            <a:pPr marL="0" marR="0" lvl="1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Second level</a:t>
            </a:r>
          </a:p>
          <a:p>
            <a:pPr marL="0" marR="0" lvl="2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94C51-3172-F592-6207-F69F96519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, boxe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86675A-2341-ADA8-3F34-741E0F6018E0}"/>
              </a:ext>
            </a:extLst>
          </p:cNvPr>
          <p:cNvSpPr/>
          <p:nvPr userDrawn="1"/>
        </p:nvSpPr>
        <p:spPr>
          <a:xfrm>
            <a:off x="11053789" y="2277998"/>
            <a:ext cx="4607850" cy="5884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1CB53-A368-D11D-5AE8-B7B674E71640}"/>
              </a:ext>
            </a:extLst>
          </p:cNvPr>
          <p:cNvSpPr/>
          <p:nvPr userDrawn="1"/>
        </p:nvSpPr>
        <p:spPr>
          <a:xfrm>
            <a:off x="5824888" y="2277998"/>
            <a:ext cx="4607850" cy="5884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C9FCA0-62B3-76B3-DA2A-7F52E0D7BEAD}"/>
              </a:ext>
            </a:extLst>
          </p:cNvPr>
          <p:cNvSpPr/>
          <p:nvPr userDrawn="1"/>
        </p:nvSpPr>
        <p:spPr>
          <a:xfrm>
            <a:off x="592651" y="2277998"/>
            <a:ext cx="4607850" cy="5884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352B301-686B-46B6-3360-9D3A25C6D7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8534" y="2872888"/>
            <a:ext cx="4136084" cy="50078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575555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8C204-40C7-48CB-EA66-0A837C9ED616}"/>
              </a:ext>
            </a:extLst>
          </p:cNvPr>
          <p:cNvSpPr txBox="1"/>
          <p:nvPr userDrawn="1"/>
        </p:nvSpPr>
        <p:spPr>
          <a:xfrm>
            <a:off x="11053789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FBEF6A7-CCEF-279C-57DE-A12F9C8B5F1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1289672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F5ED3-379A-1C67-0479-9F9D0E6FE3B0}"/>
              </a:ext>
            </a:extLst>
          </p:cNvPr>
          <p:cNvSpPr txBox="1"/>
          <p:nvPr userDrawn="1"/>
        </p:nvSpPr>
        <p:spPr>
          <a:xfrm>
            <a:off x="5824888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C5A23E2-F8CA-7680-C524-4B12641A422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60771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BC76F-1B26-0498-E889-F6AE29A06033}"/>
              </a:ext>
            </a:extLst>
          </p:cNvPr>
          <p:cNvSpPr txBox="1"/>
          <p:nvPr userDrawn="1"/>
        </p:nvSpPr>
        <p:spPr>
          <a:xfrm>
            <a:off x="592651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48C3740-2EF5-415D-52CB-CDA29E05DBA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8534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461CA6B-1B23-1145-D6F4-CA693073F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8856" y="621792"/>
            <a:ext cx="8671598" cy="9825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000" b="0" i="0" u="none" strike="noStrike" cap="none" smtClean="0">
                <a:ea typeface="Arial"/>
                <a:cs typeface="Arial"/>
              </a:defRPr>
            </a:lvl1pPr>
            <a:lvl2pPr>
              <a:defRPr lang="en-GB" sz="2000" b="0" i="0" u="none" strike="noStrike" cap="none" smtClean="0">
                <a:ea typeface="Arial"/>
                <a:cs typeface="Arial"/>
              </a:defRPr>
            </a:lvl2pPr>
            <a:lvl3pPr>
              <a:defRPr lang="en-GB" sz="14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marR="0" lv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Click to edit Master text styles</a:t>
            </a:r>
          </a:p>
          <a:p>
            <a:pPr marL="0" marR="0" lvl="1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Second level</a:t>
            </a:r>
          </a:p>
          <a:p>
            <a:pPr marL="0" marR="0" lvl="2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E17DF3B-1DAE-DAB0-877D-10891EA4A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D016463-B031-CFDA-2203-701131F54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62472" y="2872888"/>
            <a:ext cx="4136084" cy="50078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FC44A80-BC35-AA09-E8A0-FA0DCB839C9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1292840" y="2872888"/>
            <a:ext cx="4136084" cy="50078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1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,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DADA3-DF08-CFCC-AB21-D55D7E897FD7}"/>
              </a:ext>
            </a:extLst>
          </p:cNvPr>
          <p:cNvSpPr/>
          <p:nvPr userDrawn="1"/>
        </p:nvSpPr>
        <p:spPr>
          <a:xfrm>
            <a:off x="597757" y="2277995"/>
            <a:ext cx="7247764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15E79-62D9-CEC9-A3D0-B90711303D3B}"/>
              </a:ext>
            </a:extLst>
          </p:cNvPr>
          <p:cNvSpPr/>
          <p:nvPr userDrawn="1"/>
        </p:nvSpPr>
        <p:spPr>
          <a:xfrm>
            <a:off x="8410556" y="2277995"/>
            <a:ext cx="7247764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267268-F4DE-7F21-BBCA-0AD9331D6226}"/>
              </a:ext>
            </a:extLst>
          </p:cNvPr>
          <p:cNvSpPr/>
          <p:nvPr userDrawn="1"/>
        </p:nvSpPr>
        <p:spPr>
          <a:xfrm>
            <a:off x="597757" y="5542971"/>
            <a:ext cx="7247764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779680-232C-A313-8FEB-8868A8F42A73}"/>
              </a:ext>
            </a:extLst>
          </p:cNvPr>
          <p:cNvSpPr/>
          <p:nvPr userDrawn="1"/>
        </p:nvSpPr>
        <p:spPr>
          <a:xfrm>
            <a:off x="8410556" y="5542971"/>
            <a:ext cx="7247764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466735E-47F0-84C6-7F91-995003574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3122" y="2872889"/>
            <a:ext cx="6757039" cy="18398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111ECBC-AE7A-2BA0-CF69-82F7567D720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3122" y="6137869"/>
            <a:ext cx="6757039" cy="18398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BDF40C2-0D2C-47AC-36C4-47A7E375B83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655921" y="2872889"/>
            <a:ext cx="6757039" cy="18398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02EEE9E-AA97-9704-BCAA-3F358670DAB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55921" y="6137869"/>
            <a:ext cx="6757039" cy="18398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575555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089A0-B850-6012-AF83-F63E42741DEF}"/>
              </a:ext>
            </a:extLst>
          </p:cNvPr>
          <p:cNvSpPr txBox="1"/>
          <p:nvPr userDrawn="1"/>
        </p:nvSpPr>
        <p:spPr>
          <a:xfrm>
            <a:off x="597757" y="2104061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B5331-8762-72D0-2C9E-0F2FE7AB37D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3121" y="2190969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3A91D-8B9C-23E8-F7A4-74A3A94184D7}"/>
              </a:ext>
            </a:extLst>
          </p:cNvPr>
          <p:cNvSpPr txBox="1"/>
          <p:nvPr userDrawn="1"/>
        </p:nvSpPr>
        <p:spPr>
          <a:xfrm>
            <a:off x="8410556" y="2104061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6950D3D-25D6-C885-98B9-C887CBDBEE4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655920" y="2190969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CD247-DA94-9295-3D92-7CEF6FBB7C99}"/>
              </a:ext>
            </a:extLst>
          </p:cNvPr>
          <p:cNvSpPr txBox="1"/>
          <p:nvPr userDrawn="1"/>
        </p:nvSpPr>
        <p:spPr>
          <a:xfrm>
            <a:off x="597757" y="5369037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9CEAA7F-5506-788D-A6C0-5FEFE00636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3121" y="5455945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37C1B-E9D4-30C6-4AED-5586FF1C6B03}"/>
              </a:ext>
            </a:extLst>
          </p:cNvPr>
          <p:cNvSpPr txBox="1"/>
          <p:nvPr userDrawn="1"/>
        </p:nvSpPr>
        <p:spPr>
          <a:xfrm>
            <a:off x="8410556" y="5369037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AB77929C-D424-F473-CA63-5261D1360E0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655920" y="5455945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0394090-2146-A7F2-050A-50C66B64C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8856" y="621792"/>
            <a:ext cx="8671598" cy="9825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000" b="0" i="0" u="none" strike="noStrike" cap="none" smtClean="0">
                <a:ea typeface="Arial"/>
                <a:cs typeface="Arial"/>
              </a:defRPr>
            </a:lvl1pPr>
            <a:lvl2pPr marL="320040" indent="-320040">
              <a:defRPr lang="en-GB" sz="2000" b="0" i="0" u="none" strike="noStrike" cap="none" smtClean="0">
                <a:ea typeface="Arial"/>
                <a:cs typeface="Arial"/>
              </a:defRPr>
            </a:lvl2pPr>
            <a:lvl3pPr marL="566928" indent="-237744">
              <a:defRPr lang="en-GB" sz="14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marR="0" lv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Click to edit Master text styles</a:t>
            </a:r>
          </a:p>
          <a:p>
            <a:pPr marL="0" marR="0" lvl="1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Second level</a:t>
            </a:r>
          </a:p>
          <a:p>
            <a:pPr marL="0" marR="0" lvl="2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EAE65-4B99-EDE8-C575-996F0F60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, boxes - 3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27ADA-768B-EBDA-223D-35F6032BDA23}"/>
              </a:ext>
            </a:extLst>
          </p:cNvPr>
          <p:cNvSpPr/>
          <p:nvPr userDrawn="1"/>
        </p:nvSpPr>
        <p:spPr>
          <a:xfrm>
            <a:off x="11053789" y="2277995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F9A0F-C032-5101-C795-5ACBAC0F5736}"/>
              </a:ext>
            </a:extLst>
          </p:cNvPr>
          <p:cNvSpPr/>
          <p:nvPr userDrawn="1"/>
        </p:nvSpPr>
        <p:spPr>
          <a:xfrm>
            <a:off x="5824888" y="2277995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EBB9F5-6EF6-CF8C-B89B-E99C6FC987CA}"/>
              </a:ext>
            </a:extLst>
          </p:cNvPr>
          <p:cNvSpPr/>
          <p:nvPr userDrawn="1"/>
        </p:nvSpPr>
        <p:spPr>
          <a:xfrm>
            <a:off x="592651" y="2277995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7347849-08F6-63D9-C7EB-94FA8228D6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8534" y="2872893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9D2DBDD-DEE6-3F89-6B1F-2D56BA42A60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60771" y="2872893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EDE91DF-0479-82CC-E16D-205616CD6498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1289672" y="2872893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575555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5998C-0257-70C4-751E-8EFA197C9AD7}"/>
              </a:ext>
            </a:extLst>
          </p:cNvPr>
          <p:cNvSpPr txBox="1"/>
          <p:nvPr userDrawn="1"/>
        </p:nvSpPr>
        <p:spPr>
          <a:xfrm>
            <a:off x="11053789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9AD933D-8773-2004-BFAC-084445B15E7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1289672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5A9E5-A4BF-3A40-A405-D2884058DF7B}"/>
              </a:ext>
            </a:extLst>
          </p:cNvPr>
          <p:cNvSpPr txBox="1"/>
          <p:nvPr userDrawn="1"/>
        </p:nvSpPr>
        <p:spPr>
          <a:xfrm>
            <a:off x="5824888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83C8544-2606-A428-3FC2-1DEF1CB12D1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60771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9BAA4D-F035-F39B-E5A2-4541FA06CA2E}"/>
              </a:ext>
            </a:extLst>
          </p:cNvPr>
          <p:cNvSpPr txBox="1"/>
          <p:nvPr userDrawn="1"/>
        </p:nvSpPr>
        <p:spPr>
          <a:xfrm>
            <a:off x="592651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531E8B80-FC81-59AC-14EE-9AE3E390EBC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8534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3580ED-51D4-5B55-E665-59C51600413B}"/>
              </a:ext>
            </a:extLst>
          </p:cNvPr>
          <p:cNvSpPr/>
          <p:nvPr userDrawn="1"/>
        </p:nvSpPr>
        <p:spPr>
          <a:xfrm>
            <a:off x="597757" y="5542971"/>
            <a:ext cx="7247764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598A6-2D92-9F14-AD5C-85B32ECD2ACD}"/>
              </a:ext>
            </a:extLst>
          </p:cNvPr>
          <p:cNvSpPr txBox="1"/>
          <p:nvPr userDrawn="1"/>
        </p:nvSpPr>
        <p:spPr>
          <a:xfrm>
            <a:off x="597757" y="5369037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7C11DDC-8664-007A-78B1-EFF121197BB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43121" y="5455945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F4A00-5703-D137-A96E-BEA1E52FE433}"/>
              </a:ext>
            </a:extLst>
          </p:cNvPr>
          <p:cNvSpPr/>
          <p:nvPr userDrawn="1"/>
        </p:nvSpPr>
        <p:spPr>
          <a:xfrm>
            <a:off x="8410556" y="5542971"/>
            <a:ext cx="7247764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3B3D9E-66E9-5BFF-BE72-97CB4BACD435}"/>
              </a:ext>
            </a:extLst>
          </p:cNvPr>
          <p:cNvSpPr txBox="1"/>
          <p:nvPr userDrawn="1"/>
        </p:nvSpPr>
        <p:spPr>
          <a:xfrm>
            <a:off x="8410556" y="5369037"/>
            <a:ext cx="7247764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0CB6CFC2-B2A8-A625-125A-961C9404A6B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655920" y="5455945"/>
            <a:ext cx="6757040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DE28AE-0A60-6574-16FF-B2C791C277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8856" y="621792"/>
            <a:ext cx="8671598" cy="9825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000" b="0" i="0" u="none" strike="noStrike" cap="none" smtClean="0">
                <a:ea typeface="Arial"/>
                <a:cs typeface="Arial"/>
              </a:defRPr>
            </a:lvl1pPr>
            <a:lvl2pPr>
              <a:defRPr lang="en-GB" sz="2000" b="0" i="0" u="none" strike="noStrike" cap="none" smtClean="0">
                <a:ea typeface="Arial"/>
                <a:cs typeface="Arial"/>
              </a:defRPr>
            </a:lvl2pPr>
            <a:lvl3pPr>
              <a:defRPr lang="en-GB" sz="14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marR="0" lv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Click to edit Master text styles</a:t>
            </a:r>
          </a:p>
          <a:p>
            <a:pPr marL="0" marR="0" lvl="1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Second level</a:t>
            </a:r>
          </a:p>
          <a:p>
            <a:pPr marL="0" marR="0" lvl="2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Third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C042B58-B81A-6858-E304-5385A767E5B9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43122" y="6137869"/>
            <a:ext cx="6757039" cy="18398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FB04CC7-3336-77AC-7C84-E3A98BD6D72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55921" y="6137869"/>
            <a:ext cx="6757039" cy="18398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274320" marR="0" indent="-27432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14800" indent="-244800"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51DEC07-903B-B644-B923-CEEA887C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light,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06AFD335-7F39-B22C-4410-E1258DBA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701"/>
            <a:ext cx="5755557" cy="98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2EFE76-C921-7D8B-E584-5FFF822D9DA8}"/>
              </a:ext>
            </a:extLst>
          </p:cNvPr>
          <p:cNvSpPr/>
          <p:nvPr userDrawn="1"/>
        </p:nvSpPr>
        <p:spPr>
          <a:xfrm>
            <a:off x="11053789" y="2277995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4FAA-95E1-6633-9CEF-DDA2005536E3}"/>
              </a:ext>
            </a:extLst>
          </p:cNvPr>
          <p:cNvSpPr txBox="1"/>
          <p:nvPr userDrawn="1"/>
        </p:nvSpPr>
        <p:spPr>
          <a:xfrm>
            <a:off x="11053789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3A863-AFE3-8DC5-DF31-AF15B6438A9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1289672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2EB70-C7FE-C31E-2909-7BC7F01A1F8E}"/>
              </a:ext>
            </a:extLst>
          </p:cNvPr>
          <p:cNvSpPr/>
          <p:nvPr userDrawn="1"/>
        </p:nvSpPr>
        <p:spPr>
          <a:xfrm>
            <a:off x="5824888" y="2277995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DB08A-DD4B-B494-A964-9C2245A06018}"/>
              </a:ext>
            </a:extLst>
          </p:cNvPr>
          <p:cNvSpPr txBox="1"/>
          <p:nvPr userDrawn="1"/>
        </p:nvSpPr>
        <p:spPr>
          <a:xfrm>
            <a:off x="5824888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86EE6E3-C425-7056-A653-4F70DC2D718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60771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ACF326-F0A7-1F75-214E-DA2F4C596A55}"/>
              </a:ext>
            </a:extLst>
          </p:cNvPr>
          <p:cNvSpPr/>
          <p:nvPr userDrawn="1"/>
        </p:nvSpPr>
        <p:spPr>
          <a:xfrm>
            <a:off x="592651" y="2277995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1980C-D3AC-6ED0-2E2D-4F33A9CA4429}"/>
              </a:ext>
            </a:extLst>
          </p:cNvPr>
          <p:cNvSpPr txBox="1"/>
          <p:nvPr userDrawn="1"/>
        </p:nvSpPr>
        <p:spPr>
          <a:xfrm>
            <a:off x="592651" y="2104061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92D4E3C-4485-8178-D44B-FB41E69F117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8534" y="2190969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1525AE-3406-0A2A-BD51-47EF31E7C636}"/>
              </a:ext>
            </a:extLst>
          </p:cNvPr>
          <p:cNvSpPr/>
          <p:nvPr userDrawn="1"/>
        </p:nvSpPr>
        <p:spPr>
          <a:xfrm>
            <a:off x="11053789" y="5529199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5B81B5-01E4-6096-36DB-0289DDF9E391}"/>
              </a:ext>
            </a:extLst>
          </p:cNvPr>
          <p:cNvSpPr txBox="1"/>
          <p:nvPr userDrawn="1"/>
        </p:nvSpPr>
        <p:spPr>
          <a:xfrm>
            <a:off x="11053789" y="5355262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F38ABDEB-D275-AD39-60D0-47CC5447E23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1289672" y="5442170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292F0-6251-B9E7-6E93-A7D5015707FF}"/>
              </a:ext>
            </a:extLst>
          </p:cNvPr>
          <p:cNvSpPr/>
          <p:nvPr userDrawn="1"/>
        </p:nvSpPr>
        <p:spPr>
          <a:xfrm>
            <a:off x="5824888" y="5529199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7261AE-2121-F8F5-6727-0D2B0C4A603B}"/>
              </a:ext>
            </a:extLst>
          </p:cNvPr>
          <p:cNvSpPr txBox="1"/>
          <p:nvPr userDrawn="1"/>
        </p:nvSpPr>
        <p:spPr>
          <a:xfrm>
            <a:off x="5824888" y="5355262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05FF1F19-07E5-D863-6564-584B6397D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060771" y="5442170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D967B9-81EE-DE45-F114-F657E3E79D97}"/>
              </a:ext>
            </a:extLst>
          </p:cNvPr>
          <p:cNvSpPr/>
          <p:nvPr userDrawn="1"/>
        </p:nvSpPr>
        <p:spPr>
          <a:xfrm>
            <a:off x="592651" y="5529199"/>
            <a:ext cx="4607850" cy="2632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5" b="0" i="0"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61E9CD-5958-4905-B9B0-51F0687479E8}"/>
              </a:ext>
            </a:extLst>
          </p:cNvPr>
          <p:cNvSpPr txBox="1"/>
          <p:nvPr userDrawn="1"/>
        </p:nvSpPr>
        <p:spPr>
          <a:xfrm>
            <a:off x="592651" y="5355262"/>
            <a:ext cx="4607850" cy="574231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txBody>
          <a:bodyPr wrap="square" lIns="130913" rIns="130913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494687">
              <a:defRPr sz="12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sz="16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790CB71D-21CB-0CEE-3877-F165E99CBA1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28534" y="5442170"/>
            <a:ext cx="4136084" cy="379575"/>
          </a:xfrm>
          <a:prstGeom prst="rect">
            <a:avLst/>
          </a:prstGeom>
        </p:spPr>
        <p:txBody>
          <a:bodyPr/>
          <a:lstStyle>
            <a:lvl1pPr>
              <a:defRPr lang="en-GB"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GB"/>
              <a:t>Click to add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D4F2B9-FE7B-6B66-8912-E6C2EEC26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8856" y="621792"/>
            <a:ext cx="8671598" cy="9825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000" b="0" i="0" u="none" strike="noStrike" cap="none" smtClean="0">
                <a:ea typeface="Arial"/>
                <a:cs typeface="Arial"/>
              </a:defRPr>
            </a:lvl1pPr>
            <a:lvl2pPr>
              <a:defRPr lang="en-GB" sz="2000" b="0" i="0" u="none" strike="noStrike" cap="none" smtClean="0">
                <a:ea typeface="Arial"/>
                <a:cs typeface="Arial"/>
              </a:defRPr>
            </a:lvl2pPr>
            <a:lvl3pPr>
              <a:defRPr lang="en-GB" sz="1400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marL="0" marR="0" lvl="0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Click to edit Master text styles</a:t>
            </a:r>
          </a:p>
          <a:p>
            <a:pPr marL="0" marR="0" lvl="1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Second level</a:t>
            </a:r>
          </a:p>
          <a:p>
            <a:pPr marL="0" marR="0" lvl="2" indent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Third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36E930C-BF51-A0A8-C55F-0D6C6BE788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8534" y="2872893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F3ABF1D-FF00-5CD6-F837-5161F162ED2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60771" y="2872893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979C1B0-E2E7-F436-5051-6DCEF4C87CE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1289672" y="2872893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FC9364B-E1F7-F0D1-4A93-3A9D13F16B4F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28534" y="6124094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AA1411A-8EEF-105C-48D8-1F8D2BD5A09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60771" y="6124094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F53F46E1-CA7F-FE02-11FF-D6ACF674649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11289672" y="6124094"/>
            <a:ext cx="4136084" cy="183983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rtl="0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20040" marR="0" indent="-32004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lang="en-GB" sz="20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66928" indent="-237744">
              <a:spcBef>
                <a:spcPts val="300"/>
              </a:spcBef>
              <a:buClrTx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B616-FC82-6D0F-79F5-F67546352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rectangular object on a blue background&#10;&#10;Description automatically generated">
            <a:extLst>
              <a:ext uri="{FF2B5EF4-FFF2-40B4-BE49-F238E27FC236}">
                <a16:creationId xmlns:a16="http://schemas.microsoft.com/office/drawing/2014/main" id="{42BE4019-A600-254E-F9FB-0FB30E83BD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" y="3"/>
            <a:ext cx="16256529" cy="91445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A89C0-002D-6EBC-5929-0CC2252F80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818C4-4BBC-D9C0-F060-13AEC173F7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F9C0C86B-A615-6625-E12E-7E29FBDAD79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B837B0-7BE7-4B4E-1C03-A675972284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BC8E635-C8DE-76D9-EA1A-2C7116587D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9048C9-C711-1BE5-A7FC-A520B531BA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3862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ight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7;p17">
            <a:extLst>
              <a:ext uri="{FF2B5EF4-FFF2-40B4-BE49-F238E27FC236}">
                <a16:creationId xmlns:a16="http://schemas.microsoft.com/office/drawing/2014/main" id="{E08EC25B-430F-AC0C-D62D-486327E3B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4F8EBD8-F486-FFC7-0621-B6EA4158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9FCF973-5555-4C23-4B10-305AB25E20E2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7433851" y="1453896"/>
            <a:ext cx="1389887" cy="1389888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82A640-B515-E119-761F-3E5DFA7524BD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7433851" y="4937760"/>
            <a:ext cx="1389887" cy="1389888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7ED18E-BA40-218B-9EEF-EC7D379A3AC4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13149265" y="4937760"/>
            <a:ext cx="1389887" cy="1389888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FC6B740-659C-05E5-C9A8-8251AB667878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700376" y="4937760"/>
            <a:ext cx="1389887" cy="1389888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737FEE4-1FB9-5DE7-3003-2BA1AFD55AB7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562598" y="4937760"/>
            <a:ext cx="1389887" cy="1389888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397837E-63D5-C13E-B52C-DC1BCAD5DAAB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10287042" y="4937760"/>
            <a:ext cx="1389887" cy="1389888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07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ight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0932004-1870-8731-8173-CEAADD2F94C6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3237350" y="41148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Google Shape;77;p17">
            <a:extLst>
              <a:ext uri="{FF2B5EF4-FFF2-40B4-BE49-F238E27FC236}">
                <a16:creationId xmlns:a16="http://schemas.microsoft.com/office/drawing/2014/main" id="{E08EC25B-430F-AC0C-D62D-486327E3B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5" name="Picture Placeholder 39">
            <a:extLst>
              <a:ext uri="{FF2B5EF4-FFF2-40B4-BE49-F238E27FC236}">
                <a16:creationId xmlns:a16="http://schemas.microsoft.com/office/drawing/2014/main" id="{701CA19E-7E30-5D43-3A22-3FDAE6D27240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2214671" y="6108192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76" name="Picture Placeholder 39">
            <a:extLst>
              <a:ext uri="{FF2B5EF4-FFF2-40B4-BE49-F238E27FC236}">
                <a16:creationId xmlns:a16="http://schemas.microsoft.com/office/drawing/2014/main" id="{ABACEC36-8995-A100-3794-856796F88777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2214671" y="6830568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77" name="Picture Placeholder 39">
            <a:extLst>
              <a:ext uri="{FF2B5EF4-FFF2-40B4-BE49-F238E27FC236}">
                <a16:creationId xmlns:a16="http://schemas.microsoft.com/office/drawing/2014/main" id="{E3BC359E-55B7-52DE-2F4E-20BE660679BF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2214671" y="7534656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78" name="Picture Placeholder 39">
            <a:extLst>
              <a:ext uri="{FF2B5EF4-FFF2-40B4-BE49-F238E27FC236}">
                <a16:creationId xmlns:a16="http://schemas.microsoft.com/office/drawing/2014/main" id="{7108B624-619D-DD8D-BF8B-5D805E4BF7E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452189" y="6108192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79" name="Picture Placeholder 39">
            <a:extLst>
              <a:ext uri="{FF2B5EF4-FFF2-40B4-BE49-F238E27FC236}">
                <a16:creationId xmlns:a16="http://schemas.microsoft.com/office/drawing/2014/main" id="{07214F27-D84F-C6EF-A10F-0860C73888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52189" y="6830568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0" name="Picture Placeholder 39">
            <a:extLst>
              <a:ext uri="{FF2B5EF4-FFF2-40B4-BE49-F238E27FC236}">
                <a16:creationId xmlns:a16="http://schemas.microsoft.com/office/drawing/2014/main" id="{485A3FA9-3332-C747-8F1D-79FF5A7B5BD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52189" y="7534656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1" name="Picture Placeholder 39">
            <a:extLst>
              <a:ext uri="{FF2B5EF4-FFF2-40B4-BE49-F238E27FC236}">
                <a16:creationId xmlns:a16="http://schemas.microsoft.com/office/drawing/2014/main" id="{11C8D26E-494F-3652-AFA6-683BDD5C790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32736" y="6108192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2" name="Picture Placeholder 39">
            <a:extLst>
              <a:ext uri="{FF2B5EF4-FFF2-40B4-BE49-F238E27FC236}">
                <a16:creationId xmlns:a16="http://schemas.microsoft.com/office/drawing/2014/main" id="{07C2B392-262E-E1B6-6C2F-89CF76FD4B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32736" y="6830568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3" name="Picture Placeholder 39">
            <a:extLst>
              <a:ext uri="{FF2B5EF4-FFF2-40B4-BE49-F238E27FC236}">
                <a16:creationId xmlns:a16="http://schemas.microsoft.com/office/drawing/2014/main" id="{093AD9DE-E3B4-F72D-083A-E76604F6A9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732736" y="7534656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4" name="Picture Placeholder 39">
            <a:extLst>
              <a:ext uri="{FF2B5EF4-FFF2-40B4-BE49-F238E27FC236}">
                <a16:creationId xmlns:a16="http://schemas.microsoft.com/office/drawing/2014/main" id="{3E749F1F-50B6-5DD3-D22F-B47CF489BC4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955910" y="6108192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5" name="Picture Placeholder 39">
            <a:extLst>
              <a:ext uri="{FF2B5EF4-FFF2-40B4-BE49-F238E27FC236}">
                <a16:creationId xmlns:a16="http://schemas.microsoft.com/office/drawing/2014/main" id="{2D0C3273-BFC3-87C3-9C4A-8142170C60E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55910" y="6830568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6" name="Picture Placeholder 39">
            <a:extLst>
              <a:ext uri="{FF2B5EF4-FFF2-40B4-BE49-F238E27FC236}">
                <a16:creationId xmlns:a16="http://schemas.microsoft.com/office/drawing/2014/main" id="{BF5B9B5B-68ED-6D57-39BB-0B2156BB068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55910" y="7534656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7" name="Picture Placeholder 39">
            <a:extLst>
              <a:ext uri="{FF2B5EF4-FFF2-40B4-BE49-F238E27FC236}">
                <a16:creationId xmlns:a16="http://schemas.microsoft.com/office/drawing/2014/main" id="{5C08186A-655A-1927-5388-A1FC91263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236457" y="6108192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8" name="Picture Placeholder 39">
            <a:extLst>
              <a:ext uri="{FF2B5EF4-FFF2-40B4-BE49-F238E27FC236}">
                <a16:creationId xmlns:a16="http://schemas.microsoft.com/office/drawing/2014/main" id="{36FA6DCF-8704-CBD7-810B-E6A91345006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236457" y="6830568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89" name="Picture Placeholder 39">
            <a:extLst>
              <a:ext uri="{FF2B5EF4-FFF2-40B4-BE49-F238E27FC236}">
                <a16:creationId xmlns:a16="http://schemas.microsoft.com/office/drawing/2014/main" id="{27B961BA-8022-0B60-DBE1-B3DE8872863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236457" y="7534656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90" name="Picture Placeholder 39">
            <a:extLst>
              <a:ext uri="{FF2B5EF4-FFF2-40B4-BE49-F238E27FC236}">
                <a16:creationId xmlns:a16="http://schemas.microsoft.com/office/drawing/2014/main" id="{598FC314-3CEA-826B-310D-3E6076EDCE7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3459632" y="6108192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91" name="Picture Placeholder 39">
            <a:extLst>
              <a:ext uri="{FF2B5EF4-FFF2-40B4-BE49-F238E27FC236}">
                <a16:creationId xmlns:a16="http://schemas.microsoft.com/office/drawing/2014/main" id="{93F2F16A-FC17-00F4-D1BB-9C8F2228E05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3459632" y="6830568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92" name="Picture Placeholder 39">
            <a:extLst>
              <a:ext uri="{FF2B5EF4-FFF2-40B4-BE49-F238E27FC236}">
                <a16:creationId xmlns:a16="http://schemas.microsoft.com/office/drawing/2014/main" id="{61A57CF5-4E61-B5FB-2A59-B521D3F3CF2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3459632" y="7534656"/>
            <a:ext cx="556887" cy="556135"/>
          </a:xfrm>
          <a:prstGeom prst="ellipse">
            <a:avLst/>
          </a:prstGeom>
        </p:spPr>
        <p:txBody>
          <a:bodyPr wrap="none" lIns="36000" tIns="36000" rIns="36000" anchor="ctr"/>
          <a:lstStyle>
            <a:lvl1pPr marL="304776" indent="-304776">
              <a:buFont typeface="Arial" panose="020B0604020202020204" pitchFamily="34" charset="0"/>
              <a:buChar char="•"/>
              <a:defRPr lang="en-US"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7703674-1232-5601-1BFA-DA1FE81FE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07A3AD-7EFC-1EF4-47C7-832FBAE88824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7612159" y="16002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FE2147A-B831-3AB8-0C7F-23DEC81616D9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1986534" y="41148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DF52577-931C-D85E-EBAF-8F053A279595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10987186" y="41148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55A1B5B-66C7-281C-67CF-160B3A768720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8737023" y="41148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F0287C-5FF4-F773-F52D-24D2E985C4C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486860" y="41148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18663A-A8BC-F209-4D4F-3CBEFDF79B99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236697" y="4114800"/>
            <a:ext cx="1033271" cy="1033272"/>
          </a:xfrm>
          <a:prstGeom prst="ellipse">
            <a:avLst/>
          </a:prstGeom>
        </p:spPr>
        <p:txBody>
          <a:bodyPr wrap="none"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9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ight -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7;p17">
            <a:extLst>
              <a:ext uri="{FF2B5EF4-FFF2-40B4-BE49-F238E27FC236}">
                <a16:creationId xmlns:a16="http://schemas.microsoft.com/office/drawing/2014/main" id="{E08EC25B-430F-AC0C-D62D-486327E3B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BF7365-40A3-7934-6A3E-66B14DA47E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8656" y="1081621"/>
            <a:ext cx="1720276" cy="1636183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67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4C54A9C-9A34-AC9F-C771-B71BF3CB9D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315" y="3900804"/>
            <a:ext cx="1447289" cy="1429568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67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C953922-2FD1-F288-83B2-8E7DF6AD48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4643" y="3900804"/>
            <a:ext cx="1447289" cy="1429568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67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254C3E62-38D9-CD87-DD3C-863E34B206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42677" y="3900804"/>
            <a:ext cx="1447289" cy="1429568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67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740036A-5E87-3832-9307-6F7A80B5B4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04978" y="3900804"/>
            <a:ext cx="1447289" cy="1429568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67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B691E5B5-8B8D-A16A-A305-1A5A1D8EA3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04308" y="3900804"/>
            <a:ext cx="1447289" cy="1429568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67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29980CB-EBB6-CC21-ED81-5AEC53F4E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ight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4A673-2595-1843-15B3-BDFF96557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592"/>
          <a:stretch/>
        </p:blipFill>
        <p:spPr>
          <a:xfrm>
            <a:off x="7292009" y="708791"/>
            <a:ext cx="8965579" cy="7034041"/>
          </a:xfrm>
          <a:prstGeom prst="rect">
            <a:avLst/>
          </a:prstGeom>
          <a:effectLst>
            <a:outerShdw blurRad="149901" dist="72421" dir="4140000" sx="101000" sy="101000" algn="tr" rotWithShape="0">
              <a:prstClr val="black">
                <a:alpha val="29861"/>
              </a:prstClr>
            </a:outerShdw>
          </a:effec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AC8C82B-3163-AFE2-EC4F-2279AC77AF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6119" y="1267203"/>
            <a:ext cx="8955784" cy="56472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Google Shape;77;p17">
            <a:extLst>
              <a:ext uri="{FF2B5EF4-FFF2-40B4-BE49-F238E27FC236}">
                <a16:creationId xmlns:a16="http://schemas.microsoft.com/office/drawing/2014/main" id="{AD4006BF-CCAD-B7BC-2170-40F46276A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47116E-8ADF-4F3C-90F8-80E9DAFA7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37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ight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15DF54-9A56-88A4-0CAA-98307CFA788A}"/>
              </a:ext>
            </a:extLst>
          </p:cNvPr>
          <p:cNvSpPr/>
          <p:nvPr userDrawn="1"/>
        </p:nvSpPr>
        <p:spPr>
          <a:xfrm>
            <a:off x="9968430" y="8247533"/>
            <a:ext cx="5239486" cy="89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9"/>
          </a:p>
        </p:txBody>
      </p:sp>
      <p:sp>
        <p:nvSpPr>
          <p:cNvPr id="14" name="Google Shape;77;p17">
            <a:extLst>
              <a:ext uri="{FF2B5EF4-FFF2-40B4-BE49-F238E27FC236}">
                <a16:creationId xmlns:a16="http://schemas.microsoft.com/office/drawing/2014/main" id="{AD4006BF-CCAD-B7BC-2170-40F46276A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72BF95D8-C254-39AC-9F73-7AB539BF6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0800" y="-778090"/>
            <a:ext cx="7500282" cy="9922092"/>
          </a:xfrm>
          <a:prstGeom prst="rect">
            <a:avLst/>
          </a:prstGeom>
          <a:effectLst>
            <a:outerShdw blurRad="181859" dist="10966" dir="7150413" sx="102000" sy="102000" algn="tr" rotWithShape="0">
              <a:prstClr val="black">
                <a:alpha val="29872"/>
              </a:prstClr>
            </a:outerShdw>
          </a:effectLst>
        </p:spPr>
      </p:pic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28A1924-08B8-F296-8720-B6E47B25A1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40850" y="1163442"/>
            <a:ext cx="5025922" cy="7980561"/>
          </a:xfrm>
          <a:prstGeom prst="round2SameRect">
            <a:avLst>
              <a:gd name="adj1" fmla="val 14603"/>
              <a:gd name="adj2" fmla="val 0"/>
            </a:avLst>
          </a:prstGeom>
        </p:spPr>
        <p:txBody>
          <a:bodyPr anchor="ctr"/>
          <a:lstStyle>
            <a:lvl1pPr>
              <a:defRPr lang="en-US" sz="2133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2B05548-5EDD-60D2-C686-1C3FB8F5F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881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ight -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7;p17">
            <a:extLst>
              <a:ext uri="{FF2B5EF4-FFF2-40B4-BE49-F238E27FC236}">
                <a16:creationId xmlns:a16="http://schemas.microsoft.com/office/drawing/2014/main" id="{AD4006BF-CCAD-B7BC-2170-40F46276A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11883" y="2354510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72BF95D8-C254-39AC-9F73-7AB539BF6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177" y="-778090"/>
            <a:ext cx="7500282" cy="9922092"/>
          </a:xfrm>
          <a:prstGeom prst="rect">
            <a:avLst/>
          </a:prstGeom>
          <a:effectLst>
            <a:outerShdw blurRad="260273" dist="38100" dir="8100000" sx="102000" sy="102000" algn="tr" rotWithShape="0">
              <a:prstClr val="black">
                <a:alpha val="28000"/>
              </a:prstClr>
            </a:outerShdw>
          </a:effectLst>
        </p:spPr>
      </p:pic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28A1924-08B8-F296-8720-B6E47B25A1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10228" y="1163442"/>
            <a:ext cx="5025922" cy="7980561"/>
          </a:xfrm>
          <a:prstGeom prst="round2SameRect">
            <a:avLst>
              <a:gd name="adj1" fmla="val 14603"/>
              <a:gd name="adj2" fmla="val 0"/>
            </a:avLst>
          </a:prstGeom>
        </p:spPr>
        <p:txBody>
          <a:bodyPr anchor="ctr"/>
          <a:lstStyle>
            <a:lvl1pPr>
              <a:defRPr lang="en-US" sz="2133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51DC36-D332-3E97-3587-A47E2BC62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1882" y="4963483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67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ight -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B1793-E0F1-B245-98F3-D4C045FD154E}"/>
              </a:ext>
            </a:extLst>
          </p:cNvPr>
          <p:cNvSpPr/>
          <p:nvPr userDrawn="1"/>
        </p:nvSpPr>
        <p:spPr>
          <a:xfrm>
            <a:off x="9968430" y="8247533"/>
            <a:ext cx="5287612" cy="89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9"/>
          </a:p>
        </p:txBody>
      </p:sp>
      <p:sp>
        <p:nvSpPr>
          <p:cNvPr id="15" name="Google Shape;77;p17">
            <a:extLst>
              <a:ext uri="{FF2B5EF4-FFF2-40B4-BE49-F238E27FC236}">
                <a16:creationId xmlns:a16="http://schemas.microsoft.com/office/drawing/2014/main" id="{E08EC25B-430F-AC0C-D62D-486327E3B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CF9F28-EDEC-BE15-76BF-A0CCA6F7F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424" y="3209361"/>
            <a:ext cx="15835164" cy="5934640"/>
          </a:xfrm>
          <a:prstGeom prst="rect">
            <a:avLst/>
          </a:prstGeom>
          <a:effectLst>
            <a:outerShdw blurRad="149901" dist="72421" dir="4140000" sx="101000" sy="101000" algn="tr" rotWithShape="0">
              <a:prstClr val="black">
                <a:alpha val="29861"/>
              </a:prstClr>
            </a:outerShdw>
          </a:effectLst>
        </p:spPr>
      </p:pic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6F458D00-84D6-E67D-2C8E-D1FB75F1FD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11654" y="3975693"/>
            <a:ext cx="12065236" cy="5168311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tIns="1044000"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305FD62-6EA2-4876-781F-386134A99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8857" y="704088"/>
            <a:ext cx="8671598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/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/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60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ark - op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4A673-2595-1843-15B3-BDFF96557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592"/>
          <a:stretch/>
        </p:blipFill>
        <p:spPr>
          <a:xfrm>
            <a:off x="7292009" y="708791"/>
            <a:ext cx="8965579" cy="7034041"/>
          </a:xfrm>
          <a:prstGeom prst="rect">
            <a:avLst/>
          </a:prstGeom>
          <a:effectLst>
            <a:outerShdw blurRad="149901" dist="72421" dir="4140000" sx="101000" sy="101000" algn="tr" rotWithShape="0">
              <a:prstClr val="black">
                <a:alpha val="29861"/>
              </a:prstClr>
            </a:outerShdw>
          </a:effec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AC8C82B-3163-AFE2-EC4F-2279AC77AF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6119" y="1252155"/>
            <a:ext cx="8955784" cy="56149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19488496-3898-018C-60C3-406EE2A36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Google Shape;287;p43">
            <a:extLst>
              <a:ext uri="{FF2B5EF4-FFF2-40B4-BE49-F238E27FC236}">
                <a16:creationId xmlns:a16="http://schemas.microsoft.com/office/drawing/2014/main" id="{55AF96CF-C720-6512-2FEA-746132BDA440}"/>
              </a:ext>
            </a:extLst>
          </p:cNvPr>
          <p:cNvSpPr txBox="1"/>
          <p:nvPr userDrawn="1"/>
        </p:nvSpPr>
        <p:spPr>
          <a:xfrm>
            <a:off x="15056535" y="8372603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107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107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34DB04-8213-210F-45B5-5EA9329C04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634C5-1B80-696C-3788-69B8FD8798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71650" y="8478971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67" b="0" i="0" spc="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1ACCCFC-4E91-524F-7048-ED2E326BC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68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ark -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19488496-3898-018C-60C3-406EE2A36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" name="Picture 1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BC5B356F-6244-838D-22C1-456406851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0800" y="-778090"/>
            <a:ext cx="7500282" cy="9922092"/>
          </a:xfrm>
          <a:prstGeom prst="rect">
            <a:avLst/>
          </a:prstGeom>
          <a:effectLst>
            <a:outerShdw blurRad="181859" dist="10966" dir="7150413" sx="102000" sy="102000" algn="tr" rotWithShape="0">
              <a:prstClr val="black">
                <a:alpha val="29872"/>
              </a:prstClr>
            </a:outerShdw>
          </a:effectLst>
        </p:spPr>
      </p:pic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FE4FF63D-8385-D1CC-4B0A-3C769020A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40850" y="1163442"/>
            <a:ext cx="5025922" cy="7980561"/>
          </a:xfrm>
          <a:prstGeom prst="round2SameRect">
            <a:avLst>
              <a:gd name="adj1" fmla="val 14603"/>
              <a:gd name="adj2" fmla="val 0"/>
            </a:avLst>
          </a:prstGeom>
        </p:spPr>
        <p:txBody>
          <a:bodyPr anchor="ctr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Google Shape;287;p43">
            <a:extLst>
              <a:ext uri="{FF2B5EF4-FFF2-40B4-BE49-F238E27FC236}">
                <a16:creationId xmlns:a16="http://schemas.microsoft.com/office/drawing/2014/main" id="{F52C65A9-6B2D-0A8C-9A44-A0C0C75A4220}"/>
              </a:ext>
            </a:extLst>
          </p:cNvPr>
          <p:cNvSpPr txBox="1"/>
          <p:nvPr userDrawn="1"/>
        </p:nvSpPr>
        <p:spPr>
          <a:xfrm>
            <a:off x="15056535" y="8372603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107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107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FC642E-F95E-50EA-2A89-36C10150DF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925A4D6-0B14-C95C-3E91-E4F94B1AC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32676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58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ark - optio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7;p17">
            <a:extLst>
              <a:ext uri="{FF2B5EF4-FFF2-40B4-BE49-F238E27FC236}">
                <a16:creationId xmlns:a16="http://schemas.microsoft.com/office/drawing/2014/main" id="{AD4006BF-CCAD-B7BC-2170-40F46276A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11883" y="2354510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 descr="A cell phone with a black background&#10;&#10;Description automatically generated">
            <a:extLst>
              <a:ext uri="{FF2B5EF4-FFF2-40B4-BE49-F238E27FC236}">
                <a16:creationId xmlns:a16="http://schemas.microsoft.com/office/drawing/2014/main" id="{72BF95D8-C254-39AC-9F73-7AB539BF6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177" y="-778090"/>
            <a:ext cx="7500282" cy="9922092"/>
          </a:xfrm>
          <a:prstGeom prst="rect">
            <a:avLst/>
          </a:prstGeom>
          <a:effectLst>
            <a:outerShdw blurRad="260273" dist="38100" dir="8100000" sx="102000" sy="102000" algn="tr" rotWithShape="0">
              <a:prstClr val="black">
                <a:alpha val="28000"/>
              </a:prstClr>
            </a:outerShdw>
          </a:effectLst>
        </p:spPr>
      </p:pic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28A1924-08B8-F296-8720-B6E47B25A1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10228" y="1163442"/>
            <a:ext cx="5025922" cy="7980561"/>
          </a:xfrm>
          <a:prstGeom prst="round2SameRect">
            <a:avLst>
              <a:gd name="adj1" fmla="val 14603"/>
              <a:gd name="adj2" fmla="val 0"/>
            </a:avLst>
          </a:prstGeom>
        </p:spPr>
        <p:txBody>
          <a:bodyPr anchor="ctr"/>
          <a:lstStyle>
            <a:lvl1pPr>
              <a:defRPr lang="en-US" sz="2133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Google Shape;287;p43">
            <a:extLst>
              <a:ext uri="{FF2B5EF4-FFF2-40B4-BE49-F238E27FC236}">
                <a16:creationId xmlns:a16="http://schemas.microsoft.com/office/drawing/2014/main" id="{963B1991-BBBF-4ACF-352C-2FDBEE0AF1AB}"/>
              </a:ext>
            </a:extLst>
          </p:cNvPr>
          <p:cNvSpPr txBox="1"/>
          <p:nvPr userDrawn="1"/>
        </p:nvSpPr>
        <p:spPr>
          <a:xfrm>
            <a:off x="15056535" y="8372603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107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107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A41A85-1419-72C1-AA72-8523B0DE5E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AF1FC-A88D-8B58-D43E-81A74BA7EB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71650" y="8478971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67" b="0" i="0" spc="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143FE6-F5FE-FA18-C6D7-BBB6B0711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1882" y="4963483"/>
            <a:ext cx="5755557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32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059D4-BE1E-E90A-475B-97F4234E3D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F770ECE-F302-CFE4-9D35-FF21F0444F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96DAA-88FE-240A-0FF0-C32FA96B2E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0AD76193-CCDA-F215-A1FF-5A9EEE8011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9DA05B-484E-E140-BC77-9EAF2387EA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4FF3945-AE70-FBFB-B5FF-607104302CC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DC1BE5B-AA3A-82A8-F077-298BDB1445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26104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ark - optio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1C0EB9E8-26F7-91A8-85F6-6DD62832F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623699"/>
            <a:ext cx="5755557" cy="24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400" b="1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1CD2-F207-7289-10DC-CFFA81EBFE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424" y="3209361"/>
            <a:ext cx="15835164" cy="5934640"/>
          </a:xfrm>
          <a:prstGeom prst="rect">
            <a:avLst/>
          </a:prstGeom>
          <a:effectLst>
            <a:outerShdw blurRad="149901" dist="72421" dir="4140000" sx="101000" sy="101000" algn="tr" rotWithShape="0">
              <a:prstClr val="black">
                <a:alpha val="29861"/>
              </a:prstClr>
            </a:outerShdw>
          </a:effectLst>
        </p:spPr>
      </p:pic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F230722-34A2-BF53-1D14-71CEEC0D23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21750" y="3929151"/>
            <a:ext cx="12032138" cy="52148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Google Shape;287;p43">
            <a:extLst>
              <a:ext uri="{FF2B5EF4-FFF2-40B4-BE49-F238E27FC236}">
                <a16:creationId xmlns:a16="http://schemas.microsoft.com/office/drawing/2014/main" id="{5FA7FCDA-EB98-EEF7-0A6B-80440F0DA7EB}"/>
              </a:ext>
            </a:extLst>
          </p:cNvPr>
          <p:cNvSpPr txBox="1"/>
          <p:nvPr userDrawn="1"/>
        </p:nvSpPr>
        <p:spPr>
          <a:xfrm>
            <a:off x="15056535" y="8372603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107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107" b="0" i="0" u="none" strike="noStrike" cap="none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32611F5-C30B-6963-BE9B-B295D8E4AF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1C8661-083E-2388-895C-999678D1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8857" y="704088"/>
            <a:ext cx="8671598" cy="24118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2000">
                <a:solidFill>
                  <a:schemeClr val="bg1"/>
                </a:solidFill>
              </a:defRPr>
            </a:lvl1pPr>
            <a:lvl2pPr marL="320040" indent="-32004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566928" indent="-237744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18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8ACC1-C128-409D-761B-B619675B0C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187"/>
            <a:ext cx="16257584" cy="91416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51FF8C-988B-8047-0655-C4C3282797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7C3C86-8DAA-52AD-4DAF-ACD0F4027C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7464" y="2219325"/>
            <a:ext cx="6115050" cy="470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  <a:defRPr sz="3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3600"/>
              </a:spcBef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Insert quote here</a:t>
            </a:r>
          </a:p>
          <a:p>
            <a:pPr lvl="1"/>
            <a:r>
              <a:rPr lang="en-US" dirty="0"/>
              <a:t>Citation Name</a:t>
            </a:r>
          </a:p>
          <a:p>
            <a:pPr lvl="2"/>
            <a:r>
              <a:rPr lang="en-US" dirty="0"/>
              <a:t>Role</a:t>
            </a:r>
          </a:p>
        </p:txBody>
      </p:sp>
      <p:sp>
        <p:nvSpPr>
          <p:cNvPr id="8" name="Google Shape;287;p43">
            <a:extLst>
              <a:ext uri="{FF2B5EF4-FFF2-40B4-BE49-F238E27FC236}">
                <a16:creationId xmlns:a16="http://schemas.microsoft.com/office/drawing/2014/main" id="{05C77423-AB34-554C-4A72-78B69DF519D9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bg1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2C16D-D8FC-8F6A-B152-F37E02118E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bg1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bg1"/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059D4-BE1E-E90A-475B-97F4234E3D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FCD004D-53E8-A945-C058-825084AD36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8E6DA-3184-98DA-A634-241497C2E4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519B944C-E578-7CAA-AFB8-E0683948A0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1320162-7E45-1D66-F6EA-8ECA0A62A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09FA338-A4A1-7E00-AEF5-8CD71C51E7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F1A1F5D-1BB3-F05D-D4CA-9BAAFB5D63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2578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059D4-BE1E-E90A-475B-97F4234E3D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1C9FF1-846D-0BC8-CCD1-3C2A92F627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4" y="882514"/>
            <a:ext cx="2071763" cy="865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F2BD1-7C96-BE24-3E44-84E6B0FD07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580" y="8499992"/>
            <a:ext cx="3327834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067" b="0" i="0" spc="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infor.com</a:t>
            </a:r>
          </a:p>
        </p:txBody>
      </p:sp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84171062-1490-A4EF-CA1F-EDBB6C5934A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04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D8C71F-669B-D0BB-09A4-D6C9FA4E4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" y="6492240"/>
            <a:ext cx="2984500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4288" indent="0">
              <a:lnSpc>
                <a:spcPct val="100000"/>
              </a:lnSpc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2pPr>
            <a:lvl3pPr marL="14288" indent="0">
              <a:lnSpc>
                <a:spcPct val="100000"/>
              </a:lnSpc>
              <a:spcBef>
                <a:spcPts val="240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Date 0000.00.00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0C8284F-0AA6-C638-B752-F8B895D5E9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60122" y="3092420"/>
            <a:ext cx="4209662" cy="4128415"/>
          </a:xfrm>
          <a:prstGeom prst="roundRect">
            <a:avLst>
              <a:gd name="adj" fmla="val 1688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lIns="72000" tIns="1007999" rIns="72000"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2F4A20-3EC0-BB56-5FE4-6474ED1A5D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19244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AA3F8-5640-343A-DB6E-360BC56C71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" y="0"/>
            <a:ext cx="16255471" cy="9144000"/>
          </a:xfrm>
          <a:prstGeom prst="rect">
            <a:avLst/>
          </a:prstGeom>
        </p:spPr>
      </p:pic>
      <p:sp>
        <p:nvSpPr>
          <p:cNvPr id="12" name="Google Shape;77;p17">
            <a:extLst>
              <a:ext uri="{FF2B5EF4-FFF2-40B4-BE49-F238E27FC236}">
                <a16:creationId xmlns:a16="http://schemas.microsoft.com/office/drawing/2014/main" id="{C42EC10A-FE93-62F5-172C-AC419CEFB4A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1520" y="4071251"/>
            <a:ext cx="8316452" cy="24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8AE420-269B-249E-F216-6D2BC9B5E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14" name="Google Shape;287;p43">
            <a:extLst>
              <a:ext uri="{FF2B5EF4-FFF2-40B4-BE49-F238E27FC236}">
                <a16:creationId xmlns:a16="http://schemas.microsoft.com/office/drawing/2014/main" id="{D7572F04-1FDA-90EC-7C9C-EB7DD69D6BEF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7DD7F-1A32-35E4-F159-E548CFCC53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8708B5DA-78FD-E06C-369A-FDA1D0578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A26A87A-9E9E-C8F5-E2E6-33FA94217E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3580" y="3496157"/>
            <a:ext cx="8274392" cy="474523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buNone/>
              <a:defRPr sz="18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42097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7;p43">
            <a:extLst>
              <a:ext uri="{FF2B5EF4-FFF2-40B4-BE49-F238E27FC236}">
                <a16:creationId xmlns:a16="http://schemas.microsoft.com/office/drawing/2014/main" id="{6DC481CE-B5D8-06B1-593D-E5859DB75701}"/>
              </a:ext>
            </a:extLst>
          </p:cNvPr>
          <p:cNvSpPr txBox="1"/>
          <p:nvPr userDrawn="1"/>
        </p:nvSpPr>
        <p:spPr>
          <a:xfrm>
            <a:off x="14879639" y="8380841"/>
            <a:ext cx="635225" cy="42212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1528"/>
                </a:solidFill>
                <a:latin typeface="Arial" panose="020B0604020202020204" pitchFamily="34" charset="0"/>
                <a:ea typeface="Lexend"/>
                <a:cs typeface="Arial" panose="020B0604020202020204" pitchFamily="34" charset="0"/>
                <a:sym typeface="Lexen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1200" b="0" i="0" u="none" strike="noStrike" cap="none" dirty="0">
              <a:solidFill>
                <a:srgbClr val="001528"/>
              </a:solidFill>
              <a:latin typeface="Arial" panose="020B0604020202020204" pitchFamily="34" charset="0"/>
              <a:ea typeface="Lexend"/>
              <a:cs typeface="Arial" panose="020B0604020202020204" pitchFamily="34" charset="0"/>
              <a:sym typeface="Lexend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909295-1D29-87D8-D8BE-E65D2BC029DB}"/>
              </a:ext>
            </a:extLst>
          </p:cNvPr>
          <p:cNvPicPr>
            <a:picLocks noChangeAspect="1"/>
          </p:cNvPicPr>
          <p:nvPr userDrawn="1"/>
        </p:nvPicPr>
        <p:blipFill>
          <a:blip r:embed="rId6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rcRect/>
          <a:stretch/>
        </p:blipFill>
        <p:spPr>
          <a:xfrm>
            <a:off x="773582" y="8289519"/>
            <a:ext cx="927574" cy="387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E65764-AD3E-0793-0444-76191B8CBA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45489" y="8520709"/>
            <a:ext cx="31082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2024. Infor. All Rights Reserved. </a:t>
            </a:r>
            <a:r>
              <a:rPr lang="en-US" sz="1000" b="0" i="0" kern="120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infor.com</a:t>
            </a:r>
            <a:endParaRPr lang="en-US" sz="1000" b="0" i="0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 Regular" charset="0"/>
              <a:cs typeface="Arial Regular" charset="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5269A557-E057-6D35-9C51-17B7B16E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1792"/>
            <a:ext cx="14548326" cy="983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B0392-EA06-7F6A-3190-CCFA186E7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8152" y="8515547"/>
            <a:ext cx="3657600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</a:bodyPr>
          <a:lstStyle>
            <a:lvl1pPr algn="r">
              <a:defRPr lang="en-US" sz="1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705" r:id="rId5"/>
    <p:sldLayoutId id="2147483751" r:id="rId6"/>
    <p:sldLayoutId id="2147483753" r:id="rId7"/>
    <p:sldLayoutId id="2147483756" r:id="rId8"/>
    <p:sldLayoutId id="2147483763" r:id="rId9"/>
    <p:sldLayoutId id="2147483765" r:id="rId10"/>
    <p:sldLayoutId id="2147483762" r:id="rId11"/>
    <p:sldLayoutId id="2147483766" r:id="rId12"/>
    <p:sldLayoutId id="2147483749" r:id="rId13"/>
    <p:sldLayoutId id="2147483767" r:id="rId14"/>
    <p:sldLayoutId id="2147483807" r:id="rId15"/>
    <p:sldLayoutId id="2147483785" r:id="rId16"/>
    <p:sldLayoutId id="2147483808" r:id="rId17"/>
    <p:sldLayoutId id="2147483809" r:id="rId18"/>
    <p:sldLayoutId id="2147483731" r:id="rId19"/>
    <p:sldLayoutId id="2147483760" r:id="rId20"/>
    <p:sldLayoutId id="2147483759" r:id="rId21"/>
    <p:sldLayoutId id="2147483764" r:id="rId22"/>
    <p:sldLayoutId id="2147483761" r:id="rId23"/>
    <p:sldLayoutId id="2147483714" r:id="rId24"/>
    <p:sldLayoutId id="2147483747" r:id="rId25"/>
    <p:sldLayoutId id="2147483802" r:id="rId26"/>
    <p:sldLayoutId id="2147483741" r:id="rId27"/>
    <p:sldLayoutId id="2147483745" r:id="rId28"/>
    <p:sldLayoutId id="2147483803" r:id="rId29"/>
    <p:sldLayoutId id="2147483737" r:id="rId30"/>
    <p:sldLayoutId id="2147483736" r:id="rId31"/>
    <p:sldLayoutId id="2147483805" r:id="rId32"/>
    <p:sldLayoutId id="2147483742" r:id="rId33"/>
    <p:sldLayoutId id="2147483743" r:id="rId34"/>
    <p:sldLayoutId id="2147483806" r:id="rId35"/>
    <p:sldLayoutId id="2147483815" r:id="rId36"/>
    <p:sldLayoutId id="2147483792" r:id="rId37"/>
    <p:sldLayoutId id="2147483793" r:id="rId38"/>
    <p:sldLayoutId id="2147483794" r:id="rId39"/>
    <p:sldLayoutId id="2147483795" r:id="rId40"/>
    <p:sldLayoutId id="2147483796" r:id="rId41"/>
    <p:sldLayoutId id="2147483797" r:id="rId42"/>
    <p:sldLayoutId id="2147483798" r:id="rId43"/>
    <p:sldLayoutId id="2147483791" r:id="rId44"/>
    <p:sldLayoutId id="2147483786" r:id="rId45"/>
    <p:sldLayoutId id="2147483787" r:id="rId46"/>
    <p:sldLayoutId id="2147483788" r:id="rId47"/>
    <p:sldLayoutId id="2147483789" r:id="rId48"/>
    <p:sldLayoutId id="2147483790" r:id="rId49"/>
    <p:sldLayoutId id="2147483770" r:id="rId50"/>
    <p:sldLayoutId id="2147483771" r:id="rId51"/>
    <p:sldLayoutId id="2147483772" r:id="rId52"/>
    <p:sldLayoutId id="2147483738" r:id="rId53"/>
    <p:sldLayoutId id="2147483769" r:id="rId54"/>
    <p:sldLayoutId id="2147483801" r:id="rId55"/>
    <p:sldLayoutId id="2147483739" r:id="rId56"/>
    <p:sldLayoutId id="2147483744" r:id="rId57"/>
    <p:sldLayoutId id="2147483768" r:id="rId58"/>
    <p:sldLayoutId id="2147483804" r:id="rId59"/>
    <p:sldLayoutId id="2147483748" r:id="rId60"/>
    <p:sldLayoutId id="2147483648" r:id="rId6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smtClean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2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pos="481" userDrawn="1">
          <p15:clr>
            <a:srgbClr val="F26B43"/>
          </p15:clr>
        </p15:guide>
        <p15:guide id="4" orient="horz" pos="480" userDrawn="1">
          <p15:clr>
            <a:srgbClr val="F26B43"/>
          </p15:clr>
        </p15:guide>
        <p15:guide id="5" orient="horz" pos="5112" userDrawn="1">
          <p15:clr>
            <a:srgbClr val="F26B43"/>
          </p15:clr>
        </p15:guide>
        <p15:guide id="6" pos="9761" userDrawn="1">
          <p15:clr>
            <a:srgbClr val="F26B43"/>
          </p15:clr>
        </p15:guide>
        <p15:guide id="7" orient="horz" pos="5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0FBE-4C80-4572-6B7A-25C2D871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071251"/>
            <a:ext cx="10952480" cy="2041927"/>
          </a:xfrm>
        </p:spPr>
        <p:txBody>
          <a:bodyPr/>
          <a:lstStyle/>
          <a:p>
            <a:r>
              <a:rPr lang="en-US" dirty="0"/>
              <a:t>Summer 2024 Project: Content Evaluator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0D0A-8B8A-43BF-5684-8430780FDF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240" y="6492240"/>
            <a:ext cx="2984500" cy="246221"/>
          </a:xfrm>
        </p:spPr>
        <p:txBody>
          <a:bodyPr/>
          <a:lstStyle/>
          <a:p>
            <a:r>
              <a:rPr lang="en-US" dirty="0"/>
              <a:t>Michelle Han</a:t>
            </a:r>
          </a:p>
        </p:txBody>
      </p:sp>
    </p:spTree>
    <p:extLst>
      <p:ext uri="{BB962C8B-B14F-4D97-AF65-F5344CB8AC3E}">
        <p14:creationId xmlns:p14="http://schemas.microsoft.com/office/powerpoint/2010/main" val="5786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54D2-4FD3-0A03-4123-A33F75EE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83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701"/>
            <a:ext cx="14721840" cy="98255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4BAB1D-7E64-7EAC-453A-F2C040A6686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66211507"/>
              </p:ext>
            </p:extLst>
          </p:nvPr>
        </p:nvGraphicFramePr>
        <p:xfrm>
          <a:off x="777239" y="2267712"/>
          <a:ext cx="14718349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1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CB4-5741-7E7C-391D-6B930100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36004D-64BA-76C6-459A-881172871341}"/>
              </a:ext>
            </a:extLst>
          </p:cNvPr>
          <p:cNvSpPr txBox="1">
            <a:spLocks/>
          </p:cNvSpPr>
          <p:nvPr/>
        </p:nvSpPr>
        <p:spPr>
          <a:xfrm>
            <a:off x="914400" y="1855364"/>
            <a:ext cx="14373823" cy="6096559"/>
          </a:xfrm>
          <a:prstGeom prst="rect">
            <a:avLst/>
          </a:prstGeom>
        </p:spPr>
        <p:txBody>
          <a:bodyPr anchor="ctr"/>
          <a:lstStyle>
            <a:lvl1pPr marL="304776" indent="-304776" algn="l" defTabSz="121911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32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87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40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994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</a:pPr>
            <a:r>
              <a:rPr lang="en-US" dirty="0"/>
              <a:t>Current problems</a:t>
            </a:r>
          </a:p>
          <a:p>
            <a:pPr marL="342900" indent="-342900">
              <a:buClrTx/>
            </a:pPr>
            <a:r>
              <a:rPr lang="en-US" dirty="0"/>
              <a:t>ATS foundation</a:t>
            </a:r>
          </a:p>
          <a:p>
            <a:pPr marL="342900" indent="-342900">
              <a:buClrTx/>
            </a:pPr>
            <a:r>
              <a:rPr lang="en-US" dirty="0"/>
              <a:t>Grammarly</a:t>
            </a:r>
          </a:p>
          <a:p>
            <a:pPr marL="342900" indent="-342900">
              <a:buClrTx/>
            </a:pPr>
            <a:r>
              <a:rPr lang="en-US" dirty="0"/>
              <a:t>Project steps</a:t>
            </a:r>
          </a:p>
          <a:p>
            <a:pPr marL="342900" indent="-342900">
              <a:buClrTx/>
            </a:pPr>
            <a:r>
              <a:rPr lang="en-US" dirty="0"/>
              <a:t>Logistics</a:t>
            </a:r>
          </a:p>
          <a:p>
            <a:pPr marL="342900" indent="-342900">
              <a:buClrTx/>
            </a:pPr>
            <a:r>
              <a:rPr lang="en-US" dirty="0"/>
              <a:t>Obstacles</a:t>
            </a:r>
          </a:p>
          <a:p>
            <a:pPr marL="342900" indent="-342900">
              <a:buClrTx/>
            </a:pPr>
            <a:endParaRPr lang="en-US" dirty="0"/>
          </a:p>
          <a:p>
            <a:pPr marL="662940" lvl="1" indent="-342900"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DEC-6EEA-1AC8-5D98-AAE23E7F9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22392" y="621792"/>
            <a:ext cx="9865831" cy="7330131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Inconsistency with information on Developer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components to oversee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Unclear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future content to be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Outdated current information</a:t>
            </a:r>
          </a:p>
          <a:p>
            <a:pPr marL="662940" lvl="1" indent="-342900"/>
            <a:r>
              <a:rPr lang="en-US" dirty="0"/>
              <a:t>Example: Coleman AI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62940" lvl="1" indent="-3429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697"/>
            <a:ext cx="3852817" cy="7330131"/>
          </a:xfrm>
        </p:spPr>
        <p:txBody>
          <a:bodyPr/>
          <a:lstStyle/>
          <a:p>
            <a:r>
              <a:rPr lang="en-US" dirty="0"/>
              <a:t>Current Issue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E8905-C672-8C0F-3B5E-455FF2D7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3" y="4572000"/>
            <a:ext cx="4389052" cy="35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DEC-6EEA-1AC8-5D98-AAE23E7F9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31429" y="621792"/>
            <a:ext cx="8756794" cy="7330131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Commonly used to process countless applicants’ CVs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CVs are parsed/scanned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ATS weeds out CVs without keywords pertaining to desired skills</a:t>
            </a:r>
          </a:p>
          <a:p>
            <a:pPr marL="662940" lvl="1" indent="-342900"/>
            <a:r>
              <a:rPr lang="en-US" dirty="0"/>
              <a:t>Oftentimes, AI powered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62940" lvl="1" indent="-3429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698"/>
            <a:ext cx="14803295" cy="1132531"/>
          </a:xfrm>
        </p:spPr>
        <p:txBody>
          <a:bodyPr/>
          <a:lstStyle/>
          <a:p>
            <a:r>
              <a:rPr lang="en-US" dirty="0"/>
              <a:t>Application Tracking System (ATS)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41B69-3505-A5FF-02E9-16991989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6" y="1880811"/>
            <a:ext cx="5858693" cy="58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A200-25B4-7581-2584-5B72C79C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Grammarly</a:t>
            </a:r>
          </a:p>
        </p:txBody>
      </p:sp>
      <p:pic>
        <p:nvPicPr>
          <p:cNvPr id="1026" name="Picture 2" descr="Grammarly for Mobile | Grammarly">
            <a:extLst>
              <a:ext uri="{FF2B5EF4-FFF2-40B4-BE49-F238E27FC236}">
                <a16:creationId xmlns:a16="http://schemas.microsoft.com/office/drawing/2014/main" id="{380A732B-6779-6598-CA35-2E5C7664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606252"/>
            <a:ext cx="7414986" cy="665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0805-ACDF-B30B-CAF1-0F3BC33FCEA3}"/>
              </a:ext>
            </a:extLst>
          </p:cNvPr>
          <p:cNvSpPr txBox="1">
            <a:spLocks/>
          </p:cNvSpPr>
          <p:nvPr/>
        </p:nvSpPr>
        <p:spPr>
          <a:xfrm>
            <a:off x="8490857" y="1606252"/>
            <a:ext cx="6797366" cy="6345671"/>
          </a:xfrm>
          <a:prstGeom prst="rect">
            <a:avLst/>
          </a:prstGeom>
        </p:spPr>
        <p:txBody>
          <a:bodyPr anchor="ctr"/>
          <a:lstStyle>
            <a:lvl1pPr marL="304776" indent="-304776" algn="l" defTabSz="121911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32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87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40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994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</a:pPr>
            <a:r>
              <a:rPr lang="en-US" dirty="0"/>
              <a:t>Specific to </a:t>
            </a:r>
            <a:r>
              <a:rPr lang="en-US" dirty="0" err="1"/>
              <a:t>InforOS</a:t>
            </a:r>
            <a:r>
              <a:rPr lang="en-US" dirty="0"/>
              <a:t> &amp; Developer Portal</a:t>
            </a:r>
          </a:p>
          <a:p>
            <a:pPr marL="342900" indent="-342900">
              <a:buClrTx/>
            </a:pPr>
            <a:r>
              <a:rPr lang="en-US" dirty="0"/>
              <a:t>Ultimate goal: provide feedback similar to Grammarly</a:t>
            </a:r>
          </a:p>
          <a:p>
            <a:pPr marL="342900" indent="-342900">
              <a:buClrTx/>
            </a:pPr>
            <a:endParaRPr lang="en-US" dirty="0"/>
          </a:p>
          <a:p>
            <a:pPr marL="342900" indent="-342900">
              <a:buClrTx/>
            </a:pPr>
            <a:endParaRPr lang="en-US" dirty="0"/>
          </a:p>
          <a:p>
            <a:pPr marL="662940" lvl="1" indent="-342900"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701"/>
            <a:ext cx="14721840" cy="98255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Current Steps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4BAB1D-7E64-7EAC-453A-F2C040A6686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77708067"/>
              </p:ext>
            </p:extLst>
          </p:nvPr>
        </p:nvGraphicFramePr>
        <p:xfrm>
          <a:off x="777239" y="2267712"/>
          <a:ext cx="14718349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58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DEC-6EEA-1AC8-5D98-AAE23E7F9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053" y="621792"/>
            <a:ext cx="14611170" cy="7330131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Model: combination of </a:t>
            </a:r>
            <a:r>
              <a:rPr lang="en-US" dirty="0" err="1"/>
              <a:t>GenAI</a:t>
            </a:r>
            <a:r>
              <a:rPr lang="en-US" dirty="0"/>
              <a:t> and Predicative AI</a:t>
            </a:r>
          </a:p>
          <a:p>
            <a:pPr marL="662940" lvl="1" indent="-342900"/>
            <a:r>
              <a:rPr lang="en-US" dirty="0" err="1"/>
              <a:t>GenAI</a:t>
            </a:r>
            <a:r>
              <a:rPr lang="en-US" dirty="0"/>
              <a:t>: generates the comments/feedback</a:t>
            </a:r>
          </a:p>
          <a:p>
            <a:pPr marL="662940" lvl="1" indent="-342900"/>
            <a:r>
              <a:rPr lang="en-US" dirty="0"/>
              <a:t>Predicative AI: generate new rules/guidelines for potential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Input: any .txt, .pdf, and .docx (possibly) files</a:t>
            </a:r>
          </a:p>
          <a:p>
            <a:pPr marL="662940" lvl="1" indent="-342900"/>
            <a:r>
              <a:rPr lang="en-US" dirty="0"/>
              <a:t>File is converted and text is extracted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writing to a file, comments or a short list of edits to be made</a:t>
            </a:r>
          </a:p>
          <a:p>
            <a:pPr marL="662940" lvl="1" indent="-342900"/>
            <a:r>
              <a:rPr lang="en-US" dirty="0"/>
              <a:t>Ambition: having the ability to markup the file, like a human would when reviewing documents</a:t>
            </a:r>
          </a:p>
          <a:p>
            <a:pPr marL="662940" lvl="1" indent="-342900"/>
            <a:endParaRPr lang="en-US" dirty="0"/>
          </a:p>
          <a:p>
            <a:pPr marL="662940" lvl="1" indent="-3429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698"/>
            <a:ext cx="14803295" cy="1132531"/>
          </a:xfrm>
        </p:spPr>
        <p:txBody>
          <a:bodyPr/>
          <a:lstStyle/>
          <a:p>
            <a:r>
              <a:rPr lang="en-US" dirty="0"/>
              <a:t>Potential Logistics </a:t>
            </a:r>
          </a:p>
        </p:txBody>
      </p:sp>
    </p:spTree>
    <p:extLst>
      <p:ext uri="{BB962C8B-B14F-4D97-AF65-F5344CB8AC3E}">
        <p14:creationId xmlns:p14="http://schemas.microsoft.com/office/powerpoint/2010/main" val="14522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DEC-6EEA-1AC8-5D98-AAE23E7F9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053" y="2409371"/>
            <a:ext cx="14611170" cy="554255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Learning curve (AI models, training,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Difficult to define the rules and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not be enough test cases to train </a:t>
            </a:r>
            <a:r>
              <a:rPr lang="en-US"/>
              <a:t>the model</a:t>
            </a:r>
            <a:endParaRPr lang="en-US" dirty="0"/>
          </a:p>
          <a:p>
            <a:pPr marL="662940" lvl="1" indent="-342900"/>
            <a:r>
              <a:rPr lang="en-US" dirty="0"/>
              <a:t>Encountering new situations, how does the model adapt?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Costs:</a:t>
            </a:r>
          </a:p>
          <a:p>
            <a:pPr marL="662940" lvl="1" indent="-342900"/>
            <a:r>
              <a:rPr lang="en-US" dirty="0"/>
              <a:t>Maintenance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this even worth it?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62940" lvl="1" indent="-3429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698"/>
            <a:ext cx="14803295" cy="1132531"/>
          </a:xfrm>
        </p:spPr>
        <p:txBody>
          <a:bodyPr/>
          <a:lstStyle/>
          <a:p>
            <a:r>
              <a:rPr lang="en-US" dirty="0"/>
              <a:t>Potential Obstacles</a:t>
            </a:r>
          </a:p>
        </p:txBody>
      </p:sp>
    </p:spTree>
    <p:extLst>
      <p:ext uri="{BB962C8B-B14F-4D97-AF65-F5344CB8AC3E}">
        <p14:creationId xmlns:p14="http://schemas.microsoft.com/office/powerpoint/2010/main" val="23022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DEC-6EEA-1AC8-5D98-AAE23E7F9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053" y="2409371"/>
            <a:ext cx="14611170" cy="554255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research and explore different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Focusing on Sentiment Analysis and Transformer Models (BERT)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62940" lvl="1" indent="-3429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CCEE-E6AE-D4D2-C14F-E4BF0F7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23698"/>
            <a:ext cx="14803295" cy="1132531"/>
          </a:xfrm>
        </p:spPr>
        <p:txBody>
          <a:bodyPr/>
          <a:lstStyle/>
          <a:p>
            <a:r>
              <a:rPr lang="en-US" dirty="0"/>
              <a:t>This week:</a:t>
            </a:r>
          </a:p>
        </p:txBody>
      </p:sp>
    </p:spTree>
    <p:extLst>
      <p:ext uri="{BB962C8B-B14F-4D97-AF65-F5344CB8AC3E}">
        <p14:creationId xmlns:p14="http://schemas.microsoft.com/office/powerpoint/2010/main" val="89595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Infor Corporate Template">
  <a:themeElements>
    <a:clrScheme name="Custom 1">
      <a:dk1>
        <a:srgbClr val="000000"/>
      </a:dk1>
      <a:lt1>
        <a:srgbClr val="FFFFFF"/>
      </a:lt1>
      <a:dk2>
        <a:srgbClr val="15262E"/>
      </a:dk2>
      <a:lt2>
        <a:srgbClr val="F2F3F3"/>
      </a:lt2>
      <a:accent1>
        <a:srgbClr val="ED0C0C"/>
      </a:accent1>
      <a:accent2>
        <a:srgbClr val="DEE0E2"/>
      </a:accent2>
      <a:accent3>
        <a:srgbClr val="15262E"/>
      </a:accent3>
      <a:accent4>
        <a:srgbClr val="460DAF"/>
      </a:accent4>
      <a:accent5>
        <a:srgbClr val="00BD58"/>
      </a:accent5>
      <a:accent6>
        <a:srgbClr val="FFAC00"/>
      </a:accent6>
      <a:hlink>
        <a:srgbClr val="460DAF"/>
      </a:hlink>
      <a:folHlink>
        <a:srgbClr val="ED0C0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-Corporate-PPT-Template.pptx" id="{DE47E1EE-A40B-43C0-9BB5-8061D270ACC4}" vid="{4E085514-CF86-4D5C-B852-A76198AF35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14CB380DCAF248A7B6730516BED72E" ma:contentTypeVersion="10" ma:contentTypeDescription="Create a new document." ma:contentTypeScope="" ma:versionID="8264a859896c2fccfd9e8ee12cf567d4">
  <xsd:schema xmlns:xsd="http://www.w3.org/2001/XMLSchema" xmlns:xs="http://www.w3.org/2001/XMLSchema" xmlns:p="http://schemas.microsoft.com/office/2006/metadata/properties" xmlns:ns2="0eec3b04-244f-4a6d-be66-3a1a3b72947d" xmlns:ns3="909b0088-60f3-42b9-85a7-bddda266f7d9" targetNamespace="http://schemas.microsoft.com/office/2006/metadata/properties" ma:root="true" ma:fieldsID="168b9e9abbc39a05191c845dfce256d0" ns2:_="" ns3:_="">
    <xsd:import namespace="0eec3b04-244f-4a6d-be66-3a1a3b72947d"/>
    <xsd:import namespace="909b0088-60f3-42b9-85a7-bddda266f7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c3b04-244f-4a6d-be66-3a1a3b729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b0088-60f3-42b9-85a7-bddda266f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08DCD-B2C4-467A-B195-69191AECBA6F}"/>
</file>

<file path=customXml/itemProps2.xml><?xml version="1.0" encoding="utf-8"?>
<ds:datastoreItem xmlns:ds="http://schemas.openxmlformats.org/officeDocument/2006/customXml" ds:itemID="{90E887D9-129B-4DF5-B46F-71DD57E621FF}"/>
</file>

<file path=customXml/itemProps3.xml><?xml version="1.0" encoding="utf-8"?>
<ds:datastoreItem xmlns:ds="http://schemas.openxmlformats.org/officeDocument/2006/customXml" ds:itemID="{A393DA9B-D472-4436-834F-C3F6FE32063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806</TotalTime>
  <Words>342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Infor Corporate Template</vt:lpstr>
      <vt:lpstr>Summer 2024 Project: Content Evaluator</vt:lpstr>
      <vt:lpstr>Overview</vt:lpstr>
      <vt:lpstr>Current Issue  </vt:lpstr>
      <vt:lpstr>Application Tracking System (ATS)</vt:lpstr>
      <vt:lpstr>Think Grammarly</vt:lpstr>
      <vt:lpstr>Current Steps</vt:lpstr>
      <vt:lpstr>Potential Logistics </vt:lpstr>
      <vt:lpstr>Potential Obstacles</vt:lpstr>
      <vt:lpstr>This week:</vt:lpstr>
      <vt:lpstr>Thank you!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Michelle Han</dc:creator>
  <cp:lastModifiedBy>Michelle Han</cp:lastModifiedBy>
  <cp:revision>1</cp:revision>
  <dcterms:created xsi:type="dcterms:W3CDTF">2024-06-06T13:31:04Z</dcterms:created>
  <dcterms:modified xsi:type="dcterms:W3CDTF">2024-06-25T14:48:09Z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0x010100AD14CB380DCAF248A7B6730516BED72E</vt:lpwstr>
  </property>
</Properties>
</file>