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51"/>
  </p:normalViewPr>
  <p:slideViewPr>
    <p:cSldViewPr snapToGrid="0" snapToObjects="1">
      <p:cViewPr varScale="1">
        <p:scale>
          <a:sx n="110" d="100"/>
          <a:sy n="110" d="100"/>
        </p:scale>
        <p:origin x="6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3A648-6C68-4242-BFA4-E94E31C833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34C060-AB80-264A-82F8-D6D1AA1F1A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C671FD-5798-9E4A-A747-A3A5D717A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7DB58-B0D9-C04E-B7A3-F9165D13E5F3}" type="datetimeFigureOut">
              <a:rPr lang="en-US" smtClean="0"/>
              <a:t>1/10/20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75D827-C234-8F4C-93C2-D7E679369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E7EF27-25EB-5F4A-A10D-B16DDE463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D6B55-4152-BD44-BE3E-BD0EBB26D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742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167A1-6D01-A64C-9A7D-6FAC78A81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CAB896-444A-214C-ACBD-BDBE873B53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2660B6-1566-5842-8FA8-43B253BD3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7DB58-B0D9-C04E-B7A3-F9165D13E5F3}" type="datetimeFigureOut">
              <a:rPr lang="en-US" smtClean="0"/>
              <a:t>1/10/20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53CA51-DA6B-C945-80DC-5C6BFA70C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9E1B4C-D158-0542-B6A8-AE21770FA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D6B55-4152-BD44-BE3E-BD0EBB26D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242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9A04DB-BE04-E54D-812F-1C6D0E99FE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57C02A-7BB3-C149-8AD3-B97E842CE9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6C5BE3-6690-9943-AB69-7B76287B1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7DB58-B0D9-C04E-B7A3-F9165D13E5F3}" type="datetimeFigureOut">
              <a:rPr lang="en-US" smtClean="0"/>
              <a:t>1/10/20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41C130-0B29-9C43-B1A0-9D6CBE5C8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01076F-45FA-6848-BD73-0A40B5D82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D6B55-4152-BD44-BE3E-BD0EBB26D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564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9E32D-D656-A94D-8FCB-883DFAB1F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F7B043-40E4-6A46-ADDD-5613FBA491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217CFA-D4B2-2649-9177-BC7B2C52E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7DB58-B0D9-C04E-B7A3-F9165D13E5F3}" type="datetimeFigureOut">
              <a:rPr lang="en-US" smtClean="0"/>
              <a:t>1/10/20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6C1200-79B9-6A4C-8AD5-F4060A7C5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553D00-34F8-9E49-A9D8-FB85DF8BD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D6B55-4152-BD44-BE3E-BD0EBB26D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85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B0572-56F4-8645-AFF9-A88EBE921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1C3AB5-8382-DC4F-8D2F-7D07207051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EFFDC-6B24-2B49-988D-AB1D1703C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7DB58-B0D9-C04E-B7A3-F9165D13E5F3}" type="datetimeFigureOut">
              <a:rPr lang="en-US" smtClean="0"/>
              <a:t>1/10/20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F83814-7644-7C4C-A2E7-C232F58CF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EB59A9-5046-1142-BD4C-989CF10F0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D6B55-4152-BD44-BE3E-BD0EBB26D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061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197DC-9A12-8C4D-BC5F-F6C2C3C39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29537-6CCE-4D42-A860-24D1BB5D19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B1C387-C37B-CA4D-866A-1A9689589A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7AA36F-BAA9-4E4A-ABE5-E35CF8D0D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7DB58-B0D9-C04E-B7A3-F9165D13E5F3}" type="datetimeFigureOut">
              <a:rPr lang="en-US" smtClean="0"/>
              <a:t>1/10/20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4ACD13-63D1-4F45-9DBD-773FDDF35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049E2A-4749-9245-968C-732D27821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D6B55-4152-BD44-BE3E-BD0EBB26D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598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BF2BA-6158-A742-B914-D49E2E20D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533DA3-24B0-554E-BE87-CEB9C6E09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7BBD43-3FE8-0748-B8BC-0A366C81E3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292481-9D80-124F-B7B6-FEF462BC9E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3CF2CD-DA48-2445-A934-00868C43A3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8AF1EC-697C-3141-953B-A400A2888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7DB58-B0D9-C04E-B7A3-F9165D13E5F3}" type="datetimeFigureOut">
              <a:rPr lang="en-US" smtClean="0"/>
              <a:t>1/10/20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5C6059-3B0D-244F-89C2-F163EAF91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345433-6183-0C4C-BDB8-A7C1AADB5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D6B55-4152-BD44-BE3E-BD0EBB26D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711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1C184-401D-4D44-A30E-E1AC06A12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FE2DCA-5DB2-8840-B641-623193FE7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7DB58-B0D9-C04E-B7A3-F9165D13E5F3}" type="datetimeFigureOut">
              <a:rPr lang="en-US" smtClean="0"/>
              <a:t>1/10/20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FF34C6-4AB5-6542-9FF3-89AE05005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C2462F-E8DA-DE4C-B743-0A4355D2A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D6B55-4152-BD44-BE3E-BD0EBB26D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053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429971-4AD3-7F41-96AC-EE1CBB047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7DB58-B0D9-C04E-B7A3-F9165D13E5F3}" type="datetimeFigureOut">
              <a:rPr lang="en-US" smtClean="0"/>
              <a:t>1/10/20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D56030-DEF5-4A40-9379-382CA2E20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251DC6-F69A-6A48-BEAC-ADB72ADE6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D6B55-4152-BD44-BE3E-BD0EBB26D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488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3DFA3-5251-8742-A8BB-EBA29CF4E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3C8F84-D693-5A40-B16C-D226069814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682B22-1453-3244-B65B-42682A08A3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7D46F8-8AD1-F54B-AA63-57D5411B7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7DB58-B0D9-C04E-B7A3-F9165D13E5F3}" type="datetimeFigureOut">
              <a:rPr lang="en-US" smtClean="0"/>
              <a:t>1/10/20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32AE82-0C58-7D43-9F98-F75A6BD44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FACB80-6B2E-8747-8FF8-28D808DA0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D6B55-4152-BD44-BE3E-BD0EBB26D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425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8EEC7-E6AF-7246-A615-C69A4799D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8BFA4F-0A0B-954D-A743-62DC2271C0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1C90B7-3C65-C340-B8EB-D14527660D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00651D-FB29-1F4B-8A7A-FF00CD5A2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7DB58-B0D9-C04E-B7A3-F9165D13E5F3}" type="datetimeFigureOut">
              <a:rPr lang="en-US" smtClean="0"/>
              <a:t>1/10/20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7BCA7D-E5D1-DC46-B2DE-51E98C20A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F357D0-C303-4644-9217-625177A75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D6B55-4152-BD44-BE3E-BD0EBB26D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920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DB05BA-A8DF-3946-A3A7-6CDDE2D80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B3B285-0406-034A-B77F-A4910D8845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5B08FD-4D8C-1647-A92F-0991EA82A8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87DB58-B0D9-C04E-B7A3-F9165D13E5F3}" type="datetimeFigureOut">
              <a:rPr lang="en-US" smtClean="0"/>
              <a:t>1/10/20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D47A80-12FF-AF43-9E95-1A4D159A86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4E02A-1BA2-FC45-A694-EE24F0F81C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6D6B55-4152-BD44-BE3E-BD0EBB26D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558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3" Type="http://schemas.openxmlformats.org/officeDocument/2006/relationships/image" Target="../media/image6.png"/><Relationship Id="rId7" Type="http://schemas.openxmlformats.org/officeDocument/2006/relationships/image" Target="../media/image10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if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if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22CA0-76BC-5F46-99E1-584A6D4494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3521" y="416106"/>
            <a:ext cx="9144000" cy="949505"/>
          </a:xfrm>
        </p:spPr>
        <p:txBody>
          <a:bodyPr>
            <a:normAutofit fontScale="90000"/>
          </a:bodyPr>
          <a:lstStyle/>
          <a:p>
            <a:r>
              <a:rPr lang="en-US" sz="8000" dirty="0">
                <a:solidFill>
                  <a:schemeClr val="accent6">
                    <a:lumMod val="50000"/>
                  </a:schemeClr>
                </a:solidFill>
              </a:rPr>
              <a:t>H</a:t>
            </a:r>
            <a:r>
              <a:rPr lang="en-US" sz="8000" dirty="0">
                <a:solidFill>
                  <a:schemeClr val="accent1">
                    <a:lumMod val="75000"/>
                  </a:schemeClr>
                </a:solidFill>
              </a:rPr>
              <a:t>o</a:t>
            </a:r>
            <a:r>
              <a:rPr lang="en-US" sz="8000" dirty="0">
                <a:solidFill>
                  <a:schemeClr val="accent6">
                    <a:lumMod val="50000"/>
                  </a:schemeClr>
                </a:solidFill>
              </a:rPr>
              <a:t>m</a:t>
            </a:r>
            <a:r>
              <a:rPr lang="en-US" sz="8000" dirty="0">
                <a:solidFill>
                  <a:schemeClr val="accent1">
                    <a:lumMod val="75000"/>
                  </a:schemeClr>
                </a:solidFill>
              </a:rPr>
              <a:t>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6BB5C4-2437-1F46-805A-AE8526DD0A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43B990-D86C-DC47-A27B-8DF4DD9C2A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3617" y="1365611"/>
            <a:ext cx="6283808" cy="5218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9373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DD86E-D2D0-554D-9A21-ADE15B36B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AA6142D-B521-BD4F-A44C-E6367B1278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65834" y="598834"/>
            <a:ext cx="5660332" cy="5660332"/>
          </a:xfrm>
        </p:spPr>
      </p:pic>
    </p:spTree>
    <p:extLst>
      <p:ext uri="{BB962C8B-B14F-4D97-AF65-F5344CB8AC3E}">
        <p14:creationId xmlns:p14="http://schemas.microsoft.com/office/powerpoint/2010/main" val="769071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E6075-42FB-C248-978F-1F17F0870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BDC319D-467B-9448-AC6F-F8DB10958E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04087" y="1606501"/>
            <a:ext cx="5583825" cy="3644997"/>
          </a:xfrm>
        </p:spPr>
      </p:pic>
    </p:spTree>
    <p:extLst>
      <p:ext uri="{BB962C8B-B14F-4D97-AF65-F5344CB8AC3E}">
        <p14:creationId xmlns:p14="http://schemas.microsoft.com/office/powerpoint/2010/main" val="1219697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E15F881-A8EB-3248-B0B6-3015974CF1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4550" y="1888040"/>
            <a:ext cx="6522899" cy="3081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505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5C758-956F-6441-AD30-2EC76CD80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E444B58-476E-214D-8887-611F797717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82080" y="914400"/>
            <a:ext cx="5227839" cy="5227839"/>
          </a:xfrm>
        </p:spPr>
      </p:pic>
    </p:spTree>
    <p:extLst>
      <p:ext uri="{BB962C8B-B14F-4D97-AF65-F5344CB8AC3E}">
        <p14:creationId xmlns:p14="http://schemas.microsoft.com/office/powerpoint/2010/main" val="918393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DBA16-77DC-DE44-8B33-A46F21967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440BC34-7F0B-BC4E-B536-EE6E603EC6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539347"/>
            <a:ext cx="4109497" cy="2739665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55B3FFB-09E0-A346-9E32-12B53F692F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9497" y="539347"/>
            <a:ext cx="4109496" cy="273966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B4E7214-6685-624A-8F5B-0280A26572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0928" y="532497"/>
            <a:ext cx="4109496" cy="273966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0005C5F-E9FA-C049-A1C7-40301EEAE6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86502" y="3578988"/>
            <a:ext cx="4109498" cy="273966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BD8BD54-7AC7-A341-A75D-B7F3EAD5BA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79432" y="3589435"/>
            <a:ext cx="4109496" cy="273966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7C0E666-0D67-FD4C-B658-1774986D49F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73494" y="5578997"/>
            <a:ext cx="1918505" cy="127900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73DC1A5-C369-CC4F-AF48-6782C6C7A16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5393802"/>
            <a:ext cx="2055013" cy="1464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015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059C2-BC9A-544F-AEC3-C6936AA8F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48520FE-19EB-9544-9D94-A6BDE872EB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74178" y="807178"/>
            <a:ext cx="5243643" cy="5243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67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22D29-4E1E-594C-A47D-53BB112D1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BF54293-BCE0-214E-B52D-58457C53B0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5762"/>
          <a:stretch/>
        </p:blipFill>
        <p:spPr>
          <a:xfrm>
            <a:off x="1061632" y="980672"/>
            <a:ext cx="4397141" cy="410061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112FE33-01BE-004A-ACDA-9130339C81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5085" y="1184816"/>
            <a:ext cx="4622427" cy="3896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4245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BB94A-BC13-4046-B8D0-05A081191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84B3C57-FE29-CC42-9113-DE6E1EF341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00D22A4-8311-F14E-BF06-CFAD3DAD4A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080"/>
          <a:stretch/>
        </p:blipFill>
        <p:spPr>
          <a:xfrm>
            <a:off x="2435564" y="1146637"/>
            <a:ext cx="7320871" cy="4187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3228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D4235-A697-9F44-84DF-45E20BB97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D4DD1-8BB4-3645-A711-9B0D837209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0637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1</Words>
  <Application>Microsoft Macintosh PowerPoint</Application>
  <PresentationFormat>Widescreen</PresentationFormat>
  <Paragraphs>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Home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9</cp:revision>
  <dcterms:created xsi:type="dcterms:W3CDTF">2020-01-11T05:21:29Z</dcterms:created>
  <dcterms:modified xsi:type="dcterms:W3CDTF">2020-01-11T07:36:43Z</dcterms:modified>
</cp:coreProperties>
</file>