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Dy" initials="MD" lastIdx="4" clrIdx="0">
    <p:extLst>
      <p:ext uri="{19B8F6BF-5375-455C-9EA6-DF929625EA0E}">
        <p15:presenceInfo xmlns:p15="http://schemas.microsoft.com/office/powerpoint/2012/main" userId="be551bcd031d38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4" d="100"/>
          <a:sy n="24" d="100"/>
        </p:scale>
        <p:origin x="14" y="1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1T02:40:05.887" idx="1">
    <p:pos x="7680" y="0"/>
    <p:text>inform.html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1T02:41:29.952" idx="2">
    <p:pos x="10" y="10"/>
    <p:text>client.html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1T02:41:59.287" idx="3">
    <p:pos x="7680" y="0"/>
    <p:text>loginsuccess.html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1T02:42:39.334" idx="4">
    <p:pos x="7680" y="0"/>
    <p:text>admin.html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C14C-53F9-4F6F-BF59-B78ED9442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CDF8D-B4AA-4CC4-AF12-D4BFA5A72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3ED93-47E3-4F89-B14F-ECBF3E68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E315-E83B-4A6A-BA2E-BC9E7F2E4987}" type="datetimeFigureOut">
              <a:rPr lang="th-TH" smtClean="0"/>
              <a:t>21/02/64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A1CA-1DA2-4EF1-B482-6F145687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5689F-1A45-4410-AF4D-65D73A04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BCE-29C4-4263-887F-268E0A9C72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232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7F01-04D8-4A09-870C-CD368E5B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A988F-EA7F-4FA2-8C62-9DD9726B8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31F10-2F18-4DF1-80C0-1455168F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E315-E83B-4A6A-BA2E-BC9E7F2E4987}" type="datetimeFigureOut">
              <a:rPr lang="th-TH" smtClean="0"/>
              <a:t>21/02/64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02091-239E-44E7-A058-EFB48706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10740-8B51-4ECE-8383-AFE40C63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BCE-29C4-4263-887F-268E0A9C72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769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DBA63B-8E4D-48FC-8A5B-EC70B6567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7452C-D658-407A-BC6F-201C41BA0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89C2E-8E84-4017-887E-7240D5B2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E315-E83B-4A6A-BA2E-BC9E7F2E4987}" type="datetimeFigureOut">
              <a:rPr lang="th-TH" smtClean="0"/>
              <a:t>21/02/64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E4CE4-1179-4755-AFB4-B6786124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6A1B5-975E-471A-8AEE-2F480465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BCE-29C4-4263-887F-268E0A9C72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514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2A74-DB60-469F-AD5A-DE150B3E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FB53E-0D8E-4878-A438-BDAC7DF9D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FB355-EF1C-4327-86C4-02D408E5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E315-E83B-4A6A-BA2E-BC9E7F2E4987}" type="datetimeFigureOut">
              <a:rPr lang="th-TH" smtClean="0"/>
              <a:t>21/02/64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70328-B82E-4EC4-B3B4-DB64E44A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3CD67-F188-4D76-89CF-9A0724B1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BCE-29C4-4263-887F-268E0A9C72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781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EBD5-4AC1-40A3-A55D-69294C18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FA0F7-8FB5-4A3D-AB53-339E500E5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F3938-B3E5-456C-A2DE-041FCC96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E315-E83B-4A6A-BA2E-BC9E7F2E4987}" type="datetimeFigureOut">
              <a:rPr lang="th-TH" smtClean="0"/>
              <a:t>21/02/64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2871C-EE51-4FF5-8ADB-CD41F3D2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D7061-F508-46A4-963D-2C5E1B04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BCE-29C4-4263-887F-268E0A9C72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212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0E4B-BEDE-4450-9FDE-03D2BD83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73B2-BF2D-4DEF-8C28-CDB62D291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B8E9F-EF2C-4A77-BD40-839A9AB1F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FAB4C-88D7-44BE-B86B-4856DF81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E315-E83B-4A6A-BA2E-BC9E7F2E4987}" type="datetimeFigureOut">
              <a:rPr lang="th-TH" smtClean="0"/>
              <a:t>21/02/64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3B356-97CB-4F97-B3AE-B519614F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87769-BCFB-4713-AE62-7DAE1B36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BCE-29C4-4263-887F-268E0A9C72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810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03AA-95E7-4F0F-A3E6-F80C74D6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24C60-1070-4A6E-A363-B2FAAD99B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C6D9B-41BD-48ED-912E-CBA85F75B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FD3BF-3AC4-4F87-ACC0-906371731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8502D-BB34-4D03-A5E9-CC0BCA8CB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27D03-81E8-4C88-BEF3-001900D7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E315-E83B-4A6A-BA2E-BC9E7F2E4987}" type="datetimeFigureOut">
              <a:rPr lang="th-TH" smtClean="0"/>
              <a:t>21/02/64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CAB82-33C3-404F-B711-D431206F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366-12A2-4742-B25B-AB73E280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BCE-29C4-4263-887F-268E0A9C72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898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A0AA-AF10-4D3F-86A3-F590AF16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9B767-6CD9-4D87-BB45-295BF925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E315-E83B-4A6A-BA2E-BC9E7F2E4987}" type="datetimeFigureOut">
              <a:rPr lang="th-TH" smtClean="0"/>
              <a:t>21/02/64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070CC-95E0-432F-A325-99B17527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F903B-A720-4EBC-B5E0-53F680A0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BCE-29C4-4263-887F-268E0A9C72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365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03CFA-F965-407C-B91E-00E11C77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E315-E83B-4A6A-BA2E-BC9E7F2E4987}" type="datetimeFigureOut">
              <a:rPr lang="th-TH" smtClean="0"/>
              <a:t>21/02/64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33DAE8-3539-4045-AA47-12232E4A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7D98E-19F7-402A-A716-18F1A564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BCE-29C4-4263-887F-268E0A9C72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139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07CB-5551-4CD2-9A11-98166A2E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E24AB-85EF-45DA-B3E2-5789F67E7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18413-6E13-462E-9C72-A8A75EF68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A15ED-F293-4556-85E3-93237768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E315-E83B-4A6A-BA2E-BC9E7F2E4987}" type="datetimeFigureOut">
              <a:rPr lang="th-TH" smtClean="0"/>
              <a:t>21/02/64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F3A47-07EE-441F-B45C-01DE0D02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3EA36-E787-4438-85E0-48EA5CD7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BCE-29C4-4263-887F-268E0A9C72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444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8AE2-FD76-4686-BEDE-34121E37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FED8B-7D05-4AC7-9314-248AC7327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E20E0-469D-407A-B98B-976CE84BC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84183-ADF0-4710-8A2C-DBE70DFF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E315-E83B-4A6A-BA2E-BC9E7F2E4987}" type="datetimeFigureOut">
              <a:rPr lang="th-TH" smtClean="0"/>
              <a:t>21/02/64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E23A8-BA31-426C-BA57-BC0235B6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AA8C4-2905-489E-B910-9608F6C5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BCE-29C4-4263-887F-268E0A9C72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8132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69FB8-00B8-4589-B1EA-34F319E3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3FB6F-D37E-4C37-95E5-AAC7B88B0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F5E82-56E8-489A-9B96-EDF2F7CF9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DE315-E83B-4A6A-BA2E-BC9E7F2E4987}" type="datetimeFigureOut">
              <a:rPr lang="th-TH" smtClean="0"/>
              <a:t>21/02/64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ADB2E-5FCD-4410-AED6-F082CF9B2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AAAC7-812B-4EA8-A408-BBEF2BE52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EDBCE-29C4-4263-887F-268E0A9C72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7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11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AF81AD-8F85-47F1-90FC-D3D599FAA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2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C996B7-4768-42A7-84C8-C2A8CDC3E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2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EB7740-A73D-4FCD-9AB5-1478FDD1B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3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D9DA51-3622-4028-B060-86AF962A6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4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Dy</dc:creator>
  <cp:lastModifiedBy>M Dy</cp:lastModifiedBy>
  <cp:revision>1</cp:revision>
  <dcterms:created xsi:type="dcterms:W3CDTF">2021-02-20T19:33:16Z</dcterms:created>
  <dcterms:modified xsi:type="dcterms:W3CDTF">2021-02-20T19:45:17Z</dcterms:modified>
</cp:coreProperties>
</file>