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Dosis" pitchFamily="2" charset="0"/>
      <p:regular r:id="rId7"/>
      <p:bold r:id="rId8"/>
    </p:embeddedFont>
    <p:embeddedFont>
      <p:font typeface="Nunito" pitchFamily="2"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a:latin typeface="Dosis"/>
                <a:ea typeface="Dosis"/>
                <a:cs typeface="Dosis"/>
                <a:sym typeface="Dosis"/>
              </a:rPr>
              <a:t>Created by: </a:t>
            </a:r>
            <a:endParaRPr sz="1200" b="1">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a:latin typeface="Dosis"/>
                <a:ea typeface="Dosis"/>
                <a:cs typeface="Dosis"/>
                <a:sym typeface="Dosis"/>
              </a:rPr>
              <a:t>Your Name</a:t>
            </a:r>
            <a:endParaRPr sz="1200" b="1" i="0" u="none" strike="noStrike" cap="none">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Email </a:t>
            </a:r>
            <a:endParaRPr sz="120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a:latin typeface="Dosis"/>
                <a:ea typeface="Dosis"/>
                <a:cs typeface="Dosis"/>
                <a:sym typeface="Dosis"/>
              </a:rPr>
              <a:t>Your linkedIn Profile</a:t>
            </a:r>
            <a:endParaRPr sz="1200">
              <a:latin typeface="Dosis"/>
              <a:ea typeface="Dosis"/>
              <a:cs typeface="Dosis"/>
              <a:sym typeface="Dosis"/>
            </a:endParaRPr>
          </a:p>
        </p:txBody>
      </p:sp>
      <p:pic>
        <p:nvPicPr>
          <p:cNvPr id="101" name="Google Shape;101;p25"/>
          <p:cNvPicPr preferRelativeResize="0"/>
          <p:nvPr/>
        </p:nvPicPr>
        <p:blipFill rotWithShape="1">
          <a:blip r:embed="rId4">
            <a:alphaModFix/>
          </a:blip>
          <a:src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217">
                <a:solidFill>
                  <a:schemeClr val="dk1"/>
                </a:solidFill>
                <a:latin typeface="Nunito"/>
                <a:ea typeface="Nunito"/>
                <a:cs typeface="Nunito"/>
                <a:sym typeface="Nunito"/>
              </a:rPr>
              <a:t>“</a:t>
            </a:r>
            <a:r>
              <a:rPr lang="en" sz="1217" b="1">
                <a:solidFill>
                  <a:schemeClr val="dk1"/>
                </a:solidFill>
                <a:latin typeface="Nunito"/>
                <a:ea typeface="Nunito"/>
                <a:cs typeface="Nunito"/>
                <a:sym typeface="Nunito"/>
              </a:rPr>
              <a:t>Write your resume in here</a:t>
            </a:r>
            <a:r>
              <a:rPr lang="en" sz="1217">
                <a:solidFill>
                  <a:schemeClr val="dk1"/>
                </a:solidFill>
                <a:latin typeface="Nunito"/>
                <a:ea typeface="Nunito"/>
                <a:cs typeface="Nunito"/>
                <a:sym typeface="Nunito"/>
              </a:rPr>
              <a:t>. Lorem ipsum dolor sit amet, consectetur adipiscing elit. Duis volutpat euismod mi, sit amet mollis enim venenatis in. Vivamus dapibus velit at placerat malesuada. Vivamus non viverra nunc. Sed rhoncus rutrum lacinia. Curabitur non mollis urna, eget ultricies metus. Morbi vel laoreet dolor, faucibus iaculis est. Sed varius facilisis quam, a rutrum velit. Duis venenatis consequat lobortis. Nam sed urna nec lacus finibus facilisis non at arcu. Morbi consectetur, mi a fringilla vehicula, arcu justo mollis urna, condimentum faucibus eros sapien ac arcu. Morbi nec elit sed ligula pulvinar pellentesque. ”</a:t>
            </a:r>
            <a:endParaRPr sz="279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4" name="Google Shape;114;p27"/>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a:solidFill>
                  <a:schemeClr val="dk1"/>
                </a:solidFill>
              </a:rPr>
              <a:t>Tulislah proses data preprocessing yang kamu lakukan, dan jelaskan secara singkat bagaimana kamu melakukannya, dan alasan mengapa kamu melakukan proses tersebut.</a:t>
            </a:r>
            <a:br>
              <a:rPr lang="en"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Source code yang sudah kamu buat, dapat ditampilkan dan berikan link untuk mengakses file tersebut. Contohnya seperti di pojok kanan bawah.</a:t>
            </a:r>
            <a:endParaRPr sz="150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a:solidFill>
                  <a:srgbClr val="000000"/>
                </a:solidFill>
              </a:rPr>
              <a:t>Untuk selengkapnya, dapat melihat jupyter notebook </a:t>
            </a:r>
            <a:r>
              <a:rPr lang="en" sz="1100"/>
              <a:t>disini</a:t>
            </a:r>
            <a:endParaRPr sz="11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On-screen Show (16:9)</PresentationFormat>
  <Paragraphs>12</Paragraphs>
  <Slides>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Nunito</vt:lpstr>
      <vt:lpstr>Dosis</vt:lpstr>
      <vt:lpstr>Roboto</vt:lpstr>
      <vt:lpstr>Arial</vt:lpstr>
      <vt:lpstr>Simple Light</vt:lpstr>
      <vt:lpstr>Simple Light</vt:lpstr>
      <vt:lpstr>Investigate Business Hotel using Data Visualization </vt:lpstr>
      <vt:lpstr>Overview</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cp:lastModifiedBy>Muhammad Hanif Fajari</cp:lastModifiedBy>
  <cp:revision>1</cp:revision>
  <dcterms:modified xsi:type="dcterms:W3CDTF">2022-10-08T07:38:32Z</dcterms:modified>
</cp:coreProperties>
</file>