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CBDA-A464-D86D-DA9B-C35B7F95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B7D58-FE59-ECED-9065-C2FFE19EC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CB7A-70FD-E6D6-19AC-B670EC99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1287-CF9A-7DFA-D091-6032F41D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BB02-F950-581B-F452-CC3308EC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674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AA73-6A1D-CE9B-A379-38481FE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829D-35DE-F3DA-99AA-D5B6ED09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F1E9-F9F6-D3F8-8195-C20C4C16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DDBE-7FA6-363F-7BBB-F914819D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AC6B-6F14-222F-EE44-6FFA56BD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141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91500-D635-A168-D59C-38318C0F4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FC950-E4D7-CE6F-F0B2-6D6809098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DBBC0-7D9E-C682-76C3-B5C4110B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ADEC-736B-2031-2946-E27CDD96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A749C-57B0-3977-8686-E7CE01BF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356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9325-EAD8-9E12-B86B-F3F1D301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50DF-F585-F536-21D4-77BADCE3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D2C9-7295-7140-AC90-E134A44E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ED24-1F05-47CD-90DD-6CFDDA39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C3BF-419E-4404-5AA1-38797E75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779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5CC9-E83F-3903-5247-24F8A6D9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333D1-DAE0-9321-6E60-2F7694E0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4C5B-ED34-406B-A537-6AB16B03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BBFC-BBD7-1E14-CF7B-22EDB5E3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3E93-EFC7-8B8D-5542-B2BD36DE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722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51D0-C82F-B35E-6B94-53B3174A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F8C8-5991-2F53-4C21-9FCD93F8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98C1A-487B-8D38-F8AF-96D046FBB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42F1C-BBE3-077A-C348-110150D6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50CFC-5B92-0299-6408-E5C933C3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1F1B0-9F53-69CB-E091-917CF1B8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8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3179-499F-9D6D-2B7E-0A68AC5A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554E7-FC8A-BC5A-B555-D2856DC7A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EE26A-104D-7B87-FBF5-254A17087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DE96F-3293-8248-96BC-70899FC8D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0CC9B-1513-5A60-C95B-36DE8AC98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72CB6-6225-6986-5088-D430F99D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78F58-41EF-6A61-6758-EE2F552E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9D900-10F3-D3D2-53DA-DB0F4DB8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156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F346-7B66-247A-0792-5035382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FB47A-4817-A99B-E12B-182B6059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1FD0A-4715-4852-FAAF-BA61FC09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AAF07-1A59-1C36-6A49-8BF58AB3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E20FC-58EE-AF68-9D3C-A4600BD6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AF8B4-A6B3-5600-9C82-CB8FCF84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007D-E708-2CB5-B3FA-8E99C5B7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58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3C0B-9911-E1D5-7D65-57D1E8EA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0240-1EAC-80EE-6ED1-E2D61AC5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79A35-4FEA-5739-FE6F-4693082C8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398A6-ED6D-07C9-9E10-FEDFEAE7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0CFFF-6760-29D6-0C3B-1A2778E1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2B3E0-B18A-2909-9518-29587C17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29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DD58-2188-994A-E085-1616EC15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CDDA1-456F-15CE-F1CF-13509ADE4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29867-545D-4339-C014-302FA4AF4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B9A61-B654-B642-8F28-636C1A0C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E5379-D9E1-CE63-0FD2-12E1BB36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406EC-A5B3-32FF-4463-B3587D5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586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0DE80-670B-8CF9-612B-EBF9D01E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2620D-E95B-C13B-EBD7-968A3A50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9D76-EA1F-3236-353A-30ADCE380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FC48-362A-42C9-803A-9BF968D81234}" type="datetimeFigureOut">
              <a:rPr lang="en-ID" smtClean="0"/>
              <a:t>12/05/2025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E7A8-1131-8120-AFD4-DC240D7D6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0526-AB1E-A49E-8CEC-EE82B7F16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A1D9-9206-41CD-92A1-4F4F3B402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916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2406-7356-C8E9-24D6-BE74245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DC454-9A4F-01B2-FD8A-4F450BFF0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047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57AA-00E9-EEEA-C8F2-B3A692E5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B00C-19AF-DF3D-3AEB-61C053FC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9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22FED-2BFC-82DA-8FB7-E1BB39E72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9" y="1808018"/>
            <a:ext cx="11985442" cy="3241963"/>
          </a:xfrm>
        </p:spPr>
      </p:pic>
    </p:spTree>
    <p:extLst>
      <p:ext uri="{BB962C8B-B14F-4D97-AF65-F5344CB8AC3E}">
        <p14:creationId xmlns:p14="http://schemas.microsoft.com/office/powerpoint/2010/main" val="297585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B5A5F-2DD8-CC16-7E10-8E97C643D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983365-9ABE-5DCA-A75E-59EAD3D3D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1586"/>
            <a:ext cx="12143796" cy="1888864"/>
          </a:xfrm>
        </p:spPr>
      </p:pic>
    </p:spTree>
    <p:extLst>
      <p:ext uri="{BB962C8B-B14F-4D97-AF65-F5344CB8AC3E}">
        <p14:creationId xmlns:p14="http://schemas.microsoft.com/office/powerpoint/2010/main" val="416516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FAJARI, MUHAMMAD</dc:creator>
  <cp:lastModifiedBy>FAJARI, MUHAMMAD</cp:lastModifiedBy>
  <cp:revision>2</cp:revision>
  <dcterms:created xsi:type="dcterms:W3CDTF">2025-05-12T03:56:00Z</dcterms:created>
  <dcterms:modified xsi:type="dcterms:W3CDTF">2025-05-12T07:44:55Z</dcterms:modified>
</cp:coreProperties>
</file>