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6" r:id="rId5"/>
    <p:sldId id="261" r:id="rId6"/>
    <p:sldId id="267" r:id="rId7"/>
    <p:sldId id="262" r:id="rId8"/>
    <p:sldId id="268" r:id="rId9"/>
    <p:sldId id="263" r:id="rId10"/>
    <p:sldId id="269" r:id="rId11"/>
    <p:sldId id="264" r:id="rId12"/>
    <p:sldId id="270" r:id="rId13"/>
    <p:sldId id="265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2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F49B-2500-AE45-AD40-6808169DFEF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A170-A5BF-9A48-B368-0714B967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Cross-Layer Mischief in Networked Control Systems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Gregory </a:t>
            </a:r>
            <a:r>
              <a:rPr lang="en-US" dirty="0" err="1" smtClean="0"/>
              <a:t>Nazario</a:t>
            </a:r>
            <a:endParaRPr lang="en-US" dirty="0" smtClean="0"/>
          </a:p>
          <a:p>
            <a:r>
              <a:rPr lang="en-US" dirty="0" smtClean="0"/>
              <a:t>Lawrence Jackson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Hankowsky</a:t>
            </a:r>
            <a:endParaRPr lang="en-US" dirty="0" smtClean="0"/>
          </a:p>
          <a:p>
            <a:r>
              <a:rPr lang="en-US" dirty="0" smtClean="0"/>
              <a:t>Mike Rosen</a:t>
            </a:r>
          </a:p>
        </p:txBody>
      </p:sp>
    </p:spTree>
    <p:extLst>
      <p:ext uri="{BB962C8B-B14F-4D97-AF65-F5344CB8AC3E}">
        <p14:creationId xmlns:p14="http://schemas.microsoft.com/office/powerpoint/2010/main" val="104320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part of simulation</a:t>
            </a:r>
          </a:p>
          <a:p>
            <a:pPr lvl="1"/>
            <a:r>
              <a:rPr lang="en-US" dirty="0" smtClean="0"/>
              <a:t>Not yet integrated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Tennessee Eastman</a:t>
            </a:r>
          </a:p>
          <a:p>
            <a:r>
              <a:rPr lang="en-US" dirty="0" err="1" smtClean="0"/>
              <a:t>Omnet</a:t>
            </a:r>
            <a:r>
              <a:rPr lang="en-US" dirty="0" smtClean="0"/>
              <a:t>++ modules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2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we’re doing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Goals</a:t>
            </a:r>
          </a:p>
          <a:p>
            <a:r>
              <a:rPr lang="en-US" dirty="0" smtClean="0"/>
              <a:t>Where we’re going</a:t>
            </a:r>
          </a:p>
          <a:p>
            <a:pPr lvl="1"/>
            <a:r>
              <a:rPr lang="en-US" dirty="0" smtClean="0"/>
              <a:t>Timeline/ Milestones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What we’ve done</a:t>
            </a:r>
          </a:p>
          <a:p>
            <a:pPr lvl="1"/>
            <a:r>
              <a:rPr lang="en-US" dirty="0" smtClean="0"/>
              <a:t>Objectives Achieved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Outcomes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8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2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we’re doing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Goals</a:t>
            </a:r>
          </a:p>
          <a:p>
            <a:r>
              <a:rPr lang="en-US" dirty="0" smtClean="0"/>
              <a:t>Where we’re going</a:t>
            </a:r>
          </a:p>
          <a:p>
            <a:pPr lvl="1"/>
            <a:r>
              <a:rPr lang="en-US" dirty="0" smtClean="0"/>
              <a:t>Timeline/ Milestones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What we’ve done</a:t>
            </a:r>
          </a:p>
          <a:p>
            <a:pPr lvl="1"/>
            <a:r>
              <a:rPr lang="en-US" dirty="0" smtClean="0"/>
              <a:t>Objectives Achieved</a:t>
            </a:r>
          </a:p>
          <a:p>
            <a:pPr lvl="1"/>
            <a:r>
              <a:rPr lang="en-US" dirty="0" smtClean="0"/>
              <a:t>Outcomes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8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a bit behind, we’ve had issues with logistics and competing deadlines.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2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we’re doing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Goals</a:t>
            </a:r>
          </a:p>
          <a:p>
            <a:r>
              <a:rPr lang="en-US" dirty="0" smtClean="0"/>
              <a:t>Where we’re going</a:t>
            </a:r>
          </a:p>
          <a:p>
            <a:pPr lvl="1"/>
            <a:r>
              <a:rPr lang="en-US" dirty="0" smtClean="0"/>
              <a:t>Timeline/ Milestones</a:t>
            </a:r>
            <a:endParaRPr lang="en-US" dirty="0" smtClean="0"/>
          </a:p>
          <a:p>
            <a:r>
              <a:rPr lang="en-US" dirty="0" smtClean="0"/>
              <a:t>What we’ve done</a:t>
            </a:r>
          </a:p>
          <a:p>
            <a:pPr lvl="1"/>
            <a:r>
              <a:rPr lang="en-US" dirty="0" smtClean="0"/>
              <a:t>Objectives Achieved</a:t>
            </a:r>
          </a:p>
          <a:p>
            <a:pPr lvl="1"/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2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we’re doing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Goals</a:t>
            </a:r>
          </a:p>
          <a:p>
            <a:r>
              <a:rPr lang="en-US" dirty="0" smtClean="0"/>
              <a:t>Where we’re going</a:t>
            </a:r>
          </a:p>
          <a:p>
            <a:pPr lvl="1"/>
            <a:r>
              <a:rPr lang="en-US" dirty="0" smtClean="0"/>
              <a:t>Timeline/ Milestones</a:t>
            </a:r>
            <a:endParaRPr lang="en-US" dirty="0" smtClean="0"/>
          </a:p>
          <a:p>
            <a:r>
              <a:rPr lang="en-US" dirty="0" smtClean="0"/>
              <a:t>What we’ve done</a:t>
            </a:r>
          </a:p>
          <a:p>
            <a:pPr lvl="1"/>
            <a:r>
              <a:rPr lang="en-US" dirty="0" smtClean="0"/>
              <a:t>Objectives Achieved</a:t>
            </a:r>
          </a:p>
          <a:p>
            <a:pPr lvl="1"/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we’re doing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we’re going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Timeline/ Milestones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we’ve done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Objectives Achieved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Outcomes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6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cross-layer attacks in networked control systems</a:t>
            </a:r>
          </a:p>
          <a:p>
            <a:pPr lvl="1"/>
            <a:r>
              <a:rPr lang="en-US" dirty="0" smtClean="0"/>
              <a:t>Think SCADA</a:t>
            </a:r>
          </a:p>
          <a:p>
            <a:r>
              <a:rPr lang="en-US" dirty="0" smtClean="0"/>
              <a:t>Develop framework to interface with </a:t>
            </a:r>
            <a:r>
              <a:rPr lang="en-US" dirty="0" err="1" smtClean="0"/>
              <a:t>Matlab</a:t>
            </a:r>
            <a:r>
              <a:rPr lang="en-US" dirty="0" smtClean="0"/>
              <a:t> and INET/</a:t>
            </a:r>
            <a:r>
              <a:rPr lang="en-US" dirty="0" err="1" smtClean="0"/>
              <a:t>Omnet</a:t>
            </a:r>
            <a:r>
              <a:rPr lang="en-US" dirty="0" smtClean="0"/>
              <a:t>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2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we’re doing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Where we’re going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Timeline/ Milestones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What we’ve done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Objectives Achieved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Outcomes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8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 a design for a framework to model networked control systems</a:t>
            </a:r>
          </a:p>
          <a:p>
            <a:r>
              <a:rPr lang="en-US" dirty="0" smtClean="0"/>
              <a:t>Develop </a:t>
            </a:r>
          </a:p>
          <a:p>
            <a:pPr lvl="1"/>
            <a:r>
              <a:rPr lang="en-US" dirty="0" err="1" smtClean="0"/>
              <a:t>Inet</a:t>
            </a:r>
            <a:r>
              <a:rPr lang="en-US" dirty="0" smtClean="0"/>
              <a:t> modules to represent the system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representation of </a:t>
            </a:r>
            <a:r>
              <a:rPr lang="en-US" dirty="0" err="1" smtClean="0"/>
              <a:t>Tennesee</a:t>
            </a:r>
            <a:r>
              <a:rPr lang="en-US" dirty="0" smtClean="0"/>
              <a:t> Eastman Problem</a:t>
            </a:r>
          </a:p>
          <a:p>
            <a:pPr lvl="1"/>
            <a:r>
              <a:rPr lang="en-US" dirty="0" smtClean="0"/>
              <a:t>Interface between </a:t>
            </a:r>
            <a:r>
              <a:rPr lang="en-US" dirty="0" err="1" smtClean="0"/>
              <a:t>Matlab</a:t>
            </a:r>
            <a:r>
              <a:rPr lang="en-US" dirty="0" smtClean="0"/>
              <a:t> and </a:t>
            </a:r>
            <a:r>
              <a:rPr lang="en-US" dirty="0" err="1" smtClean="0"/>
              <a:t>Inet</a:t>
            </a:r>
            <a:endParaRPr lang="en-US" dirty="0" smtClean="0"/>
          </a:p>
          <a:p>
            <a:r>
              <a:rPr lang="en-US" dirty="0" smtClean="0"/>
              <a:t>Integrate and simulate</a:t>
            </a:r>
          </a:p>
          <a:p>
            <a:r>
              <a:rPr lang="en-US" dirty="0" smtClean="0"/>
              <a:t>Develop simple attacks, spoofing, replay, etc.</a:t>
            </a:r>
          </a:p>
          <a:p>
            <a:r>
              <a:rPr lang="en-US" dirty="0" smtClean="0"/>
              <a:t>Advanced attacks, experimentation.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2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we’re doing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Goals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we’re going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Timeline/Milestones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What we’ve done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Objectives Achieved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Outcomes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8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Timeline/Milestones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2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we’re doing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Goals</a:t>
            </a:r>
          </a:p>
          <a:p>
            <a:r>
              <a:rPr lang="en-US" dirty="0" smtClean="0"/>
              <a:t>Where we’re going</a:t>
            </a:r>
          </a:p>
          <a:p>
            <a:pPr lvl="1"/>
            <a:r>
              <a:rPr lang="en-US" dirty="0" smtClean="0"/>
              <a:t>Timeline/ Milestones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What we’ve done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Objectives Achieved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Outcomes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8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289</Words>
  <Application>Microsoft Macintosh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Cross-Layer Mischief in Networked Control Systems </vt:lpstr>
      <vt:lpstr>Objectives</vt:lpstr>
      <vt:lpstr>Objectives</vt:lpstr>
      <vt:lpstr>Problem</vt:lpstr>
      <vt:lpstr>Objectives</vt:lpstr>
      <vt:lpstr>Goals</vt:lpstr>
      <vt:lpstr>Objectives</vt:lpstr>
      <vt:lpstr>Timeline/Milestones</vt:lpstr>
      <vt:lpstr>Objectives</vt:lpstr>
      <vt:lpstr>Objectives Achieved</vt:lpstr>
      <vt:lpstr>Objectives</vt:lpstr>
      <vt:lpstr>Outcomes</vt:lpstr>
      <vt:lpstr>Objectives</vt:lpstr>
      <vt:lpstr>Lessons Learned</vt:lpstr>
      <vt:lpstr>Objectives</vt:lpstr>
      <vt:lpstr>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Cross-Layer Mischief in Networked Control Systems </dc:title>
  <dc:creator>lmjackso</dc:creator>
  <cp:lastModifiedBy>lmjackso</cp:lastModifiedBy>
  <cp:revision>4</cp:revision>
  <dcterms:created xsi:type="dcterms:W3CDTF">2014-03-27T01:16:32Z</dcterms:created>
  <dcterms:modified xsi:type="dcterms:W3CDTF">2014-03-27T02:01:25Z</dcterms:modified>
</cp:coreProperties>
</file>