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media/image1.png" ContentType="image/png"/>
  <Override PartName="/ppt/media/image2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\\DROBO-FS\QuickDrops\JB\PPTX NG\Droplets\LightingOverlay.png"/>
          <p:cNvPicPr/>
          <p:nvPr/>
        </p:nvPicPr>
        <p:blipFill>
          <a:blip r:embed="rId3">
            <a:alphaModFix amt="30000"/>
          </a:blip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grpSp>
        <p:nvGrpSpPr>
          <p:cNvPr id="1" name="Group 7"/>
          <p:cNvGrpSpPr/>
          <p:nvPr/>
        </p:nvGrpSpPr>
        <p:grpSpPr>
          <a:xfrm>
            <a:off x="-14400" y="0"/>
            <a:ext cx="12053160" cy="6857280"/>
            <a:chOff x="-14400" y="0"/>
            <a:chExt cx="12053160" cy="6857280"/>
          </a:xfrm>
        </p:grpSpPr>
        <p:grpSp>
          <p:nvGrpSpPr>
            <p:cNvPr id="2" name="Group 8"/>
            <p:cNvGrpSpPr/>
            <p:nvPr/>
          </p:nvGrpSpPr>
          <p:grpSpPr>
            <a:xfrm>
              <a:off x="-14400" y="0"/>
              <a:ext cx="1220400" cy="6857280"/>
              <a:chOff x="-14400" y="0"/>
              <a:chExt cx="1220400" cy="6857280"/>
            </a:xfrm>
          </p:grpSpPr>
          <p:sp>
            <p:nvSpPr>
              <p:cNvPr id="3" name="Rectangle 5"/>
              <p:cNvSpPr/>
              <p:nvPr/>
            </p:nvSpPr>
            <p:spPr>
              <a:xfrm>
                <a:off x="114480" y="4680"/>
                <a:ext cx="23040" cy="218052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" name="Freeform 6"/>
              <p:cNvSpPr/>
              <p:nvPr/>
            </p:nvSpPr>
            <p:spPr>
              <a:xfrm>
                <a:off x="33480" y="2176560"/>
                <a:ext cx="189720" cy="18972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" name="Freeform 7"/>
              <p:cNvSpPr/>
              <p:nvPr/>
            </p:nvSpPr>
            <p:spPr>
              <a:xfrm>
                <a:off x="28440" y="4021200"/>
                <a:ext cx="189720" cy="1882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" name="Freeform 8"/>
              <p:cNvSpPr/>
              <p:nvPr/>
            </p:nvSpPr>
            <p:spPr>
              <a:xfrm>
                <a:off x="200160" y="4680"/>
                <a:ext cx="369000" cy="1810440"/>
              </a:xfrm>
              <a:custGeom>
                <a:avLst/>
                <a:gdLst/>
                <a:ahLst/>
                <a:rect l="l" t="t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" name="Freeform 9"/>
              <p:cNvSpPr/>
              <p:nvPr/>
            </p:nvSpPr>
            <p:spPr>
              <a:xfrm>
                <a:off x="503280" y="1801800"/>
                <a:ext cx="189720" cy="1882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" name="Freeform 10"/>
              <p:cNvSpPr/>
              <p:nvPr/>
            </p:nvSpPr>
            <p:spPr>
              <a:xfrm>
                <a:off x="285840" y="4680"/>
                <a:ext cx="369000" cy="1429560"/>
              </a:xfrm>
              <a:custGeom>
                <a:avLst/>
                <a:gdLst/>
                <a:ahLst/>
                <a:rect l="l" t="t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" name="Freeform 11"/>
              <p:cNvSpPr/>
              <p:nvPr/>
            </p:nvSpPr>
            <p:spPr>
              <a:xfrm>
                <a:off x="546120" y="0"/>
                <a:ext cx="151560" cy="912240"/>
              </a:xfrm>
              <a:custGeom>
                <a:avLst/>
                <a:gdLst/>
                <a:ahLst/>
                <a:rect l="l" t="t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" name="Freeform 12"/>
              <p:cNvSpPr/>
              <p:nvPr/>
            </p:nvSpPr>
            <p:spPr>
              <a:xfrm>
                <a:off x="588960" y="1420920"/>
                <a:ext cx="189720" cy="18972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" name="Freeform 13"/>
              <p:cNvSpPr/>
              <p:nvPr/>
            </p:nvSpPr>
            <p:spPr>
              <a:xfrm>
                <a:off x="588960" y="903240"/>
                <a:ext cx="189720" cy="18972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" name="Freeform 14"/>
              <p:cNvSpPr/>
              <p:nvPr/>
            </p:nvSpPr>
            <p:spPr>
              <a:xfrm>
                <a:off x="641520" y="0"/>
                <a:ext cx="421560" cy="526320"/>
              </a:xfrm>
              <a:custGeom>
                <a:avLst/>
                <a:gdLst/>
                <a:ahLst/>
                <a:rect l="l" t="t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" name="Freeform 15"/>
              <p:cNvSpPr/>
              <p:nvPr/>
            </p:nvSpPr>
            <p:spPr>
              <a:xfrm>
                <a:off x="1020600" y="488880"/>
                <a:ext cx="161280" cy="146880"/>
              </a:xfrm>
              <a:custGeom>
                <a:avLst/>
                <a:gdLst/>
                <a:ahLst/>
                <a:rect l="l" t="t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" name="Line 16"/>
              <p:cNvSpPr/>
              <p:nvPr/>
            </p:nvSpPr>
            <p:spPr>
              <a:xfrm>
                <a:off x="-4680" y="9360"/>
                <a:ext cx="360" cy="360"/>
              </a:xfrm>
              <a:prstGeom prst="line">
                <a:avLst/>
              </a:prstGeom>
              <a:ln w="15">
                <a:solidFill>
                  <a:srgbClr val="ffff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" name="Freeform 17"/>
              <p:cNvSpPr/>
              <p:nvPr/>
            </p:nvSpPr>
            <p:spPr>
              <a:xfrm>
                <a:off x="9360" y="1801800"/>
                <a:ext cx="123120" cy="126360"/>
              </a:xfrm>
              <a:custGeom>
                <a:avLst/>
                <a:gdLst/>
                <a:ahLst/>
                <a:rect l="l" t="t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" name="Freeform 18"/>
              <p:cNvSpPr/>
              <p:nvPr/>
            </p:nvSpPr>
            <p:spPr>
              <a:xfrm>
                <a:off x="-9360" y="3549600"/>
                <a:ext cx="146880" cy="480240"/>
              </a:xfrm>
              <a:custGeom>
                <a:avLst/>
                <a:gdLst/>
                <a:ahLst/>
                <a:rect l="l" t="t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" name="Freeform 19"/>
              <p:cNvSpPr/>
              <p:nvPr/>
            </p:nvSpPr>
            <p:spPr>
              <a:xfrm>
                <a:off x="128520" y="1382760"/>
                <a:ext cx="142200" cy="475560"/>
              </a:xfrm>
              <a:custGeom>
                <a:avLst/>
                <a:gdLst/>
                <a:ahLst/>
                <a:rect l="l" t="t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" name="Freeform 20"/>
              <p:cNvSpPr/>
              <p:nvPr/>
            </p:nvSpPr>
            <p:spPr>
              <a:xfrm>
                <a:off x="204840" y="1849320"/>
                <a:ext cx="113760" cy="107280"/>
              </a:xfrm>
              <a:custGeom>
                <a:avLst/>
                <a:gdLst/>
                <a:ahLst/>
                <a:rect l="l" t="t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" name="Rectangle 21"/>
              <p:cNvSpPr/>
              <p:nvPr/>
            </p:nvSpPr>
            <p:spPr>
              <a:xfrm>
                <a:off x="133200" y="4662360"/>
                <a:ext cx="23040" cy="218052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" name="Freeform 22"/>
              <p:cNvSpPr/>
              <p:nvPr/>
            </p:nvSpPr>
            <p:spPr>
              <a:xfrm>
                <a:off x="223920" y="5041800"/>
                <a:ext cx="369000" cy="1801080"/>
              </a:xfrm>
              <a:custGeom>
                <a:avLst/>
                <a:gdLst/>
                <a:ahLst/>
                <a:rect l="l" t="t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" name="Freeform 23"/>
              <p:cNvSpPr/>
              <p:nvPr/>
            </p:nvSpPr>
            <p:spPr>
              <a:xfrm>
                <a:off x="52560" y="4481640"/>
                <a:ext cx="189720" cy="18972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" name="Freeform 24"/>
              <p:cNvSpPr/>
              <p:nvPr/>
            </p:nvSpPr>
            <p:spPr>
              <a:xfrm>
                <a:off x="-14400" y="5627520"/>
                <a:ext cx="84960" cy="1215360"/>
              </a:xfrm>
              <a:custGeom>
                <a:avLst/>
                <a:gdLst/>
                <a:ahLst/>
                <a:rect l="l" t="t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" name="Freeform 25"/>
              <p:cNvSpPr/>
              <p:nvPr/>
            </p:nvSpPr>
            <p:spPr>
              <a:xfrm>
                <a:off x="527040" y="4867200"/>
                <a:ext cx="189720" cy="1882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" name="Freeform 26"/>
              <p:cNvSpPr/>
              <p:nvPr/>
            </p:nvSpPr>
            <p:spPr>
              <a:xfrm>
                <a:off x="309600" y="5423040"/>
                <a:ext cx="374040" cy="1424880"/>
              </a:xfrm>
              <a:custGeom>
                <a:avLst/>
                <a:gdLst/>
                <a:ahLst/>
                <a:rect l="l" t="t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" name="Freeform 27"/>
              <p:cNvSpPr/>
              <p:nvPr/>
            </p:nvSpPr>
            <p:spPr>
              <a:xfrm>
                <a:off x="569880" y="5945040"/>
                <a:ext cx="151560" cy="912240"/>
              </a:xfrm>
              <a:custGeom>
                <a:avLst/>
                <a:gdLst/>
                <a:ahLst/>
                <a:rect l="l" t="t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" name="Freeform 28"/>
              <p:cNvSpPr/>
              <p:nvPr/>
            </p:nvSpPr>
            <p:spPr>
              <a:xfrm>
                <a:off x="612720" y="5246640"/>
                <a:ext cx="189720" cy="18972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" name="Freeform 29"/>
              <p:cNvSpPr/>
              <p:nvPr/>
            </p:nvSpPr>
            <p:spPr>
              <a:xfrm>
                <a:off x="612720" y="5764320"/>
                <a:ext cx="189720" cy="18972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" name="Freeform 30"/>
              <p:cNvSpPr/>
              <p:nvPr/>
            </p:nvSpPr>
            <p:spPr>
              <a:xfrm>
                <a:off x="669960" y="6330960"/>
                <a:ext cx="416880" cy="516960"/>
              </a:xfrm>
              <a:custGeom>
                <a:avLst/>
                <a:gdLst/>
                <a:ahLst/>
                <a:rect l="l" t="t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" name="Freeform 31"/>
              <p:cNvSpPr/>
              <p:nvPr/>
            </p:nvSpPr>
            <p:spPr>
              <a:xfrm>
                <a:off x="1049400" y="6221520"/>
                <a:ext cx="156600" cy="146880"/>
              </a:xfrm>
              <a:custGeom>
                <a:avLst/>
                <a:gdLst/>
                <a:ahLst/>
                <a:rect l="l" t="t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0" name="Group 9"/>
            <p:cNvGrpSpPr/>
            <p:nvPr/>
          </p:nvGrpSpPr>
          <p:grpSpPr>
            <a:xfrm>
              <a:off x="11364840" y="0"/>
              <a:ext cx="673920" cy="6847920"/>
              <a:chOff x="11364840" y="0"/>
              <a:chExt cx="673920" cy="6847920"/>
            </a:xfrm>
          </p:grpSpPr>
          <p:sp>
            <p:nvSpPr>
              <p:cNvPr id="31" name="Freeform 32"/>
              <p:cNvSpPr/>
              <p:nvPr/>
            </p:nvSpPr>
            <p:spPr>
              <a:xfrm>
                <a:off x="11484000" y="0"/>
                <a:ext cx="416880" cy="511920"/>
              </a:xfrm>
              <a:custGeom>
                <a:avLst/>
                <a:gdLst/>
                <a:ahLst/>
                <a:rect l="l" t="t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" name="Freeform 33"/>
              <p:cNvSpPr/>
              <p:nvPr/>
            </p:nvSpPr>
            <p:spPr>
              <a:xfrm>
                <a:off x="11364840" y="474840"/>
                <a:ext cx="156600" cy="151560"/>
              </a:xfrm>
              <a:custGeom>
                <a:avLst/>
                <a:gdLst/>
                <a:ahLst/>
                <a:rect l="l" t="t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" name="Freeform 34"/>
              <p:cNvSpPr/>
              <p:nvPr/>
            </p:nvSpPr>
            <p:spPr>
              <a:xfrm>
                <a:off x="11631600" y="1539720"/>
                <a:ext cx="188280" cy="18972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" name="Freeform 35"/>
              <p:cNvSpPr/>
              <p:nvPr/>
            </p:nvSpPr>
            <p:spPr>
              <a:xfrm>
                <a:off x="11531520" y="5694480"/>
                <a:ext cx="297720" cy="1153440"/>
              </a:xfrm>
              <a:custGeom>
                <a:avLst/>
                <a:gdLst/>
                <a:ahLst/>
                <a:rect l="l" t="t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" name="Freeform 36"/>
              <p:cNvSpPr/>
              <p:nvPr/>
            </p:nvSpPr>
            <p:spPr>
              <a:xfrm>
                <a:off x="11773080" y="5551560"/>
                <a:ext cx="156600" cy="154800"/>
              </a:xfrm>
              <a:custGeom>
                <a:avLst/>
                <a:gdLst/>
                <a:ahLst/>
                <a:rect l="l" t="t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" name="Freeform 37"/>
              <p:cNvSpPr/>
              <p:nvPr/>
            </p:nvSpPr>
            <p:spPr>
              <a:xfrm>
                <a:off x="11711160" y="4680"/>
                <a:ext cx="304200" cy="1544040"/>
              </a:xfrm>
              <a:custGeom>
                <a:avLst/>
                <a:gdLst/>
                <a:ahLst/>
                <a:rect l="l" t="t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" name="Freeform 38"/>
              <p:cNvSpPr/>
              <p:nvPr/>
            </p:nvSpPr>
            <p:spPr>
              <a:xfrm>
                <a:off x="11636280" y="4867200"/>
                <a:ext cx="188280" cy="1882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" name="Freeform 39"/>
              <p:cNvSpPr/>
              <p:nvPr/>
            </p:nvSpPr>
            <p:spPr>
              <a:xfrm>
                <a:off x="11441160" y="5046840"/>
                <a:ext cx="307080" cy="1801080"/>
              </a:xfrm>
              <a:custGeom>
                <a:avLst/>
                <a:gdLst/>
                <a:ahLst/>
                <a:rect l="l" t="t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" name="Freeform 40"/>
              <p:cNvSpPr/>
              <p:nvPr/>
            </p:nvSpPr>
            <p:spPr>
              <a:xfrm>
                <a:off x="11849040" y="6416640"/>
                <a:ext cx="189720" cy="1882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" name="Rectangle 41"/>
              <p:cNvSpPr/>
              <p:nvPr/>
            </p:nvSpPr>
            <p:spPr>
              <a:xfrm>
                <a:off x="11939760" y="6595920"/>
                <a:ext cx="23040" cy="251640"/>
              </a:xfrm>
              <a:prstGeom prst="rect">
                <a:avLst/>
              </a:pr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ontent Placeholder 2"/>
          <p:cNvSpPr/>
          <p:nvPr/>
        </p:nvSpPr>
        <p:spPr>
          <a:xfrm>
            <a:off x="1141560" y="2249640"/>
            <a:ext cx="9905400" cy="354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Title 4"/>
          <p:cNvSpPr/>
          <p:nvPr/>
        </p:nvSpPr>
        <p:spPr>
          <a:xfrm>
            <a:off x="1141560" y="618480"/>
            <a:ext cx="9905400" cy="147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Tw Cen MT"/>
              </a:rPr>
              <a:t>8085</a:t>
            </a:r>
            <a:br/>
            <a:r>
              <a:rPr b="0" lang="en-US" sz="3600" spc="-1" strike="noStrike" cap="all">
                <a:solidFill>
                  <a:srgbClr val="ffffff"/>
                </a:solidFill>
                <a:latin typeface="Tw Cen MT"/>
              </a:rPr>
              <a:t>MICROPROCESSOR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1"/>
          <p:cNvSpPr/>
          <p:nvPr/>
        </p:nvSpPr>
        <p:spPr>
          <a:xfrm>
            <a:off x="1141560" y="618480"/>
            <a:ext cx="9905400" cy="147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w Cen MT"/>
              </a:rPr>
              <a:t>2. INSTRUCTION REGISTER &amp;</a:t>
            </a:r>
            <a:br/>
            <a:r>
              <a:rPr b="0" lang="en-US" sz="1800" spc="-1" strike="noStrike">
                <a:solidFill>
                  <a:srgbClr val="ffffff"/>
                </a:solidFill>
                <a:latin typeface="Tw Cen MT"/>
              </a:rPr>
              <a:t>DECODER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Content Placeholder 2"/>
          <p:cNvSpPr/>
          <p:nvPr/>
        </p:nvSpPr>
        <p:spPr>
          <a:xfrm>
            <a:off x="1141560" y="2249640"/>
            <a:ext cx="9905400" cy="354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In computing, an instruction register (IR) is the part of a CPU's control unit that holds the instruction currently being executed or decoded.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There is an Instruction Decoder which Decodes the information’s present in the instruction register for further processing.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itle 1"/>
          <p:cNvSpPr/>
          <p:nvPr/>
        </p:nvSpPr>
        <p:spPr>
          <a:xfrm>
            <a:off x="1141560" y="618480"/>
            <a:ext cx="9905400" cy="147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w Cen MT"/>
              </a:rPr>
              <a:t>3. PROGRAM COUNTER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Content Placeholder 2"/>
          <p:cNvSpPr/>
          <p:nvPr/>
        </p:nvSpPr>
        <p:spPr>
          <a:xfrm>
            <a:off x="1141560" y="2249640"/>
            <a:ext cx="9905400" cy="354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A program counter is a register in a computer processor that contains the address (location) of the instruction being executed at the current time.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1"/>
          <p:cNvSpPr/>
          <p:nvPr/>
        </p:nvSpPr>
        <p:spPr>
          <a:xfrm>
            <a:off x="1141560" y="618480"/>
            <a:ext cx="9905400" cy="147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ontent Placeholder 2"/>
          <p:cNvSpPr/>
          <p:nvPr/>
        </p:nvSpPr>
        <p:spPr>
          <a:xfrm>
            <a:off x="1141560" y="2249640"/>
            <a:ext cx="9905400" cy="354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/>
          <p:nvPr/>
        </p:nvSpPr>
        <p:spPr>
          <a:xfrm>
            <a:off x="1141560" y="618480"/>
            <a:ext cx="9905400" cy="147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ontent Placeholder 2"/>
          <p:cNvSpPr/>
          <p:nvPr/>
        </p:nvSpPr>
        <p:spPr>
          <a:xfrm>
            <a:off x="1141560" y="2249640"/>
            <a:ext cx="9905400" cy="354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itle 1"/>
          <p:cNvSpPr/>
          <p:nvPr/>
        </p:nvSpPr>
        <p:spPr>
          <a:xfrm>
            <a:off x="1141560" y="618480"/>
            <a:ext cx="9905400" cy="147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w Cen MT"/>
              </a:rPr>
              <a:t>CONTENTS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Content Placeholder 2"/>
          <p:cNvSpPr/>
          <p:nvPr/>
        </p:nvSpPr>
        <p:spPr>
          <a:xfrm>
            <a:off x="1143000" y="2249640"/>
            <a:ext cx="9905400" cy="354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15000"/>
              </a:lnSpc>
              <a:spcAft>
                <a:spcPts val="1001"/>
              </a:spcAft>
            </a:pPr>
            <a:r>
              <a:rPr b="0" lang="en" sz="1100" spc="-1" strike="noStrike">
                <a:solidFill>
                  <a:srgbClr val="ffffff"/>
                </a:solidFill>
                <a:latin typeface="Calibri"/>
                <a:ea typeface="Calibri"/>
              </a:rPr>
              <a:t>1. What is Microprocessor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001"/>
              </a:spcAft>
            </a:pPr>
            <a:r>
              <a:rPr b="0" lang="en" sz="1100" spc="-1" strike="noStrike">
                <a:solidFill>
                  <a:srgbClr val="ffffff"/>
                </a:solidFill>
                <a:latin typeface="Calibri"/>
                <a:ea typeface="Calibri"/>
              </a:rPr>
              <a:t>2. Intel 8085 Microprocessor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001"/>
              </a:spcAft>
            </a:pPr>
            <a:r>
              <a:rPr b="0" lang="en" sz="1100" spc="-1" strike="noStrike">
                <a:solidFill>
                  <a:srgbClr val="ffffff"/>
                </a:solidFill>
                <a:latin typeface="Calibri"/>
                <a:ea typeface="Calibri"/>
              </a:rPr>
              <a:t>3. The Block Diagram of 8085 Microprocessor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001"/>
              </a:spcAft>
            </a:pPr>
            <a:r>
              <a:rPr b="0" lang="en" sz="1100" spc="-1" strike="noStrike">
                <a:solidFill>
                  <a:srgbClr val="ffffff"/>
                </a:solidFill>
                <a:latin typeface="Calibri"/>
                <a:ea typeface="Calibri"/>
              </a:rPr>
              <a:t>4. Functional units of 8085 Microprocessor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itle 1"/>
          <p:cNvSpPr/>
          <p:nvPr/>
        </p:nvSpPr>
        <p:spPr>
          <a:xfrm>
            <a:off x="1141560" y="618480"/>
            <a:ext cx="9905400" cy="147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w Cen MT"/>
              </a:rPr>
              <a:t>WHAT IS MICROPROCESSOR?</a:t>
            </a:r>
            <a:br/>
            <a:endParaRPr b="0" lang="en-US" sz="1800" spc="-1" strike="noStrike">
              <a:latin typeface="Arial"/>
            </a:endParaRPr>
          </a:p>
        </p:txBody>
      </p:sp>
      <p:sp>
        <p:nvSpPr>
          <p:cNvPr id="84" name="Content Placeholder 2"/>
          <p:cNvSpPr/>
          <p:nvPr/>
        </p:nvSpPr>
        <p:spPr>
          <a:xfrm>
            <a:off x="1141560" y="2249640"/>
            <a:ext cx="9905400" cy="354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A microprocessor is a computer processor which incorporates the functions of a computer's central processing unit (CPU) on a single integrated circuit (IC), or at most a few integrated circuits.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The Intel 8085 is an 8- bit microprocessor produced by Intel and introduced in 1976.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ontent Placeholder 2"/>
          <p:cNvSpPr/>
          <p:nvPr/>
        </p:nvSpPr>
        <p:spPr>
          <a:xfrm>
            <a:off x="1141560" y="685800"/>
            <a:ext cx="9905400" cy="510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It is a software-binary compatible with the more famous Intel 8080 with only two minor instructions added to support its added interrupt and serial input/output features.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1"/>
          <p:cNvSpPr/>
          <p:nvPr/>
        </p:nvSpPr>
        <p:spPr>
          <a:xfrm>
            <a:off x="1141560" y="618480"/>
            <a:ext cx="9905400" cy="147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w Cen MT"/>
              </a:rPr>
              <a:t>REGISTER SECTION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" name="Content Placeholder 2"/>
          <p:cNvSpPr/>
          <p:nvPr/>
        </p:nvSpPr>
        <p:spPr>
          <a:xfrm>
            <a:off x="1141560" y="2249640"/>
            <a:ext cx="9905400" cy="354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1. Temporary Register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2. General purpose register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3. Special purpose register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1"/>
          <p:cNvSpPr/>
          <p:nvPr/>
        </p:nvSpPr>
        <p:spPr>
          <a:xfrm>
            <a:off x="1141560" y="618480"/>
            <a:ext cx="9905400" cy="147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w Cen MT"/>
              </a:rPr>
              <a:t>TEMPORARY REGISTER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Content Placeholder 2"/>
          <p:cNvSpPr/>
          <p:nvPr/>
        </p:nvSpPr>
        <p:spPr>
          <a:xfrm>
            <a:off x="1141560" y="2249640"/>
            <a:ext cx="9905400" cy="354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In 8085 microprocessor,there are three temporary 8 bit register. One is used during calculation to keep data temporarily and then move it to destination ,the other two ‘W’ and ‘Z’ temporary register are used to hold data/address temporarily during execution of some instruction.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itle 1"/>
          <p:cNvSpPr/>
          <p:nvPr/>
        </p:nvSpPr>
        <p:spPr>
          <a:xfrm>
            <a:off x="1141560" y="618480"/>
            <a:ext cx="9905400" cy="147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w Cen MT"/>
              </a:rPr>
              <a:t>GENERAL PURPOSE REGISTER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" name="Content Placeholder 2"/>
          <p:cNvSpPr/>
          <p:nvPr/>
        </p:nvSpPr>
        <p:spPr>
          <a:xfrm>
            <a:off x="1141560" y="2249640"/>
            <a:ext cx="9905400" cy="354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B-C,D-E,H-L are the general purpose register.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This register can also be used to work in pairs to hold 16-bit data.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The H-L pairs works as a memory pointer.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A memory pointer holds the address of a particular memory location.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1"/>
          <p:cNvSpPr/>
          <p:nvPr/>
        </p:nvSpPr>
        <p:spPr>
          <a:xfrm>
            <a:off x="1141560" y="618480"/>
            <a:ext cx="9905400" cy="147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w Cen MT"/>
              </a:rPr>
              <a:t>SPECIAL PURPOSE REGISTER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Content Placeholder 2"/>
          <p:cNvSpPr/>
          <p:nvPr/>
        </p:nvSpPr>
        <p:spPr>
          <a:xfrm>
            <a:off x="1141560" y="2249640"/>
            <a:ext cx="9905400" cy="354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1. Accumulator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2. Instruction Register and Decoder 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3. Program Counter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4. Stack Pointer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5. Flag Register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/>
          <p:nvPr/>
        </p:nvSpPr>
        <p:spPr>
          <a:xfrm>
            <a:off x="1141560" y="618480"/>
            <a:ext cx="9905400" cy="147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Tw Cen MT"/>
              </a:rPr>
              <a:t>1. ACCUMULATOR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5" name="Content Placeholder 2"/>
          <p:cNvSpPr/>
          <p:nvPr/>
        </p:nvSpPr>
        <p:spPr>
          <a:xfrm>
            <a:off x="1141560" y="2249640"/>
            <a:ext cx="9905400" cy="354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It is an 8 bit Register use to perform Arithmetic Logical Input and output Operation.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It is connected to the Internal Bus and ALU.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Application>LibreOffice/7.1.5.2$Windows_X86_64 LibreOffice_project/85f04e9f809797b8199d13c421bd8a2b025d52b5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2021-08-16T05:59:22Z</dcterms:created>
  <dc:creator>Unknown User</dc:creator>
  <dc:description/>
  <dc:language>en-US</dc:language>
  <cp:lastModifiedBy/>
  <dcterms:modified xsi:type="dcterms:W3CDTF">2021-08-16T23:58:18Z</dcterms:modified>
  <cp:revision>16</cp:revision>
  <dc:subject/>
  <dc:title>Slider one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13</vt:i4>
  </property>
</Properties>
</file>