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2440" cy="6856560"/>
            <a:chOff x="-14400" y="0"/>
            <a:chExt cx="12052440" cy="685656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19680" cy="6856560"/>
              <a:chOff x="-14400" y="0"/>
              <a:chExt cx="1219680" cy="685656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2320" cy="21798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8280" cy="180972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8280" cy="14288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0840" cy="52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0560" cy="14616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2400" cy="12564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160" cy="47952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1480" cy="47484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040" cy="10656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2320" cy="21798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8280" cy="180036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240" cy="121464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3320" cy="142416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160" cy="51624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5880" cy="14616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200" cy="6847200"/>
              <a:chOff x="11364840" y="0"/>
              <a:chExt cx="673200" cy="684720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160" cy="51120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5880" cy="1508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756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000" cy="115272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5880" cy="15408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3480" cy="15433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756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6360" cy="180036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2320" cy="25092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80" name="Group 7"/>
          <p:cNvGrpSpPr/>
          <p:nvPr/>
        </p:nvGrpSpPr>
        <p:grpSpPr>
          <a:xfrm>
            <a:off x="-14400" y="0"/>
            <a:ext cx="12052440" cy="6856560"/>
            <a:chOff x="-14400" y="0"/>
            <a:chExt cx="12052440" cy="6856560"/>
          </a:xfrm>
        </p:grpSpPr>
        <p:grpSp>
          <p:nvGrpSpPr>
            <p:cNvPr id="81" name="Group 8"/>
            <p:cNvGrpSpPr/>
            <p:nvPr/>
          </p:nvGrpSpPr>
          <p:grpSpPr>
            <a:xfrm>
              <a:off x="-14400" y="0"/>
              <a:ext cx="1219680" cy="6856560"/>
              <a:chOff x="-14400" y="0"/>
              <a:chExt cx="1219680" cy="6856560"/>
            </a:xfrm>
          </p:grpSpPr>
          <p:sp>
            <p:nvSpPr>
              <p:cNvPr id="82" name="Rectangle 5"/>
              <p:cNvSpPr/>
              <p:nvPr/>
            </p:nvSpPr>
            <p:spPr>
              <a:xfrm>
                <a:off x="114480" y="4680"/>
                <a:ext cx="22320" cy="21798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Freeform 6"/>
              <p:cNvSpPr/>
              <p:nvPr/>
            </p:nvSpPr>
            <p:spPr>
              <a:xfrm>
                <a:off x="33480" y="217656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Freeform 7"/>
              <p:cNvSpPr/>
              <p:nvPr/>
            </p:nvSpPr>
            <p:spPr>
              <a:xfrm>
                <a:off x="28440" y="4021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Freeform 8"/>
              <p:cNvSpPr/>
              <p:nvPr/>
            </p:nvSpPr>
            <p:spPr>
              <a:xfrm>
                <a:off x="200160" y="4680"/>
                <a:ext cx="368280" cy="180972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Freeform 9"/>
              <p:cNvSpPr/>
              <p:nvPr/>
            </p:nvSpPr>
            <p:spPr>
              <a:xfrm>
                <a:off x="503280" y="18018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Freeform 10"/>
              <p:cNvSpPr/>
              <p:nvPr/>
            </p:nvSpPr>
            <p:spPr>
              <a:xfrm>
                <a:off x="285840" y="4680"/>
                <a:ext cx="368280" cy="14288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Freeform 11"/>
              <p:cNvSpPr/>
              <p:nvPr/>
            </p:nvSpPr>
            <p:spPr>
              <a:xfrm>
                <a:off x="546120" y="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Freeform 12"/>
              <p:cNvSpPr/>
              <p:nvPr/>
            </p:nvSpPr>
            <p:spPr>
              <a:xfrm>
                <a:off x="588960" y="14209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Freeform 13"/>
              <p:cNvSpPr/>
              <p:nvPr/>
            </p:nvSpPr>
            <p:spPr>
              <a:xfrm>
                <a:off x="588960" y="9032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Freeform 14"/>
              <p:cNvSpPr/>
              <p:nvPr/>
            </p:nvSpPr>
            <p:spPr>
              <a:xfrm>
                <a:off x="641520" y="0"/>
                <a:ext cx="420840" cy="52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Freeform 15"/>
              <p:cNvSpPr/>
              <p:nvPr/>
            </p:nvSpPr>
            <p:spPr>
              <a:xfrm>
                <a:off x="1020600" y="488880"/>
                <a:ext cx="160560" cy="14616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Freeform 17"/>
              <p:cNvSpPr/>
              <p:nvPr/>
            </p:nvSpPr>
            <p:spPr>
              <a:xfrm>
                <a:off x="9360" y="1801800"/>
                <a:ext cx="122400" cy="12564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Freeform 18"/>
              <p:cNvSpPr/>
              <p:nvPr/>
            </p:nvSpPr>
            <p:spPr>
              <a:xfrm>
                <a:off x="-9360" y="3549600"/>
                <a:ext cx="146160" cy="47952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Freeform 19"/>
              <p:cNvSpPr/>
              <p:nvPr/>
            </p:nvSpPr>
            <p:spPr>
              <a:xfrm>
                <a:off x="128520" y="1382760"/>
                <a:ext cx="141480" cy="47484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Freeform 20"/>
              <p:cNvSpPr/>
              <p:nvPr/>
            </p:nvSpPr>
            <p:spPr>
              <a:xfrm>
                <a:off x="204840" y="1849320"/>
                <a:ext cx="113040" cy="10656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Rectangle 21"/>
              <p:cNvSpPr/>
              <p:nvPr/>
            </p:nvSpPr>
            <p:spPr>
              <a:xfrm>
                <a:off x="133200" y="4662360"/>
                <a:ext cx="22320" cy="21798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Freeform 22"/>
              <p:cNvSpPr/>
              <p:nvPr/>
            </p:nvSpPr>
            <p:spPr>
              <a:xfrm>
                <a:off x="223920" y="5041800"/>
                <a:ext cx="368280" cy="180036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Freeform 23"/>
              <p:cNvSpPr/>
              <p:nvPr/>
            </p:nvSpPr>
            <p:spPr>
              <a:xfrm>
                <a:off x="52560" y="4481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Freeform 24"/>
              <p:cNvSpPr/>
              <p:nvPr/>
            </p:nvSpPr>
            <p:spPr>
              <a:xfrm>
                <a:off x="-14400" y="5627520"/>
                <a:ext cx="84240" cy="121464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Freeform 25"/>
              <p:cNvSpPr/>
              <p:nvPr/>
            </p:nvSpPr>
            <p:spPr>
              <a:xfrm>
                <a:off x="527040" y="486720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Freeform 26"/>
              <p:cNvSpPr/>
              <p:nvPr/>
            </p:nvSpPr>
            <p:spPr>
              <a:xfrm>
                <a:off x="309600" y="5423040"/>
                <a:ext cx="373320" cy="142416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Freeform 27"/>
              <p:cNvSpPr/>
              <p:nvPr/>
            </p:nvSpPr>
            <p:spPr>
              <a:xfrm>
                <a:off x="569880" y="5945040"/>
                <a:ext cx="150840" cy="91152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Freeform 28"/>
              <p:cNvSpPr/>
              <p:nvPr/>
            </p:nvSpPr>
            <p:spPr>
              <a:xfrm>
                <a:off x="612720" y="524664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Freeform 29"/>
              <p:cNvSpPr/>
              <p:nvPr/>
            </p:nvSpPr>
            <p:spPr>
              <a:xfrm>
                <a:off x="612720" y="5764320"/>
                <a:ext cx="18900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Freeform 30"/>
              <p:cNvSpPr/>
              <p:nvPr/>
            </p:nvSpPr>
            <p:spPr>
              <a:xfrm>
                <a:off x="669960" y="6330960"/>
                <a:ext cx="416160" cy="51624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Freeform 31"/>
              <p:cNvSpPr/>
              <p:nvPr/>
            </p:nvSpPr>
            <p:spPr>
              <a:xfrm>
                <a:off x="1049400" y="6221520"/>
                <a:ext cx="155880" cy="14616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" name="Group 9"/>
            <p:cNvGrpSpPr/>
            <p:nvPr/>
          </p:nvGrpSpPr>
          <p:grpSpPr>
            <a:xfrm>
              <a:off x="11364840" y="0"/>
              <a:ext cx="673200" cy="6847200"/>
              <a:chOff x="11364840" y="0"/>
              <a:chExt cx="673200" cy="6847200"/>
            </a:xfrm>
          </p:grpSpPr>
          <p:sp>
            <p:nvSpPr>
              <p:cNvPr id="110" name="Freeform 32"/>
              <p:cNvSpPr/>
              <p:nvPr/>
            </p:nvSpPr>
            <p:spPr>
              <a:xfrm>
                <a:off x="11484000" y="0"/>
                <a:ext cx="416160" cy="51120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Freeform 33"/>
              <p:cNvSpPr/>
              <p:nvPr/>
            </p:nvSpPr>
            <p:spPr>
              <a:xfrm>
                <a:off x="11364840" y="474840"/>
                <a:ext cx="155880" cy="1508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Freeform 34"/>
              <p:cNvSpPr/>
              <p:nvPr/>
            </p:nvSpPr>
            <p:spPr>
              <a:xfrm>
                <a:off x="11631600" y="1539720"/>
                <a:ext cx="187560" cy="18900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Freeform 35"/>
              <p:cNvSpPr/>
              <p:nvPr/>
            </p:nvSpPr>
            <p:spPr>
              <a:xfrm>
                <a:off x="11531520" y="5694480"/>
                <a:ext cx="297000" cy="115272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Freeform 36"/>
              <p:cNvSpPr/>
              <p:nvPr/>
            </p:nvSpPr>
            <p:spPr>
              <a:xfrm>
                <a:off x="11773080" y="5551560"/>
                <a:ext cx="155880" cy="15408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Freeform 37"/>
              <p:cNvSpPr/>
              <p:nvPr/>
            </p:nvSpPr>
            <p:spPr>
              <a:xfrm>
                <a:off x="11711160" y="4680"/>
                <a:ext cx="303480" cy="15433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Freeform 38"/>
              <p:cNvSpPr/>
              <p:nvPr/>
            </p:nvSpPr>
            <p:spPr>
              <a:xfrm>
                <a:off x="11636280" y="4867200"/>
                <a:ext cx="18756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Freeform 39"/>
              <p:cNvSpPr/>
              <p:nvPr/>
            </p:nvSpPr>
            <p:spPr>
              <a:xfrm>
                <a:off x="11441160" y="5046840"/>
                <a:ext cx="306360" cy="180036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Freeform 40"/>
              <p:cNvSpPr/>
              <p:nvPr/>
            </p:nvSpPr>
            <p:spPr>
              <a:xfrm>
                <a:off x="11849040" y="6416640"/>
                <a:ext cx="189000" cy="18756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Rectangle 41"/>
              <p:cNvSpPr/>
              <p:nvPr/>
            </p:nvSpPr>
            <p:spPr>
              <a:xfrm>
                <a:off x="11939760" y="6595920"/>
                <a:ext cx="22320" cy="25092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itle 4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8085</a:t>
            </a:r>
            <a:br/>
            <a:r>
              <a:rPr b="0" lang="en-US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MICROPROCESSOR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8085</a:t>
            </a:r>
            <a:br/>
            <a:r>
              <a:rPr b="0" lang="en-US" sz="4400" spc="-1" strike="noStrike">
                <a:latin typeface="Arial"/>
              </a:rPr>
              <a:t>MICROPROCESSOR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Presented by: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Rafia Afsana Rinky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RMU, Roll - XXX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Department of CSE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2. INSTRUCTION REGISTER &amp;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 computing, an instruction register (IR) is the part of a CPU's control unit that holds the instruction currently being executed or decoded.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There is an Instruction Decoder which Decodes the information’s present in the instruction register for further processing.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3. PROGRAM 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 program counter is a register in a computer processor that contains the address (location) of the instruction being executed at the current 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4. STACK POINTER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stack pointer is a small register that stores the address of the last program request in a stack.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stack is a specialized buffer which stores data from the top down.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5. FLAG REGISTER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609480" y="1604520"/>
            <a:ext cx="11048760" cy="41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Sign Flag (S): Sign flag occupies the 7th bit of the flag register which is also known as the Most Significant Bit ( MSB ).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Zero Flag (Z): Zero flag occupies the 6th bit of the flag register. It is set(1) when the operation performed in the ALU (Arithmetic and Logic unit) results in 0 and is reset(0) when the result is not zero.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Auxiliary Carry Flag (AC): If an operation performed in ALU generates the carry from D7 to next stage then CY flag is set, else its reset.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Parity Flag (P): If the result contains Even number of 1’s then parity exists and flag bit is set.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 Carry Flag (CY): If the arithmetic operation finally results in a carry, carry flag is set(1). Else, it is reset(0).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ALU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not accessible by user.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world length of ALU depends upon of an internal data bus.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8 bit. It is always controlled by timing and control circuits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provides status or result of flag register.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ARITHMETIC &amp; LOGICAL SECTION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Instruction Decoder and Machine cycle encoder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Address Buffer &amp; Data Buffer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Increment/Decrement Address latch etc.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1. INSTRUCTION DECODER &amp; MACHINE</a:t>
            </a:r>
            <a:br/>
            <a:r>
              <a:rPr b="0" lang="en-US" sz="4400" spc="-1" strike="noStrike">
                <a:latin typeface="Arial"/>
              </a:rPr>
              <a:t>CYCLE ENCODER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Instruction Decoder of a processor is a combinatorial circuit sometimes in the form of a read-only memory, sometimes in the form of an ordinary combinatorial circuit.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Machine Cycle, also called a processor cycle or a instruction cycle, is the basic operation performed by a Central Processing Unit (CPU).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2. ADDRESS BUFFER &amp; DATA BUFFER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Address Buffer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a group of lines (wires) used to refer a physical location in memory.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unidirectional.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8085 has 16-bit address bus.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Buffer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also called memory bus.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Used to carry the data.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bidirectional.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width of the data bus is determined by the size of the individual memory blocks (in 8085, it is 8-bit).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3. INCREMENT/DECREMENT</a:t>
            </a:r>
            <a:br/>
            <a:r>
              <a:rPr b="0" lang="en-US" sz="4400" spc="-1" strike="noStrike">
                <a:latin typeface="Arial"/>
              </a:rPr>
              <a:t>ADDRESS LATCH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16-bit register is used to increment or decrement the contents of program counter or stack pointer as a part of execution of instructions related to them.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CONTENTS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114300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1. What is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2. Intel 8085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3. The Block Diagram of 8085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4. Functional units of 8085 Microprocessor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WHAT IS BUS?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a set of pins, wires or signals.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8085 processor was used in a few early personal computers, produced from 1977 to early-to-mid1980’s.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Now-a-days, in many engineering schools the 8085 processor is used in introductory microprocessor courses.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However with time, better quality microprocessors have been developed with greater bit processing Capability (32 and 64 bit) along with huge no of other modifications.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WHAT IS MICROPROCESSOR?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 microprocessor is a computer processor which incorporates the functions of a computer's central processing unit (CPU) on a single integrated circuit (IC), or at most a few integrated circuits.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The Intel 8085 is an 8- bit microprocessor produced by Intel and introduced in 1976.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ent Placeholder 2"/>
          <p:cNvSpPr/>
          <p:nvPr/>
        </p:nvSpPr>
        <p:spPr>
          <a:xfrm>
            <a:off x="1141560" y="685800"/>
            <a:ext cx="990468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It is a software-binary compatible with the more famous Intel 8080 with only two minor instructions added to support its added interrupt and serial input/output features.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REGISTER SECTION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1. Temporary Register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2. General purpose register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3. Special purpose register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TEMPORARY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In 8085 microprocessor,there are three temporary 8 bit register. One is used during calculation to keep data temporarily and then move it to destination ,the other two ‘W’ and ‘Z’ temporary register are used to hold data/address temporarily during execution of some instruction.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GENERAL PURPOSE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B-C,D-E,H-L are the general purpose register.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This register can also be used to work in pairs to hold 16-bit data.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The H-L pairs works as a memory pointer.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 memory pointer holds the address of a particular memory location.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SPECIAL PURPOSE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1. Accumulator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2. Instruction Register and Decoder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3. Program Counter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4. Stack Pointer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5. Flag Register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/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1. ACCUMULATOR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ontent Placeholder 2"/>
          <p:cNvSpPr/>
          <p:nvPr/>
        </p:nvSpPr>
        <p:spPr>
          <a:xfrm>
            <a:off x="1141560" y="2249640"/>
            <a:ext cx="9904680" cy="35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It is an 8 bit Register use to perform Arithmetic Logical Input and output Operation.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It is connected to the Internal Bus and ALU.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2021-08-16T05:59:22Z</dcterms:created>
  <dc:creator>Unknown User</dc:creator>
  <dc:description/>
  <dc:language>en-US</dc:language>
  <cp:lastModifiedBy/>
  <dcterms:modified xsi:type="dcterms:W3CDTF">2021-08-17T00:42:28Z</dcterms:modified>
  <cp:revision>32</cp:revision>
  <dc:subject/>
  <dc:title>Slider 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