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64" r:id="rId5"/>
    <p:sldId id="265" r:id="rId6"/>
    <p:sldId id="267" r:id="rId7"/>
    <p:sldId id="268" r:id="rId8"/>
    <p:sldId id="266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38B681-C9D6-4D88-A6D5-45FA0CD1B74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184BA-E94B-45F5-9B70-63B932A6B540}">
      <dgm:prSet phldrT="[Text]"/>
      <dgm:spPr/>
      <dgm:t>
        <a:bodyPr/>
        <a:lstStyle/>
        <a:p>
          <a:r>
            <a:rPr lang="en-GB" dirty="0"/>
            <a:t>Login</a:t>
          </a:r>
          <a:endParaRPr lang="en-US" dirty="0"/>
        </a:p>
      </dgm:t>
    </dgm:pt>
    <dgm:pt modelId="{F337C184-CDB9-4E98-9F0F-F0D03849566F}" type="parTrans" cxnId="{115C55B8-7FEF-4229-9607-D0967DDF34ED}">
      <dgm:prSet/>
      <dgm:spPr/>
      <dgm:t>
        <a:bodyPr/>
        <a:lstStyle/>
        <a:p>
          <a:endParaRPr lang="en-US"/>
        </a:p>
      </dgm:t>
    </dgm:pt>
    <dgm:pt modelId="{19DC5843-E7D3-4850-B4B0-98BDA25DF0E5}" type="sibTrans" cxnId="{115C55B8-7FEF-4229-9607-D0967DDF34ED}">
      <dgm:prSet/>
      <dgm:spPr/>
      <dgm:t>
        <a:bodyPr/>
        <a:lstStyle/>
        <a:p>
          <a:endParaRPr lang="en-US"/>
        </a:p>
      </dgm:t>
    </dgm:pt>
    <dgm:pt modelId="{E0AA2BA1-47E9-44D2-B5FA-C0ECB03DE14B}">
      <dgm:prSet phldrT="[Text]"/>
      <dgm:spPr/>
      <dgm:t>
        <a:bodyPr/>
        <a:lstStyle/>
        <a:p>
          <a:r>
            <a:rPr lang="en-GB" dirty="0" err="1"/>
            <a:t>MainPage</a:t>
          </a:r>
          <a:endParaRPr lang="en-US" dirty="0"/>
        </a:p>
      </dgm:t>
    </dgm:pt>
    <dgm:pt modelId="{AA1DF143-879A-4729-8429-D63115E809FD}" type="parTrans" cxnId="{DC092B0F-BFD8-4594-979A-A41CF66CAAB1}">
      <dgm:prSet/>
      <dgm:spPr/>
      <dgm:t>
        <a:bodyPr/>
        <a:lstStyle/>
        <a:p>
          <a:endParaRPr lang="en-US"/>
        </a:p>
      </dgm:t>
    </dgm:pt>
    <dgm:pt modelId="{BDAD0C65-002D-49E0-9048-635D1EA3BF60}" type="sibTrans" cxnId="{DC092B0F-BFD8-4594-979A-A41CF66CAAB1}">
      <dgm:prSet/>
      <dgm:spPr/>
      <dgm:t>
        <a:bodyPr/>
        <a:lstStyle/>
        <a:p>
          <a:endParaRPr lang="en-US"/>
        </a:p>
      </dgm:t>
    </dgm:pt>
    <dgm:pt modelId="{1C7B9914-AC0B-4CB8-9200-787DD5B69DEA}">
      <dgm:prSet phldrT="[Text]"/>
      <dgm:spPr/>
      <dgm:t>
        <a:bodyPr/>
        <a:lstStyle/>
        <a:p>
          <a:r>
            <a:rPr lang="en-GB" dirty="0"/>
            <a:t>Add/Edit Idea</a:t>
          </a:r>
          <a:endParaRPr lang="en-US" dirty="0"/>
        </a:p>
      </dgm:t>
    </dgm:pt>
    <dgm:pt modelId="{40B83E93-A1DF-4685-AE0B-D291D1910444}" type="parTrans" cxnId="{BBCCF011-224C-4B7B-AC02-0F9F011FCEDE}">
      <dgm:prSet/>
      <dgm:spPr/>
      <dgm:t>
        <a:bodyPr/>
        <a:lstStyle/>
        <a:p>
          <a:endParaRPr lang="en-US"/>
        </a:p>
      </dgm:t>
    </dgm:pt>
    <dgm:pt modelId="{B84FEB51-A8D5-416C-BF3E-8AB5DB0A92A6}" type="sibTrans" cxnId="{BBCCF011-224C-4B7B-AC02-0F9F011FCEDE}">
      <dgm:prSet/>
      <dgm:spPr/>
      <dgm:t>
        <a:bodyPr/>
        <a:lstStyle/>
        <a:p>
          <a:endParaRPr lang="en-US"/>
        </a:p>
      </dgm:t>
    </dgm:pt>
    <dgm:pt modelId="{C12E4F92-7503-471B-88AF-F5DED223DA74}">
      <dgm:prSet phldrT="[Text]"/>
      <dgm:spPr/>
      <dgm:t>
        <a:bodyPr/>
        <a:lstStyle/>
        <a:p>
          <a:r>
            <a:rPr lang="en-GB" dirty="0" err="1"/>
            <a:t>DeleteIdea</a:t>
          </a:r>
          <a:endParaRPr lang="en-US" dirty="0"/>
        </a:p>
      </dgm:t>
    </dgm:pt>
    <dgm:pt modelId="{AFAA497D-306C-4979-B4F8-66014B422436}" type="parTrans" cxnId="{3DFCDACC-86D4-46AC-8428-6BD1B51401E8}">
      <dgm:prSet/>
      <dgm:spPr/>
      <dgm:t>
        <a:bodyPr/>
        <a:lstStyle/>
        <a:p>
          <a:endParaRPr lang="en-US"/>
        </a:p>
      </dgm:t>
    </dgm:pt>
    <dgm:pt modelId="{C867683C-16BC-4FD8-8A95-704516F2C7B6}" type="sibTrans" cxnId="{3DFCDACC-86D4-46AC-8428-6BD1B51401E8}">
      <dgm:prSet/>
      <dgm:spPr/>
      <dgm:t>
        <a:bodyPr/>
        <a:lstStyle/>
        <a:p>
          <a:endParaRPr lang="en-US"/>
        </a:p>
      </dgm:t>
    </dgm:pt>
    <dgm:pt modelId="{341DEEC3-BCA3-422E-9726-5CA60D12830B}">
      <dgm:prSet phldrT="[Text]"/>
      <dgm:spPr/>
      <dgm:t>
        <a:bodyPr/>
        <a:lstStyle/>
        <a:p>
          <a:r>
            <a:rPr lang="en-GB" dirty="0"/>
            <a:t>Register</a:t>
          </a:r>
          <a:endParaRPr lang="en-US" dirty="0"/>
        </a:p>
      </dgm:t>
    </dgm:pt>
    <dgm:pt modelId="{A2A60D47-2654-4760-AF8B-579990928E42}" type="sibTrans" cxnId="{CDAEA5C9-2B35-4C6A-9CA3-330E20FB216E}">
      <dgm:prSet/>
      <dgm:spPr/>
      <dgm:t>
        <a:bodyPr/>
        <a:lstStyle/>
        <a:p>
          <a:endParaRPr lang="en-US"/>
        </a:p>
      </dgm:t>
    </dgm:pt>
    <dgm:pt modelId="{09EBA191-73F7-4C1C-A542-5C1B78D44A43}" type="parTrans" cxnId="{CDAEA5C9-2B35-4C6A-9CA3-330E20FB216E}">
      <dgm:prSet/>
      <dgm:spPr/>
      <dgm:t>
        <a:bodyPr/>
        <a:lstStyle/>
        <a:p>
          <a:endParaRPr lang="en-US"/>
        </a:p>
      </dgm:t>
    </dgm:pt>
    <dgm:pt modelId="{2A52F37F-D2C3-4F79-B8D3-91364D0F4B50}" type="pres">
      <dgm:prSet presAssocID="{7538B681-C9D6-4D88-A6D5-45FA0CD1B7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FD8C13-C820-41FB-8827-AB8E422ADEC3}" type="pres">
      <dgm:prSet presAssocID="{D58184BA-E94B-45F5-9B70-63B932A6B540}" presName="hierRoot1" presStyleCnt="0"/>
      <dgm:spPr/>
    </dgm:pt>
    <dgm:pt modelId="{C7D32A1E-917C-48FD-8B10-E15F698CB00A}" type="pres">
      <dgm:prSet presAssocID="{D58184BA-E94B-45F5-9B70-63B932A6B540}" presName="composite" presStyleCnt="0"/>
      <dgm:spPr/>
    </dgm:pt>
    <dgm:pt modelId="{26D27CBB-8747-433E-BC42-100623613263}" type="pres">
      <dgm:prSet presAssocID="{D58184BA-E94B-45F5-9B70-63B932A6B540}" presName="background" presStyleLbl="node0" presStyleIdx="0" presStyleCnt="1"/>
      <dgm:spPr/>
    </dgm:pt>
    <dgm:pt modelId="{B914446E-6378-4586-9219-A51A69611F83}" type="pres">
      <dgm:prSet presAssocID="{D58184BA-E94B-45F5-9B70-63B932A6B540}" presName="text" presStyleLbl="fgAcc0" presStyleIdx="0" presStyleCnt="1">
        <dgm:presLayoutVars>
          <dgm:chPref val="3"/>
        </dgm:presLayoutVars>
      </dgm:prSet>
      <dgm:spPr/>
    </dgm:pt>
    <dgm:pt modelId="{955E9E64-6693-406B-A5F2-1099725635DA}" type="pres">
      <dgm:prSet presAssocID="{D58184BA-E94B-45F5-9B70-63B932A6B540}" presName="hierChild2" presStyleCnt="0"/>
      <dgm:spPr/>
    </dgm:pt>
    <dgm:pt modelId="{971E0298-C990-4483-B525-7C8D4A16B1C6}" type="pres">
      <dgm:prSet presAssocID="{AA1DF143-879A-4729-8429-D63115E809FD}" presName="Name10" presStyleLbl="parChTrans1D2" presStyleIdx="0" presStyleCnt="2"/>
      <dgm:spPr/>
    </dgm:pt>
    <dgm:pt modelId="{4E347433-A9B8-4CBF-B81C-416E6E6AEFBE}" type="pres">
      <dgm:prSet presAssocID="{E0AA2BA1-47E9-44D2-B5FA-C0ECB03DE14B}" presName="hierRoot2" presStyleCnt="0"/>
      <dgm:spPr/>
    </dgm:pt>
    <dgm:pt modelId="{081EE26B-887F-4ED0-B6FD-A9D9E162F17B}" type="pres">
      <dgm:prSet presAssocID="{E0AA2BA1-47E9-44D2-B5FA-C0ECB03DE14B}" presName="composite2" presStyleCnt="0"/>
      <dgm:spPr/>
    </dgm:pt>
    <dgm:pt modelId="{E9091140-56A2-4D2E-94E8-6C449065F682}" type="pres">
      <dgm:prSet presAssocID="{E0AA2BA1-47E9-44D2-B5FA-C0ECB03DE14B}" presName="background2" presStyleLbl="node2" presStyleIdx="0" presStyleCnt="2"/>
      <dgm:spPr/>
    </dgm:pt>
    <dgm:pt modelId="{23F33A56-C846-4759-8D96-82E3A86C16F9}" type="pres">
      <dgm:prSet presAssocID="{E0AA2BA1-47E9-44D2-B5FA-C0ECB03DE14B}" presName="text2" presStyleLbl="fgAcc2" presStyleIdx="0" presStyleCnt="2">
        <dgm:presLayoutVars>
          <dgm:chPref val="3"/>
        </dgm:presLayoutVars>
      </dgm:prSet>
      <dgm:spPr/>
    </dgm:pt>
    <dgm:pt modelId="{1953B0AB-22BD-48AE-9878-B6B054F8610A}" type="pres">
      <dgm:prSet presAssocID="{E0AA2BA1-47E9-44D2-B5FA-C0ECB03DE14B}" presName="hierChild3" presStyleCnt="0"/>
      <dgm:spPr/>
    </dgm:pt>
    <dgm:pt modelId="{AF0F6E97-3A2E-4271-B5BA-0BB54E22FD4C}" type="pres">
      <dgm:prSet presAssocID="{40B83E93-A1DF-4685-AE0B-D291D1910444}" presName="Name17" presStyleLbl="parChTrans1D3" presStyleIdx="0" presStyleCnt="2"/>
      <dgm:spPr/>
    </dgm:pt>
    <dgm:pt modelId="{B44BE354-0713-4EF9-849F-4794A2E6CADB}" type="pres">
      <dgm:prSet presAssocID="{1C7B9914-AC0B-4CB8-9200-787DD5B69DEA}" presName="hierRoot3" presStyleCnt="0"/>
      <dgm:spPr/>
    </dgm:pt>
    <dgm:pt modelId="{B6B0BDD6-FBFC-43EE-8C60-8782EE6892AC}" type="pres">
      <dgm:prSet presAssocID="{1C7B9914-AC0B-4CB8-9200-787DD5B69DEA}" presName="composite3" presStyleCnt="0"/>
      <dgm:spPr/>
    </dgm:pt>
    <dgm:pt modelId="{E47341DD-83DD-4136-BE33-144464F9DA73}" type="pres">
      <dgm:prSet presAssocID="{1C7B9914-AC0B-4CB8-9200-787DD5B69DEA}" presName="background3" presStyleLbl="node3" presStyleIdx="0" presStyleCnt="2"/>
      <dgm:spPr/>
    </dgm:pt>
    <dgm:pt modelId="{92731B17-C96F-4B31-9B3E-F7A946F5A59A}" type="pres">
      <dgm:prSet presAssocID="{1C7B9914-AC0B-4CB8-9200-787DD5B69DEA}" presName="text3" presStyleLbl="fgAcc3" presStyleIdx="0" presStyleCnt="2">
        <dgm:presLayoutVars>
          <dgm:chPref val="3"/>
        </dgm:presLayoutVars>
      </dgm:prSet>
      <dgm:spPr/>
    </dgm:pt>
    <dgm:pt modelId="{1E45D999-67CD-4F52-B76F-D2D7B98B3FD9}" type="pres">
      <dgm:prSet presAssocID="{1C7B9914-AC0B-4CB8-9200-787DD5B69DEA}" presName="hierChild4" presStyleCnt="0"/>
      <dgm:spPr/>
    </dgm:pt>
    <dgm:pt modelId="{725087BC-E96A-4BF0-9095-3663B92F3CFC}" type="pres">
      <dgm:prSet presAssocID="{AFAA497D-306C-4979-B4F8-66014B422436}" presName="Name17" presStyleLbl="parChTrans1D3" presStyleIdx="1" presStyleCnt="2"/>
      <dgm:spPr/>
    </dgm:pt>
    <dgm:pt modelId="{DCB10861-74E5-44A3-ACD7-6CC378BB26A2}" type="pres">
      <dgm:prSet presAssocID="{C12E4F92-7503-471B-88AF-F5DED223DA74}" presName="hierRoot3" presStyleCnt="0"/>
      <dgm:spPr/>
    </dgm:pt>
    <dgm:pt modelId="{5DCD8FF9-0D91-4863-8E64-C66ABB19E592}" type="pres">
      <dgm:prSet presAssocID="{C12E4F92-7503-471B-88AF-F5DED223DA74}" presName="composite3" presStyleCnt="0"/>
      <dgm:spPr/>
    </dgm:pt>
    <dgm:pt modelId="{21F470A1-3AC7-4992-B332-B13FD202BA6B}" type="pres">
      <dgm:prSet presAssocID="{C12E4F92-7503-471B-88AF-F5DED223DA74}" presName="background3" presStyleLbl="node3" presStyleIdx="1" presStyleCnt="2"/>
      <dgm:spPr/>
    </dgm:pt>
    <dgm:pt modelId="{E84E5A0D-96BD-4876-98B1-C9CB14A19FC0}" type="pres">
      <dgm:prSet presAssocID="{C12E4F92-7503-471B-88AF-F5DED223DA74}" presName="text3" presStyleLbl="fgAcc3" presStyleIdx="1" presStyleCnt="2">
        <dgm:presLayoutVars>
          <dgm:chPref val="3"/>
        </dgm:presLayoutVars>
      </dgm:prSet>
      <dgm:spPr/>
    </dgm:pt>
    <dgm:pt modelId="{A0CFE1A0-58CB-4E4C-B157-553FBCCA2619}" type="pres">
      <dgm:prSet presAssocID="{C12E4F92-7503-471B-88AF-F5DED223DA74}" presName="hierChild4" presStyleCnt="0"/>
      <dgm:spPr/>
    </dgm:pt>
    <dgm:pt modelId="{D0E4F844-617B-4C8A-AC1C-85F17FBFBB4F}" type="pres">
      <dgm:prSet presAssocID="{09EBA191-73F7-4C1C-A542-5C1B78D44A43}" presName="Name10" presStyleLbl="parChTrans1D2" presStyleIdx="1" presStyleCnt="2"/>
      <dgm:spPr/>
    </dgm:pt>
    <dgm:pt modelId="{F88102BE-B94D-4F5C-ABE3-7D9374760A31}" type="pres">
      <dgm:prSet presAssocID="{341DEEC3-BCA3-422E-9726-5CA60D12830B}" presName="hierRoot2" presStyleCnt="0"/>
      <dgm:spPr/>
    </dgm:pt>
    <dgm:pt modelId="{DE7511E4-4611-4ECC-8DC9-2A1CA00097B9}" type="pres">
      <dgm:prSet presAssocID="{341DEEC3-BCA3-422E-9726-5CA60D12830B}" presName="composite2" presStyleCnt="0"/>
      <dgm:spPr/>
    </dgm:pt>
    <dgm:pt modelId="{592985DF-12DD-456E-9904-355C85A89403}" type="pres">
      <dgm:prSet presAssocID="{341DEEC3-BCA3-422E-9726-5CA60D12830B}" presName="background2" presStyleLbl="node2" presStyleIdx="1" presStyleCnt="2"/>
      <dgm:spPr/>
    </dgm:pt>
    <dgm:pt modelId="{9E8112D2-1FB8-401B-822E-F7C92DAB1D70}" type="pres">
      <dgm:prSet presAssocID="{341DEEC3-BCA3-422E-9726-5CA60D12830B}" presName="text2" presStyleLbl="fgAcc2" presStyleIdx="1" presStyleCnt="2">
        <dgm:presLayoutVars>
          <dgm:chPref val="3"/>
        </dgm:presLayoutVars>
      </dgm:prSet>
      <dgm:spPr/>
    </dgm:pt>
    <dgm:pt modelId="{A227B782-3064-4D62-A2DA-EBC6FF026076}" type="pres">
      <dgm:prSet presAssocID="{341DEEC3-BCA3-422E-9726-5CA60D12830B}" presName="hierChild3" presStyleCnt="0"/>
      <dgm:spPr/>
    </dgm:pt>
  </dgm:ptLst>
  <dgm:cxnLst>
    <dgm:cxn modelId="{DC092B0F-BFD8-4594-979A-A41CF66CAAB1}" srcId="{D58184BA-E94B-45F5-9B70-63B932A6B540}" destId="{E0AA2BA1-47E9-44D2-B5FA-C0ECB03DE14B}" srcOrd="0" destOrd="0" parTransId="{AA1DF143-879A-4729-8429-D63115E809FD}" sibTransId="{BDAD0C65-002D-49E0-9048-635D1EA3BF60}"/>
    <dgm:cxn modelId="{BBCCF011-224C-4B7B-AC02-0F9F011FCEDE}" srcId="{E0AA2BA1-47E9-44D2-B5FA-C0ECB03DE14B}" destId="{1C7B9914-AC0B-4CB8-9200-787DD5B69DEA}" srcOrd="0" destOrd="0" parTransId="{40B83E93-A1DF-4685-AE0B-D291D1910444}" sibTransId="{B84FEB51-A8D5-416C-BF3E-8AB5DB0A92A6}"/>
    <dgm:cxn modelId="{D7437D1B-5F0B-4A69-9880-0B7C31609962}" type="presOf" srcId="{AFAA497D-306C-4979-B4F8-66014B422436}" destId="{725087BC-E96A-4BF0-9095-3663B92F3CFC}" srcOrd="0" destOrd="0" presId="urn:microsoft.com/office/officeart/2005/8/layout/hierarchy1"/>
    <dgm:cxn modelId="{0496C126-C393-4B2F-BECB-54E8A556D0DA}" type="presOf" srcId="{7538B681-C9D6-4D88-A6D5-45FA0CD1B744}" destId="{2A52F37F-D2C3-4F79-B8D3-91364D0F4B50}" srcOrd="0" destOrd="0" presId="urn:microsoft.com/office/officeart/2005/8/layout/hierarchy1"/>
    <dgm:cxn modelId="{8F2DC732-F5BF-4134-BB4A-B8622542360F}" type="presOf" srcId="{D58184BA-E94B-45F5-9B70-63B932A6B540}" destId="{B914446E-6378-4586-9219-A51A69611F83}" srcOrd="0" destOrd="0" presId="urn:microsoft.com/office/officeart/2005/8/layout/hierarchy1"/>
    <dgm:cxn modelId="{88C9B479-4C97-4F46-A2EA-208496E51246}" type="presOf" srcId="{1C7B9914-AC0B-4CB8-9200-787DD5B69DEA}" destId="{92731B17-C96F-4B31-9B3E-F7A946F5A59A}" srcOrd="0" destOrd="0" presId="urn:microsoft.com/office/officeart/2005/8/layout/hierarchy1"/>
    <dgm:cxn modelId="{DF7C1884-C6F7-449A-B8D9-BE95BA7E9E47}" type="presOf" srcId="{E0AA2BA1-47E9-44D2-B5FA-C0ECB03DE14B}" destId="{23F33A56-C846-4759-8D96-82E3A86C16F9}" srcOrd="0" destOrd="0" presId="urn:microsoft.com/office/officeart/2005/8/layout/hierarchy1"/>
    <dgm:cxn modelId="{7B9720B5-32AF-409C-9F3E-CA4C723C5A05}" type="presOf" srcId="{AA1DF143-879A-4729-8429-D63115E809FD}" destId="{971E0298-C990-4483-B525-7C8D4A16B1C6}" srcOrd="0" destOrd="0" presId="urn:microsoft.com/office/officeart/2005/8/layout/hierarchy1"/>
    <dgm:cxn modelId="{115C55B8-7FEF-4229-9607-D0967DDF34ED}" srcId="{7538B681-C9D6-4D88-A6D5-45FA0CD1B744}" destId="{D58184BA-E94B-45F5-9B70-63B932A6B540}" srcOrd="0" destOrd="0" parTransId="{F337C184-CDB9-4E98-9F0F-F0D03849566F}" sibTransId="{19DC5843-E7D3-4850-B4B0-98BDA25DF0E5}"/>
    <dgm:cxn modelId="{428E58BC-2E34-432B-9CEE-2765A20C7749}" type="presOf" srcId="{341DEEC3-BCA3-422E-9726-5CA60D12830B}" destId="{9E8112D2-1FB8-401B-822E-F7C92DAB1D70}" srcOrd="0" destOrd="0" presId="urn:microsoft.com/office/officeart/2005/8/layout/hierarchy1"/>
    <dgm:cxn modelId="{CDAEA5C9-2B35-4C6A-9CA3-330E20FB216E}" srcId="{D58184BA-E94B-45F5-9B70-63B932A6B540}" destId="{341DEEC3-BCA3-422E-9726-5CA60D12830B}" srcOrd="1" destOrd="0" parTransId="{09EBA191-73F7-4C1C-A542-5C1B78D44A43}" sibTransId="{A2A60D47-2654-4760-AF8B-579990928E42}"/>
    <dgm:cxn modelId="{3DFCDACC-86D4-46AC-8428-6BD1B51401E8}" srcId="{E0AA2BA1-47E9-44D2-B5FA-C0ECB03DE14B}" destId="{C12E4F92-7503-471B-88AF-F5DED223DA74}" srcOrd="1" destOrd="0" parTransId="{AFAA497D-306C-4979-B4F8-66014B422436}" sibTransId="{C867683C-16BC-4FD8-8A95-704516F2C7B6}"/>
    <dgm:cxn modelId="{7729B0D6-4DDF-43E3-A43B-DA5B9EA53242}" type="presOf" srcId="{09EBA191-73F7-4C1C-A542-5C1B78D44A43}" destId="{D0E4F844-617B-4C8A-AC1C-85F17FBFBB4F}" srcOrd="0" destOrd="0" presId="urn:microsoft.com/office/officeart/2005/8/layout/hierarchy1"/>
    <dgm:cxn modelId="{923162EB-D895-4798-BB63-E549AE515C12}" type="presOf" srcId="{40B83E93-A1DF-4685-AE0B-D291D1910444}" destId="{AF0F6E97-3A2E-4271-B5BA-0BB54E22FD4C}" srcOrd="0" destOrd="0" presId="urn:microsoft.com/office/officeart/2005/8/layout/hierarchy1"/>
    <dgm:cxn modelId="{413702F3-D3A1-449E-B455-6AC7A5019D1B}" type="presOf" srcId="{C12E4F92-7503-471B-88AF-F5DED223DA74}" destId="{E84E5A0D-96BD-4876-98B1-C9CB14A19FC0}" srcOrd="0" destOrd="0" presId="urn:microsoft.com/office/officeart/2005/8/layout/hierarchy1"/>
    <dgm:cxn modelId="{549490A4-6E4D-49E7-880A-35E0FDA33EDF}" type="presParOf" srcId="{2A52F37F-D2C3-4F79-B8D3-91364D0F4B50}" destId="{ECFD8C13-C820-41FB-8827-AB8E422ADEC3}" srcOrd="0" destOrd="0" presId="urn:microsoft.com/office/officeart/2005/8/layout/hierarchy1"/>
    <dgm:cxn modelId="{5AAD4E18-F19D-4559-9577-47DEF0FA71BB}" type="presParOf" srcId="{ECFD8C13-C820-41FB-8827-AB8E422ADEC3}" destId="{C7D32A1E-917C-48FD-8B10-E15F698CB00A}" srcOrd="0" destOrd="0" presId="urn:microsoft.com/office/officeart/2005/8/layout/hierarchy1"/>
    <dgm:cxn modelId="{407DA8D5-96E1-4164-9024-85C13445C291}" type="presParOf" srcId="{C7D32A1E-917C-48FD-8B10-E15F698CB00A}" destId="{26D27CBB-8747-433E-BC42-100623613263}" srcOrd="0" destOrd="0" presId="urn:microsoft.com/office/officeart/2005/8/layout/hierarchy1"/>
    <dgm:cxn modelId="{CEE47408-67CA-4381-BDD1-546A8D5489A7}" type="presParOf" srcId="{C7D32A1E-917C-48FD-8B10-E15F698CB00A}" destId="{B914446E-6378-4586-9219-A51A69611F83}" srcOrd="1" destOrd="0" presId="urn:microsoft.com/office/officeart/2005/8/layout/hierarchy1"/>
    <dgm:cxn modelId="{A531889F-F726-4A94-AEF0-4EE9A6297A9A}" type="presParOf" srcId="{ECFD8C13-C820-41FB-8827-AB8E422ADEC3}" destId="{955E9E64-6693-406B-A5F2-1099725635DA}" srcOrd="1" destOrd="0" presId="urn:microsoft.com/office/officeart/2005/8/layout/hierarchy1"/>
    <dgm:cxn modelId="{9362C326-D82C-412C-914D-836C9F5B3D7D}" type="presParOf" srcId="{955E9E64-6693-406B-A5F2-1099725635DA}" destId="{971E0298-C990-4483-B525-7C8D4A16B1C6}" srcOrd="0" destOrd="0" presId="urn:microsoft.com/office/officeart/2005/8/layout/hierarchy1"/>
    <dgm:cxn modelId="{05230C1E-9B76-4F5F-B5B7-270B3660B7A6}" type="presParOf" srcId="{955E9E64-6693-406B-A5F2-1099725635DA}" destId="{4E347433-A9B8-4CBF-B81C-416E6E6AEFBE}" srcOrd="1" destOrd="0" presId="urn:microsoft.com/office/officeart/2005/8/layout/hierarchy1"/>
    <dgm:cxn modelId="{52F2373F-381E-43A9-8BF7-87D942990FB7}" type="presParOf" srcId="{4E347433-A9B8-4CBF-B81C-416E6E6AEFBE}" destId="{081EE26B-887F-4ED0-B6FD-A9D9E162F17B}" srcOrd="0" destOrd="0" presId="urn:microsoft.com/office/officeart/2005/8/layout/hierarchy1"/>
    <dgm:cxn modelId="{DD651E4C-9D39-4D91-B606-883281B3186A}" type="presParOf" srcId="{081EE26B-887F-4ED0-B6FD-A9D9E162F17B}" destId="{E9091140-56A2-4D2E-94E8-6C449065F682}" srcOrd="0" destOrd="0" presId="urn:microsoft.com/office/officeart/2005/8/layout/hierarchy1"/>
    <dgm:cxn modelId="{C97D43AF-84EE-42A2-B8B5-330B31C846B9}" type="presParOf" srcId="{081EE26B-887F-4ED0-B6FD-A9D9E162F17B}" destId="{23F33A56-C846-4759-8D96-82E3A86C16F9}" srcOrd="1" destOrd="0" presId="urn:microsoft.com/office/officeart/2005/8/layout/hierarchy1"/>
    <dgm:cxn modelId="{6C51281C-FE73-46AC-B4AB-94C51C5EF16E}" type="presParOf" srcId="{4E347433-A9B8-4CBF-B81C-416E6E6AEFBE}" destId="{1953B0AB-22BD-48AE-9878-B6B054F8610A}" srcOrd="1" destOrd="0" presId="urn:microsoft.com/office/officeart/2005/8/layout/hierarchy1"/>
    <dgm:cxn modelId="{484928F6-F995-484D-9CF0-90114F80A770}" type="presParOf" srcId="{1953B0AB-22BD-48AE-9878-B6B054F8610A}" destId="{AF0F6E97-3A2E-4271-B5BA-0BB54E22FD4C}" srcOrd="0" destOrd="0" presId="urn:microsoft.com/office/officeart/2005/8/layout/hierarchy1"/>
    <dgm:cxn modelId="{BEB74386-57FE-4A52-9BD2-822950010442}" type="presParOf" srcId="{1953B0AB-22BD-48AE-9878-B6B054F8610A}" destId="{B44BE354-0713-4EF9-849F-4794A2E6CADB}" srcOrd="1" destOrd="0" presId="urn:microsoft.com/office/officeart/2005/8/layout/hierarchy1"/>
    <dgm:cxn modelId="{AC9B0DF6-28A1-465B-AD94-B17A06702299}" type="presParOf" srcId="{B44BE354-0713-4EF9-849F-4794A2E6CADB}" destId="{B6B0BDD6-FBFC-43EE-8C60-8782EE6892AC}" srcOrd="0" destOrd="0" presId="urn:microsoft.com/office/officeart/2005/8/layout/hierarchy1"/>
    <dgm:cxn modelId="{EF7FCA38-03E3-4425-BB41-7F341A2FD49D}" type="presParOf" srcId="{B6B0BDD6-FBFC-43EE-8C60-8782EE6892AC}" destId="{E47341DD-83DD-4136-BE33-144464F9DA73}" srcOrd="0" destOrd="0" presId="urn:microsoft.com/office/officeart/2005/8/layout/hierarchy1"/>
    <dgm:cxn modelId="{A4560EE9-4934-43ED-B191-983FAD1BE1C6}" type="presParOf" srcId="{B6B0BDD6-FBFC-43EE-8C60-8782EE6892AC}" destId="{92731B17-C96F-4B31-9B3E-F7A946F5A59A}" srcOrd="1" destOrd="0" presId="urn:microsoft.com/office/officeart/2005/8/layout/hierarchy1"/>
    <dgm:cxn modelId="{5A1DD4C8-CAF0-4448-A7AF-98ACE4BF4DA3}" type="presParOf" srcId="{B44BE354-0713-4EF9-849F-4794A2E6CADB}" destId="{1E45D999-67CD-4F52-B76F-D2D7B98B3FD9}" srcOrd="1" destOrd="0" presId="urn:microsoft.com/office/officeart/2005/8/layout/hierarchy1"/>
    <dgm:cxn modelId="{A6946017-D1DE-4C0D-B602-ECA45ACAFB49}" type="presParOf" srcId="{1953B0AB-22BD-48AE-9878-B6B054F8610A}" destId="{725087BC-E96A-4BF0-9095-3663B92F3CFC}" srcOrd="2" destOrd="0" presId="urn:microsoft.com/office/officeart/2005/8/layout/hierarchy1"/>
    <dgm:cxn modelId="{9D003D2C-9CD6-4258-9B4A-C7397D48F6AD}" type="presParOf" srcId="{1953B0AB-22BD-48AE-9878-B6B054F8610A}" destId="{DCB10861-74E5-44A3-ACD7-6CC378BB26A2}" srcOrd="3" destOrd="0" presId="urn:microsoft.com/office/officeart/2005/8/layout/hierarchy1"/>
    <dgm:cxn modelId="{A5405E25-1DD7-4F6D-9255-65DE08DA459B}" type="presParOf" srcId="{DCB10861-74E5-44A3-ACD7-6CC378BB26A2}" destId="{5DCD8FF9-0D91-4863-8E64-C66ABB19E592}" srcOrd="0" destOrd="0" presId="urn:microsoft.com/office/officeart/2005/8/layout/hierarchy1"/>
    <dgm:cxn modelId="{F5FB83E8-081F-4F49-AD5A-65976265F4FF}" type="presParOf" srcId="{5DCD8FF9-0D91-4863-8E64-C66ABB19E592}" destId="{21F470A1-3AC7-4992-B332-B13FD202BA6B}" srcOrd="0" destOrd="0" presId="urn:microsoft.com/office/officeart/2005/8/layout/hierarchy1"/>
    <dgm:cxn modelId="{51A09C9E-6595-42E1-A52F-4CB3708F7293}" type="presParOf" srcId="{5DCD8FF9-0D91-4863-8E64-C66ABB19E592}" destId="{E84E5A0D-96BD-4876-98B1-C9CB14A19FC0}" srcOrd="1" destOrd="0" presId="urn:microsoft.com/office/officeart/2005/8/layout/hierarchy1"/>
    <dgm:cxn modelId="{08BCD36E-C257-409C-B483-1765A241D1F2}" type="presParOf" srcId="{DCB10861-74E5-44A3-ACD7-6CC378BB26A2}" destId="{A0CFE1A0-58CB-4E4C-B157-553FBCCA2619}" srcOrd="1" destOrd="0" presId="urn:microsoft.com/office/officeart/2005/8/layout/hierarchy1"/>
    <dgm:cxn modelId="{F75D9DD7-34FF-4018-80C4-5AFF1E8940A6}" type="presParOf" srcId="{955E9E64-6693-406B-A5F2-1099725635DA}" destId="{D0E4F844-617B-4C8A-AC1C-85F17FBFBB4F}" srcOrd="2" destOrd="0" presId="urn:microsoft.com/office/officeart/2005/8/layout/hierarchy1"/>
    <dgm:cxn modelId="{AF775062-4C46-4DFD-90DA-A0478B56B032}" type="presParOf" srcId="{955E9E64-6693-406B-A5F2-1099725635DA}" destId="{F88102BE-B94D-4F5C-ABE3-7D9374760A31}" srcOrd="3" destOrd="0" presId="urn:microsoft.com/office/officeart/2005/8/layout/hierarchy1"/>
    <dgm:cxn modelId="{937136C7-BF5E-4F59-9DF2-5F218566DB35}" type="presParOf" srcId="{F88102BE-B94D-4F5C-ABE3-7D9374760A31}" destId="{DE7511E4-4611-4ECC-8DC9-2A1CA00097B9}" srcOrd="0" destOrd="0" presId="urn:microsoft.com/office/officeart/2005/8/layout/hierarchy1"/>
    <dgm:cxn modelId="{A114FAAA-BCD3-438B-9C18-794D907FB82C}" type="presParOf" srcId="{DE7511E4-4611-4ECC-8DC9-2A1CA00097B9}" destId="{592985DF-12DD-456E-9904-355C85A89403}" srcOrd="0" destOrd="0" presId="urn:microsoft.com/office/officeart/2005/8/layout/hierarchy1"/>
    <dgm:cxn modelId="{B90197A4-CD86-4841-8D9C-8B83C8609CF1}" type="presParOf" srcId="{DE7511E4-4611-4ECC-8DC9-2A1CA00097B9}" destId="{9E8112D2-1FB8-401B-822E-F7C92DAB1D70}" srcOrd="1" destOrd="0" presId="urn:microsoft.com/office/officeart/2005/8/layout/hierarchy1"/>
    <dgm:cxn modelId="{90F658B9-FD2E-4750-BE9D-61677662BB4D}" type="presParOf" srcId="{F88102BE-B94D-4F5C-ABE3-7D9374760A31}" destId="{A227B782-3064-4D62-A2DA-EBC6FF0260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4F844-617B-4C8A-AC1C-85F17FBFBB4F}">
      <dsp:nvSpPr>
        <dsp:cNvPr id="0" name=""/>
        <dsp:cNvSpPr/>
      </dsp:nvSpPr>
      <dsp:spPr>
        <a:xfrm>
          <a:off x="3969119" y="1207467"/>
          <a:ext cx="1158317" cy="551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663"/>
              </a:lnTo>
              <a:lnTo>
                <a:pt x="1158317" y="375663"/>
              </a:lnTo>
              <a:lnTo>
                <a:pt x="1158317" y="551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087BC-E96A-4BF0-9095-3663B92F3CFC}">
      <dsp:nvSpPr>
        <dsp:cNvPr id="0" name=""/>
        <dsp:cNvSpPr/>
      </dsp:nvSpPr>
      <dsp:spPr>
        <a:xfrm>
          <a:off x="2810801" y="2962318"/>
          <a:ext cx="1158317" cy="551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663"/>
              </a:lnTo>
              <a:lnTo>
                <a:pt x="1158317" y="375663"/>
              </a:lnTo>
              <a:lnTo>
                <a:pt x="1158317" y="551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F6E97-3A2E-4271-B5BA-0BB54E22FD4C}">
      <dsp:nvSpPr>
        <dsp:cNvPr id="0" name=""/>
        <dsp:cNvSpPr/>
      </dsp:nvSpPr>
      <dsp:spPr>
        <a:xfrm>
          <a:off x="1652484" y="2962318"/>
          <a:ext cx="1158317" cy="551253"/>
        </a:xfrm>
        <a:custGeom>
          <a:avLst/>
          <a:gdLst/>
          <a:ahLst/>
          <a:cxnLst/>
          <a:rect l="0" t="0" r="0" b="0"/>
          <a:pathLst>
            <a:path>
              <a:moveTo>
                <a:pt x="1158317" y="0"/>
              </a:moveTo>
              <a:lnTo>
                <a:pt x="1158317" y="375663"/>
              </a:lnTo>
              <a:lnTo>
                <a:pt x="0" y="375663"/>
              </a:lnTo>
              <a:lnTo>
                <a:pt x="0" y="551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E0298-C990-4483-B525-7C8D4A16B1C6}">
      <dsp:nvSpPr>
        <dsp:cNvPr id="0" name=""/>
        <dsp:cNvSpPr/>
      </dsp:nvSpPr>
      <dsp:spPr>
        <a:xfrm>
          <a:off x="2810801" y="1207467"/>
          <a:ext cx="1158317" cy="551253"/>
        </a:xfrm>
        <a:custGeom>
          <a:avLst/>
          <a:gdLst/>
          <a:ahLst/>
          <a:cxnLst/>
          <a:rect l="0" t="0" r="0" b="0"/>
          <a:pathLst>
            <a:path>
              <a:moveTo>
                <a:pt x="1158317" y="0"/>
              </a:moveTo>
              <a:lnTo>
                <a:pt x="1158317" y="375663"/>
              </a:lnTo>
              <a:lnTo>
                <a:pt x="0" y="375663"/>
              </a:lnTo>
              <a:lnTo>
                <a:pt x="0" y="551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27CBB-8747-433E-BC42-100623613263}">
      <dsp:nvSpPr>
        <dsp:cNvPr id="0" name=""/>
        <dsp:cNvSpPr/>
      </dsp:nvSpPr>
      <dsp:spPr>
        <a:xfrm>
          <a:off x="3021404" y="3870"/>
          <a:ext cx="1895428" cy="1203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4446E-6378-4586-9219-A51A69611F83}">
      <dsp:nvSpPr>
        <dsp:cNvPr id="0" name=""/>
        <dsp:cNvSpPr/>
      </dsp:nvSpPr>
      <dsp:spPr>
        <a:xfrm>
          <a:off x="3232008" y="203943"/>
          <a:ext cx="1895428" cy="1203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Login</a:t>
          </a:r>
          <a:endParaRPr lang="en-US" sz="2800" kern="1200" dirty="0"/>
        </a:p>
      </dsp:txBody>
      <dsp:txXfrm>
        <a:off x="3267260" y="239195"/>
        <a:ext cx="1824924" cy="1133093"/>
      </dsp:txXfrm>
    </dsp:sp>
    <dsp:sp modelId="{E9091140-56A2-4D2E-94E8-6C449065F682}">
      <dsp:nvSpPr>
        <dsp:cNvPr id="0" name=""/>
        <dsp:cNvSpPr/>
      </dsp:nvSpPr>
      <dsp:spPr>
        <a:xfrm>
          <a:off x="1863087" y="1758721"/>
          <a:ext cx="1895428" cy="1203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33A56-C846-4759-8D96-82E3A86C16F9}">
      <dsp:nvSpPr>
        <dsp:cNvPr id="0" name=""/>
        <dsp:cNvSpPr/>
      </dsp:nvSpPr>
      <dsp:spPr>
        <a:xfrm>
          <a:off x="2073690" y="1958794"/>
          <a:ext cx="1895428" cy="1203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MainPage</a:t>
          </a:r>
          <a:endParaRPr lang="en-US" sz="2800" kern="1200" dirty="0"/>
        </a:p>
      </dsp:txBody>
      <dsp:txXfrm>
        <a:off x="2108942" y="1994046"/>
        <a:ext cx="1824924" cy="1133093"/>
      </dsp:txXfrm>
    </dsp:sp>
    <dsp:sp modelId="{E47341DD-83DD-4136-BE33-144464F9DA73}">
      <dsp:nvSpPr>
        <dsp:cNvPr id="0" name=""/>
        <dsp:cNvSpPr/>
      </dsp:nvSpPr>
      <dsp:spPr>
        <a:xfrm>
          <a:off x="704769" y="3513572"/>
          <a:ext cx="1895428" cy="1203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31B17-C96F-4B31-9B3E-F7A946F5A59A}">
      <dsp:nvSpPr>
        <dsp:cNvPr id="0" name=""/>
        <dsp:cNvSpPr/>
      </dsp:nvSpPr>
      <dsp:spPr>
        <a:xfrm>
          <a:off x="915372" y="3713645"/>
          <a:ext cx="1895428" cy="1203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Add/Edit Idea</a:t>
          </a:r>
          <a:endParaRPr lang="en-US" sz="2800" kern="1200" dirty="0"/>
        </a:p>
      </dsp:txBody>
      <dsp:txXfrm>
        <a:off x="950624" y="3748897"/>
        <a:ext cx="1824924" cy="1133093"/>
      </dsp:txXfrm>
    </dsp:sp>
    <dsp:sp modelId="{21F470A1-3AC7-4992-B332-B13FD202BA6B}">
      <dsp:nvSpPr>
        <dsp:cNvPr id="0" name=""/>
        <dsp:cNvSpPr/>
      </dsp:nvSpPr>
      <dsp:spPr>
        <a:xfrm>
          <a:off x="3021404" y="3513572"/>
          <a:ext cx="1895428" cy="1203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E5A0D-96BD-4876-98B1-C9CB14A19FC0}">
      <dsp:nvSpPr>
        <dsp:cNvPr id="0" name=""/>
        <dsp:cNvSpPr/>
      </dsp:nvSpPr>
      <dsp:spPr>
        <a:xfrm>
          <a:off x="3232008" y="3713645"/>
          <a:ext cx="1895428" cy="1203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DeleteIdea</a:t>
          </a:r>
          <a:endParaRPr lang="en-US" sz="2800" kern="1200" dirty="0"/>
        </a:p>
      </dsp:txBody>
      <dsp:txXfrm>
        <a:off x="3267260" y="3748897"/>
        <a:ext cx="1824924" cy="1133093"/>
      </dsp:txXfrm>
    </dsp:sp>
    <dsp:sp modelId="{592985DF-12DD-456E-9904-355C85A89403}">
      <dsp:nvSpPr>
        <dsp:cNvPr id="0" name=""/>
        <dsp:cNvSpPr/>
      </dsp:nvSpPr>
      <dsp:spPr>
        <a:xfrm>
          <a:off x="4179722" y="1758721"/>
          <a:ext cx="1895428" cy="1203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112D2-1FB8-401B-822E-F7C92DAB1D70}">
      <dsp:nvSpPr>
        <dsp:cNvPr id="0" name=""/>
        <dsp:cNvSpPr/>
      </dsp:nvSpPr>
      <dsp:spPr>
        <a:xfrm>
          <a:off x="4390325" y="1958794"/>
          <a:ext cx="1895428" cy="1203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Register</a:t>
          </a:r>
          <a:endParaRPr lang="en-US" sz="2800" kern="1200" dirty="0"/>
        </a:p>
      </dsp:txBody>
      <dsp:txXfrm>
        <a:off x="4425577" y="1994046"/>
        <a:ext cx="1824924" cy="1133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B957-5EAF-4855-B7F4-7AE9EE456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41189-CD7D-4341-8359-8FC5DFA10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1E48-6F37-4AD6-AE11-9F260221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FC13-D1A2-4477-8148-F13E030A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BB1F-F354-4B61-9F36-6AD74B10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7053-146B-4B01-8C94-58C20B39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E460A-29D9-4AFB-8B5D-6EE4DF9C8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77AC-894C-4CA3-BB4F-F0D337EF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1F96A-E51D-4A72-8C63-628BA923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1ECE-4ADE-44BD-9B74-67994F64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E5AA-5E12-4447-9F00-5AE34C8E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E85D4-95F6-434D-812D-EB5E5108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4F2F-618D-4E1C-920D-FA5EB932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C31DD-2F7D-4049-9E50-A7F174D6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0ECA-ABA9-4444-A640-D3DB8359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16EC-FA77-4E14-9AA5-45213CE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E001-3F7B-4276-8377-DC934971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E9DD-CC12-44F9-B313-F802D24B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9C1C-8298-40ED-ABC8-EA55A73A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73C2-57F0-4A40-BD8E-EAAC058F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5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2FAF-BE2B-4ACE-9ABA-A160D69E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656F3-DD76-4743-B6A5-E9736BF7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0FBE-074F-4794-BC16-7482A395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FE946-300C-4C89-80C7-85F43FDA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E15C-A587-4588-8494-48CF36C6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CB45-E6C4-4A0A-BA0A-918DEBB9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96E-C50E-481C-A376-BF233A392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D1083-8426-4070-A52D-2E99B23E4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0B4F8-7555-4ADC-900D-B3C0AB61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65C80-7A6C-4892-BD40-153571B2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E7EA-D5B3-47A1-AF7B-DA09D300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3FD-82B6-49B5-8376-495BBE34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990B3-D3FD-43EA-BC46-2C3FF66D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02F97-D16F-4755-9433-CF7F31BF2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28B3F-6110-4C07-AF4D-2FB7E9D62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3DA29-378D-47BC-91B9-7C66D5008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97507-2A5C-4C54-A175-1327EEEB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F2175-1E62-4073-B11C-C58CC25A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DDEB2-58D3-4A63-BD0A-93181BF7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A313-D08B-46AF-B02F-81CB2E93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435C3-B78C-4D83-A0D6-4F54FEF6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6A490-41F9-41A3-9BA3-A06C41A8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19CF8-D79A-4638-98F7-82A5FAB2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540A8-8195-4061-8A95-41873404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AF668-78D5-4553-8A1C-E494D867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2844C-F507-49DE-8C3E-51087089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E863-2CB5-4828-AF5C-E20C4A31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A9AC-3239-4D20-9258-0CC9607C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0DF72-C987-438B-87B1-210F118D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5D668-414C-4D29-B6C3-4DA50388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7B20D-FECE-4C7B-B23C-4829C9F0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5AAC8-CC15-4EA6-A365-B4391311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F860-FB80-40CC-8378-123A0AA5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8F54B-F6E5-4433-A26D-A255F6A4F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FCF67-D999-4C7E-BDB4-5D641C00A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1C968-E5E8-4117-AAEA-34204DE6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E4753-15DA-4842-A383-646A5536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FD983-CB87-48F6-971C-02382790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F171B-2CD9-4DFD-9434-7B7EA7F6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F7E76-61D3-4E92-828D-4359FF52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67A4-E7D8-436A-8D35-5B1E0A8B8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806C-3C7A-4417-87BD-96B9A57360B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EEC2-62D2-468A-8DFE-0FB0F4EAE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C849-C2B5-4852-B127-5DAA1774F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513A-99F3-40FC-B5B2-3DAA0575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A2626-98F2-4CCB-9384-28F13901C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985" y="1299093"/>
            <a:ext cx="5357191" cy="425981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GB" dirty="0"/>
              <a:t>Developed : Android platform</a:t>
            </a:r>
          </a:p>
          <a:p>
            <a:pPr algn="l">
              <a:lnSpc>
                <a:spcPct val="150000"/>
              </a:lnSpc>
            </a:pPr>
            <a:r>
              <a:rPr lang="en-GB" dirty="0"/>
              <a:t>Version : 3.2.1</a:t>
            </a:r>
          </a:p>
          <a:p>
            <a:pPr algn="l">
              <a:lnSpc>
                <a:spcPct val="150000"/>
              </a:lnSpc>
            </a:pPr>
            <a:r>
              <a:rPr lang="en-GB" dirty="0"/>
              <a:t>Running Device : Nexus 7 API 23</a:t>
            </a:r>
          </a:p>
          <a:p>
            <a:pPr algn="l">
              <a:lnSpc>
                <a:spcPct val="150000"/>
              </a:lnSpc>
            </a:pPr>
            <a:r>
              <a:rPr lang="en-GB" dirty="0"/>
              <a:t>Application Introduction : The application that used to record ideas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533B7-B1D2-47A8-88D0-4CDF1958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61" y="853280"/>
            <a:ext cx="2734904" cy="48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4CB-C078-45BA-AA2C-02B9F0C9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22" y="82246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52EA7-BA39-45C3-AAE3-3029930A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1" y="542097"/>
            <a:ext cx="4114800" cy="2867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5C0E3F-9EE6-4D6B-9F1C-F61799B27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1" y="3825324"/>
            <a:ext cx="4171950" cy="222885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1CC020B-4D37-4D8B-9B42-EB35DED33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817897"/>
              </p:ext>
            </p:extLst>
          </p:nvPr>
        </p:nvGraphicFramePr>
        <p:xfrm>
          <a:off x="4681327" y="803826"/>
          <a:ext cx="6990524" cy="492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168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A2626-98F2-4CCB-9384-28F13901C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985" y="852933"/>
            <a:ext cx="6710870" cy="480536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GB" dirty="0"/>
              <a:t>			Log in First</a:t>
            </a:r>
          </a:p>
          <a:p>
            <a:pPr algn="l">
              <a:lnSpc>
                <a:spcPct val="150000"/>
              </a:lnSpc>
            </a:pPr>
            <a:endParaRPr lang="en-GB" dirty="0"/>
          </a:p>
          <a:p>
            <a:pPr algn="l">
              <a:lnSpc>
                <a:spcPct val="100000"/>
              </a:lnSpc>
            </a:pPr>
            <a:r>
              <a:rPr lang="en-GB" dirty="0"/>
              <a:t>			 Register button</a:t>
            </a:r>
          </a:p>
          <a:p>
            <a:pPr algn="l">
              <a:lnSpc>
                <a:spcPct val="100000"/>
              </a:lnSpc>
            </a:pPr>
            <a:r>
              <a:rPr lang="en-GB" dirty="0"/>
              <a:t>			 Remember checkbox</a:t>
            </a:r>
          </a:p>
          <a:p>
            <a:pPr algn="l">
              <a:lnSpc>
                <a:spcPct val="100000"/>
              </a:lnSpc>
            </a:pPr>
            <a:endParaRPr lang="en-GB" dirty="0"/>
          </a:p>
          <a:p>
            <a:pPr algn="l">
              <a:lnSpc>
                <a:spcPct val="100000"/>
              </a:lnSpc>
            </a:pPr>
            <a:r>
              <a:rPr lang="en-GB" dirty="0"/>
              <a:t>Some notice: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98697-64B4-4E28-8DEA-C709518D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71" y="852933"/>
            <a:ext cx="2758635" cy="4805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A0407-1291-427E-AB2F-417AE0F73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85" y="4202593"/>
            <a:ext cx="4114815" cy="68580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7DBD85-8B0A-4E07-87A2-0A639F223A80}"/>
              </a:ext>
            </a:extLst>
          </p:cNvPr>
          <p:cNvSpPr/>
          <p:nvPr/>
        </p:nvSpPr>
        <p:spPr>
          <a:xfrm>
            <a:off x="2812774" y="2166730"/>
            <a:ext cx="1003852" cy="4671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0D5339-D754-47B3-9EAA-AA2794803BE5}"/>
              </a:ext>
            </a:extLst>
          </p:cNvPr>
          <p:cNvCxnSpPr>
            <a:cxnSpLocks/>
            <a:stCxn id="9" idx="0"/>
            <a:endCxn id="22" idx="1"/>
          </p:cNvCxnSpPr>
          <p:nvPr/>
        </p:nvCxnSpPr>
        <p:spPr>
          <a:xfrm flipV="1">
            <a:off x="3314700" y="1379850"/>
            <a:ext cx="2155919" cy="786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451835-0147-47B9-AAF1-2DEB1E6182A0}"/>
              </a:ext>
            </a:extLst>
          </p:cNvPr>
          <p:cNvSpPr/>
          <p:nvPr/>
        </p:nvSpPr>
        <p:spPr>
          <a:xfrm>
            <a:off x="2912607" y="2838943"/>
            <a:ext cx="804186" cy="31416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7BD1E0-1972-4CDD-BBF1-EB619E83AD08}"/>
              </a:ext>
            </a:extLst>
          </p:cNvPr>
          <p:cNvCxnSpPr>
            <a:cxnSpLocks/>
          </p:cNvCxnSpPr>
          <p:nvPr/>
        </p:nvCxnSpPr>
        <p:spPr>
          <a:xfrm flipV="1">
            <a:off x="3688835" y="2280745"/>
            <a:ext cx="1770928" cy="61182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6932784-9648-4173-B62D-DF1467EA0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619" y="716303"/>
            <a:ext cx="2506733" cy="13270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B3A891-20F0-4293-90F2-4162D7CC2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415" y="2121948"/>
            <a:ext cx="2506733" cy="8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A2626-98F2-4CCB-9384-28F13901C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985" y="1299093"/>
            <a:ext cx="5877354" cy="425981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GB" dirty="0"/>
              <a:t>Username</a:t>
            </a:r>
          </a:p>
          <a:p>
            <a:pPr algn="l">
              <a:lnSpc>
                <a:spcPct val="150000"/>
              </a:lnSpc>
            </a:pPr>
            <a:r>
              <a:rPr lang="en-GB" dirty="0"/>
              <a:t>Password</a:t>
            </a:r>
          </a:p>
          <a:p>
            <a:pPr algn="l">
              <a:lnSpc>
                <a:spcPct val="150000"/>
              </a:lnSpc>
            </a:pPr>
            <a:endParaRPr lang="en-GB" dirty="0"/>
          </a:p>
          <a:p>
            <a:pPr algn="l">
              <a:lnSpc>
                <a:spcPct val="150000"/>
              </a:lnSpc>
            </a:pPr>
            <a:r>
              <a:rPr lang="en-GB" dirty="0"/>
              <a:t>Then creating the new account by clicking the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EA76B-C490-4EE0-AF1B-82E97037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71" y="853280"/>
            <a:ext cx="2734904" cy="482489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16866A-BA9C-4BBF-99A8-534E5471EC65}"/>
              </a:ext>
            </a:extLst>
          </p:cNvPr>
          <p:cNvCxnSpPr>
            <a:cxnSpLocks/>
          </p:cNvCxnSpPr>
          <p:nvPr/>
        </p:nvCxnSpPr>
        <p:spPr>
          <a:xfrm flipV="1">
            <a:off x="3478696" y="1649896"/>
            <a:ext cx="1779104" cy="248478"/>
          </a:xfrm>
          <a:prstGeom prst="straightConnector1">
            <a:avLst/>
          </a:prstGeom>
          <a:ln w="2857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1814C-96EA-4F34-9103-9F9991E1952F}"/>
              </a:ext>
            </a:extLst>
          </p:cNvPr>
          <p:cNvCxnSpPr>
            <a:cxnSpLocks/>
          </p:cNvCxnSpPr>
          <p:nvPr/>
        </p:nvCxnSpPr>
        <p:spPr>
          <a:xfrm>
            <a:off x="3478696" y="2256183"/>
            <a:ext cx="1779104" cy="894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31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A2626-98F2-4CCB-9384-28F13901C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985" y="1958009"/>
            <a:ext cx="5357191" cy="360089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GB" dirty="0"/>
              <a:t>The main page</a:t>
            </a:r>
          </a:p>
          <a:p>
            <a:pPr algn="l">
              <a:lnSpc>
                <a:spcPct val="150000"/>
              </a:lnSpc>
            </a:pPr>
            <a:r>
              <a:rPr lang="en-GB" dirty="0"/>
              <a:t>Users can add, edit and delete ideas</a:t>
            </a:r>
          </a:p>
          <a:p>
            <a:pPr algn="l">
              <a:lnSpc>
                <a:spcPct val="150000"/>
              </a:lnSpc>
            </a:pPr>
            <a:r>
              <a:rPr lang="en-GB" dirty="0"/>
              <a:t>Add a new idea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E13CA-D514-4C9E-94B3-BBF450D8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63" y="853280"/>
            <a:ext cx="2746758" cy="48248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FA145C-B731-4868-BA4A-9A3D45EA2B65}"/>
              </a:ext>
            </a:extLst>
          </p:cNvPr>
          <p:cNvSpPr/>
          <p:nvPr/>
        </p:nvSpPr>
        <p:spPr>
          <a:xfrm>
            <a:off x="2112578" y="4698124"/>
            <a:ext cx="2385849" cy="23751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B84EC8-87F4-4097-B373-D6A9D4659581}"/>
              </a:ext>
            </a:extLst>
          </p:cNvPr>
          <p:cNvCxnSpPr>
            <a:cxnSpLocks/>
          </p:cNvCxnSpPr>
          <p:nvPr/>
        </p:nvCxnSpPr>
        <p:spPr>
          <a:xfrm flipV="1">
            <a:off x="4498427" y="3702164"/>
            <a:ext cx="892428" cy="1069828"/>
          </a:xfrm>
          <a:prstGeom prst="straightConnector1">
            <a:avLst/>
          </a:prstGeom>
          <a:ln w="2857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9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A2626-98F2-4CCB-9384-28F13901C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985" y="1373901"/>
            <a:ext cx="5340641" cy="425981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GB" dirty="0"/>
              <a:t>The date</a:t>
            </a:r>
          </a:p>
          <a:p>
            <a:pPr algn="l">
              <a:lnSpc>
                <a:spcPct val="150000"/>
              </a:lnSpc>
            </a:pPr>
            <a:r>
              <a:rPr lang="en-GB" dirty="0"/>
              <a:t>Write the idea in the text area</a:t>
            </a:r>
          </a:p>
          <a:p>
            <a:pPr algn="l">
              <a:lnSpc>
                <a:spcPct val="150000"/>
              </a:lnSpc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BCE05-8438-45FA-909C-2FE0D535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63" y="838728"/>
            <a:ext cx="2746758" cy="479498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554452-97E8-4DE1-958C-22ABB0E3B4FD}"/>
              </a:ext>
            </a:extLst>
          </p:cNvPr>
          <p:cNvSpPr/>
          <p:nvPr/>
        </p:nvSpPr>
        <p:spPr>
          <a:xfrm>
            <a:off x="3870959" y="1579103"/>
            <a:ext cx="607833" cy="259857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53324B-FD1B-49DB-8995-873A5DEF9FA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78792" y="1709032"/>
            <a:ext cx="855193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7503F5A-D8AE-4557-9197-4B1AC7F6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85" y="2837058"/>
            <a:ext cx="3657600" cy="133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3750BA-8E4A-43EE-83AD-D17843951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85" y="4483036"/>
            <a:ext cx="36290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0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A2626-98F2-4CCB-9384-28F13901C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652" y="1719469"/>
            <a:ext cx="3286524" cy="3839437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GB" dirty="0"/>
              <a:t>Modify the existed idea by click the item in main page.</a:t>
            </a:r>
          </a:p>
          <a:p>
            <a:pPr algn="l">
              <a:lnSpc>
                <a:spcPct val="150000"/>
              </a:lnSpc>
            </a:pPr>
            <a:r>
              <a:rPr lang="en-GB" dirty="0"/>
              <a:t> Then save it!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EBBCE1-41BD-404C-A1A6-083F7E0A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20" y="838728"/>
            <a:ext cx="2746758" cy="479498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DA4132-8F5D-4243-BBAB-E19886ACF7FD}"/>
              </a:ext>
            </a:extLst>
          </p:cNvPr>
          <p:cNvSpPr/>
          <p:nvPr/>
        </p:nvSpPr>
        <p:spPr>
          <a:xfrm>
            <a:off x="5656899" y="4541520"/>
            <a:ext cx="1178561" cy="3534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86C07-B455-452F-A73D-D0E298118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92" y="823773"/>
            <a:ext cx="2746758" cy="48248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062D1C-D89B-44BB-A264-56F47C2BFFB8}"/>
              </a:ext>
            </a:extLst>
          </p:cNvPr>
          <p:cNvCxnSpPr>
            <a:cxnSpLocks/>
          </p:cNvCxnSpPr>
          <p:nvPr/>
        </p:nvCxnSpPr>
        <p:spPr>
          <a:xfrm flipV="1">
            <a:off x="6835461" y="4104861"/>
            <a:ext cx="718278" cy="596349"/>
          </a:xfrm>
          <a:prstGeom prst="straightConnector1">
            <a:avLst/>
          </a:prstGeom>
          <a:ln w="2857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91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A2626-98F2-4CCB-9384-28F13901C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808" y="823773"/>
            <a:ext cx="4532243" cy="45879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dirty="0"/>
              <a:t>Delete the idea by click on the item long, long, long time.</a:t>
            </a:r>
          </a:p>
          <a:p>
            <a:pPr algn="l">
              <a:lnSpc>
                <a:spcPct val="150000"/>
              </a:lnSpc>
            </a:pPr>
            <a:endParaRPr lang="en-GB" altLang="zh-CN" dirty="0"/>
          </a:p>
          <a:p>
            <a:pPr algn="l">
              <a:lnSpc>
                <a:spcPct val="150000"/>
              </a:lnSpc>
            </a:pPr>
            <a:endParaRPr lang="en-GB" altLang="zh-CN" dirty="0"/>
          </a:p>
          <a:p>
            <a:pPr algn="l">
              <a:lnSpc>
                <a:spcPct val="150000"/>
              </a:lnSpc>
            </a:pPr>
            <a:r>
              <a:rPr lang="en-US" dirty="0"/>
              <a:t>Confirm: delete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Cancel : return the main page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C5F3E-DCE3-4FE5-8F7B-8E657109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23" y="833402"/>
            <a:ext cx="2746758" cy="483525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A261FC-14FB-4C5C-A2D1-0A2914CB56BC}"/>
              </a:ext>
            </a:extLst>
          </p:cNvPr>
          <p:cNvSpPr/>
          <p:nvPr/>
        </p:nvSpPr>
        <p:spPr>
          <a:xfrm>
            <a:off x="5605987" y="3271920"/>
            <a:ext cx="804186" cy="31416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4AC87A-399A-4241-9C6C-3B945F714E1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410173" y="3429000"/>
            <a:ext cx="696305" cy="71887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C76D54-B7C3-4A92-89BE-9D1BBB2273B8}"/>
              </a:ext>
            </a:extLst>
          </p:cNvPr>
          <p:cNvSpPr/>
          <p:nvPr/>
        </p:nvSpPr>
        <p:spPr>
          <a:xfrm>
            <a:off x="7106478" y="3360121"/>
            <a:ext cx="4148430" cy="1575514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3DBEF5-DECE-47C4-8C13-47CF530E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92" y="823773"/>
            <a:ext cx="2746758" cy="48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1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78D0-7087-4BF1-988E-6D758387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271D-F096-43A1-AD02-CA109CC5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600" dirty="0"/>
              <a:t>			Question?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7808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Miao Haoda</dc:creator>
  <cp:lastModifiedBy>Miao Haoda</cp:lastModifiedBy>
  <cp:revision>21</cp:revision>
  <dcterms:created xsi:type="dcterms:W3CDTF">2018-11-08T13:34:37Z</dcterms:created>
  <dcterms:modified xsi:type="dcterms:W3CDTF">2018-11-09T16:11:34Z</dcterms:modified>
</cp:coreProperties>
</file>