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24" r:id="rId5"/>
    <p:sldId id="2469" r:id="rId6"/>
    <p:sldId id="2531" r:id="rId7"/>
    <p:sldId id="2534" r:id="rId8"/>
    <p:sldId id="2536" r:id="rId9"/>
    <p:sldId id="2532" r:id="rId10"/>
    <p:sldId id="2538" r:id="rId11"/>
    <p:sldId id="2539" r:id="rId12"/>
    <p:sldId id="25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/>
  </p:normalViewPr>
  <p:slideViewPr>
    <p:cSldViewPr snapToGrid="0" snapToObjects="1" showGuides="1">
      <p:cViewPr varScale="1">
        <p:scale>
          <a:sx n="65" d="100"/>
          <a:sy n="65" d="100"/>
        </p:scale>
        <p:origin x="276" y="4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540747" y="4350527"/>
            <a:ext cx="1919693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16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MARGIE'S TRAVEL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537006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4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78" r:id="rId11"/>
    <p:sldLayoutId id="2147483679" r:id="rId12"/>
    <p:sldLayoutId id="2147483672" r:id="rId13"/>
    <p:sldLayoutId id="2147483683" r:id="rId14"/>
    <p:sldLayoutId id="2147483675" r:id="rId15"/>
    <p:sldLayoutId id="2147483681" r:id="rId16"/>
    <p:sldLayoutId id="2147483682" r:id="rId17"/>
    <p:sldLayoutId id="2147483671" r:id="rId18"/>
    <p:sldLayoutId id="2147483677" r:id="rId19"/>
    <p:sldLayoutId id="214748367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0" y="0"/>
            <a:ext cx="11607950" cy="598744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934"/>
            <a:ext cx="6548438" cy="1290182"/>
          </a:xfrm>
        </p:spPr>
        <p:txBody>
          <a:bodyPr/>
          <a:lstStyle/>
          <a:p>
            <a:r>
              <a:rPr lang="en-US" sz="4800" dirty="0"/>
              <a:t>PEMOGRAMAN DASAR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327743"/>
            <a:ext cx="6548438" cy="1478071"/>
          </a:xfrm>
        </p:spPr>
        <p:txBody>
          <a:bodyPr>
            <a:normAutofit/>
          </a:bodyPr>
          <a:lstStyle/>
          <a:p>
            <a:r>
              <a:rPr lang="en-US">
                <a:latin typeface="Arial Black" panose="020B0A04020102020204" pitchFamily="34" charset="0"/>
              </a:rPr>
              <a:t>KELOMPOK 1:</a:t>
            </a:r>
          </a:p>
          <a:p>
            <a:r>
              <a:rPr lang="en-US" sz="1200"/>
              <a:t>-M HAPIZ MAULANA R.</a:t>
            </a:r>
          </a:p>
          <a:p>
            <a:r>
              <a:rPr lang="en-US" sz="1200"/>
              <a:t>-RIYANA ANANDITA P.</a:t>
            </a:r>
          </a:p>
          <a:p>
            <a:r>
              <a:rPr lang="en-US" sz="1200"/>
              <a:t>-M FATTAN HABIEBIE R.</a:t>
            </a:r>
          </a:p>
          <a:p>
            <a:r>
              <a:rPr lang="en-US" sz="1200"/>
              <a:t>-KAYLA RAMADHANI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" y="5868619"/>
            <a:ext cx="803826" cy="8705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6188208"/>
            <a:ext cx="31277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SMK </a:t>
            </a:r>
            <a:r>
              <a:rPr lang="en-US" sz="16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Informatika</a:t>
            </a:r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</a:t>
            </a:r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Generasi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41070" y="4225272"/>
            <a:ext cx="2409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526099"/>
            <a:ext cx="4008437" cy="1395208"/>
          </a:xfrm>
        </p:spPr>
        <p:txBody>
          <a:bodyPr/>
          <a:lstStyle/>
          <a:p>
            <a:r>
              <a:rPr lang="en-US" dirty="0"/>
              <a:t>PENJELASAN CSS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DA8123-7ECD-2A44-A629-7F2DB0D01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504" y="2021516"/>
            <a:ext cx="9883036" cy="414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CSS (Cascading Style Sheets)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 CSS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(HTML)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(</a:t>
            </a:r>
            <a:r>
              <a:rPr lang="en-US" dirty="0" err="1"/>
              <a:t>gaya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mempercantik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CSS: </a:t>
            </a:r>
          </a:p>
          <a:p>
            <a:pPr marL="342900" indent="-342900">
              <a:buAutoNum type="arabicPeriod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margin, padding,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layout </a:t>
            </a:r>
            <a:r>
              <a:rPr lang="en-US" dirty="0" err="1"/>
              <a:t>responsif</a:t>
            </a:r>
            <a:r>
              <a:rPr lang="en-US" dirty="0"/>
              <a:t> agar website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Kelebihan</a:t>
            </a:r>
            <a:r>
              <a:rPr lang="en-US" dirty="0"/>
              <a:t> CSS: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di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kesimpulannya</a:t>
            </a:r>
            <a:r>
              <a:rPr lang="en-US" dirty="0"/>
              <a:t> CSS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agar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5258" y="4619658"/>
            <a:ext cx="3475258" cy="6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534" y="676565"/>
            <a:ext cx="4008437" cy="1395208"/>
          </a:xfrm>
        </p:spPr>
        <p:txBody>
          <a:bodyPr/>
          <a:lstStyle/>
          <a:p>
            <a:r>
              <a:rPr lang="en-US" dirty="0"/>
              <a:t>PENJELASAN HTML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0534" y="2393050"/>
            <a:ext cx="9919636" cy="4233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 HTML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tautan</a:t>
            </a:r>
            <a:r>
              <a:rPr lang="en-US" dirty="0"/>
              <a:t>,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HTML </a:t>
            </a:r>
            <a:r>
              <a:rPr lang="en-US" dirty="0" err="1"/>
              <a:t>menggunakan</a:t>
            </a:r>
            <a:r>
              <a:rPr lang="en-US" dirty="0"/>
              <a:t> tag-tag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&lt;html&gt;, &lt;head&gt;, &lt;body&gt;, &lt;h1&gt; </a:t>
            </a:r>
            <a:r>
              <a:rPr lang="en-US" dirty="0" err="1"/>
              <a:t>hingga</a:t>
            </a:r>
            <a:r>
              <a:rPr lang="en-US" dirty="0"/>
              <a:t> &lt;h6&gt;, &lt;p&gt;, &lt;a&gt;, &lt;</a:t>
            </a:r>
            <a:r>
              <a:rPr lang="en-US" dirty="0" err="1"/>
              <a:t>img</a:t>
            </a:r>
            <a:r>
              <a:rPr lang="en-US" dirty="0"/>
              <a:t>&gt;, </a:t>
            </a:r>
            <a:r>
              <a:rPr lang="en-US" dirty="0" err="1"/>
              <a:t>dll</a:t>
            </a:r>
            <a:r>
              <a:rPr lang="en-US" dirty="0"/>
              <a:t>)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(&lt;&gt;)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browser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HTML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fondasi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web,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browser..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0962" y="4607130"/>
            <a:ext cx="3400099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2411"/>
            <a:ext cx="10515600" cy="9869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website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6592" y="1427966"/>
            <a:ext cx="10258816" cy="4709787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Projek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website </a:t>
            </a:r>
            <a:r>
              <a:rPr lang="en-US" sz="2000" dirty="0" err="1"/>
              <a:t>kuliner</a:t>
            </a:r>
            <a:r>
              <a:rPr lang="en-US" sz="2000" dirty="0"/>
              <a:t> </a:t>
            </a:r>
            <a:r>
              <a:rPr lang="en-US" sz="2000" dirty="0" err="1"/>
              <a:t>khas</a:t>
            </a:r>
            <a:r>
              <a:rPr lang="en-US" sz="2000" dirty="0"/>
              <a:t> </a:t>
            </a:r>
            <a:r>
              <a:rPr lang="en-US" sz="2000" dirty="0" err="1"/>
              <a:t>Sunda</a:t>
            </a:r>
            <a:r>
              <a:rPr lang="en-US" sz="2000" dirty="0"/>
              <a:t> yang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memperkenalkan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melestarikan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tradisional</a:t>
            </a:r>
            <a:r>
              <a:rPr lang="en-US" sz="2000" dirty="0"/>
              <a:t> </a:t>
            </a:r>
            <a:r>
              <a:rPr lang="en-US" sz="2000" dirty="0" err="1"/>
              <a:t>Sunda</a:t>
            </a:r>
            <a:r>
              <a:rPr lang="en-US" sz="2000" dirty="0"/>
              <a:t>. Website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HTML (</a:t>
            </a:r>
            <a:r>
              <a:rPr lang="en-US" sz="2000" dirty="0" err="1"/>
              <a:t>HyperText</a:t>
            </a:r>
            <a:r>
              <a:rPr lang="en-US" sz="2000" dirty="0"/>
              <a:t> Markup Language) </a:t>
            </a:r>
            <a:r>
              <a:rPr lang="en-US" sz="2000" dirty="0" err="1"/>
              <a:t>dan</a:t>
            </a:r>
            <a:r>
              <a:rPr lang="en-US" sz="2000" dirty="0"/>
              <a:t> CSS (Cascading Style Sheets).</a:t>
            </a:r>
          </a:p>
          <a:p>
            <a:pPr algn="l"/>
            <a:r>
              <a:rPr lang="en-US" sz="2000" dirty="0"/>
              <a:t>HTML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, </a:t>
            </a:r>
            <a:r>
              <a:rPr lang="en-US" sz="2000" dirty="0" err="1"/>
              <a:t>paragraf</a:t>
            </a:r>
            <a:r>
              <a:rPr lang="en-US" sz="2000" dirty="0"/>
              <a:t>,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, </a:t>
            </a:r>
            <a:r>
              <a:rPr lang="en-US" sz="2000" dirty="0" err="1"/>
              <a:t>daftar</a:t>
            </a:r>
            <a:r>
              <a:rPr lang="en-US" sz="2000" dirty="0"/>
              <a:t> menu, </a:t>
            </a:r>
            <a:r>
              <a:rPr lang="en-US" sz="2000" dirty="0" err="1"/>
              <a:t>dan</a:t>
            </a:r>
            <a:r>
              <a:rPr lang="en-US" sz="2000" dirty="0"/>
              <a:t> link </a:t>
            </a:r>
            <a:r>
              <a:rPr lang="en-US" sz="2000" dirty="0" err="1"/>
              <a:t>navigasi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CSS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memperindah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website,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, font, </a:t>
            </a:r>
            <a:r>
              <a:rPr lang="en-US" sz="2000" dirty="0" err="1"/>
              <a:t>tata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,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responsif</a:t>
            </a:r>
            <a:r>
              <a:rPr lang="en-US" sz="2000" dirty="0"/>
              <a:t> agar </a:t>
            </a:r>
            <a:r>
              <a:rPr lang="en-US" sz="2000" dirty="0" err="1"/>
              <a:t>tampilan</a:t>
            </a:r>
            <a:r>
              <a:rPr lang="en-US" sz="2000" dirty="0"/>
              <a:t> website </a:t>
            </a:r>
            <a:r>
              <a:rPr lang="en-US" sz="2000" dirty="0" err="1"/>
              <a:t>menarik</a:t>
            </a:r>
            <a:r>
              <a:rPr lang="en-US" sz="2000" dirty="0"/>
              <a:t> di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menggabungkan</a:t>
            </a:r>
            <a:r>
              <a:rPr lang="en-US" sz="2000" dirty="0"/>
              <a:t> HTML </a:t>
            </a:r>
            <a:r>
              <a:rPr lang="en-US" sz="2000" dirty="0" err="1"/>
              <a:t>dan</a:t>
            </a:r>
            <a:r>
              <a:rPr lang="en-US" sz="2000" dirty="0"/>
              <a:t> CSS, website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seputar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khas</a:t>
            </a:r>
            <a:r>
              <a:rPr lang="en-US" sz="2000" dirty="0"/>
              <a:t> </a:t>
            </a:r>
            <a:r>
              <a:rPr lang="en-US" sz="2000" dirty="0" err="1"/>
              <a:t>Sunda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,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ramah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55884" y="4582078"/>
            <a:ext cx="3324942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1379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8A9D-A1C7-35B3-5BE3-28E4AC31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: FROM LOGIN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61CA2C-4753-E2CA-DA76-1CAC2434E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11773" cy="4093305"/>
          </a:xfrm>
        </p:spPr>
      </p:pic>
      <p:pic>
        <p:nvPicPr>
          <p:cNvPr id="7" name="Picture 6" descr="A screen shot of a phone&#10;&#10;AI-generated content may be incorrect.">
            <a:extLst>
              <a:ext uri="{FF2B5EF4-FFF2-40B4-BE49-F238E27FC236}">
                <a16:creationId xmlns:a16="http://schemas.microsoft.com/office/drawing/2014/main" id="{AC4936F6-F2FF-D259-1DBC-2DA3CAED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810" t="10140" r="38389"/>
          <a:stretch/>
        </p:blipFill>
        <p:spPr>
          <a:xfrm>
            <a:off x="9011263" y="916530"/>
            <a:ext cx="2831691" cy="55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HASIL:</a:t>
            </a:r>
            <a:r>
              <a:rPr lang="id-ID" dirty="0"/>
              <a:t> LANDING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55884" y="4619656"/>
            <a:ext cx="3324942" cy="638175"/>
          </a:xfrm>
          <a:prstGeom prst="rect">
            <a:avLst/>
          </a:prstGeo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BA1A97-CC99-D974-74C9-772C20E87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876" y="1814051"/>
            <a:ext cx="8440738" cy="3920460"/>
          </a:xfrm>
        </p:spPr>
      </p:pic>
      <p:pic>
        <p:nvPicPr>
          <p:cNvPr id="10" name="Picture 9" descr="A cell phone with a picture of food&#10;&#10;AI-generated content may be incorrect.">
            <a:extLst>
              <a:ext uri="{FF2B5EF4-FFF2-40B4-BE49-F238E27FC236}">
                <a16:creationId xmlns:a16="http://schemas.microsoft.com/office/drawing/2014/main" id="{06239266-EEC0-B67D-1749-539FF4D8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392" y="728285"/>
            <a:ext cx="275310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817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7D3D-FB4F-8299-8A64-07A90911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TAMPILAN MAKANAN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8E59A48-38D9-B2CA-E39B-1F6ABC14B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428"/>
            <a:ext cx="8091761" cy="3728731"/>
          </a:xfrm>
        </p:spPr>
      </p:pic>
      <p:pic>
        <p:nvPicPr>
          <p:cNvPr id="7" name="Picture 6" descr="A screen shot of a phone&#10;&#10;AI-generated content may be incorrect.">
            <a:extLst>
              <a:ext uri="{FF2B5EF4-FFF2-40B4-BE49-F238E27FC236}">
                <a16:creationId xmlns:a16="http://schemas.microsoft.com/office/drawing/2014/main" id="{43412E9B-A995-7B09-8839-3AFA8D5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85" y="1081920"/>
            <a:ext cx="297221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6DEF-F937-7C87-23E1-35DD7B15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TAMPILAN MINUMAN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CB931E-0058-1A51-E2E5-2AA911349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33" y="1619743"/>
            <a:ext cx="8427474" cy="3922494"/>
          </a:xfrm>
        </p:spPr>
      </p:pic>
      <p:pic>
        <p:nvPicPr>
          <p:cNvPr id="9" name="Picture 8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979EE28D-A3E8-8BD9-1456-C6BCD759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07" y="818355"/>
            <a:ext cx="2905530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45C3-2D03-B72B-1A08-9EE7E202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RESEP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3B1E66-63E2-A9C0-29F3-1928180AC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31924" cy="3891181"/>
          </a:xfrm>
        </p:spPr>
      </p:pic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777C4B1B-3CEC-5D23-A94A-3D447908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124" y="1690688"/>
            <a:ext cx="2808852" cy="43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646930_Travel presentation_AAS_v4" id="{69A0B7D3-DFC2-4DF4-94EE-39D7101E6D25}" vid="{C2C8F544-DED4-470E-87EA-91DC811D3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presentation</Template>
  <TotalTime>36</TotalTime>
  <Words>408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Gill Sans MT</vt:lpstr>
      <vt:lpstr>Gill Sans Nova Light</vt:lpstr>
      <vt:lpstr>Helvetica Light</vt:lpstr>
      <vt:lpstr>Office Theme</vt:lpstr>
      <vt:lpstr>PEMOGRAMAN DASAR</vt:lpstr>
      <vt:lpstr>PENJELASAN CSS</vt:lpstr>
      <vt:lpstr>PENJELASAN HTML</vt:lpstr>
      <vt:lpstr>Penjelasan tentang projek website yang kita buat</vt:lpstr>
      <vt:lpstr>HASIL : FROM LOGIN</vt:lpstr>
      <vt:lpstr>HASIL: LANDING PAGE</vt:lpstr>
      <vt:lpstr>TAMPILAN MAKANAN</vt:lpstr>
      <vt:lpstr>TAMPILAN MINUMAN</vt:lpstr>
      <vt:lpstr>RESEP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Advan</cp:lastModifiedBy>
  <cp:revision>4</cp:revision>
  <dcterms:created xsi:type="dcterms:W3CDTF">2025-05-20T12:39:09Z</dcterms:created>
  <dcterms:modified xsi:type="dcterms:W3CDTF">2025-05-28T01:50:38Z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