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41" r:id="rId5"/>
    <p:sldId id="2531" r:id="rId6"/>
    <p:sldId id="2469" r:id="rId7"/>
    <p:sldId id="2534" r:id="rId8"/>
    <p:sldId id="2536" r:id="rId9"/>
    <p:sldId id="2532" r:id="rId10"/>
    <p:sldId id="2538" r:id="rId11"/>
    <p:sldId id="2539" r:id="rId12"/>
    <p:sldId id="25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93F94-9C42-4823-8EF4-B54C7B5D2690}" v="369" dt="2025-05-31T09:13:01.241"/>
    <p1510:client id="{D5D75BF2-6AFE-4C28-B040-42D6795E743F}" v="4" dt="2025-05-31T23:51:47.3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/>
  </p:normalViewPr>
  <p:slideViewPr>
    <p:cSldViewPr snapToGrid="0" snapToObjects="1" showGuides="1">
      <p:cViewPr varScale="1">
        <p:scale>
          <a:sx n="65" d="100"/>
          <a:sy n="65" d="100"/>
        </p:scale>
        <p:origin x="276" y="4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guna Tamu" userId="316514f641bd57d6" providerId="Windows Live" clId="Web-{D5D75BF2-6AFE-4C28-B040-42D6795E743F}"/>
    <pc:docChg chg="modSld">
      <pc:chgData name="Pengguna Tamu" userId="316514f641bd57d6" providerId="Windows Live" clId="Web-{D5D75BF2-6AFE-4C28-B040-42D6795E743F}" dt="2025-05-31T23:51:45.996" v="2" actId="20577"/>
      <pc:docMkLst>
        <pc:docMk/>
      </pc:docMkLst>
      <pc:sldChg chg="modSp">
        <pc:chgData name="Pengguna Tamu" userId="316514f641bd57d6" providerId="Windows Live" clId="Web-{D5D75BF2-6AFE-4C28-B040-42D6795E743F}" dt="2025-05-31T23:51:45.996" v="2" actId="20577"/>
        <pc:sldMkLst>
          <pc:docMk/>
          <pc:sldMk cId="1498867984" sldId="2536"/>
        </pc:sldMkLst>
        <pc:spChg chg="mod">
          <ac:chgData name="Pengguna Tamu" userId="316514f641bd57d6" providerId="Windows Live" clId="Web-{D5D75BF2-6AFE-4C28-B040-42D6795E743F}" dt="2025-05-31T23:51:45.996" v="2" actId="20577"/>
          <ac:spMkLst>
            <pc:docMk/>
            <pc:sldMk cId="1498867984" sldId="2536"/>
            <ac:spMk id="2" creationId="{DFC98A9D-A1C7-35B3-5BE3-28E4AC316469}"/>
          </ac:spMkLst>
        </pc:spChg>
      </pc:sldChg>
    </pc:docChg>
  </pc:docChgLst>
  <pc:docChgLst>
    <pc:chgData name="Pengguna Tamu" userId="316514f641bd57d6" providerId="Windows Live" clId="Web-{0EA93F94-9C42-4823-8EF4-B54C7B5D2690}"/>
    <pc:docChg chg="addSld delSld modSld sldOrd addMainMaster delMainMaster">
      <pc:chgData name="Pengguna Tamu" userId="316514f641bd57d6" providerId="Windows Live" clId="Web-{0EA93F94-9C42-4823-8EF4-B54C7B5D2690}" dt="2025-05-31T09:13:01.241" v="359" actId="1076"/>
      <pc:docMkLst>
        <pc:docMk/>
      </pc:docMkLst>
      <pc:sldChg chg="modSp mod modClrScheme chgLayout">
        <pc:chgData name="Pengguna Tamu" userId="316514f641bd57d6" providerId="Windows Live" clId="Web-{0EA93F94-9C42-4823-8EF4-B54C7B5D2690}" dt="2025-05-31T08:25:26.443" v="83"/>
        <pc:sldMkLst>
          <pc:docMk/>
          <pc:sldMk cId="3957067922" sldId="2469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3957067922" sldId="2469"/>
            <ac:spMk id="11" creationId="{2DDA8123-7ECD-2A44-A629-7F2DB0D01D34}"/>
          </ac:spMkLst>
        </pc:spChg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3957067922" sldId="2469"/>
            <ac:spMk id="20" creationId="{12FCB55E-59A0-A24E-82CA-C867595835BD}"/>
          </ac:spMkLst>
        </pc:spChg>
      </pc:sldChg>
      <pc:sldChg chg="addSp delSp modSp del mod modClrScheme chgLayout">
        <pc:chgData name="Pengguna Tamu" userId="316514f641bd57d6" providerId="Windows Live" clId="Web-{0EA93F94-9C42-4823-8EF4-B54C7B5D2690}" dt="2025-05-31T08:35:58.751" v="115"/>
        <pc:sldMkLst>
          <pc:docMk/>
          <pc:sldMk cId="2439656135" sldId="2524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2439656135" sldId="2524"/>
            <ac:spMk id="2" creationId="{14801ABD-7339-4C70-82A3-696BE8EF14DF}"/>
          </ac:spMkLst>
        </pc:spChg>
        <pc:spChg chg="add del mod">
          <ac:chgData name="Pengguna Tamu" userId="316514f641bd57d6" providerId="Windows Live" clId="Web-{0EA93F94-9C42-4823-8EF4-B54C7B5D2690}" dt="2025-05-31T08:33:00.184" v="100"/>
          <ac:spMkLst>
            <pc:docMk/>
            <pc:sldMk cId="2439656135" sldId="2524"/>
            <ac:spMk id="4" creationId="{08AA1B03-132D-1C9E-D17D-F1524964A884}"/>
          </ac:spMkLst>
        </pc:spChg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2439656135" sldId="2524"/>
            <ac:spMk id="6" creationId="{849EBC96-F2B6-43D3-A761-898E1D269BC3}"/>
          </ac:spMkLst>
        </pc:spChg>
        <pc:picChg chg="del mod ord">
          <ac:chgData name="Pengguna Tamu" userId="316514f641bd57d6" providerId="Windows Live" clId="Web-{0EA93F94-9C42-4823-8EF4-B54C7B5D2690}" dt="2025-05-31T08:31:58.994" v="98"/>
          <ac:picMkLst>
            <pc:docMk/>
            <pc:sldMk cId="2439656135" sldId="2524"/>
            <ac:picMk id="5" creationId="{ECA3BA48-F34B-6346-ABF0-1EE5BC4FF2B8}"/>
          </ac:picMkLst>
        </pc:picChg>
        <pc:picChg chg="add mod ord">
          <ac:chgData name="Pengguna Tamu" userId="316514f641bd57d6" providerId="Windows Live" clId="Web-{0EA93F94-9C42-4823-8EF4-B54C7B5D2690}" dt="2025-05-31T08:34:22.170" v="114" actId="1076"/>
          <ac:picMkLst>
            <pc:docMk/>
            <pc:sldMk cId="2439656135" sldId="2524"/>
            <ac:picMk id="7" creationId="{CCA51AB0-E09D-04CC-C2FA-A9E9306E7AF2}"/>
          </ac:picMkLst>
        </pc:picChg>
      </pc:sldChg>
      <pc:sldChg chg="addSp delSp modSp mod ord setBg modClrScheme chgLayout">
        <pc:chgData name="Pengguna Tamu" userId="316514f641bd57d6" providerId="Windows Live" clId="Web-{0EA93F94-9C42-4823-8EF4-B54C7B5D2690}" dt="2025-05-31T08:36:09.736" v="117"/>
        <pc:sldMkLst>
          <pc:docMk/>
          <pc:sldMk cId="421242363" sldId="2531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421242363" sldId="2531"/>
            <ac:spMk id="3" creationId="{00000000-0000-0000-0000-000000000000}"/>
          </ac:spMkLst>
        </pc:spChg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421242363" sldId="2531"/>
            <ac:spMk id="4" creationId="{00000000-0000-0000-0000-000000000000}"/>
          </ac:spMkLst>
        </pc:spChg>
        <pc:spChg chg="add del">
          <ac:chgData name="Pengguna Tamu" userId="316514f641bd57d6" providerId="Windows Live" clId="Web-{0EA93F94-9C42-4823-8EF4-B54C7B5D2690}" dt="2025-05-31T08:20:58.044" v="75"/>
          <ac:spMkLst>
            <pc:docMk/>
            <pc:sldMk cId="421242363" sldId="2531"/>
            <ac:spMk id="11" creationId="{9D25F302-27C5-414F-97F8-6EA0A6C028BA}"/>
          </ac:spMkLst>
        </pc:spChg>
        <pc:spChg chg="add del">
          <ac:chgData name="Pengguna Tamu" userId="316514f641bd57d6" providerId="Windows Live" clId="Web-{0EA93F94-9C42-4823-8EF4-B54C7B5D2690}" dt="2025-05-31T08:20:58.044" v="75"/>
          <ac:spMkLst>
            <pc:docMk/>
            <pc:sldMk cId="421242363" sldId="2531"/>
            <ac:spMk id="13" creationId="{830A36F8-48C2-4842-A87B-8CE8DF4E7FD2}"/>
          </ac:spMkLst>
        </pc:spChg>
        <pc:spChg chg="add del">
          <ac:chgData name="Pengguna Tamu" userId="316514f641bd57d6" providerId="Windows Live" clId="Web-{0EA93F94-9C42-4823-8EF4-B54C7B5D2690}" dt="2025-05-31T08:20:58.044" v="75"/>
          <ac:spMkLst>
            <pc:docMk/>
            <pc:sldMk cId="421242363" sldId="2531"/>
            <ac:spMk id="15" creationId="{8F451A30-466B-4996-9BA5-CD6ABCC6D558}"/>
          </ac:spMkLst>
        </pc:spChg>
        <pc:picChg chg="mod">
          <ac:chgData name="Pengguna Tamu" userId="316514f641bd57d6" providerId="Windows Live" clId="Web-{0EA93F94-9C42-4823-8EF4-B54C7B5D2690}" dt="2025-05-31T08:20:58.044" v="75"/>
          <ac:picMkLst>
            <pc:docMk/>
            <pc:sldMk cId="421242363" sldId="2531"/>
            <ac:picMk id="6" creationId="{00000000-0000-0000-0000-000000000000}"/>
          </ac:picMkLst>
        </pc:picChg>
      </pc:sldChg>
      <pc:sldChg chg="modSp mod modClrScheme chgLayout">
        <pc:chgData name="Pengguna Tamu" userId="316514f641bd57d6" providerId="Windows Live" clId="Web-{0EA93F94-9C42-4823-8EF4-B54C7B5D2690}" dt="2025-05-31T08:25:26.443" v="83"/>
        <pc:sldMkLst>
          <pc:docMk/>
          <pc:sldMk cId="3925781767" sldId="2532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3925781767" sldId="2532"/>
            <ac:spMk id="2" creationId="{00000000-0000-0000-0000-000000000000}"/>
          </ac:spMkLst>
        </pc:spChg>
        <pc:picChg chg="mod ord">
          <ac:chgData name="Pengguna Tamu" userId="316514f641bd57d6" providerId="Windows Live" clId="Web-{0EA93F94-9C42-4823-8EF4-B54C7B5D2690}" dt="2025-05-31T08:25:26.443" v="83"/>
          <ac:picMkLst>
            <pc:docMk/>
            <pc:sldMk cId="3925781767" sldId="2532"/>
            <ac:picMk id="8" creationId="{A0BA1A97-CC99-D974-74C9-772C20E87552}"/>
          </ac:picMkLst>
        </pc:picChg>
      </pc:sldChg>
      <pc:sldChg chg="modSp mod modClrScheme chgLayout">
        <pc:chgData name="Pengguna Tamu" userId="316514f641bd57d6" providerId="Windows Live" clId="Web-{0EA93F94-9C42-4823-8EF4-B54C7B5D2690}" dt="2025-05-31T08:25:26.443" v="83"/>
        <pc:sldMkLst>
          <pc:docMk/>
          <pc:sldMk cId="4042313796" sldId="2534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4042313796" sldId="2534"/>
            <ac:spMk id="2" creationId="{00000000-0000-0000-0000-000000000000}"/>
          </ac:spMkLst>
        </pc:spChg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4042313796" sldId="2534"/>
            <ac:spMk id="3" creationId="{00000000-0000-0000-0000-000000000000}"/>
          </ac:spMkLst>
        </pc:spChg>
      </pc:sldChg>
      <pc:sldChg chg="addSp delSp modSp mod setBg modClrScheme delDesignElem chgLayout">
        <pc:chgData name="Pengguna Tamu" userId="316514f641bd57d6" providerId="Windows Live" clId="Web-{0EA93F94-9C42-4823-8EF4-B54C7B5D2690}" dt="2025-05-31T08:25:26.443" v="83"/>
        <pc:sldMkLst>
          <pc:docMk/>
          <pc:sldMk cId="1498867984" sldId="2536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1498867984" sldId="2536"/>
            <ac:spMk id="2" creationId="{DFC98A9D-A1C7-35B3-5BE3-28E4AC316469}"/>
          </ac:spMkLst>
        </pc:spChg>
        <pc:spChg chg="add del">
          <ac:chgData name="Pengguna Tamu" userId="316514f641bd57d6" providerId="Windows Live" clId="Web-{0EA93F94-9C42-4823-8EF4-B54C7B5D2690}" dt="2025-05-31T08:17:20.330" v="56"/>
          <ac:spMkLst>
            <pc:docMk/>
            <pc:sldMk cId="1498867984" sldId="2536"/>
            <ac:spMk id="12" creationId="{F0087D53-9295-4463-AAE4-D5C626046E9F}"/>
          </ac:spMkLst>
        </pc:spChg>
        <pc:spChg chg="add del">
          <ac:chgData name="Pengguna Tamu" userId="316514f641bd57d6" providerId="Windows Live" clId="Web-{0EA93F94-9C42-4823-8EF4-B54C7B5D2690}" dt="2025-05-31T08:17:20.330" v="56"/>
          <ac:spMkLst>
            <pc:docMk/>
            <pc:sldMk cId="1498867984" sldId="2536"/>
            <ac:spMk id="14" creationId="{D6A9C53F-5F90-40A5-8C85-5412D39C8C68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498867984" sldId="2536"/>
            <ac:spMk id="16" creationId="{C4879EFC-8E62-4E00-973C-C45EE9EC676D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498867984" sldId="2536"/>
            <ac:spMk id="17" creationId="{D6A9C53F-5F90-40A5-8C85-5412D39C8C68}"/>
          </ac:spMkLst>
        </pc:spChg>
        <pc:picChg chg="mod ord">
          <ac:chgData name="Pengguna Tamu" userId="316514f641bd57d6" providerId="Windows Live" clId="Web-{0EA93F94-9C42-4823-8EF4-B54C7B5D2690}" dt="2025-05-31T08:25:26.443" v="83"/>
          <ac:picMkLst>
            <pc:docMk/>
            <pc:sldMk cId="1498867984" sldId="2536"/>
            <ac:picMk id="5" creationId="{6A61CA2C-4753-E2CA-DA76-1CAC2434EEA9}"/>
          </ac:picMkLst>
        </pc:picChg>
        <pc:picChg chg="mod">
          <ac:chgData name="Pengguna Tamu" userId="316514f641bd57d6" providerId="Windows Live" clId="Web-{0EA93F94-9C42-4823-8EF4-B54C7B5D2690}" dt="2025-05-31T08:18:32.582" v="72" actId="1076"/>
          <ac:picMkLst>
            <pc:docMk/>
            <pc:sldMk cId="1498867984" sldId="2536"/>
            <ac:picMk id="7" creationId="{AC4936F6-F2FF-D259-1DBC-2DA3CAED4C7F}"/>
          </ac:picMkLst>
        </pc:picChg>
      </pc:sldChg>
      <pc:sldChg chg="addSp delSp modSp mod setBg modClrScheme delDesignElem chgLayout">
        <pc:chgData name="Pengguna Tamu" userId="316514f641bd57d6" providerId="Windows Live" clId="Web-{0EA93F94-9C42-4823-8EF4-B54C7B5D2690}" dt="2025-05-31T08:25:26.443" v="83"/>
        <pc:sldMkLst>
          <pc:docMk/>
          <pc:sldMk cId="1706070522" sldId="2538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1706070522" sldId="2538"/>
            <ac:spMk id="2" creationId="{2B987D3D-FB4F-8299-8A64-07A909117F54}"/>
          </ac:spMkLst>
        </pc:spChg>
        <pc:spChg chg="add del">
          <ac:chgData name="Pengguna Tamu" userId="316514f641bd57d6" providerId="Windows Live" clId="Web-{0EA93F94-9C42-4823-8EF4-B54C7B5D2690}" dt="2025-05-31T08:15:49.405" v="39"/>
          <ac:spMkLst>
            <pc:docMk/>
            <pc:sldMk cId="1706070522" sldId="2538"/>
            <ac:spMk id="9" creationId="{F0087D53-9295-4463-AAE4-D5C626046E9F}"/>
          </ac:spMkLst>
        </pc:spChg>
        <pc:spChg chg="add del">
          <ac:chgData name="Pengguna Tamu" userId="316514f641bd57d6" providerId="Windows Live" clId="Web-{0EA93F94-9C42-4823-8EF4-B54C7B5D2690}" dt="2025-05-31T08:15:49.405" v="39"/>
          <ac:spMkLst>
            <pc:docMk/>
            <pc:sldMk cId="1706070522" sldId="2538"/>
            <ac:spMk id="10" creationId="{D6A9C53F-5F90-40A5-8C85-5412D39C8C68}"/>
          </ac:spMkLst>
        </pc:spChg>
        <pc:spChg chg="add del mod">
          <ac:chgData name="Pengguna Tamu" userId="316514f641bd57d6" providerId="Windows Live" clId="Web-{0EA93F94-9C42-4823-8EF4-B54C7B5D2690}" dt="2025-05-31T08:16:17.375" v="50"/>
          <ac:spMkLst>
            <pc:docMk/>
            <pc:sldMk cId="1706070522" sldId="2538"/>
            <ac:spMk id="11" creationId="{3BB34CEE-E69B-2465-2B3D-F30739D042C1}"/>
          </ac:spMkLst>
        </pc:spChg>
        <pc:spChg chg="add del">
          <ac:chgData name="Pengguna Tamu" userId="316514f641bd57d6" providerId="Windows Live" clId="Web-{0EA93F94-9C42-4823-8EF4-B54C7B5D2690}" dt="2025-05-31T08:14:52.748" v="24"/>
          <ac:spMkLst>
            <pc:docMk/>
            <pc:sldMk cId="1706070522" sldId="2538"/>
            <ac:spMk id="12" creationId="{6DB035F4-535B-5F8E-E737-42F576F748CC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706070522" sldId="2538"/>
            <ac:spMk id="13" creationId="{B712E947-0734-45F9-9C4F-41114EC3A33E}"/>
          </ac:spMkLst>
        </pc:spChg>
        <pc:spChg chg="add del">
          <ac:chgData name="Pengguna Tamu" userId="316514f641bd57d6" providerId="Windows Live" clId="Web-{0EA93F94-9C42-4823-8EF4-B54C7B5D2690}" dt="2025-05-31T08:15:08.732" v="34"/>
          <ac:spMkLst>
            <pc:docMk/>
            <pc:sldMk cId="1706070522" sldId="2538"/>
            <ac:spMk id="14" creationId="{AFFC87AC-C919-4FE5-BAC3-39509E001152}"/>
          </ac:spMkLst>
        </pc:spChg>
        <pc:spChg chg="add del">
          <ac:chgData name="Pengguna Tamu" userId="316514f641bd57d6" providerId="Windows Live" clId="Web-{0EA93F94-9C42-4823-8EF4-B54C7B5D2690}" dt="2025-05-31T08:15:08.732" v="34"/>
          <ac:spMkLst>
            <pc:docMk/>
            <pc:sldMk cId="1706070522" sldId="2538"/>
            <ac:spMk id="15" creationId="{FFCDD23B-75C8-427B-BD08-53C8156CD7CD}"/>
          </ac:spMkLst>
        </pc:spChg>
        <pc:spChg chg="add del">
          <ac:chgData name="Pengguna Tamu" userId="316514f641bd57d6" providerId="Windows Live" clId="Web-{0EA93F94-9C42-4823-8EF4-B54C7B5D2690}" dt="2025-05-31T08:15:08.732" v="34"/>
          <ac:spMkLst>
            <pc:docMk/>
            <pc:sldMk cId="1706070522" sldId="2538"/>
            <ac:spMk id="16" creationId="{AB5E08C4-8CDD-4623-A5B8-E998C6DEE3B7}"/>
          </ac:spMkLst>
        </pc:spChg>
        <pc:spChg chg="add del">
          <ac:chgData name="Pengguna Tamu" userId="316514f641bd57d6" providerId="Windows Live" clId="Web-{0EA93F94-9C42-4823-8EF4-B54C7B5D2690}" dt="2025-05-31T08:15:08.732" v="34"/>
          <ac:spMkLst>
            <pc:docMk/>
            <pc:sldMk cId="1706070522" sldId="2538"/>
            <ac:spMk id="18" creationId="{15F33878-D502-4FFA-8ACE-F2AECDB2A23F}"/>
          </ac:spMkLst>
        </pc:spChg>
        <pc:grpChg chg="add del">
          <ac:chgData name="Pengguna Tamu" userId="316514f641bd57d6" providerId="Windows Live" clId="Web-{0EA93F94-9C42-4823-8EF4-B54C7B5D2690}" dt="2025-05-31T08:25:26.443" v="83"/>
          <ac:grpSpMkLst>
            <pc:docMk/>
            <pc:sldMk cId="1706070522" sldId="2538"/>
            <ac:grpSpMk id="20" creationId="{12B3290A-D3BF-4B87-B55B-FD9A98B49727}"/>
          </ac:grpSpMkLst>
        </pc:grpChg>
        <pc:picChg chg="mod ord">
          <ac:chgData name="Pengguna Tamu" userId="316514f641bd57d6" providerId="Windows Live" clId="Web-{0EA93F94-9C42-4823-8EF4-B54C7B5D2690}" dt="2025-05-31T08:16:30.329" v="54" actId="1076"/>
          <ac:picMkLst>
            <pc:docMk/>
            <pc:sldMk cId="1706070522" sldId="2538"/>
            <ac:picMk id="5" creationId="{C8E59A48-38D9-B2CA-E39B-1F6ABC14B9FC}"/>
          </ac:picMkLst>
        </pc:picChg>
        <pc:picChg chg="mod">
          <ac:chgData name="Pengguna Tamu" userId="316514f641bd57d6" providerId="Windows Live" clId="Web-{0EA93F94-9C42-4823-8EF4-B54C7B5D2690}" dt="2025-05-31T08:16:03.312" v="47" actId="14100"/>
          <ac:picMkLst>
            <pc:docMk/>
            <pc:sldMk cId="1706070522" sldId="2538"/>
            <ac:picMk id="7" creationId="{43412E9B-A995-7B09-8839-3AFA8D57364F}"/>
          </ac:picMkLst>
        </pc:picChg>
      </pc:sldChg>
      <pc:sldChg chg="addSp delSp modSp mod setBg modClrScheme delDesignElem chgLayout">
        <pc:chgData name="Pengguna Tamu" userId="316514f641bd57d6" providerId="Windows Live" clId="Web-{0EA93F94-9C42-4823-8EF4-B54C7B5D2690}" dt="2025-05-31T08:30:43.474" v="97" actId="1076"/>
        <pc:sldMkLst>
          <pc:docMk/>
          <pc:sldMk cId="1937093744" sldId="2539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1937093744" sldId="2539"/>
            <ac:spMk id="2" creationId="{F7BC6DEF-F937-7C87-23E1-35DD7B1518B6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937093744" sldId="2539"/>
            <ac:spMk id="14" creationId="{2151139A-886F-4B97-8815-729AD3831BBD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937093744" sldId="2539"/>
            <ac:spMk id="16" creationId="{AB5E08C4-8CDD-4623-A5B8-E998C6DEE3B7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937093744" sldId="2539"/>
            <ac:spMk id="18" creationId="{15F33878-D502-4FFA-8ACE-F2AECDB2A23F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937093744" sldId="2539"/>
            <ac:spMk id="20" creationId="{D3539FEE-81D3-4406-802E-60B20B16F4F6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1937093744" sldId="2539"/>
            <ac:spMk id="22" creationId="{DC701763-729E-462F-A5A8-E0DEFEB1E2E4}"/>
          </ac:spMkLst>
        </pc:spChg>
        <pc:picChg chg="mod ord">
          <ac:chgData name="Pengguna Tamu" userId="316514f641bd57d6" providerId="Windows Live" clId="Web-{0EA93F94-9C42-4823-8EF4-B54C7B5D2690}" dt="2025-05-31T08:25:26.443" v="83"/>
          <ac:picMkLst>
            <pc:docMk/>
            <pc:sldMk cId="1937093744" sldId="2539"/>
            <ac:picMk id="5" creationId="{91CB931E-0058-1A51-E2E5-2AA9113498D4}"/>
          </ac:picMkLst>
        </pc:picChg>
        <pc:picChg chg="mod">
          <ac:chgData name="Pengguna Tamu" userId="316514f641bd57d6" providerId="Windows Live" clId="Web-{0EA93F94-9C42-4823-8EF4-B54C7B5D2690}" dt="2025-05-31T08:30:43.474" v="97" actId="1076"/>
          <ac:picMkLst>
            <pc:docMk/>
            <pc:sldMk cId="1937093744" sldId="2539"/>
            <ac:picMk id="9" creationId="{979EE28D-A3E8-8BD9-1456-C6BCD75934EA}"/>
          </ac:picMkLst>
        </pc:picChg>
      </pc:sldChg>
      <pc:sldChg chg="addSp delSp modSp mod setBg modClrScheme delDesignElem chgLayout">
        <pc:chgData name="Pengguna Tamu" userId="316514f641bd57d6" providerId="Windows Live" clId="Web-{0EA93F94-9C42-4823-8EF4-B54C7B5D2690}" dt="2025-05-31T09:13:01.241" v="359" actId="1076"/>
        <pc:sldMkLst>
          <pc:docMk/>
          <pc:sldMk cId="52687767" sldId="2540"/>
        </pc:sldMkLst>
        <pc:spChg chg="mod ord">
          <ac:chgData name="Pengguna Tamu" userId="316514f641bd57d6" providerId="Windows Live" clId="Web-{0EA93F94-9C42-4823-8EF4-B54C7B5D2690}" dt="2025-05-31T08:25:26.443" v="83"/>
          <ac:spMkLst>
            <pc:docMk/>
            <pc:sldMk cId="52687767" sldId="2540"/>
            <ac:spMk id="2" creationId="{AEB745C3-2D03-B72B-1A08-9EE7E20267B8}"/>
          </ac:spMkLst>
        </pc:spChg>
        <pc:spChg chg="add del">
          <ac:chgData name="Pengguna Tamu" userId="316514f641bd57d6" providerId="Windows Live" clId="Web-{0EA93F94-9C42-4823-8EF4-B54C7B5D2690}" dt="2025-05-31T08:13:13.151" v="4"/>
          <ac:spMkLst>
            <pc:docMk/>
            <pc:sldMk cId="52687767" sldId="2540"/>
            <ac:spMk id="11" creationId="{1C9889D5-3DCC-605F-0191-238E1B0A7150}"/>
          </ac:spMkLst>
        </pc:spChg>
        <pc:spChg chg="add del">
          <ac:chgData name="Pengguna Tamu" userId="316514f641bd57d6" providerId="Windows Live" clId="Web-{0EA93F94-9C42-4823-8EF4-B54C7B5D2690}" dt="2025-05-31T08:13:07.823" v="2"/>
          <ac:spMkLst>
            <pc:docMk/>
            <pc:sldMk cId="52687767" sldId="2540"/>
            <ac:spMk id="12" creationId="{2151139A-886F-4B97-8815-729AD3831BBD}"/>
          </ac:spMkLst>
        </pc:spChg>
        <pc:spChg chg="add del">
          <ac:chgData name="Pengguna Tamu" userId="316514f641bd57d6" providerId="Windows Live" clId="Web-{0EA93F94-9C42-4823-8EF4-B54C7B5D2690}" dt="2025-05-31T08:13:07.823" v="2"/>
          <ac:spMkLst>
            <pc:docMk/>
            <pc:sldMk cId="52687767" sldId="2540"/>
            <ac:spMk id="14" creationId="{AB5E08C4-8CDD-4623-A5B8-E998C6DEE3B7}"/>
          </ac:spMkLst>
        </pc:spChg>
        <pc:spChg chg="add del">
          <ac:chgData name="Pengguna Tamu" userId="316514f641bd57d6" providerId="Windows Live" clId="Web-{0EA93F94-9C42-4823-8EF4-B54C7B5D2690}" dt="2025-05-31T08:13:07.823" v="2"/>
          <ac:spMkLst>
            <pc:docMk/>
            <pc:sldMk cId="52687767" sldId="2540"/>
            <ac:spMk id="16" creationId="{15F33878-D502-4FFA-8ACE-F2AECDB2A23F}"/>
          </ac:spMkLst>
        </pc:spChg>
        <pc:spChg chg="add del">
          <ac:chgData name="Pengguna Tamu" userId="316514f641bd57d6" providerId="Windows Live" clId="Web-{0EA93F94-9C42-4823-8EF4-B54C7B5D2690}" dt="2025-05-31T08:13:07.823" v="2"/>
          <ac:spMkLst>
            <pc:docMk/>
            <pc:sldMk cId="52687767" sldId="2540"/>
            <ac:spMk id="18" creationId="{D3539FEE-81D3-4406-802E-60B20B16F4F6}"/>
          </ac:spMkLst>
        </pc:spChg>
        <pc:spChg chg="add del">
          <ac:chgData name="Pengguna Tamu" userId="316514f641bd57d6" providerId="Windows Live" clId="Web-{0EA93F94-9C42-4823-8EF4-B54C7B5D2690}" dt="2025-05-31T08:13:07.823" v="2"/>
          <ac:spMkLst>
            <pc:docMk/>
            <pc:sldMk cId="52687767" sldId="2540"/>
            <ac:spMk id="20" creationId="{DC701763-729E-462F-A5A8-E0DEFEB1E2E4}"/>
          </ac:spMkLst>
        </pc:spChg>
        <pc:spChg chg="add del">
          <ac:chgData name="Pengguna Tamu" userId="316514f641bd57d6" providerId="Windows Live" clId="Web-{0EA93F94-9C42-4823-8EF4-B54C7B5D2690}" dt="2025-05-31T08:13:13.151" v="4"/>
          <ac:spMkLst>
            <pc:docMk/>
            <pc:sldMk cId="52687767" sldId="2540"/>
            <ac:spMk id="22" creationId="{67EF550F-47CE-4FB2-9DAC-12AD835C833D}"/>
          </ac:spMkLst>
        </pc:spChg>
        <pc:spChg chg="add del">
          <ac:chgData name="Pengguna Tamu" userId="316514f641bd57d6" providerId="Windows Live" clId="Web-{0EA93F94-9C42-4823-8EF4-B54C7B5D2690}" dt="2025-05-31T08:13:13.151" v="4"/>
          <ac:spMkLst>
            <pc:docMk/>
            <pc:sldMk cId="52687767" sldId="2540"/>
            <ac:spMk id="23" creationId="{63F5877B-98C7-49DD-83AB-0F6F57CB6543}"/>
          </ac:spMkLst>
        </pc:spChg>
        <pc:spChg chg="add del">
          <ac:chgData name="Pengguna Tamu" userId="316514f641bd57d6" providerId="Windows Live" clId="Web-{0EA93F94-9C42-4823-8EF4-B54C7B5D2690}" dt="2025-05-31T08:13:13.151" v="4"/>
          <ac:spMkLst>
            <pc:docMk/>
            <pc:sldMk cId="52687767" sldId="2540"/>
            <ac:spMk id="24" creationId="{4EA91930-66BC-4C41-B4F5-C31EB216F64B}"/>
          </ac:spMkLst>
        </pc:spChg>
        <pc:spChg chg="add del">
          <ac:chgData name="Pengguna Tamu" userId="316514f641bd57d6" providerId="Windows Live" clId="Web-{0EA93F94-9C42-4823-8EF4-B54C7B5D2690}" dt="2025-05-31T08:13:13.151" v="4"/>
          <ac:spMkLst>
            <pc:docMk/>
            <pc:sldMk cId="52687767" sldId="2540"/>
            <ac:spMk id="25" creationId="{6313CF8F-B436-401E-9575-DE0F8E8B5B17}"/>
          </ac:spMkLst>
        </pc:spChg>
        <pc:spChg chg="add del">
          <ac:chgData name="Pengguna Tamu" userId="316514f641bd57d6" providerId="Windows Live" clId="Web-{0EA93F94-9C42-4823-8EF4-B54C7B5D2690}" dt="2025-05-31T08:13:13.151" v="4"/>
          <ac:spMkLst>
            <pc:docMk/>
            <pc:sldMk cId="52687767" sldId="2540"/>
            <ac:spMk id="26" creationId="{2A38CFE9-C30A-4551-ACCB-D5808FBC39CD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52687767" sldId="2540"/>
            <ac:spMk id="28" creationId="{2151139A-886F-4B97-8815-729AD3831BBD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52687767" sldId="2540"/>
            <ac:spMk id="29" creationId="{AB5E08C4-8CDD-4623-A5B8-E998C6DEE3B7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52687767" sldId="2540"/>
            <ac:spMk id="30" creationId="{15F33878-D502-4FFA-8ACE-F2AECDB2A23F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52687767" sldId="2540"/>
            <ac:spMk id="31" creationId="{D3539FEE-81D3-4406-802E-60B20B16F4F6}"/>
          </ac:spMkLst>
        </pc:spChg>
        <pc:spChg chg="add del">
          <ac:chgData name="Pengguna Tamu" userId="316514f641bd57d6" providerId="Windows Live" clId="Web-{0EA93F94-9C42-4823-8EF4-B54C7B5D2690}" dt="2025-05-31T08:25:26.443" v="83"/>
          <ac:spMkLst>
            <pc:docMk/>
            <pc:sldMk cId="52687767" sldId="2540"/>
            <ac:spMk id="32" creationId="{DC701763-729E-462F-A5A8-E0DEFEB1E2E4}"/>
          </ac:spMkLst>
        </pc:spChg>
        <pc:picChg chg="mod ord">
          <ac:chgData name="Pengguna Tamu" userId="316514f641bd57d6" providerId="Windows Live" clId="Web-{0EA93F94-9C42-4823-8EF4-B54C7B5D2690}" dt="2025-05-31T08:25:26.443" v="83"/>
          <ac:picMkLst>
            <pc:docMk/>
            <pc:sldMk cId="52687767" sldId="2540"/>
            <ac:picMk id="5" creationId="{ED3B1E66-63E2-A9C0-29F3-1928180AC87C}"/>
          </ac:picMkLst>
        </pc:picChg>
        <pc:picChg chg="mod">
          <ac:chgData name="Pengguna Tamu" userId="316514f641bd57d6" providerId="Windows Live" clId="Web-{0EA93F94-9C42-4823-8EF4-B54C7B5D2690}" dt="2025-05-31T09:13:01.241" v="359" actId="1076"/>
          <ac:picMkLst>
            <pc:docMk/>
            <pc:sldMk cId="52687767" sldId="2540"/>
            <ac:picMk id="7" creationId="{777C4B1B-3CEC-5D23-A94A-3D447908ABB0}"/>
          </ac:picMkLst>
        </pc:picChg>
      </pc:sldChg>
      <pc:sldChg chg="addSp delSp modSp new mod setBg">
        <pc:chgData name="Pengguna Tamu" userId="316514f641bd57d6" providerId="Windows Live" clId="Web-{0EA93F94-9C42-4823-8EF4-B54C7B5D2690}" dt="2025-05-31T09:11:23.410" v="357" actId="1076"/>
        <pc:sldMkLst>
          <pc:docMk/>
          <pc:sldMk cId="2063674757" sldId="2541"/>
        </pc:sldMkLst>
        <pc:spChg chg="del">
          <ac:chgData name="Pengguna Tamu" userId="316514f641bd57d6" providerId="Windows Live" clId="Web-{0EA93F94-9C42-4823-8EF4-B54C7B5D2690}" dt="2025-05-31T08:36:30.315" v="118"/>
          <ac:spMkLst>
            <pc:docMk/>
            <pc:sldMk cId="2063674757" sldId="2541"/>
            <ac:spMk id="2" creationId="{0B828381-584E-478D-AEE8-FF4A738ECC02}"/>
          </ac:spMkLst>
        </pc:spChg>
        <pc:spChg chg="mod">
          <ac:chgData name="Pengguna Tamu" userId="316514f641bd57d6" providerId="Windows Live" clId="Web-{0EA93F94-9C42-4823-8EF4-B54C7B5D2690}" dt="2025-05-31T09:00:11.303" v="335" actId="20577"/>
          <ac:spMkLst>
            <pc:docMk/>
            <pc:sldMk cId="2063674757" sldId="2541"/>
            <ac:spMk id="3" creationId="{EF26A6A5-1AA2-C034-ABBF-A71B890323ED}"/>
          </ac:spMkLst>
        </pc:spChg>
        <pc:spChg chg="mod">
          <ac:chgData name="Pengguna Tamu" userId="316514f641bd57d6" providerId="Windows Live" clId="Web-{0EA93F94-9C42-4823-8EF4-B54C7B5D2690}" dt="2025-05-31T09:00:26.631" v="336" actId="20577"/>
          <ac:spMkLst>
            <pc:docMk/>
            <pc:sldMk cId="2063674757" sldId="2541"/>
            <ac:spMk id="4" creationId="{A396D770-E8E8-B03A-1F5A-DFD47180FB41}"/>
          </ac:spMkLst>
        </pc:spChg>
        <pc:spChg chg="mod">
          <ac:chgData name="Pengguna Tamu" userId="316514f641bd57d6" providerId="Windows Live" clId="Web-{0EA93F94-9C42-4823-8EF4-B54C7B5D2690}" dt="2025-05-31T09:10:54.089" v="347" actId="20577"/>
          <ac:spMkLst>
            <pc:docMk/>
            <pc:sldMk cId="2063674757" sldId="2541"/>
            <ac:spMk id="5" creationId="{D39EB180-D6CE-D5EC-5B4A-E293DDF75F38}"/>
          </ac:spMkLst>
        </pc:spChg>
        <pc:spChg chg="add del mod">
          <ac:chgData name="Pengguna Tamu" userId="316514f641bd57d6" providerId="Windows Live" clId="Web-{0EA93F94-9C42-4823-8EF4-B54C7B5D2690}" dt="2025-05-31T08:44:45.839" v="243"/>
          <ac:spMkLst>
            <pc:docMk/>
            <pc:sldMk cId="2063674757" sldId="2541"/>
            <ac:spMk id="8" creationId="{9933479D-C186-46DC-5F56-50A4B3EC220F}"/>
          </ac:spMkLst>
        </pc:spChg>
        <pc:spChg chg="add del mod">
          <ac:chgData name="Pengguna Tamu" userId="316514f641bd57d6" providerId="Windows Live" clId="Web-{0EA93F94-9C42-4823-8EF4-B54C7B5D2690}" dt="2025-05-31T08:51:04.120" v="295"/>
          <ac:spMkLst>
            <pc:docMk/>
            <pc:sldMk cId="2063674757" sldId="2541"/>
            <ac:spMk id="11" creationId="{F1E8F883-B0AE-BDD8-AC6B-347914EF8E8B}"/>
          </ac:spMkLst>
        </pc:spChg>
        <pc:spChg chg="add del mod">
          <ac:chgData name="Pengguna Tamu" userId="316514f641bd57d6" providerId="Windows Live" clId="Web-{0EA93F94-9C42-4823-8EF4-B54C7B5D2690}" dt="2025-05-31T08:51:58.122" v="304"/>
          <ac:spMkLst>
            <pc:docMk/>
            <pc:sldMk cId="2063674757" sldId="2541"/>
            <ac:spMk id="14" creationId="{83959AB6-D7A2-8064-9F50-A123CBB0E412}"/>
          </ac:spMkLst>
        </pc:spChg>
        <pc:picChg chg="add del mod ord">
          <ac:chgData name="Pengguna Tamu" userId="316514f641bd57d6" providerId="Windows Live" clId="Web-{0EA93F94-9C42-4823-8EF4-B54C7B5D2690}" dt="2025-05-31T08:36:34.909" v="120"/>
          <ac:picMkLst>
            <pc:docMk/>
            <pc:sldMk cId="2063674757" sldId="2541"/>
            <ac:picMk id="6" creationId="{BC426EF4-DAAE-0E67-BE63-6E3D8CF8C4E7}"/>
          </ac:picMkLst>
        </pc:picChg>
        <pc:picChg chg="add del mod ord modCrop">
          <ac:chgData name="Pengguna Tamu" userId="316514f641bd57d6" providerId="Windows Live" clId="Web-{0EA93F94-9C42-4823-8EF4-B54C7B5D2690}" dt="2025-05-31T08:47:02.391" v="267"/>
          <ac:picMkLst>
            <pc:docMk/>
            <pc:sldMk cId="2063674757" sldId="2541"/>
            <ac:picMk id="9" creationId="{64CAA74B-576C-30FA-6E07-9B38DA2915A3}"/>
          </ac:picMkLst>
        </pc:picChg>
        <pc:picChg chg="add del mod ord">
          <ac:chgData name="Pengguna Tamu" userId="316514f641bd57d6" providerId="Windows Live" clId="Web-{0EA93F94-9C42-4823-8EF4-B54C7B5D2690}" dt="2025-05-31T08:51:53.294" v="303"/>
          <ac:picMkLst>
            <pc:docMk/>
            <pc:sldMk cId="2063674757" sldId="2541"/>
            <ac:picMk id="12" creationId="{6A84D922-B98A-FCE3-28F9-DFA9F8D10544}"/>
          </ac:picMkLst>
        </pc:picChg>
        <pc:picChg chg="add del mod">
          <ac:chgData name="Pengguna Tamu" userId="316514f641bd57d6" providerId="Windows Live" clId="Web-{0EA93F94-9C42-4823-8EF4-B54C7B5D2690}" dt="2025-05-31T08:58:10.403" v="323"/>
          <ac:picMkLst>
            <pc:docMk/>
            <pc:sldMk cId="2063674757" sldId="2541"/>
            <ac:picMk id="15" creationId="{6833C4F7-0E96-0F45-FED8-A2262BB5AE83}"/>
          </ac:picMkLst>
        </pc:picChg>
        <pc:picChg chg="add mod">
          <ac:chgData name="Pengguna Tamu" userId="316514f641bd57d6" providerId="Windows Live" clId="Web-{0EA93F94-9C42-4823-8EF4-B54C7B5D2690}" dt="2025-05-31T09:11:23.410" v="357" actId="1076"/>
          <ac:picMkLst>
            <pc:docMk/>
            <pc:sldMk cId="2063674757" sldId="2541"/>
            <ac:picMk id="16" creationId="{33E0D1B8-FD8D-18AB-2C4F-CC8CA84BD6E7}"/>
          </ac:picMkLst>
        </pc:picChg>
      </pc:sldChg>
      <pc:sldMasterChg chg="add del addSldLayout delSldLayout">
        <pc:chgData name="Pengguna Tamu" userId="316514f641bd57d6" providerId="Windows Live" clId="Web-{0EA93F94-9C42-4823-8EF4-B54C7B5D2690}" dt="2025-05-31T08:25:26.443" v="83"/>
        <pc:sldMasterMkLst>
          <pc:docMk/>
          <pc:sldMasterMk cId="4050737061" sldId="2147483648"/>
        </pc:sldMasterMkLst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61417676" sldId="2147483650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132737241" sldId="2147483651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3257765263" sldId="2147483653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3836849831" sldId="2147483660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241760145" sldId="2147483664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565262010" sldId="2147483669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437461515" sldId="2147483670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911825970" sldId="2147483671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865092864" sldId="2147483672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399467695" sldId="2147483673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934178817" sldId="2147483674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850829841" sldId="2147483675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506622874" sldId="2147483676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286972320" sldId="2147483677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3442725939" sldId="2147483678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3034744414" sldId="2147483679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4138893522" sldId="2147483680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3386122697" sldId="2147483681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3259013539" sldId="2147483682"/>
          </pc:sldLayoutMkLst>
        </pc:sldLayoutChg>
        <pc:sldLayoutChg chg="add del">
          <pc:chgData name="Pengguna Tamu" userId="316514f641bd57d6" providerId="Windows Live" clId="Web-{0EA93F94-9C42-4823-8EF4-B54C7B5D2690}" dt="2025-05-31T08:25:26.443" v="83"/>
          <pc:sldLayoutMkLst>
            <pc:docMk/>
            <pc:sldMasterMk cId="4050737061" sldId="2147483648"/>
            <pc:sldLayoutMk cId="1181346202" sldId="2147483683"/>
          </pc:sldLayoutMkLst>
        </pc:sldLayoutChg>
      </pc:sldMasterChg>
      <pc:sldMasterChg chg="add del addSldLayout delSldLayout modSldLayout">
        <pc:chgData name="Pengguna Tamu" userId="316514f641bd57d6" providerId="Windows Live" clId="Web-{0EA93F94-9C42-4823-8EF4-B54C7B5D2690}" dt="2025-05-31T08:25:26.443" v="83"/>
        <pc:sldMasterMkLst>
          <pc:docMk/>
          <pc:sldMasterMk cId="4111976791" sldId="2147483684"/>
        </pc:sldMasterMkLst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1271884781" sldId="2147483685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724979689" sldId="2147483686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787924449" sldId="2147483687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3933754225" sldId="2147483688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4133462563" sldId="2147483689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3779994126" sldId="2147483690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008932403" sldId="2147483691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515058095" sldId="2147483692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3183587683" sldId="2147483693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020839398" sldId="2147483694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3904487664" sldId="2147483695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862854264" sldId="2147483696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1799189489" sldId="2147483697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1794274091" sldId="2147483698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566634172" sldId="2147483699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88425155" sldId="2147483700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787145067" sldId="2147483701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963317012" sldId="2147483702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3384247661" sldId="2147483703"/>
          </pc:sldLayoutMkLst>
        </pc:sldLayoutChg>
        <pc:sldLayoutChg chg="add del mod replId">
          <pc:chgData name="Pengguna Tamu" userId="316514f641bd57d6" providerId="Windows Live" clId="Web-{0EA93F94-9C42-4823-8EF4-B54C7B5D2690}" dt="2025-05-31T08:25:26.443" v="83"/>
          <pc:sldLayoutMkLst>
            <pc:docMk/>
            <pc:sldMasterMk cId="4111976791" sldId="2147483684"/>
            <pc:sldLayoutMk cId="2276023508" sldId="214748370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540747" y="4350527"/>
            <a:ext cx="191969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6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78" r:id="rId11"/>
    <p:sldLayoutId id="2147483679" r:id="rId12"/>
    <p:sldLayoutId id="2147483672" r:id="rId13"/>
    <p:sldLayoutId id="2147483683" r:id="rId14"/>
    <p:sldLayoutId id="2147483675" r:id="rId15"/>
    <p:sldLayoutId id="2147483681" r:id="rId16"/>
    <p:sldLayoutId id="2147483682" r:id="rId17"/>
    <p:sldLayoutId id="2147483671" r:id="rId18"/>
    <p:sldLayoutId id="2147483677" r:id="rId19"/>
    <p:sldLayoutId id="214748367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26A6A5-1AA2-C034-ABBF-A71B8903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4" y="2468962"/>
            <a:ext cx="4008437" cy="1395208"/>
          </a:xfrm>
        </p:spPr>
        <p:txBody>
          <a:bodyPr/>
          <a:lstStyle/>
          <a:p>
            <a:pPr algn="ctr"/>
            <a:r>
              <a:rPr lang="id-ID" err="1">
                <a:solidFill>
                  <a:schemeClr val="bg1"/>
                </a:solidFill>
                <a:latin typeface="Arial Black"/>
                <a:cs typeface="Gill Sans"/>
              </a:rPr>
              <a:t>Pemograman</a:t>
            </a:r>
            <a:r>
              <a:rPr lang="id-ID" dirty="0">
                <a:latin typeface="Arial Black"/>
                <a:cs typeface="Gill Sans"/>
              </a:rPr>
              <a:t> </a:t>
            </a:r>
            <a:r>
              <a:rPr lang="id-ID" dirty="0">
                <a:solidFill>
                  <a:schemeClr val="bg1"/>
                </a:solidFill>
                <a:latin typeface="Arial Black"/>
                <a:cs typeface="Gill Sans"/>
              </a:rPr>
              <a:t>dasar</a:t>
            </a:r>
            <a:endParaRPr lang="id-ID" dirty="0">
              <a:solidFill>
                <a:schemeClr val="bg1"/>
              </a:solidFill>
              <a:latin typeface="Arial Black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6D770-E8E8-B03A-1F5A-DFD47180F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6813" y="4097653"/>
            <a:ext cx="3749645" cy="2595946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NAMA KELOMPOK</a:t>
            </a:r>
          </a:p>
          <a:p>
            <a:r>
              <a:rPr lang="id-ID" dirty="0">
                <a:solidFill>
                  <a:schemeClr val="bg1"/>
                </a:solidFill>
                <a:latin typeface="Times New Roman"/>
              </a:rPr>
              <a:t>M HAPIZ MAULANA R</a:t>
            </a:r>
          </a:p>
          <a:p>
            <a:r>
              <a:rPr lang="id-ID" dirty="0">
                <a:solidFill>
                  <a:schemeClr val="bg1"/>
                </a:solidFill>
                <a:latin typeface="Times New Roman"/>
              </a:rPr>
              <a:t>FATAN HABIBIE</a:t>
            </a:r>
          </a:p>
          <a:p>
            <a:r>
              <a:rPr lang="id-ID" dirty="0">
                <a:solidFill>
                  <a:schemeClr val="bg1"/>
                </a:solidFill>
                <a:latin typeface="Times New Roman"/>
              </a:rPr>
              <a:t>RIYANA PUTRI ANANDITA</a:t>
            </a:r>
          </a:p>
          <a:p>
            <a:r>
              <a:rPr lang="id-ID" dirty="0">
                <a:solidFill>
                  <a:schemeClr val="bg1"/>
                </a:solidFill>
                <a:latin typeface="Times New Roman"/>
              </a:rPr>
              <a:t>KAYLA RAMADAN</a:t>
            </a:r>
            <a:r>
              <a:rPr lang="id-ID" dirty="0">
                <a:latin typeface="Times New Roman"/>
              </a:rPr>
              <a:t>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EB180-D6CE-D5EC-5B4A-E293DDF75F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0852" y="105453"/>
            <a:ext cx="5072361" cy="1767452"/>
          </a:xfrm>
        </p:spPr>
        <p:txBody>
          <a:bodyPr>
            <a:noAutofit/>
          </a:bodyPr>
          <a:lstStyle/>
          <a:p>
            <a:pPr algn="ctr"/>
            <a:r>
              <a:rPr lang="id-ID" sz="4400" b="1" err="1">
                <a:solidFill>
                  <a:schemeClr val="bg1"/>
                </a:solidFill>
                <a:latin typeface="Times New Roman"/>
              </a:rPr>
              <a:t>Website</a:t>
            </a:r>
            <a:r>
              <a:rPr lang="id-ID" sz="4400" b="1" dirty="0">
                <a:solidFill>
                  <a:schemeClr val="bg1"/>
                </a:solidFill>
                <a:latin typeface="Times New Roman"/>
              </a:rPr>
              <a:t> Kuliner sunda</a:t>
            </a:r>
            <a:endParaRPr lang="id-ID" sz="4400">
              <a:solidFill>
                <a:schemeClr val="bg1"/>
              </a:solidFill>
            </a:endParaRPr>
          </a:p>
        </p:txBody>
      </p:sp>
      <p:pic>
        <p:nvPicPr>
          <p:cNvPr id="16" name="Gambar 15">
            <a:extLst>
              <a:ext uri="{FF2B5EF4-FFF2-40B4-BE49-F238E27FC236}">
                <a16:creationId xmlns:a16="http://schemas.microsoft.com/office/drawing/2014/main" id="{33E0D1B8-FD8D-18AB-2C4F-CC8CA84B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853" y="-447"/>
            <a:ext cx="5219881" cy="65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534" y="676565"/>
            <a:ext cx="4008437" cy="1395208"/>
          </a:xfrm>
        </p:spPr>
        <p:txBody>
          <a:bodyPr/>
          <a:lstStyle/>
          <a:p>
            <a:r>
              <a:rPr lang="en-US" dirty="0"/>
              <a:t>PENJELASAN 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0534" y="2393050"/>
            <a:ext cx="9919636" cy="4233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dan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 HTML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tautan</a:t>
            </a:r>
            <a:r>
              <a:rPr lang="en-US" dirty="0"/>
              <a:t>, </a:t>
            </a:r>
            <a:r>
              <a:rPr lang="en-US" dirty="0" err="1"/>
              <a:t>tabel</a:t>
            </a:r>
            <a:r>
              <a:rPr lang="en-US" dirty="0"/>
              <a:t>, dan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HTML </a:t>
            </a:r>
            <a:r>
              <a:rPr lang="en-US" dirty="0" err="1"/>
              <a:t>menggunakan</a:t>
            </a:r>
            <a:r>
              <a:rPr lang="en-US" dirty="0"/>
              <a:t> tag-tag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&lt;html&gt;, &lt;head&gt;, &lt;body&gt;, &lt;h1&gt; </a:t>
            </a:r>
            <a:r>
              <a:rPr lang="en-US" dirty="0" err="1"/>
              <a:t>hingga</a:t>
            </a:r>
            <a:r>
              <a:rPr lang="en-US" dirty="0"/>
              <a:t> &lt;h6&gt;, &lt;p&gt;, &lt;a&gt;, &lt;</a:t>
            </a:r>
            <a:r>
              <a:rPr lang="en-US" dirty="0" err="1"/>
              <a:t>img</a:t>
            </a:r>
            <a:r>
              <a:rPr lang="en-US" dirty="0"/>
              <a:t>&gt;, </a:t>
            </a:r>
            <a:r>
              <a:rPr lang="en-US" dirty="0" err="1"/>
              <a:t>dll</a:t>
            </a:r>
            <a:r>
              <a:rPr lang="en-US" dirty="0"/>
              <a:t>)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(&lt;&gt;)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browser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fondasi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oleh browser..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0962" y="4607130"/>
            <a:ext cx="3400099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526099"/>
            <a:ext cx="4008437" cy="1395208"/>
          </a:xfrm>
        </p:spPr>
        <p:txBody>
          <a:bodyPr/>
          <a:lstStyle/>
          <a:p>
            <a:r>
              <a:rPr lang="en-US" dirty="0"/>
              <a:t>PENJELASAN CSS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504" y="2021516"/>
            <a:ext cx="9883036" cy="414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(Cascading Style Sheets)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dan tata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 CSS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(HTML)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(</a:t>
            </a:r>
            <a:r>
              <a:rPr lang="en-US" dirty="0" err="1"/>
              <a:t>gaya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dan </a:t>
            </a:r>
            <a:r>
              <a:rPr lang="en-US" dirty="0" err="1"/>
              <a:t>mempercantik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CSS: </a:t>
            </a:r>
          </a:p>
          <a:p>
            <a:pPr marL="342900" indent="-342900">
              <a:buAutoNum type="arabicPeriod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margin, padding,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layout </a:t>
            </a:r>
            <a:r>
              <a:rPr lang="en-US" dirty="0" err="1"/>
              <a:t>responsif</a:t>
            </a:r>
            <a:r>
              <a:rPr lang="en-US" dirty="0"/>
              <a:t> agar website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Kelebihan</a:t>
            </a:r>
            <a:r>
              <a:rPr lang="en-US" dirty="0"/>
              <a:t> CSS: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dan </a:t>
            </a:r>
            <a:r>
              <a:rPr lang="en-US" dirty="0" err="1"/>
              <a:t>dikelola</a:t>
            </a:r>
            <a:r>
              <a:rPr lang="en-US" dirty="0"/>
              <a:t>, Dapat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di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 Jadi </a:t>
            </a:r>
            <a:r>
              <a:rPr lang="en-US" dirty="0" err="1"/>
              <a:t>kesimpulannya</a:t>
            </a:r>
            <a:r>
              <a:rPr lang="en-US" dirty="0"/>
              <a:t> 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agar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5258" y="4619658"/>
            <a:ext cx="3475258" cy="6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2411"/>
            <a:ext cx="10515600" cy="9869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website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6592" y="1427966"/>
            <a:ext cx="10258816" cy="470978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Projek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website </a:t>
            </a:r>
            <a:r>
              <a:rPr lang="en-US" sz="2000" dirty="0" err="1"/>
              <a:t>kuliner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Sunda yang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memperkenalkan</a:t>
            </a:r>
            <a:r>
              <a:rPr lang="en-US" sz="2000" dirty="0"/>
              <a:t> dan </a:t>
            </a:r>
            <a:r>
              <a:rPr lang="en-US" sz="2000" dirty="0" err="1"/>
              <a:t>melestarikan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tradisional</a:t>
            </a:r>
            <a:r>
              <a:rPr lang="en-US" sz="2000" dirty="0"/>
              <a:t> Sunda. 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dua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HTML (</a:t>
            </a:r>
            <a:r>
              <a:rPr lang="en-US" sz="2000" dirty="0" err="1"/>
              <a:t>HyperText</a:t>
            </a:r>
            <a:r>
              <a:rPr lang="en-US" sz="2000" dirty="0"/>
              <a:t> Markup Language) dan CSS (Cascading Style Sheets).</a:t>
            </a:r>
          </a:p>
          <a:p>
            <a:pPr algn="l"/>
            <a:r>
              <a:rPr lang="en-US" sz="2000" dirty="0"/>
              <a:t>HTML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dan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, </a:t>
            </a:r>
            <a:r>
              <a:rPr lang="en-US" sz="2000" dirty="0" err="1"/>
              <a:t>paragraf</a:t>
            </a:r>
            <a:r>
              <a:rPr lang="en-US" sz="2000" dirty="0"/>
              <a:t>,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, daftar menu, dan link </a:t>
            </a:r>
            <a:r>
              <a:rPr lang="en-US" sz="2000" dirty="0" err="1"/>
              <a:t>navigasi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CSS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memperindah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website,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, font, tata </a:t>
            </a:r>
            <a:r>
              <a:rPr lang="en-US" sz="2000" dirty="0" err="1"/>
              <a:t>letak</a:t>
            </a:r>
            <a:r>
              <a:rPr lang="en-US" sz="2000" dirty="0"/>
              <a:t>,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dan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responsif</a:t>
            </a:r>
            <a:r>
              <a:rPr lang="en-US" sz="2000" dirty="0"/>
              <a:t> agar </a:t>
            </a:r>
            <a:r>
              <a:rPr lang="en-US" sz="2000" dirty="0" err="1"/>
              <a:t>tampilan</a:t>
            </a:r>
            <a:r>
              <a:rPr lang="en-US" sz="2000" dirty="0"/>
              <a:t> website </a:t>
            </a:r>
            <a:r>
              <a:rPr lang="en-US" sz="2000" dirty="0" err="1"/>
              <a:t>menarik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HTML dan CSS, 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seputar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Sunda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,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, dan </a:t>
            </a:r>
            <a:r>
              <a:rPr lang="en-US" sz="2000" dirty="0" err="1"/>
              <a:t>ramah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5884" y="4582078"/>
            <a:ext cx="332494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1379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98A9D-A1C7-35B3-5BE3-28E4AC31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956" y="126521"/>
            <a:ext cx="8537377" cy="12679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cs typeface="+mj-cs"/>
              </a:rPr>
              <a:t>HASIL : FROAM LOGIN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phone&#10;&#10;AI-generated content may be incorrect.">
            <a:extLst>
              <a:ext uri="{FF2B5EF4-FFF2-40B4-BE49-F238E27FC236}">
                <a16:creationId xmlns:a16="http://schemas.microsoft.com/office/drawing/2014/main" id="{AC4936F6-F2FF-D259-1DBC-2DA3CAED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10" t="10140" r="38389"/>
          <a:stretch/>
        </p:blipFill>
        <p:spPr>
          <a:xfrm>
            <a:off x="8870039" y="1391785"/>
            <a:ext cx="2618608" cy="5144161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61CA2C-4753-E2CA-DA76-1CAC2434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005" y="1396892"/>
            <a:ext cx="8461133" cy="43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6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HASIL:</a:t>
            </a:r>
            <a:r>
              <a:rPr lang="id-ID" dirty="0"/>
              <a:t> LANDING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5884" y="4619656"/>
            <a:ext cx="3324942" cy="638175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BA1A97-CC99-D974-74C9-772C20E8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876" y="1814051"/>
            <a:ext cx="8440738" cy="3920460"/>
          </a:xfrm>
        </p:spPr>
      </p:pic>
      <p:pic>
        <p:nvPicPr>
          <p:cNvPr id="10" name="Picture 9" descr="A cell phone with a picture of food&#10;&#10;AI-generated content may be incorrect.">
            <a:extLst>
              <a:ext uri="{FF2B5EF4-FFF2-40B4-BE49-F238E27FC236}">
                <a16:creationId xmlns:a16="http://schemas.microsoft.com/office/drawing/2014/main" id="{06239266-EEC0-B67D-1749-539FF4D8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392" y="728285"/>
            <a:ext cx="275310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817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987D3D-FB4F-8299-8A64-07A90911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id-ID" sz="4000">
                <a:solidFill>
                  <a:srgbClr val="FFFFFF"/>
                </a:solidFill>
              </a:rPr>
              <a:t>TAMPILAN MAKANAN</a:t>
            </a:r>
          </a:p>
        </p:txBody>
      </p:sp>
      <p:pic>
        <p:nvPicPr>
          <p:cNvPr id="7" name="Picture 6" descr="A screen shot of a phone&#10;&#10;AI-generated content may be incorrect.">
            <a:extLst>
              <a:ext uri="{FF2B5EF4-FFF2-40B4-BE49-F238E27FC236}">
                <a16:creationId xmlns:a16="http://schemas.microsoft.com/office/drawing/2014/main" id="{43412E9B-A995-7B09-8839-3AFA8D57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94" y="1705540"/>
            <a:ext cx="2632870" cy="4745213"/>
          </a:xfrm>
          <a:prstGeom prst="rect">
            <a:avLst/>
          </a:prstGeom>
        </p:spPr>
      </p:pic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8E59A48-38D9-B2CA-E39B-1F6ABC14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7" y="1850278"/>
            <a:ext cx="8453485" cy="38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C6DEF-F937-7C87-23E1-35DD7B15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+mj-cs"/>
              </a:rPr>
              <a:t>TAMPILAN MINUMAN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CB931E-0058-1A51-E2E5-2AA911349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52" y="2268400"/>
            <a:ext cx="7877162" cy="3651162"/>
          </a:xfrm>
          <a:prstGeom prst="rect">
            <a:avLst/>
          </a:prstGeom>
        </p:spPr>
      </p:pic>
      <p:pic>
        <p:nvPicPr>
          <p:cNvPr id="9" name="Picture 8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979EE28D-A3E8-8BD9-1456-C6BCD759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354" y="1714607"/>
            <a:ext cx="2544558" cy="47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745C3-2D03-B72B-1A08-9EE7E202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+mj-cs"/>
              </a:rPr>
              <a:t>RESEP</a:t>
            </a:r>
          </a:p>
        </p:txBody>
      </p:sp>
      <p:pic>
        <p:nvPicPr>
          <p:cNvPr id="5" name="Content Placeholder 4" descr="Sebuah gambar berisi teks, makanan, cuplikan layar, Masakan&#10;&#10;Konten yang dihasilkan AI mungkin salah.">
            <a:extLst>
              <a:ext uri="{FF2B5EF4-FFF2-40B4-BE49-F238E27FC236}">
                <a16:creationId xmlns:a16="http://schemas.microsoft.com/office/drawing/2014/main" id="{ED3B1E66-63E2-A9C0-29F3-1928180AC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05" y="2232369"/>
            <a:ext cx="7072031" cy="3895749"/>
          </a:xfrm>
          <a:prstGeom prst="rect">
            <a:avLst/>
          </a:prstGeom>
        </p:spPr>
      </p:pic>
      <p:pic>
        <p:nvPicPr>
          <p:cNvPr id="7" name="Picture 6" descr="Sebuah gambar berisi teks, Ponsel, Perangkat seluler, makanan&#10;&#10;Konten yang dihasilkan AI mungkin salah.">
            <a:extLst>
              <a:ext uri="{FF2B5EF4-FFF2-40B4-BE49-F238E27FC236}">
                <a16:creationId xmlns:a16="http://schemas.microsoft.com/office/drawing/2014/main" id="{777C4B1B-3CEC-5D23-A94A-3D447908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662" y="1959022"/>
            <a:ext cx="2343666" cy="444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646930_Travel presentation_AAS_v4" id="{69A0B7D3-DFC2-4DF4-94EE-39D7101E6D25}" vid="{C2C8F544-DED4-470E-87EA-91DC811D3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TotalTime>36</TotalTime>
  <Words>408</Words>
  <Application>Microsoft Office PowerPoint</Application>
  <PresentationFormat>Widescreen</PresentationFormat>
  <Paragraphs>29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Pemograman dasar</vt:lpstr>
      <vt:lpstr>PENJELASAN HTML</vt:lpstr>
      <vt:lpstr>PENJELASAN CSS</vt:lpstr>
      <vt:lpstr>Penjelasan tentang projek website yang kita buat</vt:lpstr>
      <vt:lpstr>HASIL : FROAM LOGIN</vt:lpstr>
      <vt:lpstr>HASIL: LANDING PAGE</vt:lpstr>
      <vt:lpstr>TAMPILAN MAKANAN</vt:lpstr>
      <vt:lpstr>TAMPILAN MINUMAN</vt:lpstr>
      <vt:lpstr>RESEP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Advan</cp:lastModifiedBy>
  <cp:revision>187</cp:revision>
  <dcterms:created xsi:type="dcterms:W3CDTF">2025-05-20T12:39:09Z</dcterms:created>
  <dcterms:modified xsi:type="dcterms:W3CDTF">2025-05-31T23:51:52Z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