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autoCompressPictures="0">
  <p:sldMasterIdLst>
    <p:sldMasterId id="2147483648" r:id="rId4"/>
  </p:sldMasterIdLst>
  <p:notesMasterIdLst>
    <p:notesMasterId r:id="rId12"/>
  </p:notesMasterIdLst>
  <p:handoutMasterIdLst>
    <p:handoutMasterId r:id="rId13"/>
  </p:handoutMasterIdLst>
  <p:sldIdLst>
    <p:sldId id="2524" r:id="rId5"/>
    <p:sldId id="2469" r:id="rId6"/>
    <p:sldId id="2531" r:id="rId7"/>
    <p:sldId id="2536" r:id="rId8"/>
    <p:sldId id="2532" r:id="rId9"/>
    <p:sldId id="2537" r:id="rId10"/>
    <p:sldId id="253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74"/>
  </p:normalViewPr>
  <p:slideViewPr>
    <p:cSldViewPr snapToGrid="0" snapToObjects="1" showGuides="1">
      <p:cViewPr varScale="1">
        <p:scale>
          <a:sx n="60" d="100"/>
          <a:sy n="60" d="100"/>
        </p:scale>
        <p:origin x="1140" y="48"/>
      </p:cViewPr>
      <p:guideLst>
        <p:guide orient="horz" pos="2112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84" d="100"/>
          <a:sy n="84" d="100"/>
        </p:scale>
        <p:origin x="382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handoutMaster" Target="handoutMasters/handout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2018837-64B5-4E20-83A5-89B993CB3C9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C2A4FB-A56B-4413-A08B-0E9894B98B4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48B25D-8766-427E-8C9E-4845048D8DFC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977F36-950D-4655-BC4A-F80BE1DBF79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C246FD-229D-4B04-9855-212AD8D784A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A8A28B-0568-4092-BB1A-13C9B073E3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52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6F439B-391B-4B41-826A-951FCF412C34}" type="datetimeFigureOut">
              <a:rPr lang="en-US" smtClean="0"/>
              <a:t>5/21/2025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FA0038-7055-434C-B6C4-B8C69565C60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41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966473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A0038-7055-434C-B6C4-B8C69565C60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49876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49BF2D20-DAE2-42DC-9AB8-77B7B38D730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11353800 w 11353800"/>
              <a:gd name="connsiteY5" fmla="*/ 0 h 5791201"/>
              <a:gd name="connsiteX6" fmla="*/ 11353800 w 11353800"/>
              <a:gd name="connsiteY6" fmla="*/ 5791200 h 5791201"/>
              <a:gd name="connsiteX7" fmla="*/ 6662737 w 11353800"/>
              <a:gd name="connsiteY7" fmla="*/ 5791200 h 5791201"/>
              <a:gd name="connsiteX8" fmla="*/ 6662737 w 11353800"/>
              <a:gd name="connsiteY8" fmla="*/ 2531373 h 5791201"/>
              <a:gd name="connsiteX9" fmla="*/ 1 w 11353800"/>
              <a:gd name="connsiteY9" fmla="*/ 2531373 h 5791201"/>
              <a:gd name="connsiteX10" fmla="*/ 1 w 11353800"/>
              <a:gd name="connsiteY10" fmla="*/ 5791200 h 5791201"/>
              <a:gd name="connsiteX11" fmla="*/ 0 w 11353800"/>
              <a:gd name="connsiteY11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11353800" y="0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200" y="5486400"/>
            <a:ext cx="6548438" cy="304801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399467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1885361"/>
            <a:ext cx="5157787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1885361"/>
            <a:ext cx="5183188" cy="4304302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935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655077"/>
            <a:ext cx="6548438" cy="2831323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CB11A616-4D84-4BF3-86C7-9F1BBDAD3A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486400"/>
            <a:ext cx="6548438" cy="697584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4427259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474441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50928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057"/>
            <a:ext cx="10515600" cy="986943"/>
          </a:xfrm>
        </p:spPr>
        <p:txBody>
          <a:bodyPr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5E0DD3-854B-420F-ADA1-DED8ADDCC3A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554163" y="2062956"/>
            <a:ext cx="9083675" cy="2732088"/>
          </a:xfrm>
        </p:spPr>
        <p:txBody>
          <a:bodyPr anchor="ctr">
            <a:normAutofit/>
          </a:bodyPr>
          <a:lstStyle>
            <a:lvl1pPr marL="0" indent="0" algn="ctr">
              <a:buNone/>
              <a:defRPr sz="6000"/>
            </a:lvl1pPr>
            <a:lvl2pPr marL="457200" indent="0">
              <a:buNone/>
              <a:defRPr/>
            </a:lvl2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813462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74535-13A9-914D-A6BC-97AFF28830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0"/>
            <a:ext cx="10896600" cy="893218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75C1F3A-BBBB-2946-BF9D-CD1C4898C830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0" y="1690688"/>
            <a:ext cx="10896600" cy="48625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11">
            <a:extLst>
              <a:ext uri="{FF2B5EF4-FFF2-40B4-BE49-F238E27FC236}">
                <a16:creationId xmlns:a16="http://schemas.microsoft.com/office/drawing/2014/main" id="{43A40995-514F-A74C-B120-F2ADB492062F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838200" y="914483"/>
            <a:ext cx="10896600" cy="602887"/>
          </a:xfrm>
        </p:spPr>
        <p:txBody>
          <a:bodyPr anchor="ctr">
            <a:normAutofit/>
          </a:bodyPr>
          <a:lstStyle>
            <a:lvl1pPr marL="0" indent="0" algn="ctr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8508298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51B3D6EB-0B4B-4C00-A78E-E618E038C9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861226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56FC21-A32D-44DC-BED7-08CEBB3B909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noProof="0" dirty="0"/>
              <a:t>Add a footer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B2B6249-6B58-2F44-83C2-208195C23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6"/>
            <a:ext cx="3932237" cy="1868896"/>
          </a:xfrm>
        </p:spPr>
        <p:txBody>
          <a:bodyPr anchor="b"/>
          <a:lstStyle/>
          <a:p>
            <a:r>
              <a:rPr lang="en-US" noProof="0"/>
              <a:t>Click to edit Master title style</a:t>
            </a:r>
          </a:p>
        </p:txBody>
      </p:sp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06353079-34E7-4CF0-8300-BCC1060B3B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856322"/>
            <a:ext cx="3932237" cy="301266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7" name="Picture Placeholder 2">
            <a:extLst>
              <a:ext uri="{FF2B5EF4-FFF2-40B4-BE49-F238E27FC236}">
                <a16:creationId xmlns:a16="http://schemas.microsoft.com/office/drawing/2014/main" id="{B04B7B3E-1EE1-4212-9F4F-0C7DC6C1584F}"/>
              </a:ext>
            </a:extLst>
          </p:cNvPr>
          <p:cNvSpPr>
            <a:spLocks noGrp="1"/>
          </p:cNvSpPr>
          <p:nvPr>
            <p:ph type="pic" idx="11"/>
          </p:nvPr>
        </p:nvSpPr>
        <p:spPr>
          <a:xfrm>
            <a:off x="5180012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90135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Bleed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182597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86972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A8FB924-7820-A342-A545-0DFCE2908E1F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1850" y="0"/>
            <a:ext cx="1136015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  <a:gd name="connsiteX4" fmla="*/ 0 w 12192000"/>
              <a:gd name="connsiteY4" fmla="*/ 5451231 h 6858000"/>
              <a:gd name="connsiteX5" fmla="*/ 6277708 w 12192000"/>
              <a:gd name="connsiteY5" fmla="*/ 5451231 h 6858000"/>
              <a:gd name="connsiteX6" fmla="*/ 6277708 w 12192000"/>
              <a:gd name="connsiteY6" fmla="*/ 1481138 h 6858000"/>
              <a:gd name="connsiteX7" fmla="*/ 0 w 12192000"/>
              <a:gd name="connsiteY7" fmla="*/ 1481138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lnTo>
                  <a:pt x="0" y="5451231"/>
                </a:lnTo>
                <a:lnTo>
                  <a:pt x="6277708" y="5451231"/>
                </a:lnTo>
                <a:lnTo>
                  <a:pt x="6277708" y="1481138"/>
                </a:lnTo>
                <a:lnTo>
                  <a:pt x="0" y="14811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ED6BA20-74C4-B146-8DF6-85C573E19D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1488558"/>
            <a:ext cx="5445858" cy="2704640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89FC2C-42AA-424F-9223-5F73B95D7C3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4220187"/>
            <a:ext cx="5445858" cy="1223684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1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27372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3EE4273-5B11-44D2-BB30-AB361AEA564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38200" y="0"/>
            <a:ext cx="11353800" cy="5791201"/>
          </a:xfrm>
          <a:custGeom>
            <a:avLst/>
            <a:gdLst>
              <a:gd name="connsiteX0" fmla="*/ 1 w 11353800"/>
              <a:gd name="connsiteY0" fmla="*/ 5791200 h 5791201"/>
              <a:gd name="connsiteX1" fmla="*/ 6662737 w 11353800"/>
              <a:gd name="connsiteY1" fmla="*/ 5791200 h 5791201"/>
              <a:gd name="connsiteX2" fmla="*/ 6662737 w 11353800"/>
              <a:gd name="connsiteY2" fmla="*/ 5791201 h 5791201"/>
              <a:gd name="connsiteX3" fmla="*/ 1 w 11353800"/>
              <a:gd name="connsiteY3" fmla="*/ 5791201 h 5791201"/>
              <a:gd name="connsiteX4" fmla="*/ 0 w 11353800"/>
              <a:gd name="connsiteY4" fmla="*/ 0 h 5791201"/>
              <a:gd name="connsiteX5" fmla="*/ 8012252 w 11353800"/>
              <a:gd name="connsiteY5" fmla="*/ 0 h 5791201"/>
              <a:gd name="connsiteX6" fmla="*/ 8012252 w 11353800"/>
              <a:gd name="connsiteY6" fmla="*/ 1892595 h 5791201"/>
              <a:gd name="connsiteX7" fmla="*/ 11353800 w 11353800"/>
              <a:gd name="connsiteY7" fmla="*/ 1892595 h 5791201"/>
              <a:gd name="connsiteX8" fmla="*/ 11353800 w 11353800"/>
              <a:gd name="connsiteY8" fmla="*/ 5791200 h 5791201"/>
              <a:gd name="connsiteX9" fmla="*/ 6662737 w 11353800"/>
              <a:gd name="connsiteY9" fmla="*/ 5791200 h 5791201"/>
              <a:gd name="connsiteX10" fmla="*/ 6662737 w 11353800"/>
              <a:gd name="connsiteY10" fmla="*/ 2531373 h 5791201"/>
              <a:gd name="connsiteX11" fmla="*/ 1 w 11353800"/>
              <a:gd name="connsiteY11" fmla="*/ 2531373 h 5791201"/>
              <a:gd name="connsiteX12" fmla="*/ 1 w 11353800"/>
              <a:gd name="connsiteY12" fmla="*/ 5791200 h 5791201"/>
              <a:gd name="connsiteX13" fmla="*/ 0 w 11353800"/>
              <a:gd name="connsiteY13" fmla="*/ 5791200 h 57912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353800" h="5791201">
                <a:moveTo>
                  <a:pt x="1" y="5791200"/>
                </a:moveTo>
                <a:lnTo>
                  <a:pt x="6662737" y="5791200"/>
                </a:lnTo>
                <a:lnTo>
                  <a:pt x="6662737" y="5791201"/>
                </a:lnTo>
                <a:lnTo>
                  <a:pt x="1" y="5791201"/>
                </a:lnTo>
                <a:close/>
                <a:moveTo>
                  <a:pt x="0" y="0"/>
                </a:moveTo>
                <a:lnTo>
                  <a:pt x="8012252" y="0"/>
                </a:lnTo>
                <a:lnTo>
                  <a:pt x="8012252" y="1892595"/>
                </a:lnTo>
                <a:lnTo>
                  <a:pt x="11353800" y="1892595"/>
                </a:lnTo>
                <a:lnTo>
                  <a:pt x="11353800" y="5791200"/>
                </a:lnTo>
                <a:lnTo>
                  <a:pt x="6662737" y="5791200"/>
                </a:lnTo>
                <a:lnTo>
                  <a:pt x="6662737" y="2531373"/>
                </a:lnTo>
                <a:lnTo>
                  <a:pt x="1" y="2531373"/>
                </a:lnTo>
                <a:lnTo>
                  <a:pt x="1" y="5791200"/>
                </a:lnTo>
                <a:lnTo>
                  <a:pt x="0" y="5791200"/>
                </a:lnTo>
                <a:close/>
              </a:path>
            </a:pathLst>
          </a:custGeom>
          <a:solidFill>
            <a:schemeClr val="bg2"/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A99C074-A230-B944-8FEA-870A76765C6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1" y="3072985"/>
            <a:ext cx="6548438" cy="2413416"/>
          </a:xfrm>
        </p:spPr>
        <p:txBody>
          <a:bodyPr anchor="b">
            <a:no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1221857D-ECFA-4D4D-91DF-E3650079150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38199" y="5486401"/>
            <a:ext cx="6548439" cy="304800"/>
          </a:xfrm>
        </p:spPr>
        <p:txBody>
          <a:bodyPr>
            <a:normAutofit/>
          </a:bodyPr>
          <a:lstStyle>
            <a:lvl1pPr marL="0" indent="0">
              <a:buNone/>
              <a:defRPr sz="1600" spc="300"/>
            </a:lvl1pPr>
          </a:lstStyle>
          <a:p>
            <a:pPr lvl="0"/>
            <a:r>
              <a:rPr lang="en-US" dirty="0"/>
              <a:t>WEBSITE GOES HERE</a:t>
            </a:r>
          </a:p>
        </p:txBody>
      </p:sp>
    </p:spTree>
    <p:extLst>
      <p:ext uri="{BB962C8B-B14F-4D97-AF65-F5344CB8AC3E}">
        <p14:creationId xmlns:p14="http://schemas.microsoft.com/office/powerpoint/2010/main" val="15066228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ivi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80C00A69-6129-E54C-B138-69D96462CE8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6682850 w 12192000"/>
              <a:gd name="connsiteY3" fmla="*/ 6858000 h 6858000"/>
              <a:gd name="connsiteX4" fmla="*/ 6682850 w 12192000"/>
              <a:gd name="connsiteY4" fmla="*/ 3259237 h 6858000"/>
              <a:gd name="connsiteX5" fmla="*/ 838200 w 12192000"/>
              <a:gd name="connsiteY5" fmla="*/ 3259237 h 6858000"/>
              <a:gd name="connsiteX6" fmla="*/ 8382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6682850" y="6858000"/>
                </a:lnTo>
                <a:lnTo>
                  <a:pt x="6682850" y="3259237"/>
                </a:lnTo>
                <a:lnTo>
                  <a:pt x="838200" y="3259237"/>
                </a:lnTo>
                <a:lnTo>
                  <a:pt x="8382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t">
            <a:no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D985175C-7C48-9449-9A0A-088E9BCAE9B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48373" y="3259237"/>
            <a:ext cx="5445858" cy="2852737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44F669B5-8A24-5846-82A0-51E5506817FB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1148373" y="6138962"/>
            <a:ext cx="5445858" cy="580815"/>
          </a:xfrm>
        </p:spPr>
        <p:txBody>
          <a:bodyPr>
            <a:normAutofit/>
          </a:bodyPr>
          <a:lstStyle>
            <a:lvl1pPr marL="0" indent="0">
              <a:buNone/>
              <a:defRPr sz="1800" b="0" i="0" spc="300">
                <a:solidFill>
                  <a:schemeClr val="tx2"/>
                </a:solidFill>
                <a:latin typeface="+mn-lt"/>
                <a:cs typeface="Gill Sans Light" panose="020B0302020104020203" pitchFamily="34" charset="-79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3417881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6096000" y="0"/>
            <a:ext cx="60960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95B2C2DA-ADF3-D44B-8824-9B44E01F747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28737" y="786810"/>
            <a:ext cx="4008437" cy="1395208"/>
          </a:xfrm>
        </p:spPr>
        <p:txBody>
          <a:bodyPr lIns="0" anchor="b"/>
          <a:lstStyle/>
          <a:p>
            <a:r>
              <a:rPr lang="en-US" dirty="0"/>
              <a:t>TITLE GOES</a:t>
            </a:r>
            <a:br>
              <a:rPr lang="en-US" dirty="0"/>
            </a:br>
            <a:r>
              <a:rPr lang="en-US" dirty="0"/>
              <a:t>HERE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DA80A15A-88F2-2144-8707-F31DD26C52B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328738" y="3019352"/>
            <a:ext cx="4008437" cy="3099153"/>
          </a:xfrm>
        </p:spPr>
        <p:txBody>
          <a:bodyPr lIns="0">
            <a:normAutofit/>
          </a:bodyPr>
          <a:lstStyle>
            <a:lvl1pPr>
              <a:lnSpc>
                <a:spcPct val="150000"/>
              </a:lnSpc>
              <a:defRPr sz="1600" spc="0">
                <a:solidFill>
                  <a:schemeClr val="tx2"/>
                </a:solidFill>
              </a:defRPr>
            </a:lvl1pPr>
            <a:lvl2pPr>
              <a:lnSpc>
                <a:spcPct val="150000"/>
              </a:lnSpc>
              <a:defRPr sz="1400" spc="0">
                <a:solidFill>
                  <a:schemeClr val="tx2"/>
                </a:solidFill>
              </a:defRPr>
            </a:lvl2pPr>
            <a:lvl3pPr>
              <a:lnSpc>
                <a:spcPct val="150000"/>
              </a:lnSpc>
              <a:defRPr sz="1200" spc="0">
                <a:solidFill>
                  <a:schemeClr val="tx2"/>
                </a:solidFill>
              </a:defRPr>
            </a:lvl3pPr>
            <a:lvl4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4pPr>
            <a:lvl5pPr>
              <a:lnSpc>
                <a:spcPct val="150000"/>
              </a:lnSpc>
              <a:defRPr sz="1100" spc="0"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11">
            <a:extLst>
              <a:ext uri="{FF2B5EF4-FFF2-40B4-BE49-F238E27FC236}">
                <a16:creationId xmlns:a16="http://schemas.microsoft.com/office/drawing/2014/main" id="{6CAA743B-32D9-CE44-9E46-D38DB57EFACE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328738" y="2247679"/>
            <a:ext cx="4008437" cy="602887"/>
          </a:xfrm>
        </p:spPr>
        <p:txBody>
          <a:bodyPr lIns="0" anchor="t">
            <a:normAutofit/>
          </a:bodyPr>
          <a:lstStyle>
            <a:lvl1pPr marL="0" indent="0">
              <a:buNone/>
              <a:defRPr sz="1400" spc="300">
                <a:solidFill>
                  <a:schemeClr val="tx2"/>
                </a:solidFill>
              </a:defRPr>
            </a:lvl1pPr>
            <a:lvl2pPr>
              <a:defRPr sz="1100">
                <a:solidFill>
                  <a:schemeClr val="tx2"/>
                </a:solidFill>
              </a:defRPr>
            </a:lvl2pPr>
            <a:lvl3pPr>
              <a:defRPr sz="1050">
                <a:solidFill>
                  <a:schemeClr val="tx2"/>
                </a:solidFill>
              </a:defRPr>
            </a:lvl3pPr>
            <a:lvl4pPr>
              <a:defRPr sz="1000">
                <a:solidFill>
                  <a:schemeClr val="tx2"/>
                </a:solidFill>
              </a:defRPr>
            </a:lvl4pPr>
            <a:lvl5pPr>
              <a:defRPr sz="10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SUBTITLE HERE</a:t>
            </a:r>
          </a:p>
        </p:txBody>
      </p:sp>
    </p:spTree>
    <p:extLst>
      <p:ext uri="{BB962C8B-B14F-4D97-AF65-F5344CB8AC3E}">
        <p14:creationId xmlns:p14="http://schemas.microsoft.com/office/powerpoint/2010/main" val="38368498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6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0"/>
          </p:nvPr>
        </p:nvSpPr>
        <p:spPr>
          <a:xfrm>
            <a:off x="838200" y="0"/>
            <a:ext cx="5257800" cy="6858000"/>
          </a:xfrm>
          <a:solidFill>
            <a:schemeClr val="bg1">
              <a:lumMod val="95000"/>
            </a:schemeClr>
          </a:solidFill>
        </p:spPr>
        <p:txBody>
          <a:bodyPr anchor="ctr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74615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A9295395-4EC9-4A2A-A4BF-5B0E3F1E9072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38200" y="0"/>
            <a:ext cx="11353800" cy="6858000"/>
          </a:xfrm>
          <a:custGeom>
            <a:avLst/>
            <a:gdLst>
              <a:gd name="connsiteX0" fmla="*/ 0 w 11353800"/>
              <a:gd name="connsiteY0" fmla="*/ 0 h 6858000"/>
              <a:gd name="connsiteX1" fmla="*/ 11353800 w 11353800"/>
              <a:gd name="connsiteY1" fmla="*/ 0 h 6858000"/>
              <a:gd name="connsiteX2" fmla="*/ 11353800 w 11353800"/>
              <a:gd name="connsiteY2" fmla="*/ 4947138 h 6858000"/>
              <a:gd name="connsiteX3" fmla="*/ 7133492 w 11353800"/>
              <a:gd name="connsiteY3" fmla="*/ 4947138 h 6858000"/>
              <a:gd name="connsiteX4" fmla="*/ 7133492 w 11353800"/>
              <a:gd name="connsiteY4" fmla="*/ 6858000 h 6858000"/>
              <a:gd name="connsiteX5" fmla="*/ 0 w 11353800"/>
              <a:gd name="connsiteY5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353800" h="6858000">
                <a:moveTo>
                  <a:pt x="0" y="0"/>
                </a:moveTo>
                <a:lnTo>
                  <a:pt x="11353800" y="0"/>
                </a:lnTo>
                <a:lnTo>
                  <a:pt x="11353800" y="4947138"/>
                </a:lnTo>
                <a:lnTo>
                  <a:pt x="7133492" y="4947138"/>
                </a:lnTo>
                <a:lnTo>
                  <a:pt x="7133492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6DA884-7C48-8D49-9DFE-4CE990C95A0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281989" y="5829950"/>
            <a:ext cx="3558320" cy="628650"/>
          </a:xfrm>
        </p:spPr>
        <p:txBody>
          <a:bodyPr>
            <a:normAutofit/>
          </a:bodyPr>
          <a:lstStyle>
            <a:lvl1pPr marL="0" indent="0" algn="ctr">
              <a:buNone/>
              <a:defRPr sz="1200"/>
            </a:lvl1pPr>
            <a:lvl2pPr marL="457200" indent="0">
              <a:buNone/>
              <a:defRPr sz="900"/>
            </a:lvl2pPr>
            <a:lvl3pPr marL="914400" indent="0">
              <a:buNone/>
              <a:defRPr sz="800"/>
            </a:lvl3pPr>
            <a:lvl4pPr marL="1371600" indent="0">
              <a:buNone/>
              <a:defRPr sz="700"/>
            </a:lvl4pPr>
            <a:lvl5pPr marL="1828800" indent="0">
              <a:buNone/>
              <a:defRPr sz="700"/>
            </a:lvl5pPr>
          </a:lstStyle>
          <a:p>
            <a:pPr lvl="0"/>
            <a:r>
              <a:rPr lang="en-US" dirty="0"/>
              <a:t>Caption Goes Here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EEFCCE50-D1A9-1249-AF64-BA06424C803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296179" y="5250600"/>
            <a:ext cx="3545503" cy="564335"/>
          </a:xfrm>
        </p:spPr>
        <p:txBody>
          <a:bodyPr>
            <a:normAutofit/>
          </a:bodyPr>
          <a:lstStyle>
            <a:lvl1pPr algn="ctr">
              <a:defRPr sz="2800"/>
            </a:lvl1pPr>
          </a:lstStyle>
          <a:p>
            <a:r>
              <a:rPr lang="en-US" dirty="0"/>
              <a:t>TITLE GOES HERE</a:t>
            </a:r>
          </a:p>
        </p:txBody>
      </p:sp>
    </p:spTree>
    <p:extLst>
      <p:ext uri="{BB962C8B-B14F-4D97-AF65-F5344CB8AC3E}">
        <p14:creationId xmlns:p14="http://schemas.microsoft.com/office/powerpoint/2010/main" val="1565262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2"/>
          <p:cNvSpPr>
            <a:spLocks noGrp="1"/>
          </p:cNvSpPr>
          <p:nvPr>
            <p:ph type="pic" sz="quarter" idx="14"/>
          </p:nvPr>
        </p:nvSpPr>
        <p:spPr>
          <a:xfrm>
            <a:off x="838200" y="2627"/>
            <a:ext cx="11353799" cy="4631365"/>
          </a:xfrm>
          <a:solidFill>
            <a:schemeClr val="bg1">
              <a:lumMod val="95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5A2246-7A52-3649-8FE5-C14CAE4F551F}"/>
              </a:ext>
            </a:extLst>
          </p:cNvPr>
          <p:cNvSpPr/>
          <p:nvPr userDrawn="1"/>
        </p:nvSpPr>
        <p:spPr>
          <a:xfrm>
            <a:off x="877112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26EA67C-D6CD-904B-9211-B56EF682649F}"/>
              </a:ext>
            </a:extLst>
          </p:cNvPr>
          <p:cNvSpPr/>
          <p:nvPr userDrawn="1"/>
        </p:nvSpPr>
        <p:spPr>
          <a:xfrm>
            <a:off x="6612193" y="1968284"/>
            <a:ext cx="5118912" cy="466111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94B1A93-5100-5048-8230-09B3D176D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562100" y="2679700"/>
            <a:ext cx="4242611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Content Placeholder 3">
            <a:extLst>
              <a:ext uri="{FF2B5EF4-FFF2-40B4-BE49-F238E27FC236}">
                <a16:creationId xmlns:a16="http://schemas.microsoft.com/office/drawing/2014/main" id="{8A037B8A-C781-9F40-A9F6-BCCD198DD3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62100" y="3324700"/>
            <a:ext cx="4242611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66926CBF-E2B0-C44C-AD98-B15D17ADD5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67601" y="2679700"/>
            <a:ext cx="4072192" cy="645001"/>
          </a:xfrm>
        </p:spPr>
        <p:txBody>
          <a:bodyPr anchor="ctr"/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cs typeface="Gill Sans" panose="020B0502020104020203" pitchFamily="34" charset="-79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318A1595-1A86-304F-A361-B3E4B06837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7467601" y="3324700"/>
            <a:ext cx="4072192" cy="3304699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18DEFE0B-9B5C-734D-8394-A770FAA615B3}"/>
              </a:ext>
            </a:extLst>
          </p:cNvPr>
          <p:cNvSpPr/>
          <p:nvPr userDrawn="1"/>
        </p:nvSpPr>
        <p:spPr>
          <a:xfrm>
            <a:off x="838200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02390A6-F565-8844-A9B9-4C6ACB7857F5}"/>
              </a:ext>
            </a:extLst>
          </p:cNvPr>
          <p:cNvSpPr/>
          <p:nvPr userDrawn="1"/>
        </p:nvSpPr>
        <p:spPr>
          <a:xfrm>
            <a:off x="6742889" y="2679700"/>
            <a:ext cx="546100" cy="5461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6674C34-BF58-4A21-BEE1-52BA2A5DB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2417601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ADF8-C269-5D42-A626-BE35303B98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E7CE01-A53E-894C-9672-25D8CB7D5F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28E13-F6CA-9A4F-A3DD-2CEB2ED95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417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BF98B-2743-4B47-AE32-9926CC2BF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F824E8-8F6B-3D44-A59E-3179A03A78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6908B9-8BB9-5247-A9CC-EADBF62AB6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7E1808-3255-6342-8F11-708C178C6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572680-8F07-DD43-A1EC-F836900FFE1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2532F2-B96C-DE47-9F25-34728C00D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776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F0FA98-2EE8-734A-95BB-A4637DCAD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55A45B-F495-F641-AA7A-36292C3CC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27B26-65C5-5A4B-AAEC-70B3B5201C5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5" name="Shape 61">
            <a:extLst>
              <a:ext uri="{FF2B5EF4-FFF2-40B4-BE49-F238E27FC236}">
                <a16:creationId xmlns:a16="http://schemas.microsoft.com/office/drawing/2014/main" id="{EFA7F577-E691-D948-943E-8D25DFE256F5}"/>
              </a:ext>
            </a:extLst>
          </p:cNvPr>
          <p:cNvSpPr/>
          <p:nvPr userDrawn="1"/>
        </p:nvSpPr>
        <p:spPr>
          <a:xfrm rot="16200000">
            <a:off x="-540747" y="4350527"/>
            <a:ext cx="1919693" cy="284693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16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MARGIE'S TRAVEL</a:t>
            </a:r>
          </a:p>
        </p:txBody>
      </p:sp>
      <p:sp>
        <p:nvSpPr>
          <p:cNvPr id="16" name="Shape 62">
            <a:extLst>
              <a:ext uri="{FF2B5EF4-FFF2-40B4-BE49-F238E27FC236}">
                <a16:creationId xmlns:a16="http://schemas.microsoft.com/office/drawing/2014/main" id="{2C8F251E-BB08-9D42-8813-D3CD1AE6AF9A}"/>
              </a:ext>
            </a:extLst>
          </p:cNvPr>
          <p:cNvSpPr/>
          <p:nvPr userDrawn="1"/>
        </p:nvSpPr>
        <p:spPr>
          <a:xfrm flipV="1">
            <a:off x="419100" y="798384"/>
            <a:ext cx="1" cy="2188805"/>
          </a:xfrm>
          <a:prstGeom prst="line">
            <a:avLst/>
          </a:prstGeom>
          <a:ln w="38100">
            <a:solidFill>
              <a:schemeClr val="tx2"/>
            </a:solidFill>
            <a:miter lim="400000"/>
          </a:ln>
        </p:spPr>
        <p:txBody>
          <a:bodyPr lIns="19050" tIns="19050" rIns="19050" bIns="19050" anchor="ctr"/>
          <a:lstStyle/>
          <a:p>
            <a:pPr algn="ctr">
              <a:defRPr sz="3000">
                <a:solidFill>
                  <a:srgbClr val="000000"/>
                </a:solidFill>
                <a:latin typeface="Helvetica Light"/>
                <a:ea typeface="Helvetica Light"/>
                <a:cs typeface="Helvetica Light"/>
                <a:sym typeface="Helvetica Light"/>
              </a:defRPr>
            </a:pPr>
            <a:endParaRPr sz="1500" dirty="0"/>
          </a:p>
        </p:txBody>
      </p:sp>
      <p:sp>
        <p:nvSpPr>
          <p:cNvPr id="17" name="Shape 42">
            <a:extLst>
              <a:ext uri="{FF2B5EF4-FFF2-40B4-BE49-F238E27FC236}">
                <a16:creationId xmlns:a16="http://schemas.microsoft.com/office/drawing/2014/main" id="{3890D1E5-941D-C642-A000-669C7923941B}"/>
              </a:ext>
            </a:extLst>
          </p:cNvPr>
          <p:cNvSpPr txBox="1">
            <a:spLocks/>
          </p:cNvSpPr>
          <p:nvPr userDrawn="1"/>
        </p:nvSpPr>
        <p:spPr>
          <a:xfrm>
            <a:off x="158397" y="77222"/>
            <a:ext cx="521406" cy="247651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rgbClr val="C1C0BE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86CB4B4D-7CA3-9044-876B-883B54F8677D}" type="slidenum">
              <a:rPr lang="en-US" sz="1050" smtClean="0">
                <a:solidFill>
                  <a:schemeClr val="tx2"/>
                </a:solidFill>
              </a:rPr>
              <a:pPr algn="ctr"/>
              <a:t>‹#›</a:t>
            </a:fld>
            <a:endParaRPr lang="en-US" sz="1050" dirty="0">
              <a:solidFill>
                <a:schemeClr val="tx2"/>
              </a:solidFill>
            </a:endParaRPr>
          </a:p>
        </p:txBody>
      </p:sp>
      <p:sp>
        <p:nvSpPr>
          <p:cNvPr id="19" name="Shape 61">
            <a:extLst>
              <a:ext uri="{FF2B5EF4-FFF2-40B4-BE49-F238E27FC236}">
                <a16:creationId xmlns:a16="http://schemas.microsoft.com/office/drawing/2014/main" id="{B3E93633-ABFF-9C4A-BBE4-734B074DB938}"/>
              </a:ext>
            </a:extLst>
          </p:cNvPr>
          <p:cNvSpPr/>
          <p:nvPr userDrawn="1"/>
        </p:nvSpPr>
        <p:spPr>
          <a:xfrm>
            <a:off x="129758" y="5998559"/>
            <a:ext cx="537006" cy="715581"/>
          </a:xfrm>
          <a:prstGeom prst="rect">
            <a:avLst/>
          </a:prstGeom>
          <a:ln w="3175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19050" tIns="19050" rIns="19050" bIns="19050" anchor="ctr">
            <a:spAutoFit/>
          </a:bodyPr>
          <a:lstStyle/>
          <a:p>
            <a:pPr>
              <a:defRPr sz="3000">
                <a:solidFill>
                  <a:srgbClr val="3A3B39"/>
                </a:solidFill>
                <a:latin typeface="Bebas"/>
                <a:ea typeface="Bebas"/>
                <a:cs typeface="Bebas"/>
                <a:sym typeface="Bebas"/>
              </a:defRPr>
            </a:pPr>
            <a:r>
              <a:rPr lang="en-US" sz="4400" b="1" i="0" spc="0" dirty="0">
                <a:solidFill>
                  <a:schemeClr val="tx2"/>
                </a:solidFill>
                <a:latin typeface="+mj-lt"/>
                <a:cs typeface="Gill Sans" panose="020B0502020104020203" pitchFamily="34" charset="-79"/>
              </a:rPr>
              <a:t>M</a:t>
            </a:r>
          </a:p>
        </p:txBody>
      </p:sp>
    </p:spTree>
    <p:extLst>
      <p:ext uri="{BB962C8B-B14F-4D97-AF65-F5344CB8AC3E}">
        <p14:creationId xmlns:p14="http://schemas.microsoft.com/office/powerpoint/2010/main" val="40507370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51" r:id="rId2"/>
    <p:sldLayoutId id="2147483674" r:id="rId3"/>
    <p:sldLayoutId id="2147483660" r:id="rId4"/>
    <p:sldLayoutId id="2147483670" r:id="rId5"/>
    <p:sldLayoutId id="2147483669" r:id="rId6"/>
    <p:sldLayoutId id="2147483664" r:id="rId7"/>
    <p:sldLayoutId id="2147483650" r:id="rId8"/>
    <p:sldLayoutId id="2147483653" r:id="rId9"/>
    <p:sldLayoutId id="2147483680" r:id="rId10"/>
    <p:sldLayoutId id="2147483678" r:id="rId11"/>
    <p:sldLayoutId id="2147483679" r:id="rId12"/>
    <p:sldLayoutId id="2147483672" r:id="rId13"/>
    <p:sldLayoutId id="2147483683" r:id="rId14"/>
    <p:sldLayoutId id="2147483675" r:id="rId15"/>
    <p:sldLayoutId id="2147483681" r:id="rId16"/>
    <p:sldLayoutId id="2147483682" r:id="rId17"/>
    <p:sldLayoutId id="2147483671" r:id="rId18"/>
    <p:sldLayoutId id="2147483677" r:id="rId19"/>
    <p:sldLayoutId id="2147483676" r:id="rId2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i="0" kern="1200" spc="-150">
          <a:solidFill>
            <a:schemeClr val="tx2"/>
          </a:solidFill>
          <a:latin typeface="+mj-lt"/>
          <a:ea typeface="+mj-ea"/>
          <a:cs typeface="Gill Sans" panose="020B0502020104020203" pitchFamily="34" charset="-79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b="0" i="0" kern="1200">
          <a:solidFill>
            <a:schemeClr val="tx2"/>
          </a:solidFill>
          <a:latin typeface="+mn-lt"/>
          <a:ea typeface="+mn-ea"/>
          <a:cs typeface="Gill Sans Light" panose="020B0302020104020203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528" userDrawn="1">
          <p15:clr>
            <a:srgbClr val="F26B43"/>
          </p15:clr>
        </p15:guide>
        <p15:guide id="2" orient="horz" pos="4128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ECA3BA48-F34B-6346-ABF0-1EE5BC4FF2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050" y="0"/>
            <a:ext cx="11607950" cy="5987441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4801ABD-7339-4C70-82A3-696BE8EF14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55934"/>
            <a:ext cx="6548438" cy="1290182"/>
          </a:xfrm>
        </p:spPr>
        <p:txBody>
          <a:bodyPr/>
          <a:lstStyle/>
          <a:p>
            <a:r>
              <a:rPr lang="en-US" sz="4800" dirty="0"/>
              <a:t>PEMOGRAMAN DASAR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49EBC96-F2B6-43D3-A761-898E1D269BC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838200" y="4327743"/>
            <a:ext cx="6548438" cy="1478071"/>
          </a:xfrm>
        </p:spPr>
        <p:txBody>
          <a:bodyPr>
            <a:normAutofit/>
          </a:bodyPr>
          <a:lstStyle/>
          <a:p>
            <a:r>
              <a:rPr lang="en-US">
                <a:latin typeface="Arial Black" panose="020B0A04020102020204" pitchFamily="34" charset="0"/>
              </a:rPr>
              <a:t>KELOMPOK 1:</a:t>
            </a:r>
          </a:p>
          <a:p>
            <a:r>
              <a:rPr lang="en-US" sz="1200"/>
              <a:t>-M HAPIZ MAULANA R.</a:t>
            </a:r>
          </a:p>
          <a:p>
            <a:r>
              <a:rPr lang="en-US" sz="1200"/>
              <a:t>-RIYANA ANANDITA P.</a:t>
            </a:r>
          </a:p>
          <a:p>
            <a:r>
              <a:rPr lang="en-US" sz="1200"/>
              <a:t>-M FATTAN HABIEBIE R.</a:t>
            </a:r>
          </a:p>
          <a:p>
            <a:r>
              <a:rPr lang="en-US" sz="1200"/>
              <a:t>-KAYLA RAMADHANI</a:t>
            </a: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38" y="5868619"/>
            <a:ext cx="803826" cy="870559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838200" y="6188208"/>
            <a:ext cx="3127779" cy="338554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SMK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Informatika</a:t>
            </a:r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Bina</a:t>
            </a:r>
            <a:r>
              <a:rPr lang="en-US" sz="1600" b="0" cap="none" spc="0" dirty="0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n-US" sz="1600" b="0" cap="none" spc="0" dirty="0" err="1">
                <a:ln w="0"/>
                <a:solidFill>
                  <a:schemeClr val="tx2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Generasi</a:t>
            </a:r>
            <a:endParaRPr lang="en-US" sz="1600" b="0" cap="none" spc="0" dirty="0">
              <a:ln w="0"/>
              <a:solidFill>
                <a:schemeClr val="tx2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741070" y="4225272"/>
            <a:ext cx="2409825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96561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12FCB55E-59A0-A24E-82CA-C867595835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504" y="526099"/>
            <a:ext cx="4008437" cy="1395208"/>
          </a:xfrm>
        </p:spPr>
        <p:txBody>
          <a:bodyPr/>
          <a:lstStyle/>
          <a:p>
            <a:r>
              <a:rPr lang="en-US" dirty="0"/>
              <a:t>PENJELASAN CSS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DDA8123-7ECD-2A44-A629-7F2DB0D01D3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64504" y="2021516"/>
            <a:ext cx="9883036" cy="41412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CSS (Cascading Style Sheets)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tata</a:t>
            </a:r>
            <a:r>
              <a:rPr lang="en-US" dirty="0"/>
              <a:t> </a:t>
            </a:r>
            <a:r>
              <a:rPr lang="en-US" dirty="0" err="1"/>
              <a:t>letak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dokumen</a:t>
            </a:r>
            <a:r>
              <a:rPr lang="en-US" dirty="0"/>
              <a:t> HTML. CSS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(HTML)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(</a:t>
            </a:r>
            <a:r>
              <a:rPr lang="en-US" dirty="0" err="1"/>
              <a:t>gaya</a:t>
            </a:r>
            <a:r>
              <a:rPr lang="en-US" dirty="0"/>
              <a:t>), </a:t>
            </a:r>
            <a:r>
              <a:rPr lang="en-US" dirty="0" err="1"/>
              <a:t>sehingga</a:t>
            </a:r>
            <a:r>
              <a:rPr lang="en-US" dirty="0"/>
              <a:t> </a:t>
            </a:r>
            <a:r>
              <a:rPr lang="en-US" dirty="0" err="1"/>
              <a:t>memudahkan</a:t>
            </a:r>
            <a:r>
              <a:rPr lang="en-US" dirty="0"/>
              <a:t> </a:t>
            </a:r>
            <a:r>
              <a:rPr lang="en-US" dirty="0" err="1"/>
              <a:t>pengelolaan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mempercantik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</a:t>
            </a:r>
          </a:p>
          <a:p>
            <a:pPr marL="0" indent="0">
              <a:buNone/>
            </a:pPr>
            <a:r>
              <a:rPr lang="en-US" dirty="0" err="1"/>
              <a:t>Fungsi</a:t>
            </a:r>
            <a:r>
              <a:rPr lang="en-US" dirty="0"/>
              <a:t> CSS: </a:t>
            </a:r>
          </a:p>
          <a:p>
            <a:pPr marL="342900" indent="-342900">
              <a:buAutoNum type="arabicPeriod"/>
            </a:pP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warna</a:t>
            </a:r>
            <a:r>
              <a:rPr lang="en-US" dirty="0"/>
              <a:t>, </a:t>
            </a:r>
            <a:r>
              <a:rPr lang="en-US" dirty="0" err="1"/>
              <a:t>ukuran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margin, padding, </a:t>
            </a:r>
            <a:r>
              <a:rPr lang="en-US" dirty="0" err="1"/>
              <a:t>dll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Membuat</a:t>
            </a:r>
            <a:r>
              <a:rPr lang="en-US" dirty="0"/>
              <a:t> layout </a:t>
            </a:r>
            <a:r>
              <a:rPr lang="en-US" dirty="0" err="1"/>
              <a:t>responsif</a:t>
            </a:r>
            <a:r>
              <a:rPr lang="en-US" dirty="0"/>
              <a:t> agar website </a:t>
            </a:r>
            <a:r>
              <a:rPr lang="en-US" dirty="0" err="1"/>
              <a:t>bisa</a:t>
            </a:r>
            <a:r>
              <a:rPr lang="en-US" dirty="0"/>
              <a:t> </a:t>
            </a:r>
            <a:r>
              <a:rPr lang="en-US" dirty="0" err="1"/>
              <a:t>tampil</a:t>
            </a:r>
            <a:r>
              <a:rPr lang="en-US" dirty="0"/>
              <a:t> </a:t>
            </a:r>
            <a:r>
              <a:rPr lang="en-US" dirty="0" err="1"/>
              <a:t>baik</a:t>
            </a:r>
            <a:r>
              <a:rPr lang="en-US" dirty="0"/>
              <a:t> di </a:t>
            </a:r>
            <a:r>
              <a:rPr lang="en-US" dirty="0" err="1"/>
              <a:t>berbagai</a:t>
            </a:r>
            <a:r>
              <a:rPr lang="en-US" dirty="0"/>
              <a:t> </a:t>
            </a:r>
            <a:r>
              <a:rPr lang="en-US" dirty="0" err="1"/>
              <a:t>perangkat</a:t>
            </a:r>
            <a:r>
              <a:rPr lang="en-US" dirty="0"/>
              <a:t>.</a:t>
            </a:r>
          </a:p>
          <a:p>
            <a:pPr marL="342900" indent="-342900">
              <a:buAutoNum type="arabicPeriod"/>
            </a:pPr>
            <a:r>
              <a:rPr lang="en-US" dirty="0" err="1"/>
              <a:t>Menghemat</a:t>
            </a:r>
            <a:r>
              <a:rPr lang="en-US" dirty="0"/>
              <a:t> </a:t>
            </a:r>
            <a:r>
              <a:rPr lang="en-US" dirty="0" err="1"/>
              <a:t>waktu</a:t>
            </a:r>
            <a:r>
              <a:rPr lang="en-US" dirty="0"/>
              <a:t> </a:t>
            </a:r>
            <a:r>
              <a:rPr lang="en-US" dirty="0" err="1"/>
              <a:t>dengan</a:t>
            </a:r>
            <a:r>
              <a:rPr lang="en-US" dirty="0"/>
              <a:t> </a:t>
            </a:r>
            <a:r>
              <a:rPr lang="en-US" dirty="0" err="1"/>
              <a:t>menerapkan</a:t>
            </a:r>
            <a:r>
              <a:rPr lang="en-US" dirty="0"/>
              <a:t> </a:t>
            </a:r>
            <a:r>
              <a:rPr lang="en-US" dirty="0" err="1"/>
              <a:t>gaya</a:t>
            </a:r>
            <a:r>
              <a:rPr lang="en-US" dirty="0"/>
              <a:t> yang </a:t>
            </a:r>
            <a:r>
              <a:rPr lang="en-US" dirty="0" err="1"/>
              <a:t>sama</a:t>
            </a:r>
            <a:r>
              <a:rPr lang="en-US" dirty="0"/>
              <a:t> </a:t>
            </a:r>
            <a:r>
              <a:rPr lang="en-US" dirty="0" err="1"/>
              <a:t>ke</a:t>
            </a:r>
            <a:r>
              <a:rPr lang="en-US" dirty="0"/>
              <a:t>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sekaligus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Kelebihan</a:t>
            </a:r>
            <a:r>
              <a:rPr lang="en-US" dirty="0"/>
              <a:t> CSS: </a:t>
            </a:r>
            <a:r>
              <a:rPr lang="en-US" dirty="0" err="1"/>
              <a:t>Memisahkan</a:t>
            </a:r>
            <a:r>
              <a:rPr lang="en-US" dirty="0"/>
              <a:t> </a:t>
            </a:r>
            <a:r>
              <a:rPr lang="en-US" dirty="0" err="1"/>
              <a:t>desain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, </a:t>
            </a:r>
            <a:r>
              <a:rPr lang="en-US" dirty="0" err="1"/>
              <a:t>Mudah</a:t>
            </a:r>
            <a:r>
              <a:rPr lang="en-US" dirty="0"/>
              <a:t> </a:t>
            </a:r>
            <a:r>
              <a:rPr lang="en-US" dirty="0" err="1"/>
              <a:t>diubah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dikelola</a:t>
            </a:r>
            <a:r>
              <a:rPr lang="en-US" dirty="0"/>
              <a:t>,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ulang</a:t>
            </a:r>
            <a:r>
              <a:rPr lang="en-US" dirty="0"/>
              <a:t> di </a:t>
            </a:r>
            <a:r>
              <a:rPr lang="en-US" dirty="0" err="1"/>
              <a:t>banyak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. </a:t>
            </a:r>
            <a:r>
              <a:rPr lang="en-US" dirty="0" err="1"/>
              <a:t>Jadi</a:t>
            </a:r>
            <a:r>
              <a:rPr lang="en-US" dirty="0"/>
              <a:t> </a:t>
            </a:r>
            <a:r>
              <a:rPr lang="en-US" dirty="0" err="1"/>
              <a:t>kesimpulannya</a:t>
            </a:r>
            <a:r>
              <a:rPr lang="en-US" dirty="0"/>
              <a:t> CSS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alat</a:t>
            </a:r>
            <a:r>
              <a:rPr lang="en-US" dirty="0"/>
              <a:t> </a:t>
            </a:r>
            <a:r>
              <a:rPr lang="en-US" dirty="0" err="1"/>
              <a:t>penting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mendesain</a:t>
            </a:r>
            <a:r>
              <a:rPr lang="en-US" dirty="0"/>
              <a:t> </a:t>
            </a:r>
            <a:r>
              <a:rPr lang="en-US" dirty="0" err="1"/>
              <a:t>tampilan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 agar </a:t>
            </a:r>
            <a:r>
              <a:rPr lang="en-US" dirty="0" err="1"/>
              <a:t>menarik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terstruktur</a:t>
            </a:r>
            <a:r>
              <a:rPr lang="en-US" dirty="0"/>
              <a:t> </a:t>
            </a:r>
            <a:r>
              <a:rPr lang="en-US" dirty="0" err="1"/>
              <a:t>rapi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55258" y="4619658"/>
            <a:ext cx="3475258" cy="638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7067922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990534" y="676565"/>
            <a:ext cx="4008437" cy="1395208"/>
          </a:xfrm>
        </p:spPr>
        <p:txBody>
          <a:bodyPr/>
          <a:lstStyle/>
          <a:p>
            <a:r>
              <a:rPr lang="en-US" dirty="0"/>
              <a:t>PENJELASAN HTML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990534" y="2393050"/>
            <a:ext cx="9919636" cy="423321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HTML (</a:t>
            </a:r>
            <a:r>
              <a:rPr lang="en-US" dirty="0" err="1"/>
              <a:t>HyperText</a:t>
            </a:r>
            <a:r>
              <a:rPr lang="en-US" dirty="0"/>
              <a:t> Markup Language)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bahasa</a:t>
            </a:r>
            <a:r>
              <a:rPr lang="en-US" dirty="0"/>
              <a:t>  </a:t>
            </a:r>
            <a:r>
              <a:rPr lang="en-US" dirty="0" err="1"/>
              <a:t>petunjuk</a:t>
            </a:r>
            <a:r>
              <a:rPr lang="en-US" dirty="0"/>
              <a:t> </a:t>
            </a:r>
            <a:r>
              <a:rPr lang="en-US" dirty="0" err="1"/>
              <a:t>standar</a:t>
            </a:r>
            <a:r>
              <a:rPr lang="en-US" dirty="0"/>
              <a:t> yang </a:t>
            </a:r>
            <a:r>
              <a:rPr lang="en-US" dirty="0" err="1"/>
              <a:t>digunakan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membuat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menyusun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web. HTML </a:t>
            </a:r>
            <a:r>
              <a:rPr lang="en-US" dirty="0" err="1"/>
              <a:t>berfungsi</a:t>
            </a:r>
            <a:r>
              <a:rPr lang="en-US" dirty="0"/>
              <a:t>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menentukan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sebuah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</a:t>
            </a:r>
            <a:r>
              <a:rPr lang="en-US" dirty="0" err="1"/>
              <a:t>seperti</a:t>
            </a:r>
            <a:r>
              <a:rPr lang="en-US" dirty="0"/>
              <a:t> </a:t>
            </a:r>
            <a:r>
              <a:rPr lang="en-US" dirty="0" err="1"/>
              <a:t>teks</a:t>
            </a:r>
            <a:r>
              <a:rPr lang="en-US" dirty="0"/>
              <a:t>, </a:t>
            </a:r>
            <a:r>
              <a:rPr lang="en-US" dirty="0" err="1"/>
              <a:t>gambar</a:t>
            </a:r>
            <a:r>
              <a:rPr lang="en-US" dirty="0"/>
              <a:t>, </a:t>
            </a:r>
            <a:r>
              <a:rPr lang="en-US" dirty="0" err="1"/>
              <a:t>tautan</a:t>
            </a:r>
            <a:r>
              <a:rPr lang="en-US" dirty="0"/>
              <a:t>, </a:t>
            </a:r>
            <a:r>
              <a:rPr lang="en-US" dirty="0" err="1"/>
              <a:t>tabel</a:t>
            </a:r>
            <a:r>
              <a:rPr lang="en-US" dirty="0"/>
              <a:t>,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elemen</a:t>
            </a:r>
            <a:r>
              <a:rPr lang="en-US" dirty="0"/>
              <a:t> </a:t>
            </a:r>
            <a:r>
              <a:rPr lang="en-US" dirty="0" err="1"/>
              <a:t>lainnya</a:t>
            </a:r>
            <a:r>
              <a:rPr lang="en-US" dirty="0"/>
              <a:t>.</a:t>
            </a:r>
          </a:p>
          <a:p>
            <a:r>
              <a:rPr lang="en-US" dirty="0"/>
              <a:t>HTML </a:t>
            </a:r>
            <a:r>
              <a:rPr lang="en-US" dirty="0" err="1"/>
              <a:t>menggunakan</a:t>
            </a:r>
            <a:r>
              <a:rPr lang="en-US" dirty="0"/>
              <a:t> tag-tag </a:t>
            </a:r>
            <a:r>
              <a:rPr lang="en-US" dirty="0" err="1"/>
              <a:t>tertentu</a:t>
            </a:r>
            <a:r>
              <a:rPr lang="en-US" dirty="0"/>
              <a:t> (</a:t>
            </a:r>
            <a:r>
              <a:rPr lang="en-US" dirty="0" err="1"/>
              <a:t>seperti</a:t>
            </a:r>
            <a:r>
              <a:rPr lang="en-US" dirty="0"/>
              <a:t> &lt;html&gt;, &lt;head&gt;, &lt;body&gt;, &lt;h1&gt; </a:t>
            </a:r>
            <a:r>
              <a:rPr lang="en-US" dirty="0" err="1"/>
              <a:t>hingga</a:t>
            </a:r>
            <a:r>
              <a:rPr lang="en-US" dirty="0"/>
              <a:t> &lt;h6&gt;, &lt;p&gt;, &lt;a&gt;, &lt;</a:t>
            </a:r>
            <a:r>
              <a:rPr lang="en-US" dirty="0" err="1"/>
              <a:t>img</a:t>
            </a:r>
            <a:r>
              <a:rPr lang="en-US" dirty="0"/>
              <a:t>&gt;, </a:t>
            </a:r>
            <a:r>
              <a:rPr lang="en-US" dirty="0" err="1"/>
              <a:t>dll</a:t>
            </a:r>
            <a:r>
              <a:rPr lang="en-US" dirty="0"/>
              <a:t>) yang </a:t>
            </a:r>
            <a:r>
              <a:rPr lang="en-US" dirty="0" err="1"/>
              <a:t>ditulis</a:t>
            </a:r>
            <a:r>
              <a:rPr lang="en-US" dirty="0"/>
              <a:t> </a:t>
            </a:r>
            <a:r>
              <a:rPr lang="en-US" dirty="0" err="1"/>
              <a:t>dalam</a:t>
            </a:r>
            <a:r>
              <a:rPr lang="en-US" dirty="0"/>
              <a:t> </a:t>
            </a:r>
            <a:r>
              <a:rPr lang="en-US" dirty="0" err="1"/>
              <a:t>tanda</a:t>
            </a:r>
            <a:r>
              <a:rPr lang="en-US" dirty="0"/>
              <a:t> </a:t>
            </a:r>
            <a:r>
              <a:rPr lang="en-US" dirty="0" err="1"/>
              <a:t>kurung</a:t>
            </a:r>
            <a:r>
              <a:rPr lang="en-US" dirty="0"/>
              <a:t> </a:t>
            </a:r>
            <a:r>
              <a:rPr lang="en-US" dirty="0" err="1"/>
              <a:t>sudut</a:t>
            </a:r>
            <a:r>
              <a:rPr lang="en-US" dirty="0"/>
              <a:t> (&lt;&gt;) </a:t>
            </a:r>
            <a:r>
              <a:rPr lang="en-US" dirty="0" err="1"/>
              <a:t>untuk</a:t>
            </a:r>
            <a:r>
              <a:rPr lang="en-US" dirty="0"/>
              <a:t> </a:t>
            </a:r>
            <a:r>
              <a:rPr lang="en-US" dirty="0" err="1"/>
              <a:t>memberi</a:t>
            </a:r>
            <a:r>
              <a:rPr lang="en-US" dirty="0"/>
              <a:t> </a:t>
            </a:r>
            <a:r>
              <a:rPr lang="en-US" dirty="0" err="1"/>
              <a:t>tahu</a:t>
            </a:r>
            <a:r>
              <a:rPr lang="en-US" dirty="0"/>
              <a:t> browser </a:t>
            </a:r>
            <a:r>
              <a:rPr lang="en-US" dirty="0" err="1"/>
              <a:t>cara</a:t>
            </a:r>
            <a:r>
              <a:rPr lang="en-US" dirty="0"/>
              <a:t> </a:t>
            </a:r>
            <a:r>
              <a:rPr lang="en-US" dirty="0" err="1"/>
              <a:t>menampilkan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.</a:t>
            </a:r>
          </a:p>
          <a:p>
            <a:pPr marL="0" indent="0">
              <a:buNone/>
            </a:pPr>
            <a:r>
              <a:rPr lang="en-US" dirty="0" err="1"/>
              <a:t>kesimpulan</a:t>
            </a:r>
            <a:r>
              <a:rPr lang="en-US" dirty="0"/>
              <a:t> </a:t>
            </a:r>
            <a:r>
              <a:rPr lang="en-US" dirty="0" err="1"/>
              <a:t>nya</a:t>
            </a:r>
            <a:r>
              <a:rPr lang="en-US" dirty="0"/>
              <a:t> HTML </a:t>
            </a:r>
            <a:r>
              <a:rPr lang="en-US" dirty="0" err="1"/>
              <a:t>adalah</a:t>
            </a:r>
            <a:r>
              <a:rPr lang="en-US" dirty="0"/>
              <a:t> </a:t>
            </a:r>
            <a:r>
              <a:rPr lang="en-US" dirty="0" err="1"/>
              <a:t>fondasi</a:t>
            </a:r>
            <a:r>
              <a:rPr lang="en-US" dirty="0"/>
              <a:t> </a:t>
            </a:r>
            <a:r>
              <a:rPr lang="en-US" dirty="0" err="1"/>
              <a:t>utama</a:t>
            </a:r>
            <a:r>
              <a:rPr lang="en-US" dirty="0"/>
              <a:t> </a:t>
            </a:r>
            <a:r>
              <a:rPr lang="en-US" dirty="0" err="1"/>
              <a:t>dari</a:t>
            </a:r>
            <a:r>
              <a:rPr lang="en-US" dirty="0"/>
              <a:t> </a:t>
            </a:r>
            <a:r>
              <a:rPr lang="en-US" dirty="0" err="1"/>
              <a:t>halaman</a:t>
            </a:r>
            <a:r>
              <a:rPr lang="en-US" dirty="0"/>
              <a:t> web, yang </a:t>
            </a:r>
            <a:r>
              <a:rPr lang="en-US" dirty="0" err="1"/>
              <a:t>bertugas</a:t>
            </a:r>
            <a:r>
              <a:rPr lang="en-US" dirty="0"/>
              <a:t> </a:t>
            </a:r>
            <a:r>
              <a:rPr lang="en-US" dirty="0" err="1"/>
              <a:t>mengatur</a:t>
            </a:r>
            <a:r>
              <a:rPr lang="en-US" dirty="0"/>
              <a:t> </a:t>
            </a:r>
            <a:r>
              <a:rPr lang="en-US" dirty="0" err="1"/>
              <a:t>struktur</a:t>
            </a:r>
            <a:r>
              <a:rPr lang="en-US" dirty="0"/>
              <a:t> </a:t>
            </a:r>
            <a:r>
              <a:rPr lang="en-US" dirty="0" err="1"/>
              <a:t>dan</a:t>
            </a:r>
            <a:r>
              <a:rPr lang="en-US" dirty="0"/>
              <a:t> </a:t>
            </a:r>
            <a:r>
              <a:rPr lang="en-US" dirty="0" err="1"/>
              <a:t>isi</a:t>
            </a:r>
            <a:r>
              <a:rPr lang="en-US" dirty="0"/>
              <a:t> </a:t>
            </a:r>
            <a:r>
              <a:rPr lang="en-US" dirty="0" err="1"/>
              <a:t>konten</a:t>
            </a:r>
            <a:r>
              <a:rPr lang="en-US" dirty="0"/>
              <a:t> agar </a:t>
            </a:r>
            <a:r>
              <a:rPr lang="en-US" dirty="0" err="1"/>
              <a:t>dapat</a:t>
            </a:r>
            <a:r>
              <a:rPr lang="en-US" dirty="0"/>
              <a:t> </a:t>
            </a:r>
            <a:r>
              <a:rPr lang="en-US" dirty="0" err="1"/>
              <a:t>ditampilkan</a:t>
            </a:r>
            <a:r>
              <a:rPr lang="en-US" dirty="0"/>
              <a:t> </a:t>
            </a:r>
            <a:r>
              <a:rPr lang="en-US" dirty="0" err="1"/>
              <a:t>oleh</a:t>
            </a:r>
            <a:r>
              <a:rPr lang="en-US" dirty="0"/>
              <a:t> browser..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380962" y="4607130"/>
            <a:ext cx="3400099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242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8A9D-A1C7-35B3-5BE3-28E4AC3164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dirty="0"/>
              <a:t>HASIL : FROM LOGIN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A61CA2C-4753-E2CA-DA76-1CAC2434EE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0743" y="1825625"/>
            <a:ext cx="8410514" cy="4351338"/>
          </a:xfrm>
        </p:spPr>
      </p:pic>
    </p:spTree>
    <p:extLst>
      <p:ext uri="{BB962C8B-B14F-4D97-AF65-F5344CB8AC3E}">
        <p14:creationId xmlns:p14="http://schemas.microsoft.com/office/powerpoint/2010/main" val="14988679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dirty="0"/>
              <a:t>HASIL:</a:t>
            </a:r>
            <a:r>
              <a:rPr lang="id-ID" dirty="0"/>
              <a:t> LANDING PAGE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85" y="1444181"/>
            <a:ext cx="7902494" cy="4273781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619656"/>
            <a:ext cx="332494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5781767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2DBCF6-7502-A73F-6AD0-EB04EC6DC8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id-ID" sz="3200" dirty="0"/>
              <a:t>KETIKA DI APLIKASIKAN DI MOBILE SIMULATOR</a:t>
            </a:r>
          </a:p>
        </p:txBody>
      </p:sp>
      <p:pic>
        <p:nvPicPr>
          <p:cNvPr id="5" name="Content Placeholder 4" descr="A screen shot of a phone&#10;&#10;AI-generated content may be incorrect.">
            <a:extLst>
              <a:ext uri="{FF2B5EF4-FFF2-40B4-BE49-F238E27FC236}">
                <a16:creationId xmlns:a16="http://schemas.microsoft.com/office/drawing/2014/main" id="{743729E2-94AB-1426-C870-902D44DBC3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24932" y="1825625"/>
            <a:ext cx="8342136" cy="4351338"/>
          </a:xfrm>
        </p:spPr>
      </p:pic>
    </p:spTree>
    <p:extLst>
      <p:ext uri="{BB962C8B-B14F-4D97-AF65-F5344CB8AC3E}">
        <p14:creationId xmlns:p14="http://schemas.microsoft.com/office/powerpoint/2010/main" val="2541951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72411"/>
            <a:ext cx="10515600" cy="986943"/>
          </a:xfrm>
        </p:spPr>
        <p:txBody>
          <a:bodyPr>
            <a:normAutofit fontScale="90000"/>
          </a:bodyPr>
          <a:lstStyle/>
          <a:p>
            <a:r>
              <a:rPr lang="en-US" dirty="0" err="1"/>
              <a:t>Penjelasan</a:t>
            </a:r>
            <a:r>
              <a:rPr lang="en-US" dirty="0"/>
              <a:t> </a:t>
            </a:r>
            <a:r>
              <a:rPr lang="en-US" dirty="0" err="1"/>
              <a:t>tentang</a:t>
            </a:r>
            <a:r>
              <a:rPr lang="en-US" dirty="0"/>
              <a:t> </a:t>
            </a:r>
            <a:r>
              <a:rPr lang="en-US" dirty="0" err="1"/>
              <a:t>projek</a:t>
            </a:r>
            <a:r>
              <a:rPr lang="en-US" dirty="0"/>
              <a:t> website yang </a:t>
            </a:r>
            <a:r>
              <a:rPr lang="en-US" dirty="0" err="1"/>
              <a:t>kita</a:t>
            </a:r>
            <a:r>
              <a:rPr lang="en-US" dirty="0"/>
              <a:t> </a:t>
            </a:r>
            <a:r>
              <a:rPr lang="en-US" dirty="0" err="1"/>
              <a:t>buat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966592" y="1427966"/>
            <a:ext cx="10258816" cy="4709787"/>
          </a:xfrm>
        </p:spPr>
        <p:txBody>
          <a:bodyPr>
            <a:normAutofit/>
          </a:bodyPr>
          <a:lstStyle/>
          <a:p>
            <a:pPr algn="l"/>
            <a:r>
              <a:rPr lang="en-US" sz="2000" dirty="0" err="1"/>
              <a:t>Projek</a:t>
            </a:r>
            <a:r>
              <a:rPr lang="en-US" sz="2000" dirty="0"/>
              <a:t>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merupakan</a:t>
            </a:r>
            <a:r>
              <a:rPr lang="en-US" sz="2000" dirty="0"/>
              <a:t> </a:t>
            </a:r>
            <a:r>
              <a:rPr lang="en-US" sz="2000" dirty="0" err="1"/>
              <a:t>pembuatan</a:t>
            </a:r>
            <a:r>
              <a:rPr lang="en-US" sz="2000" dirty="0"/>
              <a:t> website </a:t>
            </a:r>
            <a:r>
              <a:rPr lang="en-US" sz="2000" dirty="0" err="1"/>
              <a:t>kuliner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yang </a:t>
            </a:r>
            <a:r>
              <a:rPr lang="en-US" sz="2000" dirty="0" err="1"/>
              <a:t>bertujuan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memperkenalkan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melestarikan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tradisional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.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dibuat</a:t>
            </a:r>
            <a:r>
              <a:rPr lang="en-US" sz="2000" dirty="0"/>
              <a:t> </a:t>
            </a:r>
            <a:r>
              <a:rPr lang="en-US" sz="2000" dirty="0" err="1"/>
              <a:t>menggunakan</a:t>
            </a:r>
            <a:r>
              <a:rPr lang="en-US" sz="2000" dirty="0"/>
              <a:t> </a:t>
            </a:r>
            <a:r>
              <a:rPr lang="en-US" sz="2000" dirty="0" err="1"/>
              <a:t>dua</a:t>
            </a:r>
            <a:r>
              <a:rPr lang="en-US" sz="2000" dirty="0"/>
              <a:t> </a:t>
            </a:r>
            <a:r>
              <a:rPr lang="en-US" sz="2000" dirty="0" err="1"/>
              <a:t>bahasa</a:t>
            </a:r>
            <a:r>
              <a:rPr lang="en-US" sz="2000" dirty="0"/>
              <a:t> </a:t>
            </a:r>
            <a:r>
              <a:rPr lang="en-US" sz="2000" dirty="0" err="1"/>
              <a:t>pemrograman</a:t>
            </a:r>
            <a:r>
              <a:rPr lang="en-US" sz="2000" dirty="0"/>
              <a:t> </a:t>
            </a:r>
            <a:r>
              <a:rPr lang="en-US" sz="2000" dirty="0" err="1"/>
              <a:t>dasar</a:t>
            </a:r>
            <a:r>
              <a:rPr lang="en-US" sz="2000" dirty="0"/>
              <a:t>, </a:t>
            </a:r>
            <a:r>
              <a:rPr lang="en-US" sz="2000" dirty="0" err="1"/>
              <a:t>yaitu</a:t>
            </a:r>
            <a:r>
              <a:rPr lang="en-US" sz="2000" dirty="0"/>
              <a:t> HTML (</a:t>
            </a:r>
            <a:r>
              <a:rPr lang="en-US" sz="2000" dirty="0" err="1"/>
              <a:t>HyperText</a:t>
            </a:r>
            <a:r>
              <a:rPr lang="en-US" sz="2000" dirty="0"/>
              <a:t> Markup Language) </a:t>
            </a:r>
            <a:r>
              <a:rPr lang="en-US" sz="2000" dirty="0" err="1"/>
              <a:t>dan</a:t>
            </a:r>
            <a:r>
              <a:rPr lang="en-US" sz="2000" dirty="0"/>
              <a:t> CSS (Cascading Style Sheets).</a:t>
            </a:r>
          </a:p>
          <a:p>
            <a:pPr algn="l"/>
            <a:r>
              <a:rPr lang="en-US" sz="2000" dirty="0"/>
              <a:t>HTML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konten</a:t>
            </a:r>
            <a:r>
              <a:rPr lang="en-US" sz="2000" dirty="0"/>
              <a:t> </a:t>
            </a:r>
            <a:r>
              <a:rPr lang="en-US" sz="2000" dirty="0" err="1"/>
              <a:t>halaman</a:t>
            </a:r>
            <a:r>
              <a:rPr lang="en-US" sz="2000" dirty="0"/>
              <a:t> web,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judul</a:t>
            </a:r>
            <a:r>
              <a:rPr lang="en-US" sz="2000" dirty="0"/>
              <a:t>, </a:t>
            </a:r>
            <a:r>
              <a:rPr lang="en-US" sz="2000" dirty="0" err="1"/>
              <a:t>paragraf</a:t>
            </a:r>
            <a:r>
              <a:rPr lang="en-US" sz="2000" dirty="0"/>
              <a:t>, </a:t>
            </a:r>
            <a:r>
              <a:rPr lang="en-US" sz="2000" dirty="0" err="1"/>
              <a:t>gambar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, </a:t>
            </a:r>
            <a:r>
              <a:rPr lang="en-US" sz="2000" dirty="0" err="1"/>
              <a:t>daftar</a:t>
            </a:r>
            <a:r>
              <a:rPr lang="en-US" sz="2000" dirty="0"/>
              <a:t> menu, </a:t>
            </a:r>
            <a:r>
              <a:rPr lang="en-US" sz="2000" dirty="0" err="1"/>
              <a:t>dan</a:t>
            </a:r>
            <a:r>
              <a:rPr lang="en-US" sz="2000" dirty="0"/>
              <a:t> link </a:t>
            </a:r>
            <a:r>
              <a:rPr lang="en-US" sz="2000" dirty="0" err="1"/>
              <a:t>navigasi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/>
              <a:t>CSS </a:t>
            </a:r>
            <a:r>
              <a:rPr lang="en-US" sz="2000" dirty="0" err="1"/>
              <a:t>digunakan</a:t>
            </a:r>
            <a:r>
              <a:rPr lang="en-US" sz="2000" dirty="0"/>
              <a:t> </a:t>
            </a:r>
            <a:r>
              <a:rPr lang="en-US" sz="2000" dirty="0" err="1"/>
              <a:t>untuk</a:t>
            </a:r>
            <a:r>
              <a:rPr lang="en-US" sz="2000" dirty="0"/>
              <a:t> </a:t>
            </a:r>
            <a:r>
              <a:rPr lang="en-US" sz="2000" dirty="0" err="1"/>
              <a:t>memperindah</a:t>
            </a:r>
            <a:r>
              <a:rPr lang="en-US" sz="2000" dirty="0"/>
              <a:t> </a:t>
            </a:r>
            <a:r>
              <a:rPr lang="en-US" sz="2000" dirty="0" err="1"/>
              <a:t>tampilan</a:t>
            </a:r>
            <a:r>
              <a:rPr lang="en-US" sz="2000" dirty="0"/>
              <a:t> website, </a:t>
            </a:r>
            <a:r>
              <a:rPr lang="en-US" sz="2000" dirty="0" err="1"/>
              <a:t>seperti</a:t>
            </a:r>
            <a:r>
              <a:rPr lang="en-US" sz="2000" dirty="0"/>
              <a:t> </a:t>
            </a:r>
            <a:r>
              <a:rPr lang="en-US" sz="2000" dirty="0" err="1"/>
              <a:t>mengatur</a:t>
            </a:r>
            <a:r>
              <a:rPr lang="en-US" sz="2000" dirty="0"/>
              <a:t> </a:t>
            </a:r>
            <a:r>
              <a:rPr lang="en-US" sz="2000" dirty="0" err="1"/>
              <a:t>warna</a:t>
            </a:r>
            <a:r>
              <a:rPr lang="en-US" sz="2000" dirty="0"/>
              <a:t>, font, </a:t>
            </a:r>
            <a:r>
              <a:rPr lang="en-US" sz="2000" dirty="0" err="1"/>
              <a:t>tata</a:t>
            </a:r>
            <a:r>
              <a:rPr lang="en-US" sz="2000" dirty="0"/>
              <a:t> </a:t>
            </a:r>
            <a:r>
              <a:rPr lang="en-US" sz="2000" dirty="0" err="1"/>
              <a:t>letak</a:t>
            </a:r>
            <a:r>
              <a:rPr lang="en-US" sz="2000" dirty="0"/>
              <a:t>, </a:t>
            </a:r>
            <a:r>
              <a:rPr lang="en-US" sz="2000" dirty="0" err="1"/>
              <a:t>ukuran</a:t>
            </a:r>
            <a:r>
              <a:rPr lang="en-US" sz="2000" dirty="0"/>
              <a:t> </a:t>
            </a:r>
            <a:r>
              <a:rPr lang="en-US" sz="2000" dirty="0" err="1"/>
              <a:t>elemen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desain</a:t>
            </a:r>
            <a:r>
              <a:rPr lang="en-US" sz="2000" dirty="0"/>
              <a:t> </a:t>
            </a:r>
            <a:r>
              <a:rPr lang="en-US" sz="2000" dirty="0" err="1"/>
              <a:t>responsif</a:t>
            </a:r>
            <a:r>
              <a:rPr lang="en-US" sz="2000" dirty="0"/>
              <a:t> agar </a:t>
            </a:r>
            <a:r>
              <a:rPr lang="en-US" sz="2000" dirty="0" err="1"/>
              <a:t>tampilan</a:t>
            </a:r>
            <a:r>
              <a:rPr lang="en-US" sz="2000" dirty="0"/>
              <a:t> website </a:t>
            </a:r>
            <a:r>
              <a:rPr lang="en-US" sz="2000" dirty="0" err="1"/>
              <a:t>menarik</a:t>
            </a:r>
            <a:r>
              <a:rPr lang="en-US" sz="2000" dirty="0"/>
              <a:t> di </a:t>
            </a:r>
            <a:r>
              <a:rPr lang="en-US" sz="2000" dirty="0" err="1"/>
              <a:t>berbagai</a:t>
            </a:r>
            <a:r>
              <a:rPr lang="en-US" sz="2000" dirty="0"/>
              <a:t> </a:t>
            </a:r>
            <a:r>
              <a:rPr lang="en-US" sz="2000" dirty="0" err="1"/>
              <a:t>perangkat</a:t>
            </a:r>
            <a:r>
              <a:rPr lang="en-US" sz="2000" dirty="0"/>
              <a:t>.</a:t>
            </a:r>
          </a:p>
          <a:p>
            <a:pPr algn="l"/>
            <a:r>
              <a:rPr lang="en-US" sz="2000" dirty="0" err="1"/>
              <a:t>Dengan</a:t>
            </a:r>
            <a:r>
              <a:rPr lang="en-US" sz="2000" dirty="0"/>
              <a:t> </a:t>
            </a:r>
            <a:r>
              <a:rPr lang="en-US" sz="2000" dirty="0" err="1"/>
              <a:t>menggabungkan</a:t>
            </a:r>
            <a:r>
              <a:rPr lang="en-US" sz="2000" dirty="0"/>
              <a:t> HTML </a:t>
            </a:r>
            <a:r>
              <a:rPr lang="en-US" sz="2000" dirty="0" err="1"/>
              <a:t>dan</a:t>
            </a:r>
            <a:r>
              <a:rPr lang="en-US" sz="2000" dirty="0"/>
              <a:t> CSS, website </a:t>
            </a:r>
            <a:r>
              <a:rPr lang="en-US" sz="2000" dirty="0" err="1"/>
              <a:t>ini</a:t>
            </a:r>
            <a:r>
              <a:rPr lang="en-US" sz="2000" dirty="0"/>
              <a:t> </a:t>
            </a:r>
            <a:r>
              <a:rPr lang="en-US" sz="2000" dirty="0" err="1"/>
              <a:t>menampilkan</a:t>
            </a:r>
            <a:r>
              <a:rPr lang="en-US" sz="2000" dirty="0"/>
              <a:t> </a:t>
            </a:r>
            <a:r>
              <a:rPr lang="en-US" sz="2000" dirty="0" err="1"/>
              <a:t>informasi</a:t>
            </a:r>
            <a:r>
              <a:rPr lang="en-US" sz="2000" dirty="0"/>
              <a:t> </a:t>
            </a:r>
            <a:r>
              <a:rPr lang="en-US" sz="2000" dirty="0" err="1"/>
              <a:t>seputar</a:t>
            </a:r>
            <a:r>
              <a:rPr lang="en-US" sz="2000" dirty="0"/>
              <a:t> </a:t>
            </a:r>
            <a:r>
              <a:rPr lang="en-US" sz="2000" dirty="0" err="1"/>
              <a:t>makanan</a:t>
            </a:r>
            <a:r>
              <a:rPr lang="en-US" sz="2000" dirty="0"/>
              <a:t> </a:t>
            </a:r>
            <a:r>
              <a:rPr lang="en-US" sz="2000" dirty="0" err="1"/>
              <a:t>khas</a:t>
            </a:r>
            <a:r>
              <a:rPr lang="en-US" sz="2000" dirty="0"/>
              <a:t> </a:t>
            </a:r>
            <a:r>
              <a:rPr lang="en-US" sz="2000" dirty="0" err="1"/>
              <a:t>Sunda</a:t>
            </a:r>
            <a:r>
              <a:rPr lang="en-US" sz="2000" dirty="0"/>
              <a:t> </a:t>
            </a:r>
            <a:r>
              <a:rPr lang="en-US" sz="2000" dirty="0" err="1"/>
              <a:t>secara</a:t>
            </a:r>
            <a:r>
              <a:rPr lang="en-US" sz="2000" dirty="0"/>
              <a:t> </a:t>
            </a:r>
            <a:r>
              <a:rPr lang="en-US" sz="2000" dirty="0" err="1"/>
              <a:t>menarik</a:t>
            </a:r>
            <a:r>
              <a:rPr lang="en-US" sz="2000" dirty="0"/>
              <a:t>, </a:t>
            </a:r>
            <a:r>
              <a:rPr lang="en-US" sz="2000" dirty="0" err="1"/>
              <a:t>mudah</a:t>
            </a:r>
            <a:r>
              <a:rPr lang="en-US" sz="2000" dirty="0"/>
              <a:t> </a:t>
            </a:r>
            <a:r>
              <a:rPr lang="en-US" sz="2000" dirty="0" err="1"/>
              <a:t>diakses</a:t>
            </a:r>
            <a:r>
              <a:rPr lang="en-US" sz="2000" dirty="0"/>
              <a:t>, </a:t>
            </a:r>
            <a:r>
              <a:rPr lang="en-US" sz="2000" dirty="0" err="1"/>
              <a:t>dan</a:t>
            </a:r>
            <a:r>
              <a:rPr lang="en-US" sz="2000" dirty="0"/>
              <a:t> </a:t>
            </a:r>
            <a:r>
              <a:rPr lang="en-US" sz="2000" dirty="0" err="1"/>
              <a:t>ramah</a:t>
            </a:r>
            <a:r>
              <a:rPr lang="en-US" sz="2000" dirty="0"/>
              <a:t> </a:t>
            </a:r>
            <a:r>
              <a:rPr lang="en-US" sz="2000" dirty="0" err="1"/>
              <a:t>pengguna</a:t>
            </a:r>
            <a:r>
              <a:rPr lang="en-US" sz="2000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1155884" y="4582078"/>
            <a:ext cx="3324942" cy="638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313796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Custom 25">
      <a:dk1>
        <a:srgbClr val="3F3F3F"/>
      </a:dk1>
      <a:lt1>
        <a:srgbClr val="FFFFFF"/>
      </a:lt1>
      <a:dk2>
        <a:srgbClr val="000000"/>
      </a:dk2>
      <a:lt2>
        <a:srgbClr val="A5A5A5"/>
      </a:lt2>
      <a:accent1>
        <a:srgbClr val="00194C"/>
      </a:accent1>
      <a:accent2>
        <a:srgbClr val="EAB200"/>
      </a:accent2>
      <a:accent3>
        <a:srgbClr val="DDDDDD"/>
      </a:accent3>
      <a:accent4>
        <a:srgbClr val="954F72"/>
      </a:accent4>
      <a:accent5>
        <a:srgbClr val="00843B"/>
      </a:accent5>
      <a:accent6>
        <a:srgbClr val="014067"/>
      </a:accent6>
      <a:hlink>
        <a:srgbClr val="00194C"/>
      </a:hlink>
      <a:folHlink>
        <a:srgbClr val="954F72"/>
      </a:folHlink>
    </a:clrScheme>
    <a:fontScheme name="Custom 28">
      <a:majorFont>
        <a:latin typeface="Gill Sans MT"/>
        <a:ea typeface=""/>
        <a:cs typeface=""/>
      </a:majorFont>
      <a:minorFont>
        <a:latin typeface="Gill Sans Nova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78646930_Travel presentation_AAS_v4" id="{69A0B7D3-DFC2-4DF4-94EE-39D7101E6D25}" vid="{C2C8F544-DED4-470E-87EA-91DC811D31A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1" ma:contentTypeDescription="Create a new document." ma:contentTypeScope="" ma:versionID="96291512c1ee715ab617f4c07df79fc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8256c27c40ca5c40ce1cf6c44f0205df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2A67AA4-7A39-4D54-84CA-5821BEF7F79E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29DE6D2A-0A40-4DAB-B8AE-656243D6AB33}">
  <ds:schemaRefs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www.w3.org/XML/1998/namespace"/>
    <ds:schemaRef ds:uri="http://purl.org/dc/terms/"/>
    <ds:schemaRef ds:uri="71af3243-3dd4-4a8d-8c0d-dd76da1f02a5"/>
    <ds:schemaRef ds:uri="http://schemas.microsoft.com/office/infopath/2007/PartnerControls"/>
    <ds:schemaRef ds:uri="http://schemas.openxmlformats.org/package/2006/metadata/core-properties"/>
    <ds:schemaRef ds:uri="16c05727-aa75-4e4a-9b5f-8a80a1165891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CFE2D894-9887-4C6E-B664-EB7E082F346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Travel presentation</Template>
  <TotalTime>0</TotalTime>
  <Words>409</Words>
  <Application>Microsoft Office PowerPoint</Application>
  <PresentationFormat>Widescreen</PresentationFormat>
  <Paragraphs>27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Arial Black</vt:lpstr>
      <vt:lpstr>Calibri</vt:lpstr>
      <vt:lpstr>Gill Sans MT</vt:lpstr>
      <vt:lpstr>Gill Sans Nova Light</vt:lpstr>
      <vt:lpstr>Helvetica Light</vt:lpstr>
      <vt:lpstr>Office Theme</vt:lpstr>
      <vt:lpstr>PEMOGRAMAN DASAR</vt:lpstr>
      <vt:lpstr>PENJELASAN CSS</vt:lpstr>
      <vt:lpstr>PENJELASAN HTML</vt:lpstr>
      <vt:lpstr>HASIL : FROM LOGIN</vt:lpstr>
      <vt:lpstr>HASIL: LANDING PAGE</vt:lpstr>
      <vt:lpstr>KETIKA DI APLIKASIKAN DI MOBILE SIMULATOR</vt:lpstr>
      <vt:lpstr>Penjelasan tentang projek website yang kita buat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2025-05-20T12:39:09Z</dcterms:created>
  <dcterms:modified xsi:type="dcterms:W3CDTF">2025-05-20T23:57:02Z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