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05-Jul-20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6281-05C4-422E-8F0C-0F1A5D6CC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vtp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B93F-5659-4D74-BC50-A1E870DB3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Vlan trunking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3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AC5E36-8141-4D5A-BBEC-C6C962DF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GB" dirty="0"/>
              <a:t>Vtp pruning</a:t>
            </a:r>
            <a:endParaRPr lang="en-US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047C88F-BBA6-484E-BB78-98FF4796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VTP pruning</a:t>
            </a:r>
            <a:r>
              <a:rPr lang="en-US" dirty="0"/>
              <a:t> will make sure there is no unnecessary VLAN traffic on trunks when there’s nobody in a particular VLAN.</a:t>
            </a:r>
          </a:p>
          <a:p>
            <a:pPr algn="just"/>
            <a:r>
              <a:rPr lang="en-US" dirty="0"/>
              <a:t> Depending on switch model VTP pruning is either turned on or off by default</a:t>
            </a:r>
          </a:p>
        </p:txBody>
      </p:sp>
      <p:pic>
        <p:nvPicPr>
          <p:cNvPr id="5" name="Content Placeholder 4" descr="A picture containing boat, photo, small, table&#10;&#10;Description automatically generated">
            <a:extLst>
              <a:ext uri="{FF2B5EF4-FFF2-40B4-BE49-F238E27FC236}">
                <a16:creationId xmlns:a16="http://schemas.microsoft.com/office/drawing/2014/main" id="{8130A987-D76F-4533-A906-69C8E2C2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15735"/>
            <a:ext cx="5739780" cy="355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0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9FC1-7F9D-40E9-B2B6-0B26E315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Vtp</a:t>
            </a:r>
            <a:r>
              <a:rPr lang="en-GB" dirty="0"/>
              <a:t> messages </a:t>
            </a:r>
            <a:r>
              <a:rPr lang="en-GB"/>
              <a:t>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2A9D-267B-4D6B-8D43-D0E4DBA4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pPr algn="just"/>
            <a:r>
              <a:rPr lang="en-US" sz="1100" dirty="0"/>
              <a:t>VTP Version                                      : 2</a:t>
            </a:r>
          </a:p>
          <a:p>
            <a:pPr algn="just"/>
            <a:r>
              <a:rPr lang="en-US" sz="1100" dirty="0"/>
              <a:t>Configuration Revision                       : 0</a:t>
            </a:r>
          </a:p>
          <a:p>
            <a:pPr algn="just"/>
            <a:r>
              <a:rPr lang="en-US" sz="1100" dirty="0"/>
              <a:t>Maximum VLANs supported locally   : 255</a:t>
            </a:r>
          </a:p>
          <a:p>
            <a:pPr algn="just"/>
            <a:r>
              <a:rPr lang="en-US" sz="1100" dirty="0"/>
              <a:t>Number of existing VLANs                : 5</a:t>
            </a:r>
          </a:p>
          <a:p>
            <a:pPr algn="just"/>
            <a:r>
              <a:rPr lang="en-US" sz="1100" dirty="0"/>
              <a:t>VTP Operating Mode                        : Server</a:t>
            </a:r>
          </a:p>
          <a:p>
            <a:pPr algn="just"/>
            <a:r>
              <a:rPr lang="en-US" sz="1100" dirty="0"/>
              <a:t>VTP Domain Name                           : </a:t>
            </a:r>
          </a:p>
          <a:p>
            <a:pPr algn="just"/>
            <a:r>
              <a:rPr lang="en-US" sz="1100" dirty="0"/>
              <a:t>VTP Pruning Mode                           : Disabled</a:t>
            </a:r>
          </a:p>
          <a:p>
            <a:pPr algn="just"/>
            <a:r>
              <a:rPr lang="en-US" sz="1100" dirty="0"/>
              <a:t>VTP V2 Mode                                  : Disabled</a:t>
            </a:r>
          </a:p>
          <a:p>
            <a:pPr algn="just"/>
            <a:r>
              <a:rPr lang="en-US" sz="1100" dirty="0"/>
              <a:t>VTP Traps Generation                     : Disabled</a:t>
            </a:r>
          </a:p>
          <a:p>
            <a:pPr algn="just"/>
            <a:r>
              <a:rPr lang="en-US" sz="1100" dirty="0"/>
              <a:t>MD5 digest                                     : 0x57 0xCD 0x40 0x65 0x63 0x59 0x47 0xBD</a:t>
            </a:r>
          </a:p>
          <a:p>
            <a:pPr algn="just"/>
            <a:r>
              <a:rPr lang="en-US" sz="1100" dirty="0"/>
              <a:t>Configuration last modified by          0.0.0.0 at 0-0-00 00:00:00</a:t>
            </a:r>
          </a:p>
          <a:p>
            <a:pPr algn="just"/>
            <a:r>
              <a:rPr lang="en-US" sz="1100" dirty="0"/>
              <a:t>Local updater ID is                          0.0.0.0 (no valid interface found)</a:t>
            </a:r>
          </a:p>
        </p:txBody>
      </p:sp>
    </p:spTree>
    <p:extLst>
      <p:ext uri="{BB962C8B-B14F-4D97-AF65-F5344CB8AC3E}">
        <p14:creationId xmlns:p14="http://schemas.microsoft.com/office/powerpoint/2010/main" val="225006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8FB2-C059-485E-86DF-26177706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Vtp</a:t>
            </a:r>
            <a:r>
              <a:rPr lang="en-GB" dirty="0"/>
              <a:t> messages 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12D4-3B62-487E-8DD8-9A8D379C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VTP Version: </a:t>
            </a:r>
            <a:r>
              <a:rPr lang="en-US" dirty="0"/>
              <a:t>Displays the VTP version the switch is running. </a:t>
            </a:r>
          </a:p>
          <a:p>
            <a:r>
              <a:rPr lang="en-US" dirty="0"/>
              <a:t> </a:t>
            </a:r>
            <a:r>
              <a:rPr lang="en-US" b="1" dirty="0"/>
              <a:t>Configuration Revision: </a:t>
            </a:r>
            <a:r>
              <a:rPr lang="en-US" dirty="0"/>
              <a:t>Current Revision number on this switch.</a:t>
            </a:r>
          </a:p>
          <a:p>
            <a:r>
              <a:rPr lang="en-US" dirty="0"/>
              <a:t> </a:t>
            </a:r>
            <a:r>
              <a:rPr lang="en-US" b="1" dirty="0"/>
              <a:t>Maximum VLANs Supported Locally: </a:t>
            </a:r>
            <a:r>
              <a:rPr lang="en-US" dirty="0"/>
              <a:t>Maximum number of VLANs supported locally.</a:t>
            </a:r>
          </a:p>
          <a:p>
            <a:r>
              <a:rPr lang="en-US" dirty="0"/>
              <a:t> </a:t>
            </a:r>
            <a:r>
              <a:rPr lang="en-US" b="1" dirty="0"/>
              <a:t>Number of Existing VLANs: </a:t>
            </a:r>
            <a:r>
              <a:rPr lang="en-US" dirty="0"/>
              <a:t>Number of existing VLANs.</a:t>
            </a:r>
          </a:p>
          <a:p>
            <a:r>
              <a:rPr lang="en-US" dirty="0"/>
              <a:t> </a:t>
            </a:r>
            <a:r>
              <a:rPr lang="en-US" b="1" dirty="0"/>
              <a:t>VTP Operating Mode: </a:t>
            </a:r>
            <a:r>
              <a:rPr lang="en-US" dirty="0"/>
              <a:t>Can be server, client, or transparent.</a:t>
            </a:r>
          </a:p>
          <a:p>
            <a:r>
              <a:rPr lang="en-US" dirty="0"/>
              <a:t> </a:t>
            </a:r>
            <a:r>
              <a:rPr lang="en-US" b="1" dirty="0"/>
              <a:t>VTP Domain Name: </a:t>
            </a:r>
            <a:r>
              <a:rPr lang="en-US" dirty="0"/>
              <a:t>Name that identifies the administrative domain for the switch.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0D2B-F9F0-4AC6-B24E-DA005B65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Vtp</a:t>
            </a:r>
            <a:r>
              <a:rPr lang="en-GB" dirty="0"/>
              <a:t> messages 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17D2C-8642-4AFE-8692-75A3BDFD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VTP Pruning Mode</a:t>
            </a:r>
            <a:r>
              <a:rPr lang="en-US" dirty="0"/>
              <a:t>: Displays whether pruning is enabled or disabled. </a:t>
            </a:r>
          </a:p>
          <a:p>
            <a:r>
              <a:rPr lang="en-US" dirty="0"/>
              <a:t> </a:t>
            </a:r>
            <a:r>
              <a:rPr lang="en-US" b="1" dirty="0"/>
              <a:t>VTP V2 Mode: </a:t>
            </a:r>
            <a:r>
              <a:rPr lang="en-US" dirty="0"/>
              <a:t>Displays if VTP version 2 mode is enabled. VTP version 2 is disabled by default.</a:t>
            </a:r>
          </a:p>
          <a:p>
            <a:r>
              <a:rPr lang="en-US" dirty="0"/>
              <a:t> </a:t>
            </a:r>
            <a:r>
              <a:rPr lang="en-US" b="1" dirty="0"/>
              <a:t>VTP Traps Generation: </a:t>
            </a:r>
            <a:r>
              <a:rPr lang="en-US" dirty="0"/>
              <a:t>Displays whether VTP traps are sent to a network management station.</a:t>
            </a:r>
          </a:p>
          <a:p>
            <a:r>
              <a:rPr lang="en-US" dirty="0"/>
              <a:t> </a:t>
            </a:r>
            <a:r>
              <a:rPr lang="en-US" b="1" dirty="0"/>
              <a:t>MD5 Digest: </a:t>
            </a:r>
            <a:r>
              <a:rPr lang="en-US" dirty="0"/>
              <a:t>A 16-byte checksum of the VTP configuration.</a:t>
            </a:r>
          </a:p>
          <a:p>
            <a:r>
              <a:rPr lang="en-US" dirty="0"/>
              <a:t> </a:t>
            </a:r>
            <a:r>
              <a:rPr lang="en-US" b="1" dirty="0"/>
              <a:t>Configuration Last Modified: </a:t>
            </a:r>
            <a:r>
              <a:rPr lang="en-US" dirty="0"/>
              <a:t>Date and time of the last configuration modification. Displays the IP address of the switch that caused the configuration change to the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27DD-8BFF-4F47-93BA-DF01BE9A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A32D-B685-4850-85B9-C620A335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VTP is CISCO proprietary protocol</a:t>
            </a:r>
          </a:p>
          <a:p>
            <a:pPr algn="just"/>
            <a:r>
              <a:rPr lang="en-GB" dirty="0"/>
              <a:t>CISCO switches to exchange VLAN information</a:t>
            </a:r>
          </a:p>
          <a:p>
            <a:pPr algn="just"/>
            <a:r>
              <a:rPr lang="en-GB" dirty="0"/>
              <a:t>Propagates VLAN information (such as VLAN ID &amp; VLAN Name) over whole LAN</a:t>
            </a:r>
          </a:p>
          <a:p>
            <a:pPr algn="just"/>
            <a:r>
              <a:rPr lang="en-GB" dirty="0"/>
              <a:t>A VTP domain is the set of trucked switches with same settings ( domain name, password and VTP version)</a:t>
            </a:r>
          </a:p>
          <a:p>
            <a:pPr algn="just"/>
            <a:r>
              <a:rPr lang="en-GB" dirty="0"/>
              <a:t>Three- VTP versions available V1, V2 &amp; V3</a:t>
            </a:r>
          </a:p>
          <a:p>
            <a:pPr algn="just"/>
            <a:r>
              <a:rPr lang="en-GB" dirty="0"/>
              <a:t>Four- VTP modes ( server, transparent, client &amp; mode off)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4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3AD4-CB5B-4D03-9DCF-995AC53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Vtp modes (1/3)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359D-D67B-464E-9727-25931F4F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VTP Server:  </a:t>
            </a:r>
            <a:r>
              <a:rPr lang="en-GB" dirty="0"/>
              <a:t>A switch in this mode can add, delete and rename VLANs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Propagates VLANs changes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Default mode for all CISCO switches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Changes made in server mode are advertise to the entire VTP domain</a:t>
            </a:r>
          </a:p>
        </p:txBody>
      </p:sp>
    </p:spTree>
    <p:extLst>
      <p:ext uri="{BB962C8B-B14F-4D97-AF65-F5344CB8AC3E}">
        <p14:creationId xmlns:p14="http://schemas.microsoft.com/office/powerpoint/2010/main" val="413372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F5D5-EA0B-42D0-8ACE-3FCD0595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Vtp modes 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0497-ACE4-4320-81FC-CBD8B1B9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VTP Client mode:  </a:t>
            </a:r>
            <a:r>
              <a:rPr lang="en-GB" dirty="0"/>
              <a:t>A switch in this mode cannot change VLANs configuration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Require server switch to inform about VLANs changes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Cannot create , delete or rename a VLANs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Received updates , processed and forwarded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2B98-FC18-426D-A3A6-E8DBB8EA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Vtp modes 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9559-3385-43C4-922A-D3E9A96D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VTP Transparent mode:  </a:t>
            </a:r>
            <a:r>
              <a:rPr lang="en-GB" dirty="0"/>
              <a:t>A switch in this mode cannot share its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forwards VTP received  VTP advertisements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Can create, delete and rename VLANs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But changes cannot  be sent to other switches</a:t>
            </a:r>
          </a:p>
          <a:p>
            <a:r>
              <a:rPr lang="en-US" dirty="0"/>
              <a:t> </a:t>
            </a:r>
            <a:r>
              <a:rPr lang="en-US" b="1" dirty="0"/>
              <a:t>VTP mode off: </a:t>
            </a:r>
            <a:r>
              <a:rPr lang="en-US" dirty="0"/>
              <a:t>Similar to VTP transparent 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Difference will not forward received VTP updates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Supported only in V3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8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D664-EC2C-4CFD-8055-DE851E55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Requirments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66FF-B7AF-40BF-A60B-A7F2A111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For VTP message exchange following five requirements must be met;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A switch must be configured as either a VTP server or VTP client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VTP domain name must be the same on both switches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present, the VTP domain password must be the same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 VTP versions must match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Link between the switches must be a trunk link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83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CEB2-134C-4687-BE5A-026858E7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Revision number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B640-5356-4A51-91E9-DEFC9547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32- bit number indicates level of revision</a:t>
            </a:r>
          </a:p>
          <a:p>
            <a:pPr algn="just"/>
            <a:r>
              <a:rPr lang="en-GB" dirty="0"/>
              <a:t>To keep track of the most recent information</a:t>
            </a:r>
          </a:p>
          <a:p>
            <a:pPr algn="just"/>
            <a:r>
              <a:rPr lang="en-GB" dirty="0"/>
              <a:t>When changes made on server mode, revision number increments before VTP advertisement send</a:t>
            </a:r>
          </a:p>
          <a:p>
            <a:pPr algn="just"/>
            <a:r>
              <a:rPr lang="en-US" dirty="0"/>
              <a:t> Listening switches receive VTP Advertisement and if the revision number is higher than the one locally stored, the advertisement overwrites any stored VLAN information</a:t>
            </a:r>
            <a:endParaRPr lang="en-GB" dirty="0"/>
          </a:p>
          <a:p>
            <a:pPr algn="just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BF18-AE67-4DCB-A723-B5F282AF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Vtp advertisements (1/2)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73EE-CC7E-4FB6-A1FA-BFDDBB0A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Three types of VTP advertisements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Summary Advertisement</a:t>
            </a:r>
            <a:r>
              <a:rPr lang="en-US" dirty="0"/>
              <a:t>:  VTP Servers send summary advertisements every 300 seconds and every time a VLAN database change occurs. This advertisement carries information like VTP version, domain name, revision number, number of subset advertisements to follow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Subset Advertisement: </a:t>
            </a:r>
            <a:r>
              <a:rPr lang="en-US" dirty="0"/>
              <a:t>VTP Servers send subset advertisements after a VLAN configuration change occurs. These advertisements contain the specific changes that have been performed, like add or delete of a VLAN, change of name of a VLAN, status of a VLAN,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7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F74D-3532-499F-8482-BCFACF8D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Vtp advertisements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C48B-A692-4D37-AABD-F20FB090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GB" b="1" dirty="0"/>
              <a:t>Advertisement Request From Clients:  </a:t>
            </a:r>
            <a:r>
              <a:rPr lang="en-US" dirty="0"/>
              <a:t>A VTP Client may request any VLAN information. This could be due to the Client switch might be reset and has lost VLAN information or it might hear a higher revision number than its locally stored. The Server switch responds to these Advertisement Requests with a summary advertisement followed by a subset advertisement to bring the Client up-to-date</a:t>
            </a:r>
          </a:p>
        </p:txBody>
      </p:sp>
    </p:spTree>
    <p:extLst>
      <p:ext uri="{BB962C8B-B14F-4D97-AF65-F5344CB8AC3E}">
        <p14:creationId xmlns:p14="http://schemas.microsoft.com/office/powerpoint/2010/main" val="35080000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DFE46BECED514F864E243F6AD91F56" ma:contentTypeVersion="3" ma:contentTypeDescription="Create a new document." ma:contentTypeScope="" ma:versionID="c47a45dea710a36de7e3ea2af238f402">
  <xsd:schema xmlns:xsd="http://www.w3.org/2001/XMLSchema" xmlns:xs="http://www.w3.org/2001/XMLSchema" xmlns:p="http://schemas.microsoft.com/office/2006/metadata/properties" xmlns:ns2="6c5633eb-803f-4664-9c8c-edb6210f1fb8" targetNamespace="http://schemas.microsoft.com/office/2006/metadata/properties" ma:root="true" ma:fieldsID="795d6c2e289d10bf7083888c266409a2" ns2:_="">
    <xsd:import namespace="6c5633eb-803f-4664-9c8c-edb6210f1f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633eb-803f-4664-9c8c-edb6210f1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E644A-ACE1-4605-80DC-A5C1D51601A7}"/>
</file>

<file path=customXml/itemProps2.xml><?xml version="1.0" encoding="utf-8"?>
<ds:datastoreItem xmlns:ds="http://schemas.openxmlformats.org/officeDocument/2006/customXml" ds:itemID="{23ECB0F8-D50D-4BC0-B1DA-72E4B17F9CF1}"/>
</file>

<file path=customXml/itemProps3.xml><?xml version="1.0" encoding="utf-8"?>
<ds:datastoreItem xmlns:ds="http://schemas.openxmlformats.org/officeDocument/2006/customXml" ds:itemID="{FF02F83E-2C6C-4991-A47F-6E4A5AC6AD50}"/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808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vtp</vt:lpstr>
      <vt:lpstr>introduction</vt:lpstr>
      <vt:lpstr>Vtp modes (1/3) </vt:lpstr>
      <vt:lpstr>Vtp modes (2/3)</vt:lpstr>
      <vt:lpstr>Vtp modes (3/3)</vt:lpstr>
      <vt:lpstr>Requirments </vt:lpstr>
      <vt:lpstr>Configuration Revision number</vt:lpstr>
      <vt:lpstr>Vtp advertisements (1/2) </vt:lpstr>
      <vt:lpstr>Vtp advertisements (2/2)</vt:lpstr>
      <vt:lpstr>Vtp pruning</vt:lpstr>
      <vt:lpstr>Vtp messages (1/3)</vt:lpstr>
      <vt:lpstr>Vtp messages (2/3)</vt:lpstr>
      <vt:lpstr>Vtp messages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vtp</dc:title>
  <dc:creator>Asad Ali Malik</dc:creator>
  <cp:lastModifiedBy>Asad Ali Malik</cp:lastModifiedBy>
  <cp:revision>6</cp:revision>
  <dcterms:created xsi:type="dcterms:W3CDTF">2020-07-04T16:08:42Z</dcterms:created>
  <dcterms:modified xsi:type="dcterms:W3CDTF">2020-07-05T16:25:30Z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0x01010045DFE46BECED514F864E243F6AD91F56</vt:lpwstr>
  </property>
</Properties>
</file>