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Neucha"/>
      <p:regular r:id="rId13"/>
    </p:embeddedFont>
    <p:embeddedFont>
      <p:font typeface="Patrick Hand"/>
      <p:regular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Fira Sans Extra Condensed Medium"/>
      <p:regular r:id="rId19"/>
      <p:bold r:id="rId20"/>
      <p:italic r:id="rId21"/>
      <p:boldItalic r:id="rId22"/>
    </p:embeddedFont>
    <p:embeddedFont>
      <p:font typeface="Roboto Condensed"/>
      <p:regular r:id="rId23"/>
      <p:bold r:id="rId24"/>
      <p:italic r:id="rId25"/>
      <p:boldItalic r:id="rId26"/>
    </p:embeddedFont>
    <p:embeddedFont>
      <p:font typeface="Bahiana"/>
      <p:regular r:id="rId27"/>
    </p:embeddedFont>
    <p:embeddedFont>
      <p:font typeface="Barlow Semi Condensed"/>
      <p:regular r:id="rId28"/>
      <p:bold r:id="rId29"/>
      <p:italic r:id="rId30"/>
      <p:boldItalic r:id="rId31"/>
    </p:embeddedFont>
    <p:embeddedFont>
      <p:font typeface="Roboto Slab Regular"/>
      <p:regular r:id="rId32"/>
      <p:bold r:id="rId33"/>
    </p:embeddedFont>
    <p:embeddedFont>
      <p:font typeface="Barlow Semi Condensed SemiBold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.fntdata"/><Relationship Id="rId22" Type="http://schemas.openxmlformats.org/officeDocument/2006/relationships/font" Target="fonts/FiraSansExtraCondensedMedium-boldItalic.fntdata"/><Relationship Id="rId21" Type="http://schemas.openxmlformats.org/officeDocument/2006/relationships/font" Target="fonts/FiraSansExtraCondensedMedium-italic.fntdata"/><Relationship Id="rId24" Type="http://schemas.openxmlformats.org/officeDocument/2006/relationships/font" Target="fonts/RobotoCondensed-bold.fntdata"/><Relationship Id="rId23" Type="http://schemas.openxmlformats.org/officeDocument/2006/relationships/font" Target="fonts/RobotoCondense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Condensed-boldItalic.fntdata"/><Relationship Id="rId25" Type="http://schemas.openxmlformats.org/officeDocument/2006/relationships/font" Target="fonts/RobotoCondensed-italic.fntdata"/><Relationship Id="rId28" Type="http://schemas.openxmlformats.org/officeDocument/2006/relationships/font" Target="fonts/BarlowSemiCondensed-regular.fntdata"/><Relationship Id="rId27" Type="http://schemas.openxmlformats.org/officeDocument/2006/relationships/font" Target="fonts/Bahian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SemiCondense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SemiCondensed-boldItalic.fntdata"/><Relationship Id="rId30" Type="http://schemas.openxmlformats.org/officeDocument/2006/relationships/font" Target="fonts/BarlowSemiCondensed-italic.fntdata"/><Relationship Id="rId11" Type="http://schemas.openxmlformats.org/officeDocument/2006/relationships/slide" Target="slides/slide7.xml"/><Relationship Id="rId33" Type="http://schemas.openxmlformats.org/officeDocument/2006/relationships/font" Target="fonts/RobotoSlabRegular-bold.fntdata"/><Relationship Id="rId10" Type="http://schemas.openxmlformats.org/officeDocument/2006/relationships/slide" Target="slides/slide6.xml"/><Relationship Id="rId32" Type="http://schemas.openxmlformats.org/officeDocument/2006/relationships/font" Target="fonts/RobotoSlabRegular-regular.fntdata"/><Relationship Id="rId13" Type="http://schemas.openxmlformats.org/officeDocument/2006/relationships/font" Target="fonts/Neucha-regular.fntdata"/><Relationship Id="rId35" Type="http://schemas.openxmlformats.org/officeDocument/2006/relationships/font" Target="fonts/BarlowSemiCondensedSemiBold-bold.fntdata"/><Relationship Id="rId12" Type="http://schemas.openxmlformats.org/officeDocument/2006/relationships/slide" Target="slides/slide8.xml"/><Relationship Id="rId34" Type="http://schemas.openxmlformats.org/officeDocument/2006/relationships/font" Target="fonts/BarlowSemiCondensedSemiBold-regular.fntdata"/><Relationship Id="rId15" Type="http://schemas.openxmlformats.org/officeDocument/2006/relationships/font" Target="fonts/Roboto-regular.fntdata"/><Relationship Id="rId37" Type="http://schemas.openxmlformats.org/officeDocument/2006/relationships/font" Target="fonts/BarlowSemiCondensedSemiBold-boldItalic.fntdata"/><Relationship Id="rId14" Type="http://schemas.openxmlformats.org/officeDocument/2006/relationships/font" Target="fonts/PatrickHand-regular.fntdata"/><Relationship Id="rId36" Type="http://schemas.openxmlformats.org/officeDocument/2006/relationships/font" Target="fonts/BarlowSemiCondensedSemiBold-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FiraSansExtraCondensedMedium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6bd56c9061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6bd56c9061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70c1df8b9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70c1df8b9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6be81bf08b_0_12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6be81bf08b_0_12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6bd56c9061_0_2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6bd56c9061_0_2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6ba96a1c4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6ba96a1c4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70c1df8b9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70c1df8b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cac1acd93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cac1acd93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6bd56c9061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6bd56c9061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slack-redir.net/link?url=https%3A%2F%2Fwww.freepik.com%2F" TargetMode="External"/><Relationship Id="rId5" Type="http://schemas.openxmlformats.org/officeDocument/2006/relationships/hyperlink" Target="https://slack-redir.net/link?url=https%3A%2F%2Fstories.freepik.com%2F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716725" y="2695845"/>
            <a:ext cx="3855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6725" y="541050"/>
            <a:ext cx="4593000" cy="2346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7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flipH="1" rot="-5400000">
            <a:off x="4507511" y="686831"/>
            <a:ext cx="5418290" cy="4523354"/>
            <a:chOff x="1645525" y="677625"/>
            <a:chExt cx="4313925" cy="3465375"/>
          </a:xfrm>
        </p:grpSpPr>
        <p:sp>
          <p:nvSpPr>
            <p:cNvPr id="12" name="Google Shape;12;p2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 flipH="1" rot="-350230">
            <a:off x="-2574603" y="3238095"/>
            <a:ext cx="4313860" cy="3465323"/>
            <a:chOff x="1645525" y="677625"/>
            <a:chExt cx="4313925" cy="3465375"/>
          </a:xfrm>
        </p:grpSpPr>
        <p:sp>
          <p:nvSpPr>
            <p:cNvPr id="21" name="Google Shape;21;p2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title"/>
          </p:nvPr>
        </p:nvSpPr>
        <p:spPr>
          <a:xfrm>
            <a:off x="713229" y="1555600"/>
            <a:ext cx="3429000" cy="16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713225" y="4319653"/>
            <a:ext cx="43311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 flipH="1">
            <a:off x="4247163" y="582475"/>
            <a:ext cx="4705436" cy="4690904"/>
          </a:xfrm>
          <a:custGeom>
            <a:rect b="b" l="l" r="r" t="t"/>
            <a:pathLst>
              <a:path extrusionOk="0" h="77796" w="78037">
                <a:moveTo>
                  <a:pt x="38785" y="1"/>
                </a:moveTo>
                <a:cubicBezTo>
                  <a:pt x="21373" y="1"/>
                  <a:pt x="1" y="7544"/>
                  <a:pt x="137" y="25776"/>
                </a:cubicBezTo>
                <a:cubicBezTo>
                  <a:pt x="242" y="39913"/>
                  <a:pt x="10968" y="41626"/>
                  <a:pt x="16160" y="41626"/>
                </a:cubicBezTo>
                <a:cubicBezTo>
                  <a:pt x="17821" y="41626"/>
                  <a:pt x="18915" y="41451"/>
                  <a:pt x="18915" y="41451"/>
                </a:cubicBezTo>
                <a:cubicBezTo>
                  <a:pt x="19094" y="45489"/>
                  <a:pt x="23570" y="49866"/>
                  <a:pt x="26156" y="50860"/>
                </a:cubicBezTo>
                <a:cubicBezTo>
                  <a:pt x="27967" y="51547"/>
                  <a:pt x="30146" y="52461"/>
                  <a:pt x="33441" y="52461"/>
                </a:cubicBezTo>
                <a:cubicBezTo>
                  <a:pt x="35395" y="52461"/>
                  <a:pt x="37742" y="52140"/>
                  <a:pt x="40638" y="51258"/>
                </a:cubicBezTo>
                <a:cubicBezTo>
                  <a:pt x="41334" y="51139"/>
                  <a:pt x="42051" y="50980"/>
                  <a:pt x="42767" y="50781"/>
                </a:cubicBezTo>
                <a:cubicBezTo>
                  <a:pt x="43284" y="52412"/>
                  <a:pt x="44537" y="54023"/>
                  <a:pt x="47064" y="55018"/>
                </a:cubicBezTo>
                <a:cubicBezTo>
                  <a:pt x="56950" y="58897"/>
                  <a:pt x="54941" y="70097"/>
                  <a:pt x="53588" y="77795"/>
                </a:cubicBezTo>
                <a:cubicBezTo>
                  <a:pt x="55180" y="77258"/>
                  <a:pt x="56731" y="76641"/>
                  <a:pt x="58243" y="75965"/>
                </a:cubicBezTo>
                <a:cubicBezTo>
                  <a:pt x="59258" y="69559"/>
                  <a:pt x="60849" y="60707"/>
                  <a:pt x="62262" y="58996"/>
                </a:cubicBezTo>
                <a:cubicBezTo>
                  <a:pt x="64211" y="56589"/>
                  <a:pt x="66340" y="52432"/>
                  <a:pt x="67513" y="47081"/>
                </a:cubicBezTo>
                <a:cubicBezTo>
                  <a:pt x="67772" y="46961"/>
                  <a:pt x="68050" y="46822"/>
                  <a:pt x="68329" y="46683"/>
                </a:cubicBezTo>
                <a:cubicBezTo>
                  <a:pt x="72069" y="46305"/>
                  <a:pt x="78036" y="42008"/>
                  <a:pt x="75232" y="28759"/>
                </a:cubicBezTo>
                <a:cubicBezTo>
                  <a:pt x="70756" y="10657"/>
                  <a:pt x="57686" y="373"/>
                  <a:pt x="40061" y="14"/>
                </a:cubicBezTo>
                <a:cubicBezTo>
                  <a:pt x="39639" y="5"/>
                  <a:pt x="39213" y="1"/>
                  <a:pt x="38785" y="1"/>
                </a:cubicBezTo>
                <a:close/>
              </a:path>
            </a:pathLst>
          </a:custGeom>
          <a:solidFill>
            <a:srgbClr val="9EC5F3">
              <a:alpha val="33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11"/>
          <p:cNvGrpSpPr/>
          <p:nvPr/>
        </p:nvGrpSpPr>
        <p:grpSpPr>
          <a:xfrm rot="-6721043">
            <a:off x="7548010" y="3679328"/>
            <a:ext cx="4314064" cy="3465487"/>
            <a:chOff x="1645525" y="677625"/>
            <a:chExt cx="4313925" cy="3465375"/>
          </a:xfrm>
        </p:grpSpPr>
        <p:sp>
          <p:nvSpPr>
            <p:cNvPr id="180" name="Google Shape;180;p11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11"/>
          <p:cNvGrpSpPr/>
          <p:nvPr/>
        </p:nvGrpSpPr>
        <p:grpSpPr>
          <a:xfrm rot="10800000">
            <a:off x="-3279918" y="-1614444"/>
            <a:ext cx="4313494" cy="3465028"/>
            <a:chOff x="1645525" y="677625"/>
            <a:chExt cx="4313925" cy="3465375"/>
          </a:xfrm>
        </p:grpSpPr>
        <p:sp>
          <p:nvSpPr>
            <p:cNvPr id="189" name="Google Shape;189;p11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11"/>
          <p:cNvSpPr txBox="1"/>
          <p:nvPr>
            <p:ph hasCustomPrompt="1" idx="2" type="title"/>
          </p:nvPr>
        </p:nvSpPr>
        <p:spPr>
          <a:xfrm>
            <a:off x="713229" y="315950"/>
            <a:ext cx="991800" cy="97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02">
  <p:cSld name="SECTION_TITLE_AND_DESCRIPTION_1">
    <p:bg>
      <p:bgPr>
        <a:solidFill>
          <a:schemeClr val="lt2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2"/>
          <p:cNvGrpSpPr/>
          <p:nvPr/>
        </p:nvGrpSpPr>
        <p:grpSpPr>
          <a:xfrm flipH="1" rot="-5400000">
            <a:off x="6726244" y="-1813891"/>
            <a:ext cx="4313925" cy="3465375"/>
            <a:chOff x="1645525" y="677625"/>
            <a:chExt cx="4313925" cy="3465375"/>
          </a:xfrm>
        </p:grpSpPr>
        <p:sp>
          <p:nvSpPr>
            <p:cNvPr id="200" name="Google Shape;200;p12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12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209" name="Google Shape;209;p12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2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2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2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2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12"/>
          <p:cNvSpPr txBox="1"/>
          <p:nvPr>
            <p:ph type="title"/>
          </p:nvPr>
        </p:nvSpPr>
        <p:spPr>
          <a:xfrm>
            <a:off x="713225" y="1554480"/>
            <a:ext cx="3430200" cy="16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12"/>
          <p:cNvSpPr txBox="1"/>
          <p:nvPr>
            <p:ph idx="1" type="subTitle"/>
          </p:nvPr>
        </p:nvSpPr>
        <p:spPr>
          <a:xfrm>
            <a:off x="716725" y="4319425"/>
            <a:ext cx="41226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12"/>
          <p:cNvSpPr txBox="1"/>
          <p:nvPr>
            <p:ph hasCustomPrompt="1" idx="2" type="title"/>
          </p:nvPr>
        </p:nvSpPr>
        <p:spPr>
          <a:xfrm>
            <a:off x="713229" y="315950"/>
            <a:ext cx="991800" cy="97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"/>
          <p:cNvSpPr txBox="1"/>
          <p:nvPr>
            <p:ph type="ctrTitle"/>
          </p:nvPr>
        </p:nvSpPr>
        <p:spPr>
          <a:xfrm>
            <a:off x="2274300" y="4353034"/>
            <a:ext cx="4595400" cy="355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22" name="Google Shape;222;p13"/>
          <p:cNvSpPr txBox="1"/>
          <p:nvPr>
            <p:ph idx="1" type="subTitle"/>
          </p:nvPr>
        </p:nvSpPr>
        <p:spPr>
          <a:xfrm>
            <a:off x="1102125" y="3251400"/>
            <a:ext cx="6939900" cy="110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223" name="Google Shape;223;p13"/>
          <p:cNvGrpSpPr/>
          <p:nvPr/>
        </p:nvGrpSpPr>
        <p:grpSpPr>
          <a:xfrm flipH="1" rot="2178779">
            <a:off x="-2989553" y="2121102"/>
            <a:ext cx="4313956" cy="3465400"/>
            <a:chOff x="1645525" y="677625"/>
            <a:chExt cx="4313925" cy="3465375"/>
          </a:xfrm>
        </p:grpSpPr>
        <p:sp>
          <p:nvSpPr>
            <p:cNvPr id="224" name="Google Shape;224;p13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" name="Google Shape;232;p13"/>
          <p:cNvGrpSpPr/>
          <p:nvPr/>
        </p:nvGrpSpPr>
        <p:grpSpPr>
          <a:xfrm flipH="1" rot="-8463123">
            <a:off x="7919689" y="-346076"/>
            <a:ext cx="4313828" cy="3465297"/>
            <a:chOff x="1645525" y="677625"/>
            <a:chExt cx="4313925" cy="3465375"/>
          </a:xfrm>
        </p:grpSpPr>
        <p:sp>
          <p:nvSpPr>
            <p:cNvPr id="233" name="Google Shape;233;p13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13"/>
          <p:cNvGrpSpPr/>
          <p:nvPr/>
        </p:nvGrpSpPr>
        <p:grpSpPr>
          <a:xfrm rot="-9670140">
            <a:off x="1041688" y="-1055082"/>
            <a:ext cx="6670468" cy="4313030"/>
            <a:chOff x="1645525" y="677625"/>
            <a:chExt cx="4313925" cy="3465375"/>
          </a:xfrm>
        </p:grpSpPr>
        <p:sp>
          <p:nvSpPr>
            <p:cNvPr id="242" name="Google Shape;242;p13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"/>
          <p:cNvSpPr txBox="1"/>
          <p:nvPr>
            <p:ph idx="1" type="subTitle"/>
          </p:nvPr>
        </p:nvSpPr>
        <p:spPr>
          <a:xfrm>
            <a:off x="720000" y="3433200"/>
            <a:ext cx="7704000" cy="38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14"/>
          <p:cNvSpPr txBox="1"/>
          <p:nvPr>
            <p:ph hasCustomPrompt="1" type="title"/>
          </p:nvPr>
        </p:nvSpPr>
        <p:spPr>
          <a:xfrm>
            <a:off x="720000" y="1321725"/>
            <a:ext cx="77040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9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53" name="Google Shape;253;p14"/>
          <p:cNvGrpSpPr/>
          <p:nvPr/>
        </p:nvGrpSpPr>
        <p:grpSpPr>
          <a:xfrm flipH="1" rot="-5400000">
            <a:off x="6726244" y="-1813891"/>
            <a:ext cx="4313925" cy="3465375"/>
            <a:chOff x="1645525" y="677625"/>
            <a:chExt cx="4313925" cy="3465375"/>
          </a:xfrm>
        </p:grpSpPr>
        <p:sp>
          <p:nvSpPr>
            <p:cNvPr id="254" name="Google Shape;254;p14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14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263" name="Google Shape;263;p14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solidFill>
          <a:schemeClr val="dk2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"/>
          <p:cNvSpPr txBox="1"/>
          <p:nvPr>
            <p:ph type="ctrTitle"/>
          </p:nvPr>
        </p:nvSpPr>
        <p:spPr>
          <a:xfrm>
            <a:off x="1654404" y="1586197"/>
            <a:ext cx="1645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3" name="Google Shape;273;p15"/>
          <p:cNvSpPr txBox="1"/>
          <p:nvPr>
            <p:ph hasCustomPrompt="1" idx="2" type="title"/>
          </p:nvPr>
        </p:nvSpPr>
        <p:spPr>
          <a:xfrm>
            <a:off x="738445" y="1487400"/>
            <a:ext cx="888300" cy="90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5"/>
          <p:cNvSpPr txBox="1"/>
          <p:nvPr>
            <p:ph idx="3" type="ctrTitle"/>
          </p:nvPr>
        </p:nvSpPr>
        <p:spPr>
          <a:xfrm>
            <a:off x="1654404" y="3339978"/>
            <a:ext cx="16458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5" name="Google Shape;275;p15"/>
          <p:cNvSpPr txBox="1"/>
          <p:nvPr>
            <p:ph hasCustomPrompt="1" idx="4" type="title"/>
          </p:nvPr>
        </p:nvSpPr>
        <p:spPr>
          <a:xfrm>
            <a:off x="738396" y="3236500"/>
            <a:ext cx="888300" cy="90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6" name="Google Shape;276;p15"/>
          <p:cNvSpPr txBox="1"/>
          <p:nvPr>
            <p:ph idx="1" type="subTitle"/>
          </p:nvPr>
        </p:nvSpPr>
        <p:spPr>
          <a:xfrm flipH="1">
            <a:off x="1654404" y="3630227"/>
            <a:ext cx="25602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7" name="Google Shape;277;p15"/>
          <p:cNvSpPr txBox="1"/>
          <p:nvPr>
            <p:ph idx="5" type="subTitle"/>
          </p:nvPr>
        </p:nvSpPr>
        <p:spPr>
          <a:xfrm flipH="1">
            <a:off x="1654404" y="1877658"/>
            <a:ext cx="25602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8" name="Google Shape;278;p15"/>
          <p:cNvSpPr txBox="1"/>
          <p:nvPr>
            <p:ph idx="6" type="ctrTitle"/>
          </p:nvPr>
        </p:nvSpPr>
        <p:spPr>
          <a:xfrm>
            <a:off x="5845404" y="1586197"/>
            <a:ext cx="1645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9" name="Google Shape;279;p15"/>
          <p:cNvSpPr txBox="1"/>
          <p:nvPr>
            <p:ph hasCustomPrompt="1" idx="7" type="title"/>
          </p:nvPr>
        </p:nvSpPr>
        <p:spPr>
          <a:xfrm>
            <a:off x="4929372" y="1487400"/>
            <a:ext cx="888300" cy="90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0" name="Google Shape;280;p15"/>
          <p:cNvSpPr txBox="1"/>
          <p:nvPr>
            <p:ph idx="8" type="ctrTitle"/>
          </p:nvPr>
        </p:nvSpPr>
        <p:spPr>
          <a:xfrm>
            <a:off x="5845404" y="3339978"/>
            <a:ext cx="1645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15"/>
          <p:cNvSpPr txBox="1"/>
          <p:nvPr>
            <p:ph hasCustomPrompt="1" idx="9" type="title"/>
          </p:nvPr>
        </p:nvSpPr>
        <p:spPr>
          <a:xfrm>
            <a:off x="4929522" y="3236500"/>
            <a:ext cx="888300" cy="90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2" name="Google Shape;282;p15"/>
          <p:cNvSpPr txBox="1"/>
          <p:nvPr>
            <p:ph idx="13" type="subTitle"/>
          </p:nvPr>
        </p:nvSpPr>
        <p:spPr>
          <a:xfrm flipH="1">
            <a:off x="5845404" y="3630227"/>
            <a:ext cx="25602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3" name="Google Shape;283;p15"/>
          <p:cNvSpPr txBox="1"/>
          <p:nvPr>
            <p:ph idx="14" type="subTitle"/>
          </p:nvPr>
        </p:nvSpPr>
        <p:spPr>
          <a:xfrm flipH="1">
            <a:off x="5845404" y="1877658"/>
            <a:ext cx="25602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84" name="Google Shape;284;p15"/>
          <p:cNvGrpSpPr/>
          <p:nvPr/>
        </p:nvGrpSpPr>
        <p:grpSpPr>
          <a:xfrm flipH="1" rot="-5400000">
            <a:off x="6598594" y="-1758041"/>
            <a:ext cx="4313925" cy="3465375"/>
            <a:chOff x="1645525" y="677625"/>
            <a:chExt cx="4313925" cy="3465375"/>
          </a:xfrm>
        </p:grpSpPr>
        <p:sp>
          <p:nvSpPr>
            <p:cNvPr id="285" name="Google Shape;285;p15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15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294" name="Google Shape;294;p15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15"/>
          <p:cNvSpPr txBox="1"/>
          <p:nvPr>
            <p:ph idx="15" type="ctrTitle"/>
          </p:nvPr>
        </p:nvSpPr>
        <p:spPr>
          <a:xfrm>
            <a:off x="713228" y="359450"/>
            <a:ext cx="28776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list">
  <p:cSld name="CUSTOM_8">
    <p:bg>
      <p:bgPr>
        <a:solidFill>
          <a:schemeClr val="lt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/>
          <p:nvPr>
            <p:ph idx="1" type="body"/>
          </p:nvPr>
        </p:nvSpPr>
        <p:spPr>
          <a:xfrm>
            <a:off x="716725" y="990500"/>
            <a:ext cx="7710600" cy="37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5" name="Google Shape;305;p16"/>
          <p:cNvSpPr txBox="1"/>
          <p:nvPr>
            <p:ph type="ctrTitle"/>
          </p:nvPr>
        </p:nvSpPr>
        <p:spPr>
          <a:xfrm>
            <a:off x="716726" y="359450"/>
            <a:ext cx="43965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grpSp>
        <p:nvGrpSpPr>
          <p:cNvPr id="306" name="Google Shape;306;p16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307" name="Google Shape;307;p16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" name="Google Shape;315;p16"/>
          <p:cNvGrpSpPr/>
          <p:nvPr/>
        </p:nvGrpSpPr>
        <p:grpSpPr>
          <a:xfrm flipH="1" rot="-5400000">
            <a:off x="6726269" y="-1973466"/>
            <a:ext cx="4313925" cy="3465375"/>
            <a:chOff x="1645525" y="677625"/>
            <a:chExt cx="4313925" cy="3465375"/>
          </a:xfrm>
        </p:grpSpPr>
        <p:sp>
          <p:nvSpPr>
            <p:cNvPr id="316" name="Google Shape;316;p16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lists">
  <p:cSld name="CUSTOM_8_2">
    <p:bg>
      <p:bgPr>
        <a:solidFill>
          <a:schemeClr val="lt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"/>
          <p:cNvSpPr txBox="1"/>
          <p:nvPr>
            <p:ph idx="1" type="body"/>
          </p:nvPr>
        </p:nvSpPr>
        <p:spPr>
          <a:xfrm>
            <a:off x="716725" y="1147150"/>
            <a:ext cx="3855300" cy="32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"/>
              <a:buChar char="●"/>
              <a:defRPr sz="1300">
                <a:solidFill>
                  <a:schemeClr val="lt2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6" name="Google Shape;326;p17"/>
          <p:cNvSpPr txBox="1"/>
          <p:nvPr>
            <p:ph type="ctrTitle"/>
          </p:nvPr>
        </p:nvSpPr>
        <p:spPr>
          <a:xfrm>
            <a:off x="716726" y="359450"/>
            <a:ext cx="43965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grpSp>
        <p:nvGrpSpPr>
          <p:cNvPr id="327" name="Google Shape;327;p17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328" name="Google Shape;328;p17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17"/>
          <p:cNvGrpSpPr/>
          <p:nvPr/>
        </p:nvGrpSpPr>
        <p:grpSpPr>
          <a:xfrm flipH="1" rot="-5400000">
            <a:off x="6726269" y="-1973466"/>
            <a:ext cx="4313925" cy="3465375"/>
            <a:chOff x="1645525" y="677625"/>
            <a:chExt cx="4313925" cy="3465375"/>
          </a:xfrm>
        </p:grpSpPr>
        <p:sp>
          <p:nvSpPr>
            <p:cNvPr id="337" name="Google Shape;337;p17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17"/>
          <p:cNvSpPr txBox="1"/>
          <p:nvPr>
            <p:ph idx="2" type="body"/>
          </p:nvPr>
        </p:nvSpPr>
        <p:spPr>
          <a:xfrm>
            <a:off x="4572000" y="1147150"/>
            <a:ext cx="3855300" cy="32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"/>
              <a:buChar char="●"/>
              <a:defRPr sz="1300">
                <a:solidFill>
                  <a:schemeClr val="lt2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MAIN_POINT_1">
    <p:bg>
      <p:bgPr>
        <a:solidFill>
          <a:schemeClr val="lt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8"/>
          <p:cNvSpPr txBox="1"/>
          <p:nvPr>
            <p:ph type="title"/>
          </p:nvPr>
        </p:nvSpPr>
        <p:spPr>
          <a:xfrm>
            <a:off x="1305000" y="1328250"/>
            <a:ext cx="6534000" cy="27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9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348" name="Google Shape;348;p18"/>
          <p:cNvGrpSpPr/>
          <p:nvPr/>
        </p:nvGrpSpPr>
        <p:grpSpPr>
          <a:xfrm flipH="1" rot="2178779">
            <a:off x="-2989553" y="2121102"/>
            <a:ext cx="4313956" cy="3465400"/>
            <a:chOff x="1645525" y="677625"/>
            <a:chExt cx="4313925" cy="3465375"/>
          </a:xfrm>
        </p:grpSpPr>
        <p:sp>
          <p:nvSpPr>
            <p:cNvPr id="349" name="Google Shape;349;p18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18"/>
          <p:cNvGrpSpPr/>
          <p:nvPr/>
        </p:nvGrpSpPr>
        <p:grpSpPr>
          <a:xfrm flipH="1" rot="-8463123">
            <a:off x="7919689" y="-346076"/>
            <a:ext cx="4313828" cy="3465297"/>
            <a:chOff x="1645525" y="677625"/>
            <a:chExt cx="4313925" cy="3465375"/>
          </a:xfrm>
        </p:grpSpPr>
        <p:sp>
          <p:nvSpPr>
            <p:cNvPr id="358" name="Google Shape;358;p18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">
  <p:cSld name="TITLE_ONLY_1">
    <p:bg>
      <p:bgPr>
        <a:solidFill>
          <a:schemeClr val="dk2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9"/>
          <p:cNvSpPr txBox="1"/>
          <p:nvPr>
            <p:ph type="ctrTitle"/>
          </p:nvPr>
        </p:nvSpPr>
        <p:spPr>
          <a:xfrm>
            <a:off x="720050" y="359450"/>
            <a:ext cx="32142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368" name="Google Shape;368;p19"/>
          <p:cNvGrpSpPr/>
          <p:nvPr/>
        </p:nvGrpSpPr>
        <p:grpSpPr>
          <a:xfrm flipH="1" rot="-5400000">
            <a:off x="6598594" y="-1758041"/>
            <a:ext cx="4313925" cy="3465375"/>
            <a:chOff x="1645525" y="677625"/>
            <a:chExt cx="4313925" cy="3465375"/>
          </a:xfrm>
        </p:grpSpPr>
        <p:sp>
          <p:nvSpPr>
            <p:cNvPr id="369" name="Google Shape;369;p19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19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378" name="Google Shape;378;p19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TITLE_ONLY_2">
    <p:bg>
      <p:bgPr>
        <a:solidFill>
          <a:schemeClr val="dk2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20"/>
          <p:cNvGrpSpPr/>
          <p:nvPr/>
        </p:nvGrpSpPr>
        <p:grpSpPr>
          <a:xfrm flipH="1" rot="-5400000">
            <a:off x="6598594" y="-1758041"/>
            <a:ext cx="4313925" cy="3465375"/>
            <a:chOff x="1645525" y="677625"/>
            <a:chExt cx="4313925" cy="3465375"/>
          </a:xfrm>
        </p:grpSpPr>
        <p:sp>
          <p:nvSpPr>
            <p:cNvPr id="388" name="Google Shape;388;p20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0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0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20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397" name="Google Shape;397;p20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20"/>
          <p:cNvSpPr txBox="1"/>
          <p:nvPr>
            <p:ph type="ctrTitle"/>
          </p:nvPr>
        </p:nvSpPr>
        <p:spPr>
          <a:xfrm>
            <a:off x="713225" y="359450"/>
            <a:ext cx="77139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FFFFFF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type="title"/>
          </p:nvPr>
        </p:nvSpPr>
        <p:spPr>
          <a:xfrm>
            <a:off x="5024950" y="1555600"/>
            <a:ext cx="3402300" cy="16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4231150" y="4319090"/>
            <a:ext cx="41961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32" name="Google Shape;32;p3"/>
          <p:cNvSpPr/>
          <p:nvPr/>
        </p:nvSpPr>
        <p:spPr>
          <a:xfrm>
            <a:off x="255838" y="541050"/>
            <a:ext cx="4777035" cy="4762282"/>
          </a:xfrm>
          <a:custGeom>
            <a:rect b="b" l="l" r="r" t="t"/>
            <a:pathLst>
              <a:path extrusionOk="0" h="77796" w="78037">
                <a:moveTo>
                  <a:pt x="38785" y="1"/>
                </a:moveTo>
                <a:cubicBezTo>
                  <a:pt x="21373" y="1"/>
                  <a:pt x="1" y="7544"/>
                  <a:pt x="137" y="25776"/>
                </a:cubicBezTo>
                <a:cubicBezTo>
                  <a:pt x="242" y="39913"/>
                  <a:pt x="10968" y="41626"/>
                  <a:pt x="16160" y="41626"/>
                </a:cubicBezTo>
                <a:cubicBezTo>
                  <a:pt x="17821" y="41626"/>
                  <a:pt x="18915" y="41451"/>
                  <a:pt x="18915" y="41451"/>
                </a:cubicBezTo>
                <a:cubicBezTo>
                  <a:pt x="19094" y="45489"/>
                  <a:pt x="23570" y="49866"/>
                  <a:pt x="26156" y="50860"/>
                </a:cubicBezTo>
                <a:cubicBezTo>
                  <a:pt x="27967" y="51547"/>
                  <a:pt x="30146" y="52461"/>
                  <a:pt x="33441" y="52461"/>
                </a:cubicBezTo>
                <a:cubicBezTo>
                  <a:pt x="35395" y="52461"/>
                  <a:pt x="37742" y="52140"/>
                  <a:pt x="40638" y="51258"/>
                </a:cubicBezTo>
                <a:cubicBezTo>
                  <a:pt x="41334" y="51139"/>
                  <a:pt x="42051" y="50980"/>
                  <a:pt x="42767" y="50781"/>
                </a:cubicBezTo>
                <a:cubicBezTo>
                  <a:pt x="43284" y="52412"/>
                  <a:pt x="44537" y="54023"/>
                  <a:pt x="47064" y="55018"/>
                </a:cubicBezTo>
                <a:cubicBezTo>
                  <a:pt x="56950" y="58897"/>
                  <a:pt x="54941" y="70097"/>
                  <a:pt x="53588" y="77795"/>
                </a:cubicBezTo>
                <a:cubicBezTo>
                  <a:pt x="55180" y="77258"/>
                  <a:pt x="56731" y="76641"/>
                  <a:pt x="58243" y="75965"/>
                </a:cubicBezTo>
                <a:cubicBezTo>
                  <a:pt x="59258" y="69559"/>
                  <a:pt x="60849" y="60707"/>
                  <a:pt x="62262" y="58996"/>
                </a:cubicBezTo>
                <a:cubicBezTo>
                  <a:pt x="64211" y="56589"/>
                  <a:pt x="66340" y="52432"/>
                  <a:pt x="67513" y="47081"/>
                </a:cubicBezTo>
                <a:cubicBezTo>
                  <a:pt x="67772" y="46961"/>
                  <a:pt x="68050" y="46822"/>
                  <a:pt x="68329" y="46683"/>
                </a:cubicBezTo>
                <a:cubicBezTo>
                  <a:pt x="72069" y="46305"/>
                  <a:pt x="78036" y="42008"/>
                  <a:pt x="75232" y="28759"/>
                </a:cubicBezTo>
                <a:cubicBezTo>
                  <a:pt x="70756" y="10657"/>
                  <a:pt x="57686" y="373"/>
                  <a:pt x="40061" y="14"/>
                </a:cubicBezTo>
                <a:cubicBezTo>
                  <a:pt x="39639" y="5"/>
                  <a:pt x="39213" y="1"/>
                  <a:pt x="38785" y="1"/>
                </a:cubicBezTo>
                <a:close/>
              </a:path>
            </a:pathLst>
          </a:custGeom>
          <a:solidFill>
            <a:srgbClr val="9EC5F3">
              <a:alpha val="33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rot="-6721043">
            <a:off x="7548010" y="3679328"/>
            <a:ext cx="4314064" cy="3465487"/>
            <a:chOff x="1645525" y="677625"/>
            <a:chExt cx="4313925" cy="3465375"/>
          </a:xfrm>
        </p:grpSpPr>
        <p:sp>
          <p:nvSpPr>
            <p:cNvPr id="34" name="Google Shape;34;p3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 rot="-9532838">
            <a:off x="-3152758" y="-2029478"/>
            <a:ext cx="4313778" cy="3465257"/>
            <a:chOff x="1645525" y="677625"/>
            <a:chExt cx="4313925" cy="3465375"/>
          </a:xfrm>
        </p:grpSpPr>
        <p:sp>
          <p:nvSpPr>
            <p:cNvPr id="43" name="Google Shape;43;p3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3"/>
          <p:cNvSpPr txBox="1"/>
          <p:nvPr>
            <p:ph hasCustomPrompt="1" idx="2" type="title"/>
          </p:nvPr>
        </p:nvSpPr>
        <p:spPr>
          <a:xfrm>
            <a:off x="6323650" y="315950"/>
            <a:ext cx="2103600" cy="97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2">
  <p:cSld name="TITLE_ONLY_2_1_2">
    <p:bg>
      <p:bgPr>
        <a:solidFill>
          <a:schemeClr val="dk2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1"/>
          <p:cNvSpPr txBox="1"/>
          <p:nvPr>
            <p:ph type="ctrTitle"/>
          </p:nvPr>
        </p:nvSpPr>
        <p:spPr>
          <a:xfrm>
            <a:off x="713221" y="359450"/>
            <a:ext cx="77142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408" name="Google Shape;408;p21"/>
          <p:cNvGrpSpPr/>
          <p:nvPr/>
        </p:nvGrpSpPr>
        <p:grpSpPr>
          <a:xfrm flipH="1" rot="-4561160">
            <a:off x="6933535" y="-1813777"/>
            <a:ext cx="4314026" cy="3465456"/>
            <a:chOff x="1645525" y="677625"/>
            <a:chExt cx="4313925" cy="3465375"/>
          </a:xfrm>
        </p:grpSpPr>
        <p:sp>
          <p:nvSpPr>
            <p:cNvPr id="409" name="Google Shape;409;p21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21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418" name="Google Shape;418;p21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3">
  <p:cSld name="TITLE_ONLY_2_1_1">
    <p:bg>
      <p:bgPr>
        <a:solidFill>
          <a:schemeClr val="lt1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2"/>
          <p:cNvSpPr txBox="1"/>
          <p:nvPr>
            <p:ph type="ctrTitle"/>
          </p:nvPr>
        </p:nvSpPr>
        <p:spPr>
          <a:xfrm>
            <a:off x="3058650" y="359450"/>
            <a:ext cx="30267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428" name="Google Shape;428;p22"/>
          <p:cNvGrpSpPr/>
          <p:nvPr/>
        </p:nvGrpSpPr>
        <p:grpSpPr>
          <a:xfrm>
            <a:off x="8003119" y="3148409"/>
            <a:ext cx="4313925" cy="3465375"/>
            <a:chOff x="1645525" y="677625"/>
            <a:chExt cx="4313925" cy="3465375"/>
          </a:xfrm>
        </p:grpSpPr>
        <p:sp>
          <p:nvSpPr>
            <p:cNvPr id="429" name="Google Shape;429;p22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22"/>
          <p:cNvGrpSpPr/>
          <p:nvPr/>
        </p:nvGrpSpPr>
        <p:grpSpPr>
          <a:xfrm rot="5400000">
            <a:off x="-1974381" y="-1758041"/>
            <a:ext cx="4313925" cy="3465375"/>
            <a:chOff x="1645525" y="677625"/>
            <a:chExt cx="4313925" cy="3465375"/>
          </a:xfrm>
        </p:grpSpPr>
        <p:sp>
          <p:nvSpPr>
            <p:cNvPr id="438" name="Google Shape;438;p22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4">
  <p:cSld name="TITLE_ONLY_2_1_1_1">
    <p:bg>
      <p:bgPr>
        <a:solidFill>
          <a:schemeClr val="lt1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3"/>
          <p:cNvSpPr txBox="1"/>
          <p:nvPr>
            <p:ph type="ctrTitle"/>
          </p:nvPr>
        </p:nvSpPr>
        <p:spPr>
          <a:xfrm>
            <a:off x="716725" y="359450"/>
            <a:ext cx="77106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448" name="Google Shape;448;p23"/>
          <p:cNvGrpSpPr/>
          <p:nvPr/>
        </p:nvGrpSpPr>
        <p:grpSpPr>
          <a:xfrm>
            <a:off x="8003119" y="3148409"/>
            <a:ext cx="4313925" cy="3465375"/>
            <a:chOff x="1645525" y="677625"/>
            <a:chExt cx="4313925" cy="3465375"/>
          </a:xfrm>
        </p:grpSpPr>
        <p:sp>
          <p:nvSpPr>
            <p:cNvPr id="449" name="Google Shape;449;p23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23"/>
          <p:cNvGrpSpPr/>
          <p:nvPr/>
        </p:nvGrpSpPr>
        <p:grpSpPr>
          <a:xfrm rot="5400000">
            <a:off x="-1974381" y="-1758041"/>
            <a:ext cx="4313925" cy="3465375"/>
            <a:chOff x="1645525" y="677625"/>
            <a:chExt cx="4313925" cy="3465375"/>
          </a:xfrm>
        </p:grpSpPr>
        <p:sp>
          <p:nvSpPr>
            <p:cNvPr id="458" name="Google Shape;458;p23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">
  <p:cSld name="CUSTOM_8_1">
    <p:bg>
      <p:bgPr>
        <a:solidFill>
          <a:schemeClr val="dk2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4"/>
          <p:cNvSpPr txBox="1"/>
          <p:nvPr>
            <p:ph type="ctrTitle"/>
          </p:nvPr>
        </p:nvSpPr>
        <p:spPr>
          <a:xfrm>
            <a:off x="713232" y="359450"/>
            <a:ext cx="77175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468" name="Google Shape;468;p24"/>
          <p:cNvGrpSpPr/>
          <p:nvPr/>
        </p:nvGrpSpPr>
        <p:grpSpPr>
          <a:xfrm flipH="1" rot="-5400000">
            <a:off x="6598594" y="-1758041"/>
            <a:ext cx="4313925" cy="3465375"/>
            <a:chOff x="1645525" y="677625"/>
            <a:chExt cx="4313925" cy="3465375"/>
          </a:xfrm>
        </p:grpSpPr>
        <p:sp>
          <p:nvSpPr>
            <p:cNvPr id="469" name="Google Shape;469;p24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24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478" name="Google Shape;478;p24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bg>
      <p:bgPr>
        <a:solidFill>
          <a:schemeClr val="lt2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5"/>
          <p:cNvSpPr txBox="1"/>
          <p:nvPr>
            <p:ph idx="1" type="subTitle"/>
          </p:nvPr>
        </p:nvSpPr>
        <p:spPr>
          <a:xfrm>
            <a:off x="720007" y="1663025"/>
            <a:ext cx="2396700" cy="52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488" name="Google Shape;488;p25"/>
          <p:cNvSpPr txBox="1"/>
          <p:nvPr>
            <p:ph idx="2" type="subTitle"/>
          </p:nvPr>
        </p:nvSpPr>
        <p:spPr>
          <a:xfrm>
            <a:off x="6027293" y="1663025"/>
            <a:ext cx="2396700" cy="52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489" name="Google Shape;489;p25"/>
          <p:cNvSpPr txBox="1"/>
          <p:nvPr>
            <p:ph idx="3" type="subTitle"/>
          </p:nvPr>
        </p:nvSpPr>
        <p:spPr>
          <a:xfrm>
            <a:off x="523551" y="2003750"/>
            <a:ext cx="2593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0" name="Google Shape;490;p25"/>
          <p:cNvSpPr txBox="1"/>
          <p:nvPr>
            <p:ph idx="4" type="subTitle"/>
          </p:nvPr>
        </p:nvSpPr>
        <p:spPr>
          <a:xfrm>
            <a:off x="6027249" y="2003750"/>
            <a:ext cx="2731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1" name="Google Shape;491;p25"/>
          <p:cNvSpPr txBox="1"/>
          <p:nvPr>
            <p:ph idx="5" type="subTitle"/>
          </p:nvPr>
        </p:nvSpPr>
        <p:spPr>
          <a:xfrm>
            <a:off x="720007" y="3009182"/>
            <a:ext cx="2396700" cy="52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492" name="Google Shape;492;p25"/>
          <p:cNvSpPr txBox="1"/>
          <p:nvPr>
            <p:ph idx="6" type="subTitle"/>
          </p:nvPr>
        </p:nvSpPr>
        <p:spPr>
          <a:xfrm>
            <a:off x="6027293" y="3009175"/>
            <a:ext cx="2396700" cy="52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493" name="Google Shape;493;p25"/>
          <p:cNvSpPr txBox="1"/>
          <p:nvPr>
            <p:ph idx="7" type="subTitle"/>
          </p:nvPr>
        </p:nvSpPr>
        <p:spPr>
          <a:xfrm>
            <a:off x="523551" y="3349900"/>
            <a:ext cx="2593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4" name="Google Shape;494;p25"/>
          <p:cNvSpPr txBox="1"/>
          <p:nvPr>
            <p:ph idx="8" type="subTitle"/>
          </p:nvPr>
        </p:nvSpPr>
        <p:spPr>
          <a:xfrm>
            <a:off x="6027249" y="3349900"/>
            <a:ext cx="2731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5" name="Google Shape;495;p25"/>
          <p:cNvSpPr txBox="1"/>
          <p:nvPr>
            <p:ph type="ctrTitle"/>
          </p:nvPr>
        </p:nvSpPr>
        <p:spPr>
          <a:xfrm>
            <a:off x="713232" y="359450"/>
            <a:ext cx="77073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496" name="Google Shape;496;p25"/>
          <p:cNvGrpSpPr/>
          <p:nvPr/>
        </p:nvGrpSpPr>
        <p:grpSpPr>
          <a:xfrm flipH="1" rot="-3205957">
            <a:off x="7572058" y="-1426393"/>
            <a:ext cx="4314158" cy="3465562"/>
            <a:chOff x="1645525" y="677625"/>
            <a:chExt cx="4313925" cy="3465375"/>
          </a:xfrm>
        </p:grpSpPr>
        <p:sp>
          <p:nvSpPr>
            <p:cNvPr id="497" name="Google Shape;497;p25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25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506" name="Google Shape;506;p25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bg>
      <p:bgPr>
        <a:solidFill>
          <a:schemeClr val="lt2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6"/>
          <p:cNvSpPr txBox="1"/>
          <p:nvPr>
            <p:ph type="ctrTitle"/>
          </p:nvPr>
        </p:nvSpPr>
        <p:spPr>
          <a:xfrm>
            <a:off x="716725" y="359450"/>
            <a:ext cx="7710600" cy="5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516" name="Google Shape;516;p26"/>
          <p:cNvGrpSpPr/>
          <p:nvPr/>
        </p:nvGrpSpPr>
        <p:grpSpPr>
          <a:xfrm flipH="1" rot="-5400000">
            <a:off x="5376689" y="857740"/>
            <a:ext cx="4313925" cy="3465375"/>
            <a:chOff x="1645525" y="677625"/>
            <a:chExt cx="4313925" cy="3465375"/>
          </a:xfrm>
        </p:grpSpPr>
        <p:sp>
          <p:nvSpPr>
            <p:cNvPr id="517" name="Google Shape;517;p26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5" name="Google Shape;525;p26"/>
          <p:cNvSpPr txBox="1"/>
          <p:nvPr>
            <p:ph idx="1" type="subTitle"/>
          </p:nvPr>
        </p:nvSpPr>
        <p:spPr>
          <a:xfrm>
            <a:off x="716725" y="1170900"/>
            <a:ext cx="1205100" cy="27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26" name="Google Shape;526;p26"/>
          <p:cNvSpPr txBox="1"/>
          <p:nvPr>
            <p:ph idx="2" type="subTitle"/>
          </p:nvPr>
        </p:nvSpPr>
        <p:spPr>
          <a:xfrm>
            <a:off x="716725" y="1435437"/>
            <a:ext cx="2731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7" name="Google Shape;527;p26"/>
          <p:cNvSpPr txBox="1"/>
          <p:nvPr>
            <p:ph idx="3" type="subTitle"/>
          </p:nvPr>
        </p:nvSpPr>
        <p:spPr>
          <a:xfrm>
            <a:off x="716725" y="2467712"/>
            <a:ext cx="1205100" cy="27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28" name="Google Shape;528;p26"/>
          <p:cNvSpPr txBox="1"/>
          <p:nvPr>
            <p:ph idx="4" type="subTitle"/>
          </p:nvPr>
        </p:nvSpPr>
        <p:spPr>
          <a:xfrm>
            <a:off x="716725" y="2729425"/>
            <a:ext cx="2731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9" name="Google Shape;529;p26"/>
          <p:cNvSpPr txBox="1"/>
          <p:nvPr>
            <p:ph idx="5" type="subTitle"/>
          </p:nvPr>
        </p:nvSpPr>
        <p:spPr>
          <a:xfrm>
            <a:off x="716725" y="3761700"/>
            <a:ext cx="1205100" cy="27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30" name="Google Shape;530;p26"/>
          <p:cNvSpPr txBox="1"/>
          <p:nvPr>
            <p:ph idx="6" type="subTitle"/>
          </p:nvPr>
        </p:nvSpPr>
        <p:spPr>
          <a:xfrm>
            <a:off x="716725" y="4026238"/>
            <a:ext cx="2731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_1">
    <p:bg>
      <p:bgPr>
        <a:solidFill>
          <a:schemeClr val="lt1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Google Shape;532;p27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533" name="Google Shape;533;p27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27"/>
          <p:cNvGrpSpPr/>
          <p:nvPr/>
        </p:nvGrpSpPr>
        <p:grpSpPr>
          <a:xfrm rot="10800000">
            <a:off x="5074644" y="-430747"/>
            <a:ext cx="5369111" cy="4313006"/>
            <a:chOff x="1645525" y="677625"/>
            <a:chExt cx="4313925" cy="3465375"/>
          </a:xfrm>
        </p:grpSpPr>
        <p:sp>
          <p:nvSpPr>
            <p:cNvPr id="542" name="Google Shape;542;p27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27"/>
          <p:cNvSpPr txBox="1"/>
          <p:nvPr>
            <p:ph idx="1" type="subTitle"/>
          </p:nvPr>
        </p:nvSpPr>
        <p:spPr>
          <a:xfrm>
            <a:off x="828106" y="3559060"/>
            <a:ext cx="1984200" cy="100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1" name="Google Shape;551;p27"/>
          <p:cNvSpPr txBox="1"/>
          <p:nvPr>
            <p:ph idx="2" type="subTitle"/>
          </p:nvPr>
        </p:nvSpPr>
        <p:spPr>
          <a:xfrm>
            <a:off x="3579900" y="3559060"/>
            <a:ext cx="1984200" cy="100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2" name="Google Shape;552;p27"/>
          <p:cNvSpPr txBox="1"/>
          <p:nvPr>
            <p:ph idx="3" type="subTitle"/>
          </p:nvPr>
        </p:nvSpPr>
        <p:spPr>
          <a:xfrm>
            <a:off x="6330944" y="3559050"/>
            <a:ext cx="1981800" cy="100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3" name="Google Shape;553;p27"/>
          <p:cNvSpPr txBox="1"/>
          <p:nvPr>
            <p:ph idx="4" type="subTitle"/>
          </p:nvPr>
        </p:nvSpPr>
        <p:spPr>
          <a:xfrm>
            <a:off x="3495000" y="3199650"/>
            <a:ext cx="2154000" cy="473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554" name="Google Shape;554;p27"/>
          <p:cNvSpPr txBox="1"/>
          <p:nvPr>
            <p:ph idx="5" type="subTitle"/>
          </p:nvPr>
        </p:nvSpPr>
        <p:spPr>
          <a:xfrm>
            <a:off x="6244844" y="3199650"/>
            <a:ext cx="2154000" cy="473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555" name="Google Shape;555;p27"/>
          <p:cNvSpPr txBox="1"/>
          <p:nvPr>
            <p:ph idx="6" type="subTitle"/>
          </p:nvPr>
        </p:nvSpPr>
        <p:spPr>
          <a:xfrm>
            <a:off x="828106" y="1783637"/>
            <a:ext cx="1984200" cy="100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6" name="Google Shape;556;p27"/>
          <p:cNvSpPr txBox="1"/>
          <p:nvPr>
            <p:ph idx="7" type="subTitle"/>
          </p:nvPr>
        </p:nvSpPr>
        <p:spPr>
          <a:xfrm>
            <a:off x="3579900" y="1783637"/>
            <a:ext cx="1984200" cy="100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7" name="Google Shape;557;p27"/>
          <p:cNvSpPr txBox="1"/>
          <p:nvPr>
            <p:ph idx="8" type="subTitle"/>
          </p:nvPr>
        </p:nvSpPr>
        <p:spPr>
          <a:xfrm>
            <a:off x="6329744" y="1783637"/>
            <a:ext cx="1984200" cy="100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8" name="Google Shape;558;p27"/>
          <p:cNvSpPr txBox="1"/>
          <p:nvPr>
            <p:ph idx="9" type="subTitle"/>
          </p:nvPr>
        </p:nvSpPr>
        <p:spPr>
          <a:xfrm>
            <a:off x="3495000" y="1424213"/>
            <a:ext cx="2154000" cy="473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559" name="Google Shape;559;p27"/>
          <p:cNvSpPr txBox="1"/>
          <p:nvPr>
            <p:ph idx="13" type="subTitle"/>
          </p:nvPr>
        </p:nvSpPr>
        <p:spPr>
          <a:xfrm>
            <a:off x="6244844" y="1424213"/>
            <a:ext cx="2154000" cy="473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560" name="Google Shape;560;p27"/>
          <p:cNvSpPr txBox="1"/>
          <p:nvPr>
            <p:ph idx="14" type="subTitle"/>
          </p:nvPr>
        </p:nvSpPr>
        <p:spPr>
          <a:xfrm>
            <a:off x="743206" y="3199650"/>
            <a:ext cx="2154000" cy="473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561" name="Google Shape;561;p27"/>
          <p:cNvSpPr txBox="1"/>
          <p:nvPr>
            <p:ph idx="15" type="subTitle"/>
          </p:nvPr>
        </p:nvSpPr>
        <p:spPr>
          <a:xfrm>
            <a:off x="743206" y="1424213"/>
            <a:ext cx="2154000" cy="473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562" name="Google Shape;562;p27"/>
          <p:cNvSpPr txBox="1"/>
          <p:nvPr>
            <p:ph type="ctrTitle"/>
          </p:nvPr>
        </p:nvSpPr>
        <p:spPr>
          <a:xfrm>
            <a:off x="720050" y="359450"/>
            <a:ext cx="77133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">
  <p:cSld name="SECTION_HEADER_1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8"/>
          <p:cNvSpPr txBox="1"/>
          <p:nvPr>
            <p:ph type="title"/>
          </p:nvPr>
        </p:nvSpPr>
        <p:spPr>
          <a:xfrm>
            <a:off x="1795350" y="1724550"/>
            <a:ext cx="5553300" cy="16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565" name="Google Shape;565;p28"/>
          <p:cNvSpPr txBox="1"/>
          <p:nvPr>
            <p:ph idx="1" type="subTitle"/>
          </p:nvPr>
        </p:nvSpPr>
        <p:spPr>
          <a:xfrm>
            <a:off x="1795350" y="4276450"/>
            <a:ext cx="55533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566" name="Google Shape;566;p28"/>
          <p:cNvSpPr txBox="1"/>
          <p:nvPr>
            <p:ph hasCustomPrompt="1" idx="2" type="title"/>
          </p:nvPr>
        </p:nvSpPr>
        <p:spPr>
          <a:xfrm>
            <a:off x="3055306" y="315950"/>
            <a:ext cx="3033300" cy="97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bg>
      <p:bgPr>
        <a:solidFill>
          <a:schemeClr val="lt2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9"/>
          <p:cNvSpPr txBox="1"/>
          <p:nvPr>
            <p:ph type="ctrTitle"/>
          </p:nvPr>
        </p:nvSpPr>
        <p:spPr>
          <a:xfrm flipH="1">
            <a:off x="4776150" y="1366925"/>
            <a:ext cx="3858900" cy="32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569" name="Google Shape;569;p29"/>
          <p:cNvGrpSpPr/>
          <p:nvPr/>
        </p:nvGrpSpPr>
        <p:grpSpPr>
          <a:xfrm flipH="1" rot="-10160033">
            <a:off x="7517955" y="-1263209"/>
            <a:ext cx="4314265" cy="3465648"/>
            <a:chOff x="1645525" y="677625"/>
            <a:chExt cx="4313925" cy="3465375"/>
          </a:xfrm>
        </p:grpSpPr>
        <p:sp>
          <p:nvSpPr>
            <p:cNvPr id="570" name="Google Shape;570;p29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MAIN_POINT_1_1">
    <p:bg>
      <p:bgPr>
        <a:solidFill>
          <a:schemeClr val="dk2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0"/>
          <p:cNvSpPr txBox="1"/>
          <p:nvPr>
            <p:ph type="title"/>
          </p:nvPr>
        </p:nvSpPr>
        <p:spPr>
          <a:xfrm>
            <a:off x="1519000" y="1876425"/>
            <a:ext cx="28713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7200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4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0" name="Google Shape;580;p30"/>
          <p:cNvSpPr txBox="1"/>
          <p:nvPr>
            <p:ph idx="1" type="subTitle"/>
          </p:nvPr>
        </p:nvSpPr>
        <p:spPr>
          <a:xfrm>
            <a:off x="1429900" y="2286750"/>
            <a:ext cx="2960400" cy="890100"/>
          </a:xfrm>
          <a:prstGeom prst="rect">
            <a:avLst/>
          </a:prstGeom>
        </p:spPr>
        <p:txBody>
          <a:bodyPr anchorCtr="0" anchor="ctr" bIns="91425" lIns="91425" spcFirstLastPara="1" rIns="7200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81" name="Google Shape;581;p30"/>
          <p:cNvGrpSpPr/>
          <p:nvPr/>
        </p:nvGrpSpPr>
        <p:grpSpPr>
          <a:xfrm flipH="1" rot="5400000">
            <a:off x="-1974381" y="3638534"/>
            <a:ext cx="4313925" cy="3465375"/>
            <a:chOff x="1645525" y="677625"/>
            <a:chExt cx="4313925" cy="3465375"/>
          </a:xfrm>
        </p:grpSpPr>
        <p:sp>
          <p:nvSpPr>
            <p:cNvPr id="582" name="Google Shape;582;p30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30"/>
          <p:cNvGrpSpPr/>
          <p:nvPr/>
        </p:nvGrpSpPr>
        <p:grpSpPr>
          <a:xfrm flipH="1" rot="10800000">
            <a:off x="8003119" y="-1267916"/>
            <a:ext cx="4313925" cy="3465375"/>
            <a:chOff x="1645525" y="677625"/>
            <a:chExt cx="4313925" cy="3465375"/>
          </a:xfrm>
        </p:grpSpPr>
        <p:sp>
          <p:nvSpPr>
            <p:cNvPr id="591" name="Google Shape;591;p30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idx="1" type="subTitle"/>
          </p:nvPr>
        </p:nvSpPr>
        <p:spPr>
          <a:xfrm flipH="1">
            <a:off x="716725" y="1997475"/>
            <a:ext cx="4547100" cy="22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4" name="Google Shape;54;p4"/>
          <p:cNvSpPr txBox="1"/>
          <p:nvPr>
            <p:ph type="title"/>
          </p:nvPr>
        </p:nvSpPr>
        <p:spPr>
          <a:xfrm>
            <a:off x="716725" y="541050"/>
            <a:ext cx="3080100" cy="12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  <p:grpSp>
        <p:nvGrpSpPr>
          <p:cNvPr id="55" name="Google Shape;55;p4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56" name="Google Shape;56;p4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4"/>
          <p:cNvGrpSpPr/>
          <p:nvPr/>
        </p:nvGrpSpPr>
        <p:grpSpPr>
          <a:xfrm rot="10800000">
            <a:off x="4571994" y="-797772"/>
            <a:ext cx="5369111" cy="4313006"/>
            <a:chOff x="1645525" y="677625"/>
            <a:chExt cx="4313925" cy="3465375"/>
          </a:xfrm>
        </p:grpSpPr>
        <p:sp>
          <p:nvSpPr>
            <p:cNvPr id="65" name="Google Shape;65;p4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MAIN_POINT_1_1_1">
    <p:bg>
      <p:bgPr>
        <a:solidFill>
          <a:schemeClr val="dk2"/>
        </a:soli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1"/>
          <p:cNvSpPr txBox="1"/>
          <p:nvPr>
            <p:ph type="title"/>
          </p:nvPr>
        </p:nvSpPr>
        <p:spPr>
          <a:xfrm>
            <a:off x="5560175" y="1875650"/>
            <a:ext cx="2867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i="0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1" name="Google Shape;601;p31"/>
          <p:cNvSpPr txBox="1"/>
          <p:nvPr>
            <p:ph idx="1" type="subTitle"/>
          </p:nvPr>
        </p:nvSpPr>
        <p:spPr>
          <a:xfrm>
            <a:off x="5560175" y="2281725"/>
            <a:ext cx="2962800" cy="890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02" name="Google Shape;602;p31"/>
          <p:cNvGrpSpPr/>
          <p:nvPr/>
        </p:nvGrpSpPr>
        <p:grpSpPr>
          <a:xfrm flipH="1" rot="-5400000">
            <a:off x="6598594" y="-1758041"/>
            <a:ext cx="4313925" cy="3465375"/>
            <a:chOff x="1645525" y="677625"/>
            <a:chExt cx="4313925" cy="3465375"/>
          </a:xfrm>
        </p:grpSpPr>
        <p:sp>
          <p:nvSpPr>
            <p:cNvPr id="603" name="Google Shape;603;p31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31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612" name="Google Shape;612;p31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bg>
      <p:bgPr>
        <a:solidFill>
          <a:schemeClr val="lt2"/>
        </a:solidFill>
      </p:bgPr>
    </p:bg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2"/>
          <p:cNvSpPr txBox="1"/>
          <p:nvPr>
            <p:ph type="title"/>
          </p:nvPr>
        </p:nvSpPr>
        <p:spPr>
          <a:xfrm>
            <a:off x="5276850" y="543525"/>
            <a:ext cx="3147300" cy="10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b="0"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b="0"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b="0"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b="0"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b="0"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b="0"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b="0"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b="0"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2" name="Google Shape;622;p32"/>
          <p:cNvSpPr txBox="1"/>
          <p:nvPr>
            <p:ph idx="1" type="subTitle"/>
          </p:nvPr>
        </p:nvSpPr>
        <p:spPr>
          <a:xfrm>
            <a:off x="5143075" y="2190350"/>
            <a:ext cx="3281100" cy="1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3" name="Google Shape;623;p32"/>
          <p:cNvSpPr txBox="1"/>
          <p:nvPr/>
        </p:nvSpPr>
        <p:spPr>
          <a:xfrm>
            <a:off x="4388475" y="3388700"/>
            <a:ext cx="40362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 illustrations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" name="Google Shape;624;p32"/>
          <p:cNvSpPr/>
          <p:nvPr/>
        </p:nvSpPr>
        <p:spPr>
          <a:xfrm>
            <a:off x="313875" y="940937"/>
            <a:ext cx="4380607" cy="4367078"/>
          </a:xfrm>
          <a:custGeom>
            <a:rect b="b" l="l" r="r" t="t"/>
            <a:pathLst>
              <a:path extrusionOk="0" h="77796" w="78037">
                <a:moveTo>
                  <a:pt x="38785" y="1"/>
                </a:moveTo>
                <a:cubicBezTo>
                  <a:pt x="21373" y="1"/>
                  <a:pt x="1" y="7544"/>
                  <a:pt x="137" y="25776"/>
                </a:cubicBezTo>
                <a:cubicBezTo>
                  <a:pt x="242" y="39913"/>
                  <a:pt x="10968" y="41626"/>
                  <a:pt x="16160" y="41626"/>
                </a:cubicBezTo>
                <a:cubicBezTo>
                  <a:pt x="17821" y="41626"/>
                  <a:pt x="18915" y="41451"/>
                  <a:pt x="18915" y="41451"/>
                </a:cubicBezTo>
                <a:cubicBezTo>
                  <a:pt x="19094" y="45489"/>
                  <a:pt x="23570" y="49866"/>
                  <a:pt x="26156" y="50860"/>
                </a:cubicBezTo>
                <a:cubicBezTo>
                  <a:pt x="27967" y="51547"/>
                  <a:pt x="30146" y="52461"/>
                  <a:pt x="33441" y="52461"/>
                </a:cubicBezTo>
                <a:cubicBezTo>
                  <a:pt x="35395" y="52461"/>
                  <a:pt x="37742" y="52140"/>
                  <a:pt x="40638" y="51258"/>
                </a:cubicBezTo>
                <a:cubicBezTo>
                  <a:pt x="41334" y="51139"/>
                  <a:pt x="42051" y="50980"/>
                  <a:pt x="42767" y="50781"/>
                </a:cubicBezTo>
                <a:cubicBezTo>
                  <a:pt x="43284" y="52412"/>
                  <a:pt x="44537" y="54023"/>
                  <a:pt x="47064" y="55018"/>
                </a:cubicBezTo>
                <a:cubicBezTo>
                  <a:pt x="56950" y="58897"/>
                  <a:pt x="54941" y="70097"/>
                  <a:pt x="53588" y="77795"/>
                </a:cubicBezTo>
                <a:cubicBezTo>
                  <a:pt x="55180" y="77258"/>
                  <a:pt x="56731" y="76641"/>
                  <a:pt x="58243" y="75965"/>
                </a:cubicBezTo>
                <a:cubicBezTo>
                  <a:pt x="59258" y="69559"/>
                  <a:pt x="60849" y="60707"/>
                  <a:pt x="62262" y="58996"/>
                </a:cubicBezTo>
                <a:cubicBezTo>
                  <a:pt x="64211" y="56589"/>
                  <a:pt x="66340" y="52432"/>
                  <a:pt x="67513" y="47081"/>
                </a:cubicBezTo>
                <a:cubicBezTo>
                  <a:pt x="67772" y="46961"/>
                  <a:pt x="68050" y="46822"/>
                  <a:pt x="68329" y="46683"/>
                </a:cubicBezTo>
                <a:cubicBezTo>
                  <a:pt x="72069" y="46305"/>
                  <a:pt x="78036" y="42008"/>
                  <a:pt x="75232" y="28759"/>
                </a:cubicBezTo>
                <a:cubicBezTo>
                  <a:pt x="70756" y="10657"/>
                  <a:pt x="57686" y="373"/>
                  <a:pt x="40061" y="14"/>
                </a:cubicBezTo>
                <a:cubicBezTo>
                  <a:pt x="39639" y="5"/>
                  <a:pt x="39213" y="1"/>
                  <a:pt x="38785" y="1"/>
                </a:cubicBezTo>
                <a:close/>
              </a:path>
            </a:pathLst>
          </a:custGeom>
          <a:solidFill>
            <a:srgbClr val="9EC5F3">
              <a:alpha val="33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5" name="Google Shape;625;p32"/>
          <p:cNvGrpSpPr/>
          <p:nvPr/>
        </p:nvGrpSpPr>
        <p:grpSpPr>
          <a:xfrm flipH="1" rot="-2990361">
            <a:off x="8186602" y="2875976"/>
            <a:ext cx="4313704" cy="3465198"/>
            <a:chOff x="1645525" y="677625"/>
            <a:chExt cx="4313925" cy="3465375"/>
          </a:xfrm>
        </p:grpSpPr>
        <p:sp>
          <p:nvSpPr>
            <p:cNvPr id="626" name="Google Shape;626;p32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32"/>
          <p:cNvGrpSpPr/>
          <p:nvPr/>
        </p:nvGrpSpPr>
        <p:grpSpPr>
          <a:xfrm flipH="1" rot="6841112">
            <a:off x="314175" y="-4195618"/>
            <a:ext cx="5015204" cy="5467064"/>
            <a:chOff x="1645525" y="677625"/>
            <a:chExt cx="4313925" cy="3465375"/>
          </a:xfrm>
        </p:grpSpPr>
        <p:sp>
          <p:nvSpPr>
            <p:cNvPr id="635" name="Google Shape;635;p32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_1_1_1">
    <p:bg>
      <p:bgPr>
        <a:solidFill>
          <a:schemeClr val="lt2"/>
        </a:solidFill>
      </p:bgPr>
    </p:bg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SECTION_HEADER_1_1">
    <p:bg>
      <p:bgPr>
        <a:solidFill>
          <a:schemeClr val="lt1"/>
        </a:solidFill>
      </p:bgPr>
    </p:bg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5"/>
          <p:cNvSpPr txBox="1"/>
          <p:nvPr>
            <p:ph hasCustomPrompt="1" type="title"/>
          </p:nvPr>
        </p:nvSpPr>
        <p:spPr>
          <a:xfrm>
            <a:off x="2522700" y="1707038"/>
            <a:ext cx="15939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647" name="Google Shape;647;p35"/>
          <p:cNvSpPr txBox="1"/>
          <p:nvPr>
            <p:ph idx="1" type="subTitle"/>
          </p:nvPr>
        </p:nvSpPr>
        <p:spPr>
          <a:xfrm>
            <a:off x="4393800" y="1707038"/>
            <a:ext cx="27252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648" name="Google Shape;648;p35"/>
          <p:cNvSpPr txBox="1"/>
          <p:nvPr>
            <p:ph hasCustomPrompt="1" idx="2" type="title"/>
          </p:nvPr>
        </p:nvSpPr>
        <p:spPr>
          <a:xfrm>
            <a:off x="2522700" y="2517888"/>
            <a:ext cx="15939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649" name="Google Shape;649;p35"/>
          <p:cNvSpPr txBox="1"/>
          <p:nvPr>
            <p:ph idx="3" type="subTitle"/>
          </p:nvPr>
        </p:nvSpPr>
        <p:spPr>
          <a:xfrm>
            <a:off x="4393800" y="2517888"/>
            <a:ext cx="27252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650" name="Google Shape;650;p35"/>
          <p:cNvSpPr txBox="1"/>
          <p:nvPr>
            <p:ph hasCustomPrompt="1" idx="4" type="title"/>
          </p:nvPr>
        </p:nvSpPr>
        <p:spPr>
          <a:xfrm>
            <a:off x="2522700" y="3328738"/>
            <a:ext cx="15939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651" name="Google Shape;651;p35"/>
          <p:cNvSpPr txBox="1"/>
          <p:nvPr>
            <p:ph idx="5" type="subTitle"/>
          </p:nvPr>
        </p:nvSpPr>
        <p:spPr>
          <a:xfrm>
            <a:off x="4393800" y="3328738"/>
            <a:ext cx="27252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652" name="Google Shape;652;p35"/>
          <p:cNvSpPr txBox="1"/>
          <p:nvPr>
            <p:ph idx="6" type="ctrTitle"/>
          </p:nvPr>
        </p:nvSpPr>
        <p:spPr>
          <a:xfrm>
            <a:off x="1484250" y="356616"/>
            <a:ext cx="61755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2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653" name="Google Shape;653;p35"/>
          <p:cNvGrpSpPr/>
          <p:nvPr/>
        </p:nvGrpSpPr>
        <p:grpSpPr>
          <a:xfrm flipH="1" rot="2178779">
            <a:off x="-2989553" y="2121102"/>
            <a:ext cx="4313956" cy="3465400"/>
            <a:chOff x="1645525" y="677625"/>
            <a:chExt cx="4313925" cy="3465375"/>
          </a:xfrm>
        </p:grpSpPr>
        <p:sp>
          <p:nvSpPr>
            <p:cNvPr id="654" name="Google Shape;654;p35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2" name="Google Shape;662;p35"/>
          <p:cNvGrpSpPr/>
          <p:nvPr/>
        </p:nvGrpSpPr>
        <p:grpSpPr>
          <a:xfrm flipH="1" rot="-8463123">
            <a:off x="7919689" y="-346076"/>
            <a:ext cx="4313828" cy="3465297"/>
            <a:chOff x="1645525" y="677625"/>
            <a:chExt cx="4313925" cy="3465375"/>
          </a:xfrm>
        </p:grpSpPr>
        <p:sp>
          <p:nvSpPr>
            <p:cNvPr id="663" name="Google Shape;663;p35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>
            <p:ph idx="1" type="subTitle"/>
          </p:nvPr>
        </p:nvSpPr>
        <p:spPr>
          <a:xfrm>
            <a:off x="1371450" y="3035831"/>
            <a:ext cx="28968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75" name="Google Shape;75;p5"/>
          <p:cNvSpPr txBox="1"/>
          <p:nvPr>
            <p:ph type="ctrTitle"/>
          </p:nvPr>
        </p:nvSpPr>
        <p:spPr>
          <a:xfrm>
            <a:off x="715050" y="359450"/>
            <a:ext cx="77139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5"/>
          <p:cNvSpPr txBox="1"/>
          <p:nvPr>
            <p:ph idx="2" type="subTitle"/>
          </p:nvPr>
        </p:nvSpPr>
        <p:spPr>
          <a:xfrm>
            <a:off x="4875750" y="3035831"/>
            <a:ext cx="28968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77" name="Google Shape;77;p5"/>
          <p:cNvSpPr txBox="1"/>
          <p:nvPr>
            <p:ph idx="3" type="subTitle"/>
          </p:nvPr>
        </p:nvSpPr>
        <p:spPr>
          <a:xfrm>
            <a:off x="1905450" y="2595894"/>
            <a:ext cx="1828800" cy="548700"/>
          </a:xfrm>
          <a:prstGeom prst="rect">
            <a:avLst/>
          </a:prstGeom>
          <a:noFill/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4" type="subTitle"/>
          </p:nvPr>
        </p:nvSpPr>
        <p:spPr>
          <a:xfrm>
            <a:off x="5409750" y="2595894"/>
            <a:ext cx="1828800" cy="548700"/>
          </a:xfrm>
          <a:prstGeom prst="rect">
            <a:avLst/>
          </a:prstGeom>
          <a:noFill/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grpSp>
        <p:nvGrpSpPr>
          <p:cNvPr id="79" name="Google Shape;79;p5"/>
          <p:cNvGrpSpPr/>
          <p:nvPr/>
        </p:nvGrpSpPr>
        <p:grpSpPr>
          <a:xfrm flipH="1" rot="2178779">
            <a:off x="-2989553" y="2121102"/>
            <a:ext cx="4313956" cy="3465400"/>
            <a:chOff x="1645525" y="677625"/>
            <a:chExt cx="4313925" cy="3465375"/>
          </a:xfrm>
        </p:grpSpPr>
        <p:sp>
          <p:nvSpPr>
            <p:cNvPr id="80" name="Google Shape;80;p5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5"/>
          <p:cNvGrpSpPr/>
          <p:nvPr/>
        </p:nvGrpSpPr>
        <p:grpSpPr>
          <a:xfrm flipH="1" rot="-8463123">
            <a:off x="7919689" y="-346076"/>
            <a:ext cx="4313828" cy="3465297"/>
            <a:chOff x="1645525" y="677625"/>
            <a:chExt cx="4313925" cy="3465375"/>
          </a:xfrm>
        </p:grpSpPr>
        <p:sp>
          <p:nvSpPr>
            <p:cNvPr id="89" name="Google Shape;89;p5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2 Columns 02">
  <p:cSld name="TITLE_AND_TWO_COLUMNS_1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6"/>
          <p:cNvGrpSpPr/>
          <p:nvPr/>
        </p:nvGrpSpPr>
        <p:grpSpPr>
          <a:xfrm>
            <a:off x="8003119" y="3148409"/>
            <a:ext cx="4313925" cy="3465375"/>
            <a:chOff x="1645525" y="677625"/>
            <a:chExt cx="4313925" cy="3465375"/>
          </a:xfrm>
        </p:grpSpPr>
        <p:sp>
          <p:nvSpPr>
            <p:cNvPr id="99" name="Google Shape;99;p6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6"/>
          <p:cNvGrpSpPr/>
          <p:nvPr/>
        </p:nvGrpSpPr>
        <p:grpSpPr>
          <a:xfrm rot="5400000">
            <a:off x="-1974381" y="-1758041"/>
            <a:ext cx="4313925" cy="3465375"/>
            <a:chOff x="1645525" y="677625"/>
            <a:chExt cx="4313925" cy="3465375"/>
          </a:xfrm>
        </p:grpSpPr>
        <p:sp>
          <p:nvSpPr>
            <p:cNvPr id="108" name="Google Shape;108;p6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6"/>
          <p:cNvSpPr txBox="1"/>
          <p:nvPr>
            <p:ph idx="1" type="subTitle"/>
          </p:nvPr>
        </p:nvSpPr>
        <p:spPr>
          <a:xfrm>
            <a:off x="2637975" y="3967175"/>
            <a:ext cx="28968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7" name="Google Shape;117;p6"/>
          <p:cNvSpPr txBox="1"/>
          <p:nvPr>
            <p:ph type="ctrTitle"/>
          </p:nvPr>
        </p:nvSpPr>
        <p:spPr>
          <a:xfrm>
            <a:off x="715050" y="359450"/>
            <a:ext cx="77139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6"/>
          <p:cNvSpPr txBox="1"/>
          <p:nvPr>
            <p:ph idx="2" type="subTitle"/>
          </p:nvPr>
        </p:nvSpPr>
        <p:spPr>
          <a:xfrm>
            <a:off x="3601050" y="1854831"/>
            <a:ext cx="28986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9" name="Google Shape;119;p6"/>
          <p:cNvSpPr txBox="1"/>
          <p:nvPr>
            <p:ph idx="3" type="subTitle"/>
          </p:nvPr>
        </p:nvSpPr>
        <p:spPr>
          <a:xfrm>
            <a:off x="2637975" y="3535625"/>
            <a:ext cx="2231100" cy="521100"/>
          </a:xfrm>
          <a:prstGeom prst="rect">
            <a:avLst/>
          </a:prstGeom>
          <a:noFill/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20" name="Google Shape;120;p6"/>
          <p:cNvSpPr txBox="1"/>
          <p:nvPr>
            <p:ph idx="4" type="subTitle"/>
          </p:nvPr>
        </p:nvSpPr>
        <p:spPr>
          <a:xfrm>
            <a:off x="4271250" y="1422036"/>
            <a:ext cx="2228400" cy="521100"/>
          </a:xfrm>
          <a:prstGeom prst="rect">
            <a:avLst/>
          </a:prstGeom>
          <a:noFill/>
        </p:spPr>
        <p:txBody>
          <a:bodyPr anchorCtr="0" anchor="t" bIns="0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ctrTitle"/>
          </p:nvPr>
        </p:nvSpPr>
        <p:spPr>
          <a:xfrm>
            <a:off x="1967100" y="359450"/>
            <a:ext cx="52098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02">
  <p:cSld name="TITLE_ONLY_3">
    <p:bg>
      <p:bgPr>
        <a:solidFill>
          <a:schemeClr val="lt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/>
          <p:nvPr>
            <p:ph type="ctrTitle"/>
          </p:nvPr>
        </p:nvSpPr>
        <p:spPr>
          <a:xfrm>
            <a:off x="713223" y="359450"/>
            <a:ext cx="52098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25" name="Google Shape;125;p8"/>
          <p:cNvGrpSpPr/>
          <p:nvPr/>
        </p:nvGrpSpPr>
        <p:grpSpPr>
          <a:xfrm flipH="1" rot="-5400000">
            <a:off x="6726244" y="-1813891"/>
            <a:ext cx="4313925" cy="3465375"/>
            <a:chOff x="1645525" y="677625"/>
            <a:chExt cx="4313925" cy="3465375"/>
          </a:xfrm>
        </p:grpSpPr>
        <p:sp>
          <p:nvSpPr>
            <p:cNvPr id="126" name="Google Shape;126;p8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8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135" name="Google Shape;135;p8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type="ctrTitle"/>
          </p:nvPr>
        </p:nvSpPr>
        <p:spPr>
          <a:xfrm flipH="1">
            <a:off x="5981400" y="1816200"/>
            <a:ext cx="2445900" cy="9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5" name="Google Shape;145;p9"/>
          <p:cNvSpPr txBox="1"/>
          <p:nvPr>
            <p:ph idx="1" type="subTitle"/>
          </p:nvPr>
        </p:nvSpPr>
        <p:spPr>
          <a:xfrm flipH="1">
            <a:off x="4734000" y="2670300"/>
            <a:ext cx="3693300" cy="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46" name="Google Shape;146;p9"/>
          <p:cNvGrpSpPr/>
          <p:nvPr/>
        </p:nvGrpSpPr>
        <p:grpSpPr>
          <a:xfrm>
            <a:off x="423700" y="1792963"/>
            <a:ext cx="4313925" cy="3465375"/>
            <a:chOff x="1645525" y="677625"/>
            <a:chExt cx="4313925" cy="3465375"/>
          </a:xfrm>
        </p:grpSpPr>
        <p:sp>
          <p:nvSpPr>
            <p:cNvPr id="147" name="Google Shape;147;p9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9"/>
          <p:cNvGrpSpPr/>
          <p:nvPr/>
        </p:nvGrpSpPr>
        <p:grpSpPr>
          <a:xfrm rot="10362564">
            <a:off x="-2743655" y="-1714491"/>
            <a:ext cx="4313859" cy="3465322"/>
            <a:chOff x="1645525" y="677625"/>
            <a:chExt cx="4313925" cy="3465375"/>
          </a:xfrm>
        </p:grpSpPr>
        <p:sp>
          <p:nvSpPr>
            <p:cNvPr id="156" name="Google Shape;156;p9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9"/>
          <p:cNvGrpSpPr/>
          <p:nvPr/>
        </p:nvGrpSpPr>
        <p:grpSpPr>
          <a:xfrm rot="-7659021">
            <a:off x="8014069" y="3043962"/>
            <a:ext cx="4313635" cy="3465142"/>
            <a:chOff x="1645525" y="677625"/>
            <a:chExt cx="4313925" cy="3465375"/>
          </a:xfrm>
        </p:grpSpPr>
        <p:sp>
          <p:nvSpPr>
            <p:cNvPr id="165" name="Google Shape;165;p9"/>
            <p:cNvSpPr/>
            <p:nvPr/>
          </p:nvSpPr>
          <p:spPr>
            <a:xfrm>
              <a:off x="1645525" y="677625"/>
              <a:ext cx="4313925" cy="3465375"/>
            </a:xfrm>
            <a:custGeom>
              <a:rect b="b" l="l" r="r" t="t"/>
              <a:pathLst>
                <a:path extrusionOk="0" h="138615" w="172557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2162550" y="1640675"/>
              <a:ext cx="104275" cy="503275"/>
            </a:xfrm>
            <a:custGeom>
              <a:rect b="b" l="l" r="r" t="t"/>
              <a:pathLst>
                <a:path extrusionOk="0" h="20131" w="4171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1982425" y="2065450"/>
              <a:ext cx="124275" cy="122300"/>
            </a:xfrm>
            <a:custGeom>
              <a:rect b="b" l="l" r="r" t="t"/>
              <a:pathLst>
                <a:path extrusionOk="0" h="4892" w="4971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1939700" y="2254450"/>
              <a:ext cx="182000" cy="152850"/>
            </a:xfrm>
            <a:custGeom>
              <a:rect b="b" l="l" r="r" t="t"/>
              <a:pathLst>
                <a:path extrusionOk="0" h="6114" w="728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637250" y="704650"/>
              <a:ext cx="177225" cy="496650"/>
            </a:xfrm>
            <a:custGeom>
              <a:rect b="b" l="l" r="r" t="t"/>
              <a:pathLst>
                <a:path extrusionOk="0" h="19866" w="7089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856975" y="949650"/>
              <a:ext cx="82575" cy="120400"/>
            </a:xfrm>
            <a:custGeom>
              <a:rect b="b" l="l" r="r" t="t"/>
              <a:pathLst>
                <a:path extrusionOk="0" h="4816" w="3303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857800" y="1136200"/>
              <a:ext cx="190175" cy="242625"/>
            </a:xfrm>
            <a:custGeom>
              <a:rect b="b" l="l" r="r" t="t"/>
              <a:pathLst>
                <a:path extrusionOk="0" h="9705" w="7607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5399025" y="2293875"/>
              <a:ext cx="130125" cy="360850"/>
            </a:xfrm>
            <a:custGeom>
              <a:rect b="b" l="l" r="r" t="t"/>
              <a:pathLst>
                <a:path extrusionOk="0" h="14434" w="5205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105850" y="541051"/>
            <a:ext cx="3411600" cy="2212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Barlow Semi Condensed"/>
              <a:buNone/>
              <a:defRPr b="1" sz="2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sz="2800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8AJBNydLk9-zlyfi_2w3YuVaXpHVr0CL/view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6"/>
          <p:cNvSpPr txBox="1"/>
          <p:nvPr>
            <p:ph type="ctrTitle"/>
          </p:nvPr>
        </p:nvSpPr>
        <p:spPr>
          <a:xfrm>
            <a:off x="230525" y="489850"/>
            <a:ext cx="6688800" cy="23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NEURODIVERSITY</a:t>
            </a:r>
            <a:endParaRPr sz="6000">
              <a:latin typeface="Bahiana"/>
              <a:ea typeface="Bahiana"/>
              <a:cs typeface="Bahiana"/>
              <a:sym typeface="Bahiana"/>
            </a:endParaRPr>
          </a:p>
        </p:txBody>
      </p:sp>
      <p:sp>
        <p:nvSpPr>
          <p:cNvPr id="676" name="Google Shape;676;p36"/>
          <p:cNvSpPr txBox="1"/>
          <p:nvPr>
            <p:ph idx="1" type="subTitle"/>
          </p:nvPr>
        </p:nvSpPr>
        <p:spPr>
          <a:xfrm>
            <a:off x="716725" y="2695845"/>
            <a:ext cx="3855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Minahil Haroon &amp; Busayomi Dele-Lawal</a:t>
            </a:r>
            <a:endParaRPr/>
          </a:p>
        </p:txBody>
      </p:sp>
      <p:grpSp>
        <p:nvGrpSpPr>
          <p:cNvPr id="677" name="Google Shape;677;p36"/>
          <p:cNvGrpSpPr/>
          <p:nvPr/>
        </p:nvGrpSpPr>
        <p:grpSpPr>
          <a:xfrm>
            <a:off x="6733986" y="1354623"/>
            <a:ext cx="2018084" cy="1393422"/>
            <a:chOff x="5560550" y="1017938"/>
            <a:chExt cx="2489925" cy="1719425"/>
          </a:xfrm>
        </p:grpSpPr>
        <p:sp>
          <p:nvSpPr>
            <p:cNvPr id="678" name="Google Shape;678;p36"/>
            <p:cNvSpPr/>
            <p:nvPr/>
          </p:nvSpPr>
          <p:spPr>
            <a:xfrm>
              <a:off x="5560550" y="1017938"/>
              <a:ext cx="2489925" cy="1719425"/>
            </a:xfrm>
            <a:custGeom>
              <a:rect b="b" l="l" r="r" t="t"/>
              <a:pathLst>
                <a:path extrusionOk="0" h="68777" w="99597">
                  <a:moveTo>
                    <a:pt x="54255" y="733"/>
                  </a:moveTo>
                  <a:cubicBezTo>
                    <a:pt x="57373" y="733"/>
                    <a:pt x="60177" y="3725"/>
                    <a:pt x="60198" y="3746"/>
                  </a:cubicBezTo>
                  <a:cubicBezTo>
                    <a:pt x="60219" y="3767"/>
                    <a:pt x="60239" y="3787"/>
                    <a:pt x="60260" y="3808"/>
                  </a:cubicBezTo>
                  <a:cubicBezTo>
                    <a:pt x="60281" y="3829"/>
                    <a:pt x="60302" y="3850"/>
                    <a:pt x="60323" y="3850"/>
                  </a:cubicBezTo>
                  <a:cubicBezTo>
                    <a:pt x="60700" y="4206"/>
                    <a:pt x="60888" y="4729"/>
                    <a:pt x="60888" y="4729"/>
                  </a:cubicBezTo>
                  <a:lnTo>
                    <a:pt x="60700" y="4771"/>
                  </a:lnTo>
                  <a:cubicBezTo>
                    <a:pt x="58377" y="5252"/>
                    <a:pt x="56285" y="6298"/>
                    <a:pt x="54674" y="7742"/>
                  </a:cubicBezTo>
                  <a:cubicBezTo>
                    <a:pt x="52100" y="10065"/>
                    <a:pt x="51138" y="12199"/>
                    <a:pt x="50803" y="13266"/>
                  </a:cubicBezTo>
                  <a:lnTo>
                    <a:pt x="50698" y="13622"/>
                  </a:lnTo>
                  <a:lnTo>
                    <a:pt x="50301" y="13642"/>
                  </a:lnTo>
                  <a:cubicBezTo>
                    <a:pt x="46263" y="13810"/>
                    <a:pt x="43940" y="16907"/>
                    <a:pt x="42936" y="18748"/>
                  </a:cubicBezTo>
                  <a:lnTo>
                    <a:pt x="42873" y="18852"/>
                  </a:lnTo>
                  <a:cubicBezTo>
                    <a:pt x="42622" y="18601"/>
                    <a:pt x="42308" y="18455"/>
                    <a:pt x="42161" y="18078"/>
                  </a:cubicBezTo>
                  <a:cubicBezTo>
                    <a:pt x="41597" y="17262"/>
                    <a:pt x="40362" y="15965"/>
                    <a:pt x="37998" y="15400"/>
                  </a:cubicBezTo>
                  <a:cubicBezTo>
                    <a:pt x="37971" y="15395"/>
                    <a:pt x="37944" y="15392"/>
                    <a:pt x="37917" y="15392"/>
                  </a:cubicBezTo>
                  <a:cubicBezTo>
                    <a:pt x="37737" y="15392"/>
                    <a:pt x="37574" y="15511"/>
                    <a:pt x="37537" y="15693"/>
                  </a:cubicBezTo>
                  <a:cubicBezTo>
                    <a:pt x="37475" y="15902"/>
                    <a:pt x="37600" y="16111"/>
                    <a:pt x="37830" y="16174"/>
                  </a:cubicBezTo>
                  <a:cubicBezTo>
                    <a:pt x="40132" y="16718"/>
                    <a:pt x="41220" y="18036"/>
                    <a:pt x="41617" y="18706"/>
                  </a:cubicBezTo>
                  <a:cubicBezTo>
                    <a:pt x="41638" y="18706"/>
                    <a:pt x="41638" y="18706"/>
                    <a:pt x="41638" y="18685"/>
                  </a:cubicBezTo>
                  <a:cubicBezTo>
                    <a:pt x="41806" y="18915"/>
                    <a:pt x="41931" y="19083"/>
                    <a:pt x="42161" y="19250"/>
                  </a:cubicBezTo>
                  <a:cubicBezTo>
                    <a:pt x="42203" y="19292"/>
                    <a:pt x="42496" y="19522"/>
                    <a:pt x="42580" y="19585"/>
                  </a:cubicBezTo>
                  <a:lnTo>
                    <a:pt x="42057" y="19689"/>
                  </a:lnTo>
                  <a:cubicBezTo>
                    <a:pt x="37851" y="20526"/>
                    <a:pt x="35131" y="25443"/>
                    <a:pt x="34399" y="26908"/>
                  </a:cubicBezTo>
                  <a:lnTo>
                    <a:pt x="34294" y="27159"/>
                  </a:lnTo>
                  <a:lnTo>
                    <a:pt x="34022" y="27222"/>
                  </a:lnTo>
                  <a:cubicBezTo>
                    <a:pt x="32683" y="27515"/>
                    <a:pt x="28143" y="28854"/>
                    <a:pt x="26071" y="33729"/>
                  </a:cubicBezTo>
                  <a:cubicBezTo>
                    <a:pt x="24104" y="38374"/>
                    <a:pt x="25213" y="41157"/>
                    <a:pt x="25778" y="42140"/>
                  </a:cubicBezTo>
                  <a:lnTo>
                    <a:pt x="25967" y="42496"/>
                  </a:lnTo>
                  <a:lnTo>
                    <a:pt x="25695" y="42789"/>
                  </a:lnTo>
                  <a:cubicBezTo>
                    <a:pt x="21003" y="48064"/>
                    <a:pt x="21132" y="53485"/>
                    <a:pt x="22169" y="57271"/>
                  </a:cubicBezTo>
                  <a:lnTo>
                    <a:pt x="22169" y="57271"/>
                  </a:lnTo>
                  <a:cubicBezTo>
                    <a:pt x="21610" y="57395"/>
                    <a:pt x="21279" y="57499"/>
                    <a:pt x="21133" y="57540"/>
                  </a:cubicBezTo>
                  <a:cubicBezTo>
                    <a:pt x="21133" y="57540"/>
                    <a:pt x="21133" y="57519"/>
                    <a:pt x="21133" y="57519"/>
                  </a:cubicBezTo>
                  <a:cubicBezTo>
                    <a:pt x="21050" y="57540"/>
                    <a:pt x="20966" y="57582"/>
                    <a:pt x="20882" y="57624"/>
                  </a:cubicBezTo>
                  <a:cubicBezTo>
                    <a:pt x="20861" y="57624"/>
                    <a:pt x="18434" y="58440"/>
                    <a:pt x="16028" y="58440"/>
                  </a:cubicBezTo>
                  <a:cubicBezTo>
                    <a:pt x="15547" y="58440"/>
                    <a:pt x="15086" y="58398"/>
                    <a:pt x="14689" y="58335"/>
                  </a:cubicBezTo>
                  <a:cubicBezTo>
                    <a:pt x="12680" y="58001"/>
                    <a:pt x="12199" y="56201"/>
                    <a:pt x="12157" y="56013"/>
                  </a:cubicBezTo>
                  <a:cubicBezTo>
                    <a:pt x="12094" y="55720"/>
                    <a:pt x="11948" y="55448"/>
                    <a:pt x="11739" y="55239"/>
                  </a:cubicBezTo>
                  <a:cubicBezTo>
                    <a:pt x="13161" y="54046"/>
                    <a:pt x="14521" y="51891"/>
                    <a:pt x="14166" y="48166"/>
                  </a:cubicBezTo>
                  <a:lnTo>
                    <a:pt x="14166" y="48166"/>
                  </a:lnTo>
                  <a:cubicBezTo>
                    <a:pt x="14459" y="48229"/>
                    <a:pt x="14793" y="48271"/>
                    <a:pt x="15149" y="48271"/>
                  </a:cubicBezTo>
                  <a:cubicBezTo>
                    <a:pt x="15547" y="48271"/>
                    <a:pt x="15986" y="48229"/>
                    <a:pt x="16467" y="48104"/>
                  </a:cubicBezTo>
                  <a:cubicBezTo>
                    <a:pt x="16677" y="48062"/>
                    <a:pt x="16802" y="47853"/>
                    <a:pt x="16760" y="47643"/>
                  </a:cubicBezTo>
                  <a:cubicBezTo>
                    <a:pt x="16707" y="47467"/>
                    <a:pt x="16551" y="47336"/>
                    <a:pt x="16378" y="47336"/>
                  </a:cubicBezTo>
                  <a:cubicBezTo>
                    <a:pt x="16345" y="47336"/>
                    <a:pt x="16312" y="47340"/>
                    <a:pt x="16279" y="47350"/>
                  </a:cubicBezTo>
                  <a:cubicBezTo>
                    <a:pt x="15871" y="47443"/>
                    <a:pt x="15500" y="47483"/>
                    <a:pt x="15163" y="47483"/>
                  </a:cubicBezTo>
                  <a:cubicBezTo>
                    <a:pt x="12993" y="47483"/>
                    <a:pt x="12235" y="45812"/>
                    <a:pt x="12199" y="45739"/>
                  </a:cubicBezTo>
                  <a:cubicBezTo>
                    <a:pt x="12137" y="45584"/>
                    <a:pt x="11994" y="45498"/>
                    <a:pt x="11839" y="45498"/>
                  </a:cubicBezTo>
                  <a:cubicBezTo>
                    <a:pt x="11785" y="45498"/>
                    <a:pt x="11730" y="45508"/>
                    <a:pt x="11676" y="45530"/>
                  </a:cubicBezTo>
                  <a:cubicBezTo>
                    <a:pt x="11487" y="45614"/>
                    <a:pt x="11383" y="45844"/>
                    <a:pt x="11467" y="46032"/>
                  </a:cubicBezTo>
                  <a:cubicBezTo>
                    <a:pt x="11487" y="46053"/>
                    <a:pt x="12011" y="47246"/>
                    <a:pt x="13350" y="47874"/>
                  </a:cubicBezTo>
                  <a:cubicBezTo>
                    <a:pt x="13831" y="51723"/>
                    <a:pt x="12429" y="53774"/>
                    <a:pt x="11048" y="54820"/>
                  </a:cubicBezTo>
                  <a:cubicBezTo>
                    <a:pt x="10860" y="54778"/>
                    <a:pt x="10671" y="54757"/>
                    <a:pt x="10462" y="54757"/>
                  </a:cubicBezTo>
                  <a:cubicBezTo>
                    <a:pt x="10441" y="54778"/>
                    <a:pt x="10379" y="54778"/>
                    <a:pt x="10274" y="54778"/>
                  </a:cubicBezTo>
                  <a:cubicBezTo>
                    <a:pt x="9207" y="54778"/>
                    <a:pt x="5587" y="54444"/>
                    <a:pt x="3327" y="50091"/>
                  </a:cubicBezTo>
                  <a:cubicBezTo>
                    <a:pt x="795" y="45216"/>
                    <a:pt x="4771" y="37642"/>
                    <a:pt x="5336" y="36596"/>
                  </a:cubicBezTo>
                  <a:cubicBezTo>
                    <a:pt x="5859" y="37956"/>
                    <a:pt x="6654" y="39379"/>
                    <a:pt x="7889" y="40467"/>
                  </a:cubicBezTo>
                  <a:cubicBezTo>
                    <a:pt x="7972" y="40529"/>
                    <a:pt x="8056" y="40550"/>
                    <a:pt x="8140" y="40550"/>
                  </a:cubicBezTo>
                  <a:cubicBezTo>
                    <a:pt x="8265" y="40550"/>
                    <a:pt x="8370" y="40508"/>
                    <a:pt x="8454" y="40425"/>
                  </a:cubicBezTo>
                  <a:cubicBezTo>
                    <a:pt x="8600" y="40257"/>
                    <a:pt x="8579" y="40006"/>
                    <a:pt x="8412" y="39860"/>
                  </a:cubicBezTo>
                  <a:cubicBezTo>
                    <a:pt x="6863" y="38521"/>
                    <a:pt x="6047" y="36512"/>
                    <a:pt x="5608" y="34880"/>
                  </a:cubicBezTo>
                  <a:cubicBezTo>
                    <a:pt x="5713" y="32829"/>
                    <a:pt x="6738" y="31972"/>
                    <a:pt x="7638" y="31595"/>
                  </a:cubicBezTo>
                  <a:cubicBezTo>
                    <a:pt x="7679" y="31616"/>
                    <a:pt x="7700" y="31616"/>
                    <a:pt x="7742" y="31616"/>
                  </a:cubicBezTo>
                  <a:cubicBezTo>
                    <a:pt x="8036" y="31555"/>
                    <a:pt x="8548" y="31495"/>
                    <a:pt x="9114" y="31495"/>
                  </a:cubicBezTo>
                  <a:cubicBezTo>
                    <a:pt x="9918" y="31495"/>
                    <a:pt x="10830" y="31617"/>
                    <a:pt x="11383" y="32034"/>
                  </a:cubicBezTo>
                  <a:cubicBezTo>
                    <a:pt x="10776" y="33101"/>
                    <a:pt x="11048" y="34043"/>
                    <a:pt x="11069" y="34064"/>
                  </a:cubicBezTo>
                  <a:cubicBezTo>
                    <a:pt x="11111" y="34231"/>
                    <a:pt x="11278" y="34336"/>
                    <a:pt x="11446" y="34336"/>
                  </a:cubicBezTo>
                  <a:cubicBezTo>
                    <a:pt x="11467" y="34336"/>
                    <a:pt x="11508" y="34315"/>
                    <a:pt x="11550" y="34315"/>
                  </a:cubicBezTo>
                  <a:cubicBezTo>
                    <a:pt x="11759" y="34252"/>
                    <a:pt x="11885" y="34022"/>
                    <a:pt x="11822" y="33813"/>
                  </a:cubicBezTo>
                  <a:cubicBezTo>
                    <a:pt x="11801" y="33792"/>
                    <a:pt x="11320" y="32202"/>
                    <a:pt x="13705" y="31051"/>
                  </a:cubicBezTo>
                  <a:cubicBezTo>
                    <a:pt x="13915" y="30946"/>
                    <a:pt x="13998" y="30716"/>
                    <a:pt x="13894" y="30528"/>
                  </a:cubicBezTo>
                  <a:cubicBezTo>
                    <a:pt x="13834" y="30380"/>
                    <a:pt x="13691" y="30294"/>
                    <a:pt x="13546" y="30294"/>
                  </a:cubicBezTo>
                  <a:cubicBezTo>
                    <a:pt x="13486" y="30294"/>
                    <a:pt x="13426" y="30309"/>
                    <a:pt x="13371" y="30340"/>
                  </a:cubicBezTo>
                  <a:cubicBezTo>
                    <a:pt x="12701" y="30653"/>
                    <a:pt x="12220" y="31030"/>
                    <a:pt x="11864" y="31407"/>
                  </a:cubicBezTo>
                  <a:cubicBezTo>
                    <a:pt x="11362" y="31009"/>
                    <a:pt x="10692" y="30821"/>
                    <a:pt x="10023" y="30758"/>
                  </a:cubicBezTo>
                  <a:cubicBezTo>
                    <a:pt x="10274" y="30423"/>
                    <a:pt x="10399" y="30026"/>
                    <a:pt x="10337" y="29586"/>
                  </a:cubicBezTo>
                  <a:cubicBezTo>
                    <a:pt x="10337" y="29586"/>
                    <a:pt x="10211" y="27912"/>
                    <a:pt x="11843" y="23184"/>
                  </a:cubicBezTo>
                  <a:cubicBezTo>
                    <a:pt x="13350" y="18769"/>
                    <a:pt x="18957" y="17785"/>
                    <a:pt x="18999" y="17785"/>
                  </a:cubicBezTo>
                  <a:cubicBezTo>
                    <a:pt x="19271" y="17744"/>
                    <a:pt x="19501" y="17618"/>
                    <a:pt x="19710" y="17472"/>
                  </a:cubicBezTo>
                  <a:cubicBezTo>
                    <a:pt x="21698" y="17869"/>
                    <a:pt x="24355" y="18852"/>
                    <a:pt x="26260" y="21091"/>
                  </a:cubicBezTo>
                  <a:cubicBezTo>
                    <a:pt x="26343" y="21175"/>
                    <a:pt x="26448" y="21238"/>
                    <a:pt x="26552" y="21238"/>
                  </a:cubicBezTo>
                  <a:cubicBezTo>
                    <a:pt x="26657" y="21238"/>
                    <a:pt x="26741" y="21196"/>
                    <a:pt x="26804" y="21133"/>
                  </a:cubicBezTo>
                  <a:cubicBezTo>
                    <a:pt x="26971" y="20987"/>
                    <a:pt x="26992" y="20736"/>
                    <a:pt x="26866" y="20568"/>
                  </a:cubicBezTo>
                  <a:cubicBezTo>
                    <a:pt x="24920" y="18267"/>
                    <a:pt x="22284" y="17220"/>
                    <a:pt x="20213" y="16760"/>
                  </a:cubicBezTo>
                  <a:cubicBezTo>
                    <a:pt x="20359" y="16363"/>
                    <a:pt x="20359" y="15944"/>
                    <a:pt x="20192" y="15547"/>
                  </a:cubicBezTo>
                  <a:cubicBezTo>
                    <a:pt x="20129" y="15442"/>
                    <a:pt x="19062" y="12868"/>
                    <a:pt x="22451" y="8830"/>
                  </a:cubicBezTo>
                  <a:cubicBezTo>
                    <a:pt x="24565" y="6340"/>
                    <a:pt x="27933" y="5817"/>
                    <a:pt x="30381" y="5817"/>
                  </a:cubicBezTo>
                  <a:cubicBezTo>
                    <a:pt x="32055" y="5817"/>
                    <a:pt x="33290" y="6068"/>
                    <a:pt x="33290" y="6068"/>
                  </a:cubicBezTo>
                  <a:cubicBezTo>
                    <a:pt x="33397" y="6092"/>
                    <a:pt x="33505" y="6104"/>
                    <a:pt x="33612" y="6104"/>
                  </a:cubicBezTo>
                  <a:cubicBezTo>
                    <a:pt x="34151" y="6104"/>
                    <a:pt x="34667" y="5807"/>
                    <a:pt x="34964" y="5336"/>
                  </a:cubicBezTo>
                  <a:cubicBezTo>
                    <a:pt x="35027" y="5252"/>
                    <a:pt x="36428" y="3076"/>
                    <a:pt x="40278" y="3076"/>
                  </a:cubicBezTo>
                  <a:lnTo>
                    <a:pt x="40550" y="3076"/>
                  </a:lnTo>
                  <a:cubicBezTo>
                    <a:pt x="41157" y="3097"/>
                    <a:pt x="41701" y="3097"/>
                    <a:pt x="42224" y="3097"/>
                  </a:cubicBezTo>
                  <a:cubicBezTo>
                    <a:pt x="43961" y="3097"/>
                    <a:pt x="45342" y="2992"/>
                    <a:pt x="46639" y="2783"/>
                  </a:cubicBezTo>
                  <a:lnTo>
                    <a:pt x="46639" y="2783"/>
                  </a:lnTo>
                  <a:cubicBezTo>
                    <a:pt x="44693" y="3934"/>
                    <a:pt x="42601" y="5650"/>
                    <a:pt x="41157" y="8077"/>
                  </a:cubicBezTo>
                  <a:cubicBezTo>
                    <a:pt x="40660" y="7961"/>
                    <a:pt x="40180" y="7919"/>
                    <a:pt x="39745" y="7919"/>
                  </a:cubicBezTo>
                  <a:cubicBezTo>
                    <a:pt x="38604" y="7919"/>
                    <a:pt x="37765" y="8208"/>
                    <a:pt x="37705" y="8223"/>
                  </a:cubicBezTo>
                  <a:cubicBezTo>
                    <a:pt x="37496" y="8307"/>
                    <a:pt x="37391" y="8537"/>
                    <a:pt x="37454" y="8725"/>
                  </a:cubicBezTo>
                  <a:cubicBezTo>
                    <a:pt x="37521" y="8894"/>
                    <a:pt x="37670" y="8995"/>
                    <a:pt x="37835" y="8995"/>
                  </a:cubicBezTo>
                  <a:cubicBezTo>
                    <a:pt x="37874" y="8995"/>
                    <a:pt x="37915" y="8989"/>
                    <a:pt x="37956" y="8977"/>
                  </a:cubicBezTo>
                  <a:cubicBezTo>
                    <a:pt x="38016" y="8947"/>
                    <a:pt x="38735" y="8704"/>
                    <a:pt x="39713" y="8704"/>
                  </a:cubicBezTo>
                  <a:cubicBezTo>
                    <a:pt x="40106" y="8704"/>
                    <a:pt x="40540" y="8743"/>
                    <a:pt x="40990" y="8851"/>
                  </a:cubicBezTo>
                  <a:cubicBezTo>
                    <a:pt x="41011" y="8893"/>
                    <a:pt x="41053" y="8914"/>
                    <a:pt x="41094" y="8956"/>
                  </a:cubicBezTo>
                  <a:cubicBezTo>
                    <a:pt x="41157" y="8977"/>
                    <a:pt x="41220" y="8997"/>
                    <a:pt x="41283" y="8997"/>
                  </a:cubicBezTo>
                  <a:cubicBezTo>
                    <a:pt x="41325" y="8997"/>
                    <a:pt x="41345" y="8977"/>
                    <a:pt x="41387" y="8977"/>
                  </a:cubicBezTo>
                  <a:cubicBezTo>
                    <a:pt x="42078" y="9207"/>
                    <a:pt x="42768" y="9583"/>
                    <a:pt x="43417" y="10274"/>
                  </a:cubicBezTo>
                  <a:cubicBezTo>
                    <a:pt x="43480" y="10357"/>
                    <a:pt x="43584" y="10399"/>
                    <a:pt x="43689" y="10399"/>
                  </a:cubicBezTo>
                  <a:cubicBezTo>
                    <a:pt x="43794" y="10399"/>
                    <a:pt x="43898" y="10357"/>
                    <a:pt x="43961" y="10295"/>
                  </a:cubicBezTo>
                  <a:cubicBezTo>
                    <a:pt x="44128" y="10148"/>
                    <a:pt x="44128" y="9897"/>
                    <a:pt x="43982" y="9730"/>
                  </a:cubicBezTo>
                  <a:cubicBezTo>
                    <a:pt x="43333" y="9039"/>
                    <a:pt x="42622" y="8600"/>
                    <a:pt x="41931" y="8328"/>
                  </a:cubicBezTo>
                  <a:cubicBezTo>
                    <a:pt x="45216" y="3013"/>
                    <a:pt x="51954" y="1381"/>
                    <a:pt x="52017" y="1360"/>
                  </a:cubicBezTo>
                  <a:cubicBezTo>
                    <a:pt x="52142" y="1339"/>
                    <a:pt x="52226" y="1256"/>
                    <a:pt x="52289" y="1151"/>
                  </a:cubicBezTo>
                  <a:cubicBezTo>
                    <a:pt x="52414" y="1109"/>
                    <a:pt x="52540" y="1067"/>
                    <a:pt x="52686" y="1005"/>
                  </a:cubicBezTo>
                  <a:cubicBezTo>
                    <a:pt x="53188" y="837"/>
                    <a:pt x="53711" y="733"/>
                    <a:pt x="54255" y="733"/>
                  </a:cubicBezTo>
                  <a:close/>
                  <a:moveTo>
                    <a:pt x="63659" y="5110"/>
                  </a:moveTo>
                  <a:cubicBezTo>
                    <a:pt x="64331" y="5110"/>
                    <a:pt x="64976" y="5160"/>
                    <a:pt x="65575" y="5252"/>
                  </a:cubicBezTo>
                  <a:cubicBezTo>
                    <a:pt x="66391" y="5796"/>
                    <a:pt x="66872" y="6340"/>
                    <a:pt x="66893" y="6340"/>
                  </a:cubicBezTo>
                  <a:cubicBezTo>
                    <a:pt x="67165" y="6675"/>
                    <a:pt x="67584" y="6884"/>
                    <a:pt x="68023" y="6905"/>
                  </a:cubicBezTo>
                  <a:cubicBezTo>
                    <a:pt x="68048" y="6906"/>
                    <a:pt x="68072" y="6907"/>
                    <a:pt x="68097" y="6907"/>
                  </a:cubicBezTo>
                  <a:cubicBezTo>
                    <a:pt x="68511" y="6907"/>
                    <a:pt x="68919" y="6741"/>
                    <a:pt x="69216" y="6445"/>
                  </a:cubicBezTo>
                  <a:cubicBezTo>
                    <a:pt x="69697" y="5943"/>
                    <a:pt x="70534" y="5671"/>
                    <a:pt x="71517" y="5671"/>
                  </a:cubicBezTo>
                  <a:cubicBezTo>
                    <a:pt x="72584" y="5671"/>
                    <a:pt x="73693" y="6005"/>
                    <a:pt x="74300" y="6528"/>
                  </a:cubicBezTo>
                  <a:cubicBezTo>
                    <a:pt x="75786" y="7805"/>
                    <a:pt x="77334" y="7930"/>
                    <a:pt x="78966" y="8098"/>
                  </a:cubicBezTo>
                  <a:cubicBezTo>
                    <a:pt x="79761" y="8160"/>
                    <a:pt x="80598" y="8244"/>
                    <a:pt x="81561" y="8453"/>
                  </a:cubicBezTo>
                  <a:cubicBezTo>
                    <a:pt x="83360" y="8851"/>
                    <a:pt x="84908" y="11592"/>
                    <a:pt x="85306" y="12534"/>
                  </a:cubicBezTo>
                  <a:cubicBezTo>
                    <a:pt x="85327" y="12534"/>
                    <a:pt x="85327" y="12534"/>
                    <a:pt x="85327" y="12554"/>
                  </a:cubicBezTo>
                  <a:cubicBezTo>
                    <a:pt x="85724" y="14228"/>
                    <a:pt x="86122" y="16969"/>
                    <a:pt x="85515" y="20087"/>
                  </a:cubicBezTo>
                  <a:cubicBezTo>
                    <a:pt x="85473" y="20296"/>
                    <a:pt x="85578" y="20526"/>
                    <a:pt x="85787" y="20568"/>
                  </a:cubicBezTo>
                  <a:cubicBezTo>
                    <a:pt x="85829" y="20589"/>
                    <a:pt x="85850" y="20589"/>
                    <a:pt x="85892" y="20589"/>
                  </a:cubicBezTo>
                  <a:cubicBezTo>
                    <a:pt x="86080" y="20589"/>
                    <a:pt x="86227" y="20464"/>
                    <a:pt x="86268" y="20275"/>
                  </a:cubicBezTo>
                  <a:cubicBezTo>
                    <a:pt x="86812" y="17576"/>
                    <a:pt x="86645" y="15149"/>
                    <a:pt x="86331" y="13412"/>
                  </a:cubicBezTo>
                  <a:lnTo>
                    <a:pt x="86331" y="13412"/>
                  </a:lnTo>
                  <a:cubicBezTo>
                    <a:pt x="86457" y="13459"/>
                    <a:pt x="86606" y="13483"/>
                    <a:pt x="86752" y="13483"/>
                  </a:cubicBezTo>
                  <a:cubicBezTo>
                    <a:pt x="86801" y="13483"/>
                    <a:pt x="86849" y="13480"/>
                    <a:pt x="86896" y="13475"/>
                  </a:cubicBezTo>
                  <a:cubicBezTo>
                    <a:pt x="87158" y="13453"/>
                    <a:pt x="87410" y="13442"/>
                    <a:pt x="87653" y="13442"/>
                  </a:cubicBezTo>
                  <a:cubicBezTo>
                    <a:pt x="89235" y="13442"/>
                    <a:pt x="90425" y="13916"/>
                    <a:pt x="91332" y="14877"/>
                  </a:cubicBezTo>
                  <a:cubicBezTo>
                    <a:pt x="93571" y="17241"/>
                    <a:pt x="93341" y="21761"/>
                    <a:pt x="93341" y="21803"/>
                  </a:cubicBezTo>
                  <a:cubicBezTo>
                    <a:pt x="93299" y="22451"/>
                    <a:pt x="93655" y="23037"/>
                    <a:pt x="94219" y="23330"/>
                  </a:cubicBezTo>
                  <a:cubicBezTo>
                    <a:pt x="98613" y="25464"/>
                    <a:pt x="98488" y="31595"/>
                    <a:pt x="97002" y="35257"/>
                  </a:cubicBezTo>
                  <a:cubicBezTo>
                    <a:pt x="95412" y="39148"/>
                    <a:pt x="92566" y="42538"/>
                    <a:pt x="92525" y="42580"/>
                  </a:cubicBezTo>
                  <a:cubicBezTo>
                    <a:pt x="92106" y="43040"/>
                    <a:pt x="92022" y="43731"/>
                    <a:pt x="92315" y="44296"/>
                  </a:cubicBezTo>
                  <a:cubicBezTo>
                    <a:pt x="92336" y="44337"/>
                    <a:pt x="94471" y="48690"/>
                    <a:pt x="91562" y="52330"/>
                  </a:cubicBezTo>
                  <a:cubicBezTo>
                    <a:pt x="88989" y="55573"/>
                    <a:pt x="84239" y="55824"/>
                    <a:pt x="82837" y="55824"/>
                  </a:cubicBezTo>
                  <a:lnTo>
                    <a:pt x="82460" y="55824"/>
                  </a:lnTo>
                  <a:cubicBezTo>
                    <a:pt x="82921" y="54862"/>
                    <a:pt x="83423" y="53523"/>
                    <a:pt x="83779" y="51744"/>
                  </a:cubicBezTo>
                  <a:cubicBezTo>
                    <a:pt x="84302" y="51493"/>
                    <a:pt x="85871" y="50594"/>
                    <a:pt x="87084" y="48627"/>
                  </a:cubicBezTo>
                  <a:cubicBezTo>
                    <a:pt x="87210" y="48438"/>
                    <a:pt x="87147" y="48187"/>
                    <a:pt x="86959" y="48083"/>
                  </a:cubicBezTo>
                  <a:cubicBezTo>
                    <a:pt x="86892" y="48038"/>
                    <a:pt x="86820" y="48017"/>
                    <a:pt x="86750" y="48017"/>
                  </a:cubicBezTo>
                  <a:cubicBezTo>
                    <a:pt x="86621" y="48017"/>
                    <a:pt x="86496" y="48087"/>
                    <a:pt x="86415" y="48208"/>
                  </a:cubicBezTo>
                  <a:cubicBezTo>
                    <a:pt x="85599" y="49526"/>
                    <a:pt x="84595" y="50322"/>
                    <a:pt x="83946" y="50740"/>
                  </a:cubicBezTo>
                  <a:cubicBezTo>
                    <a:pt x="84197" y="49108"/>
                    <a:pt x="84302" y="47162"/>
                    <a:pt x="84176" y="44881"/>
                  </a:cubicBezTo>
                  <a:cubicBezTo>
                    <a:pt x="84156" y="44683"/>
                    <a:pt x="83986" y="44503"/>
                    <a:pt x="83790" y="44503"/>
                  </a:cubicBezTo>
                  <a:cubicBezTo>
                    <a:pt x="83779" y="44503"/>
                    <a:pt x="83768" y="44504"/>
                    <a:pt x="83758" y="44505"/>
                  </a:cubicBezTo>
                  <a:cubicBezTo>
                    <a:pt x="83527" y="44526"/>
                    <a:pt x="83360" y="44714"/>
                    <a:pt x="83381" y="44923"/>
                  </a:cubicBezTo>
                  <a:cubicBezTo>
                    <a:pt x="83737" y="51012"/>
                    <a:pt x="82272" y="54611"/>
                    <a:pt x="81351" y="56243"/>
                  </a:cubicBezTo>
                  <a:cubicBezTo>
                    <a:pt x="81247" y="56348"/>
                    <a:pt x="81142" y="56452"/>
                    <a:pt x="81058" y="56599"/>
                  </a:cubicBezTo>
                  <a:cubicBezTo>
                    <a:pt x="81038" y="56620"/>
                    <a:pt x="80347" y="57729"/>
                    <a:pt x="79406" y="57791"/>
                  </a:cubicBezTo>
                  <a:cubicBezTo>
                    <a:pt x="77941" y="57896"/>
                    <a:pt x="76895" y="58879"/>
                    <a:pt x="75786" y="59946"/>
                  </a:cubicBezTo>
                  <a:cubicBezTo>
                    <a:pt x="74886" y="60804"/>
                    <a:pt x="73840" y="61767"/>
                    <a:pt x="72438" y="62395"/>
                  </a:cubicBezTo>
                  <a:cubicBezTo>
                    <a:pt x="70241" y="63357"/>
                    <a:pt x="67856" y="63462"/>
                    <a:pt x="66935" y="63462"/>
                  </a:cubicBezTo>
                  <a:cubicBezTo>
                    <a:pt x="66579" y="63462"/>
                    <a:pt x="66370" y="63441"/>
                    <a:pt x="66349" y="63441"/>
                  </a:cubicBezTo>
                  <a:cubicBezTo>
                    <a:pt x="66322" y="63439"/>
                    <a:pt x="66294" y="63439"/>
                    <a:pt x="66267" y="63439"/>
                  </a:cubicBezTo>
                  <a:cubicBezTo>
                    <a:pt x="65858" y="63439"/>
                    <a:pt x="65472" y="63585"/>
                    <a:pt x="65177" y="63859"/>
                  </a:cubicBezTo>
                  <a:cubicBezTo>
                    <a:pt x="64968" y="64047"/>
                    <a:pt x="64822" y="64278"/>
                    <a:pt x="64738" y="64529"/>
                  </a:cubicBezTo>
                  <a:cubicBezTo>
                    <a:pt x="64592" y="64738"/>
                    <a:pt x="63943" y="65470"/>
                    <a:pt x="61620" y="66809"/>
                  </a:cubicBezTo>
                  <a:cubicBezTo>
                    <a:pt x="59884" y="67835"/>
                    <a:pt x="57854" y="68044"/>
                    <a:pt x="56452" y="68044"/>
                  </a:cubicBezTo>
                  <a:cubicBezTo>
                    <a:pt x="54527" y="68044"/>
                    <a:pt x="52937" y="67646"/>
                    <a:pt x="52435" y="67332"/>
                  </a:cubicBezTo>
                  <a:cubicBezTo>
                    <a:pt x="51347" y="66705"/>
                    <a:pt x="49568" y="66454"/>
                    <a:pt x="47309" y="66161"/>
                  </a:cubicBezTo>
                  <a:cubicBezTo>
                    <a:pt x="45467" y="65910"/>
                    <a:pt x="43375" y="65617"/>
                    <a:pt x="41408" y="65073"/>
                  </a:cubicBezTo>
                  <a:cubicBezTo>
                    <a:pt x="37956" y="64131"/>
                    <a:pt x="36931" y="63315"/>
                    <a:pt x="36910" y="63315"/>
                  </a:cubicBezTo>
                  <a:lnTo>
                    <a:pt x="36910" y="63336"/>
                  </a:lnTo>
                  <a:cubicBezTo>
                    <a:pt x="36680" y="63064"/>
                    <a:pt x="36366" y="62897"/>
                    <a:pt x="36031" y="62834"/>
                  </a:cubicBezTo>
                  <a:cubicBezTo>
                    <a:pt x="34838" y="61432"/>
                    <a:pt x="33499" y="59130"/>
                    <a:pt x="32788" y="55532"/>
                  </a:cubicBezTo>
                  <a:cubicBezTo>
                    <a:pt x="32751" y="55331"/>
                    <a:pt x="32587" y="55210"/>
                    <a:pt x="32407" y="55210"/>
                  </a:cubicBezTo>
                  <a:cubicBezTo>
                    <a:pt x="32381" y="55210"/>
                    <a:pt x="32354" y="55212"/>
                    <a:pt x="32327" y="55218"/>
                  </a:cubicBezTo>
                  <a:cubicBezTo>
                    <a:pt x="32118" y="55260"/>
                    <a:pt x="31972" y="55469"/>
                    <a:pt x="32014" y="55678"/>
                  </a:cubicBezTo>
                  <a:cubicBezTo>
                    <a:pt x="32704" y="59109"/>
                    <a:pt x="33897" y="61411"/>
                    <a:pt x="35068" y="62918"/>
                  </a:cubicBezTo>
                  <a:cubicBezTo>
                    <a:pt x="34357" y="63085"/>
                    <a:pt x="32181" y="63587"/>
                    <a:pt x="29984" y="63587"/>
                  </a:cubicBezTo>
                  <a:cubicBezTo>
                    <a:pt x="28645" y="63587"/>
                    <a:pt x="27578" y="63420"/>
                    <a:pt x="26783" y="63064"/>
                  </a:cubicBezTo>
                  <a:cubicBezTo>
                    <a:pt x="26490" y="62939"/>
                    <a:pt x="26218" y="62792"/>
                    <a:pt x="25967" y="62625"/>
                  </a:cubicBezTo>
                  <a:cubicBezTo>
                    <a:pt x="25674" y="62436"/>
                    <a:pt x="25464" y="62143"/>
                    <a:pt x="25276" y="61809"/>
                  </a:cubicBezTo>
                  <a:cubicBezTo>
                    <a:pt x="25276" y="61788"/>
                    <a:pt x="25255" y="61767"/>
                    <a:pt x="25234" y="61725"/>
                  </a:cubicBezTo>
                  <a:cubicBezTo>
                    <a:pt x="24941" y="61327"/>
                    <a:pt x="18120" y="51975"/>
                    <a:pt x="26406" y="42936"/>
                  </a:cubicBezTo>
                  <a:cubicBezTo>
                    <a:pt x="27348" y="43605"/>
                    <a:pt x="29461" y="44756"/>
                    <a:pt x="33227" y="45321"/>
                  </a:cubicBezTo>
                  <a:cubicBezTo>
                    <a:pt x="31532" y="46137"/>
                    <a:pt x="28980" y="48041"/>
                    <a:pt x="27745" y="52205"/>
                  </a:cubicBezTo>
                  <a:cubicBezTo>
                    <a:pt x="27055" y="51640"/>
                    <a:pt x="26615" y="51117"/>
                    <a:pt x="26615" y="51096"/>
                  </a:cubicBezTo>
                  <a:cubicBezTo>
                    <a:pt x="26535" y="51004"/>
                    <a:pt x="26423" y="50956"/>
                    <a:pt x="26310" y="50956"/>
                  </a:cubicBezTo>
                  <a:cubicBezTo>
                    <a:pt x="26218" y="50956"/>
                    <a:pt x="26126" y="50988"/>
                    <a:pt x="26050" y="51054"/>
                  </a:cubicBezTo>
                  <a:cubicBezTo>
                    <a:pt x="25883" y="51179"/>
                    <a:pt x="25862" y="51431"/>
                    <a:pt x="26008" y="51598"/>
                  </a:cubicBezTo>
                  <a:cubicBezTo>
                    <a:pt x="26050" y="51661"/>
                    <a:pt x="26699" y="52435"/>
                    <a:pt x="27682" y="53146"/>
                  </a:cubicBezTo>
                  <a:cubicBezTo>
                    <a:pt x="27703" y="53167"/>
                    <a:pt x="27745" y="53188"/>
                    <a:pt x="27787" y="53209"/>
                  </a:cubicBezTo>
                  <a:cubicBezTo>
                    <a:pt x="28666" y="53837"/>
                    <a:pt x="29817" y="54402"/>
                    <a:pt x="31072" y="54402"/>
                  </a:cubicBezTo>
                  <a:cubicBezTo>
                    <a:pt x="31198" y="54402"/>
                    <a:pt x="31323" y="54381"/>
                    <a:pt x="31449" y="54381"/>
                  </a:cubicBezTo>
                  <a:cubicBezTo>
                    <a:pt x="31658" y="54360"/>
                    <a:pt x="31846" y="54172"/>
                    <a:pt x="31825" y="53962"/>
                  </a:cubicBezTo>
                  <a:cubicBezTo>
                    <a:pt x="31804" y="53732"/>
                    <a:pt x="31637" y="53586"/>
                    <a:pt x="31407" y="53586"/>
                  </a:cubicBezTo>
                  <a:cubicBezTo>
                    <a:pt x="31296" y="53596"/>
                    <a:pt x="31186" y="53601"/>
                    <a:pt x="31076" y="53601"/>
                  </a:cubicBezTo>
                  <a:cubicBezTo>
                    <a:pt x="30091" y="53601"/>
                    <a:pt x="29168" y="53194"/>
                    <a:pt x="28415" y="52686"/>
                  </a:cubicBezTo>
                  <a:cubicBezTo>
                    <a:pt x="30005" y="46974"/>
                    <a:pt x="34190" y="45697"/>
                    <a:pt x="34901" y="45509"/>
                  </a:cubicBezTo>
                  <a:cubicBezTo>
                    <a:pt x="35654" y="45593"/>
                    <a:pt x="36449" y="45635"/>
                    <a:pt x="37307" y="45656"/>
                  </a:cubicBezTo>
                  <a:lnTo>
                    <a:pt x="37747" y="45656"/>
                  </a:lnTo>
                  <a:cubicBezTo>
                    <a:pt x="43417" y="45656"/>
                    <a:pt x="45802" y="43291"/>
                    <a:pt x="46744" y="41743"/>
                  </a:cubicBezTo>
                  <a:lnTo>
                    <a:pt x="46744" y="41743"/>
                  </a:lnTo>
                  <a:cubicBezTo>
                    <a:pt x="47037" y="43103"/>
                    <a:pt x="47246" y="45718"/>
                    <a:pt x="45279" y="47874"/>
                  </a:cubicBezTo>
                  <a:cubicBezTo>
                    <a:pt x="45154" y="48020"/>
                    <a:pt x="45112" y="48250"/>
                    <a:pt x="45258" y="48418"/>
                  </a:cubicBezTo>
                  <a:cubicBezTo>
                    <a:pt x="45342" y="48501"/>
                    <a:pt x="45446" y="48543"/>
                    <a:pt x="45551" y="48543"/>
                  </a:cubicBezTo>
                  <a:cubicBezTo>
                    <a:pt x="45656" y="48543"/>
                    <a:pt x="45760" y="48501"/>
                    <a:pt x="45844" y="48418"/>
                  </a:cubicBezTo>
                  <a:cubicBezTo>
                    <a:pt x="48564" y="45446"/>
                    <a:pt x="47643" y="41785"/>
                    <a:pt x="47330" y="40801"/>
                  </a:cubicBezTo>
                  <a:lnTo>
                    <a:pt x="47330" y="40801"/>
                  </a:lnTo>
                  <a:cubicBezTo>
                    <a:pt x="47504" y="40820"/>
                    <a:pt x="47727" y="40835"/>
                    <a:pt x="47996" y="40835"/>
                  </a:cubicBezTo>
                  <a:cubicBezTo>
                    <a:pt x="49211" y="40835"/>
                    <a:pt x="51375" y="40532"/>
                    <a:pt x="54339" y="38939"/>
                  </a:cubicBezTo>
                  <a:cubicBezTo>
                    <a:pt x="54904" y="38646"/>
                    <a:pt x="55490" y="38311"/>
                    <a:pt x="56055" y="37977"/>
                  </a:cubicBezTo>
                  <a:cubicBezTo>
                    <a:pt x="58754" y="36456"/>
                    <a:pt x="61508" y="34899"/>
                    <a:pt x="64068" y="34899"/>
                  </a:cubicBezTo>
                  <a:cubicBezTo>
                    <a:pt x="65417" y="34899"/>
                    <a:pt x="66713" y="35331"/>
                    <a:pt x="67918" y="36428"/>
                  </a:cubicBezTo>
                  <a:cubicBezTo>
                    <a:pt x="67989" y="36499"/>
                    <a:pt x="68084" y="36536"/>
                    <a:pt x="68181" y="36536"/>
                  </a:cubicBezTo>
                  <a:cubicBezTo>
                    <a:pt x="68283" y="36536"/>
                    <a:pt x="68387" y="36494"/>
                    <a:pt x="68462" y="36407"/>
                  </a:cubicBezTo>
                  <a:cubicBezTo>
                    <a:pt x="68609" y="36240"/>
                    <a:pt x="68609" y="35989"/>
                    <a:pt x="68442" y="35842"/>
                  </a:cubicBezTo>
                  <a:cubicBezTo>
                    <a:pt x="67076" y="34594"/>
                    <a:pt x="65610" y="34111"/>
                    <a:pt x="64103" y="34111"/>
                  </a:cubicBezTo>
                  <a:cubicBezTo>
                    <a:pt x="61313" y="34111"/>
                    <a:pt x="58381" y="35765"/>
                    <a:pt x="55678" y="37286"/>
                  </a:cubicBezTo>
                  <a:cubicBezTo>
                    <a:pt x="55092" y="37621"/>
                    <a:pt x="54527" y="37956"/>
                    <a:pt x="53962" y="38249"/>
                  </a:cubicBezTo>
                  <a:cubicBezTo>
                    <a:pt x="51140" y="39776"/>
                    <a:pt x="49073" y="40050"/>
                    <a:pt x="47969" y="40050"/>
                  </a:cubicBezTo>
                  <a:cubicBezTo>
                    <a:pt x="47379" y="40050"/>
                    <a:pt x="47065" y="39972"/>
                    <a:pt x="47058" y="39964"/>
                  </a:cubicBezTo>
                  <a:cubicBezTo>
                    <a:pt x="47030" y="39959"/>
                    <a:pt x="47002" y="39956"/>
                    <a:pt x="46974" y="39956"/>
                  </a:cubicBezTo>
                  <a:cubicBezTo>
                    <a:pt x="46898" y="39956"/>
                    <a:pt x="46826" y="39976"/>
                    <a:pt x="46765" y="40006"/>
                  </a:cubicBezTo>
                  <a:cubicBezTo>
                    <a:pt x="46660" y="40069"/>
                    <a:pt x="46597" y="40153"/>
                    <a:pt x="46576" y="40257"/>
                  </a:cubicBezTo>
                  <a:cubicBezTo>
                    <a:pt x="46535" y="40442"/>
                    <a:pt x="45304" y="44865"/>
                    <a:pt x="37748" y="44865"/>
                  </a:cubicBezTo>
                  <a:cubicBezTo>
                    <a:pt x="37610" y="44865"/>
                    <a:pt x="37470" y="44864"/>
                    <a:pt x="37328" y="44861"/>
                  </a:cubicBezTo>
                  <a:cubicBezTo>
                    <a:pt x="36512" y="44861"/>
                    <a:pt x="35759" y="44798"/>
                    <a:pt x="35047" y="44735"/>
                  </a:cubicBezTo>
                  <a:cubicBezTo>
                    <a:pt x="34985" y="44714"/>
                    <a:pt x="34922" y="44714"/>
                    <a:pt x="34880" y="44714"/>
                  </a:cubicBezTo>
                  <a:cubicBezTo>
                    <a:pt x="31449" y="44400"/>
                    <a:pt x="29210" y="43584"/>
                    <a:pt x="27892" y="42894"/>
                  </a:cubicBezTo>
                  <a:cubicBezTo>
                    <a:pt x="27389" y="42643"/>
                    <a:pt x="27013" y="42203"/>
                    <a:pt x="26720" y="41722"/>
                  </a:cubicBezTo>
                  <a:cubicBezTo>
                    <a:pt x="26699" y="41701"/>
                    <a:pt x="26678" y="41659"/>
                    <a:pt x="26636" y="41638"/>
                  </a:cubicBezTo>
                  <a:cubicBezTo>
                    <a:pt x="26552" y="41534"/>
                    <a:pt x="24523" y="39086"/>
                    <a:pt x="26783" y="33771"/>
                  </a:cubicBezTo>
                  <a:cubicBezTo>
                    <a:pt x="28938" y="28666"/>
                    <a:pt x="34106" y="27850"/>
                    <a:pt x="34315" y="27808"/>
                  </a:cubicBezTo>
                  <a:cubicBezTo>
                    <a:pt x="34587" y="27766"/>
                    <a:pt x="34817" y="27599"/>
                    <a:pt x="34922" y="27347"/>
                  </a:cubicBezTo>
                  <a:cubicBezTo>
                    <a:pt x="34964" y="27285"/>
                    <a:pt x="37914" y="20757"/>
                    <a:pt x="42475" y="20275"/>
                  </a:cubicBezTo>
                  <a:cubicBezTo>
                    <a:pt x="42768" y="20254"/>
                    <a:pt x="43019" y="20066"/>
                    <a:pt x="43145" y="19794"/>
                  </a:cubicBezTo>
                  <a:cubicBezTo>
                    <a:pt x="43166" y="19732"/>
                    <a:pt x="45388" y="14309"/>
                    <a:pt x="50415" y="14309"/>
                  </a:cubicBezTo>
                  <a:cubicBezTo>
                    <a:pt x="50481" y="14309"/>
                    <a:pt x="50548" y="14310"/>
                    <a:pt x="50615" y="14312"/>
                  </a:cubicBezTo>
                  <a:cubicBezTo>
                    <a:pt x="50637" y="14315"/>
                    <a:pt x="50660" y="14316"/>
                    <a:pt x="50683" y="14316"/>
                  </a:cubicBezTo>
                  <a:cubicBezTo>
                    <a:pt x="51033" y="14316"/>
                    <a:pt x="51352" y="14017"/>
                    <a:pt x="51431" y="13663"/>
                  </a:cubicBezTo>
                  <a:cubicBezTo>
                    <a:pt x="51431" y="13622"/>
                    <a:pt x="51891" y="11048"/>
                    <a:pt x="55113" y="8160"/>
                  </a:cubicBezTo>
                  <a:cubicBezTo>
                    <a:pt x="57530" y="5980"/>
                    <a:pt x="60835" y="5110"/>
                    <a:pt x="63659" y="5110"/>
                  </a:cubicBezTo>
                  <a:close/>
                  <a:moveTo>
                    <a:pt x="54255" y="0"/>
                  </a:moveTo>
                  <a:cubicBezTo>
                    <a:pt x="53649" y="0"/>
                    <a:pt x="53042" y="105"/>
                    <a:pt x="52456" y="314"/>
                  </a:cubicBezTo>
                  <a:cubicBezTo>
                    <a:pt x="48208" y="1862"/>
                    <a:pt x="46137" y="2365"/>
                    <a:pt x="42287" y="2365"/>
                  </a:cubicBezTo>
                  <a:cubicBezTo>
                    <a:pt x="41785" y="2365"/>
                    <a:pt x="41220" y="2365"/>
                    <a:pt x="40571" y="2344"/>
                  </a:cubicBezTo>
                  <a:lnTo>
                    <a:pt x="40257" y="2344"/>
                  </a:lnTo>
                  <a:cubicBezTo>
                    <a:pt x="37182" y="2344"/>
                    <a:pt x="35487" y="3683"/>
                    <a:pt x="34734" y="4478"/>
                  </a:cubicBezTo>
                  <a:lnTo>
                    <a:pt x="33897" y="5378"/>
                  </a:lnTo>
                  <a:lnTo>
                    <a:pt x="32662" y="5231"/>
                  </a:lnTo>
                  <a:cubicBezTo>
                    <a:pt x="32160" y="5168"/>
                    <a:pt x="31344" y="5085"/>
                    <a:pt x="30402" y="5085"/>
                  </a:cubicBezTo>
                  <a:cubicBezTo>
                    <a:pt x="27787" y="5085"/>
                    <a:pt x="24188" y="5650"/>
                    <a:pt x="21907" y="8349"/>
                  </a:cubicBezTo>
                  <a:cubicBezTo>
                    <a:pt x="19501" y="11194"/>
                    <a:pt x="19166" y="13454"/>
                    <a:pt x="19292" y="14835"/>
                  </a:cubicBezTo>
                  <a:lnTo>
                    <a:pt x="19480" y="16802"/>
                  </a:lnTo>
                  <a:lnTo>
                    <a:pt x="17618" y="17388"/>
                  </a:lnTo>
                  <a:cubicBezTo>
                    <a:pt x="15693" y="17974"/>
                    <a:pt x="12324" y="19480"/>
                    <a:pt x="11153" y="22933"/>
                  </a:cubicBezTo>
                  <a:cubicBezTo>
                    <a:pt x="10127" y="25925"/>
                    <a:pt x="9772" y="27724"/>
                    <a:pt x="9667" y="28728"/>
                  </a:cubicBezTo>
                  <a:lnTo>
                    <a:pt x="9458" y="30340"/>
                  </a:lnTo>
                  <a:lnTo>
                    <a:pt x="7910" y="30779"/>
                  </a:lnTo>
                  <a:cubicBezTo>
                    <a:pt x="7366" y="30925"/>
                    <a:pt x="6612" y="31239"/>
                    <a:pt x="5985" y="31909"/>
                  </a:cubicBezTo>
                  <a:cubicBezTo>
                    <a:pt x="5231" y="32704"/>
                    <a:pt x="4855" y="33834"/>
                    <a:pt x="4876" y="35298"/>
                  </a:cubicBezTo>
                  <a:lnTo>
                    <a:pt x="4876" y="35905"/>
                  </a:lnTo>
                  <a:lnTo>
                    <a:pt x="4583" y="36449"/>
                  </a:lnTo>
                  <a:cubicBezTo>
                    <a:pt x="4101" y="37328"/>
                    <a:pt x="0" y="45279"/>
                    <a:pt x="2679" y="50426"/>
                  </a:cubicBezTo>
                  <a:cubicBezTo>
                    <a:pt x="4792" y="54464"/>
                    <a:pt x="7993" y="55322"/>
                    <a:pt x="9730" y="55469"/>
                  </a:cubicBezTo>
                  <a:lnTo>
                    <a:pt x="11111" y="55594"/>
                  </a:lnTo>
                  <a:lnTo>
                    <a:pt x="11697" y="56850"/>
                  </a:lnTo>
                  <a:cubicBezTo>
                    <a:pt x="12283" y="58084"/>
                    <a:pt x="13245" y="58837"/>
                    <a:pt x="14563" y="59047"/>
                  </a:cubicBezTo>
                  <a:cubicBezTo>
                    <a:pt x="15024" y="59130"/>
                    <a:pt x="15505" y="59172"/>
                    <a:pt x="16049" y="59172"/>
                  </a:cubicBezTo>
                  <a:cubicBezTo>
                    <a:pt x="17513" y="59172"/>
                    <a:pt x="18957" y="58879"/>
                    <a:pt x="19920" y="58649"/>
                  </a:cubicBezTo>
                  <a:lnTo>
                    <a:pt x="21782" y="58189"/>
                  </a:lnTo>
                  <a:lnTo>
                    <a:pt x="22661" y="59884"/>
                  </a:lnTo>
                  <a:cubicBezTo>
                    <a:pt x="23288" y="61139"/>
                    <a:pt x="24481" y="62834"/>
                    <a:pt x="26469" y="63713"/>
                  </a:cubicBezTo>
                  <a:cubicBezTo>
                    <a:pt x="27368" y="64110"/>
                    <a:pt x="28540" y="64319"/>
                    <a:pt x="29963" y="64319"/>
                  </a:cubicBezTo>
                  <a:cubicBezTo>
                    <a:pt x="31930" y="64319"/>
                    <a:pt x="33876" y="63943"/>
                    <a:pt x="34838" y="63713"/>
                  </a:cubicBezTo>
                  <a:lnTo>
                    <a:pt x="35822" y="63483"/>
                  </a:lnTo>
                  <a:lnTo>
                    <a:pt x="36680" y="64027"/>
                  </a:lnTo>
                  <a:cubicBezTo>
                    <a:pt x="36952" y="64194"/>
                    <a:pt x="37412" y="64445"/>
                    <a:pt x="38165" y="64759"/>
                  </a:cubicBezTo>
                  <a:lnTo>
                    <a:pt x="38312" y="64822"/>
                  </a:lnTo>
                  <a:lnTo>
                    <a:pt x="38500" y="64905"/>
                  </a:lnTo>
                  <a:cubicBezTo>
                    <a:pt x="39274" y="65198"/>
                    <a:pt x="40195" y="65491"/>
                    <a:pt x="41220" y="65784"/>
                  </a:cubicBezTo>
                  <a:cubicBezTo>
                    <a:pt x="43250" y="66328"/>
                    <a:pt x="45342" y="66621"/>
                    <a:pt x="47204" y="66872"/>
                  </a:cubicBezTo>
                  <a:cubicBezTo>
                    <a:pt x="49694" y="67207"/>
                    <a:pt x="51138" y="67437"/>
                    <a:pt x="52058" y="67960"/>
                  </a:cubicBezTo>
                  <a:cubicBezTo>
                    <a:pt x="52749" y="68379"/>
                    <a:pt x="54485" y="68776"/>
                    <a:pt x="56452" y="68776"/>
                  </a:cubicBezTo>
                  <a:cubicBezTo>
                    <a:pt x="57938" y="68776"/>
                    <a:pt x="60114" y="68546"/>
                    <a:pt x="61997" y="67437"/>
                  </a:cubicBezTo>
                  <a:cubicBezTo>
                    <a:pt x="64027" y="66265"/>
                    <a:pt x="64885" y="65491"/>
                    <a:pt x="65261" y="65052"/>
                  </a:cubicBezTo>
                  <a:lnTo>
                    <a:pt x="65973" y="64194"/>
                  </a:lnTo>
                  <a:lnTo>
                    <a:pt x="67082" y="64194"/>
                  </a:lnTo>
                  <a:cubicBezTo>
                    <a:pt x="68274" y="64173"/>
                    <a:pt x="70576" y="64006"/>
                    <a:pt x="72731" y="63064"/>
                  </a:cubicBezTo>
                  <a:cubicBezTo>
                    <a:pt x="74258" y="62395"/>
                    <a:pt x="75304" y="61411"/>
                    <a:pt x="76288" y="60470"/>
                  </a:cubicBezTo>
                  <a:cubicBezTo>
                    <a:pt x="77334" y="59465"/>
                    <a:pt x="78255" y="58607"/>
                    <a:pt x="79468" y="58524"/>
                  </a:cubicBezTo>
                  <a:cubicBezTo>
                    <a:pt x="80326" y="58461"/>
                    <a:pt x="80975" y="57875"/>
                    <a:pt x="81372" y="57415"/>
                  </a:cubicBezTo>
                  <a:lnTo>
                    <a:pt x="82063" y="56578"/>
                  </a:lnTo>
                  <a:lnTo>
                    <a:pt x="83151" y="56557"/>
                  </a:lnTo>
                  <a:cubicBezTo>
                    <a:pt x="84992" y="56515"/>
                    <a:pt x="89553" y="56055"/>
                    <a:pt x="92148" y="52791"/>
                  </a:cubicBezTo>
                  <a:cubicBezTo>
                    <a:pt x="94533" y="49778"/>
                    <a:pt x="93864" y="46388"/>
                    <a:pt x="93257" y="44651"/>
                  </a:cubicBezTo>
                  <a:lnTo>
                    <a:pt x="92818" y="43396"/>
                  </a:lnTo>
                  <a:lnTo>
                    <a:pt x="93634" y="42371"/>
                  </a:lnTo>
                  <a:cubicBezTo>
                    <a:pt x="94617" y="41094"/>
                    <a:pt x="96479" y="38479"/>
                    <a:pt x="97672" y="35508"/>
                  </a:cubicBezTo>
                  <a:cubicBezTo>
                    <a:pt x="99053" y="32118"/>
                    <a:pt x="99597" y="25736"/>
                    <a:pt x="95224" y="23016"/>
                  </a:cubicBezTo>
                  <a:lnTo>
                    <a:pt x="94115" y="22326"/>
                  </a:lnTo>
                  <a:lnTo>
                    <a:pt x="94073" y="21029"/>
                  </a:lnTo>
                  <a:cubicBezTo>
                    <a:pt x="94031" y="19689"/>
                    <a:pt x="93759" y="16363"/>
                    <a:pt x="91876" y="14354"/>
                  </a:cubicBezTo>
                  <a:cubicBezTo>
                    <a:pt x="90830" y="13245"/>
                    <a:pt x="89470" y="12701"/>
                    <a:pt x="87712" y="12701"/>
                  </a:cubicBezTo>
                  <a:lnTo>
                    <a:pt x="86268" y="12680"/>
                  </a:lnTo>
                  <a:lnTo>
                    <a:pt x="85599" y="11425"/>
                  </a:lnTo>
                  <a:cubicBezTo>
                    <a:pt x="85055" y="10441"/>
                    <a:pt x="83632" y="8140"/>
                    <a:pt x="81707" y="7721"/>
                  </a:cubicBezTo>
                  <a:cubicBezTo>
                    <a:pt x="80703" y="7491"/>
                    <a:pt x="79803" y="7407"/>
                    <a:pt x="79008" y="7344"/>
                  </a:cubicBezTo>
                  <a:cubicBezTo>
                    <a:pt x="77439" y="7198"/>
                    <a:pt x="76079" y="7072"/>
                    <a:pt x="74781" y="5964"/>
                  </a:cubicBezTo>
                  <a:cubicBezTo>
                    <a:pt x="74007" y="5315"/>
                    <a:pt x="72752" y="4917"/>
                    <a:pt x="71496" y="4917"/>
                  </a:cubicBezTo>
                  <a:cubicBezTo>
                    <a:pt x="70701" y="4917"/>
                    <a:pt x="69948" y="5085"/>
                    <a:pt x="69362" y="5399"/>
                  </a:cubicBezTo>
                  <a:lnTo>
                    <a:pt x="67939" y="6173"/>
                  </a:lnTo>
                  <a:lnTo>
                    <a:pt x="66684" y="5127"/>
                  </a:lnTo>
                  <a:cubicBezTo>
                    <a:pt x="65742" y="4373"/>
                    <a:pt x="64257" y="3432"/>
                    <a:pt x="62416" y="3432"/>
                  </a:cubicBezTo>
                  <a:cubicBezTo>
                    <a:pt x="62311" y="3432"/>
                    <a:pt x="62206" y="3453"/>
                    <a:pt x="62081" y="3453"/>
                  </a:cubicBezTo>
                  <a:lnTo>
                    <a:pt x="61056" y="3515"/>
                  </a:lnTo>
                  <a:lnTo>
                    <a:pt x="60302" y="2825"/>
                  </a:lnTo>
                  <a:cubicBezTo>
                    <a:pt x="59382" y="1967"/>
                    <a:pt x="56954" y="0"/>
                    <a:pt x="5425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5971175" y="2215288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5852950" y="2166638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5842500" y="1866913"/>
              <a:ext cx="550" cy="1075"/>
            </a:xfrm>
            <a:custGeom>
              <a:rect b="b" l="l" r="r" t="t"/>
              <a:pathLst>
                <a:path extrusionOk="0" h="43" w="22">
                  <a:moveTo>
                    <a:pt x="0" y="0"/>
                  </a:moveTo>
                  <a:cubicBezTo>
                    <a:pt x="0" y="21"/>
                    <a:pt x="21" y="21"/>
                    <a:pt x="21" y="42"/>
                  </a:cubicBezTo>
                  <a:cubicBezTo>
                    <a:pt x="21" y="21"/>
                    <a:pt x="21" y="2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6543425" y="1472938"/>
              <a:ext cx="276750" cy="243350"/>
            </a:xfrm>
            <a:custGeom>
              <a:rect b="b" l="l" r="r" t="t"/>
              <a:pathLst>
                <a:path extrusionOk="0" h="9734" w="11070">
                  <a:moveTo>
                    <a:pt x="10617" y="1"/>
                  </a:moveTo>
                  <a:cubicBezTo>
                    <a:pt x="10557" y="1"/>
                    <a:pt x="10497" y="15"/>
                    <a:pt x="10442" y="46"/>
                  </a:cubicBezTo>
                  <a:cubicBezTo>
                    <a:pt x="6299" y="2117"/>
                    <a:pt x="5964" y="6155"/>
                    <a:pt x="5985" y="7620"/>
                  </a:cubicBezTo>
                  <a:cubicBezTo>
                    <a:pt x="5585" y="7547"/>
                    <a:pt x="5194" y="7515"/>
                    <a:pt x="4815" y="7515"/>
                  </a:cubicBezTo>
                  <a:cubicBezTo>
                    <a:pt x="2277" y="7515"/>
                    <a:pt x="301" y="8952"/>
                    <a:pt x="210" y="9043"/>
                  </a:cubicBezTo>
                  <a:cubicBezTo>
                    <a:pt x="43" y="9168"/>
                    <a:pt x="1" y="9419"/>
                    <a:pt x="126" y="9587"/>
                  </a:cubicBezTo>
                  <a:cubicBezTo>
                    <a:pt x="210" y="9691"/>
                    <a:pt x="336" y="9733"/>
                    <a:pt x="440" y="9733"/>
                  </a:cubicBezTo>
                  <a:cubicBezTo>
                    <a:pt x="524" y="9733"/>
                    <a:pt x="608" y="9712"/>
                    <a:pt x="691" y="9650"/>
                  </a:cubicBezTo>
                  <a:cubicBezTo>
                    <a:pt x="709" y="9632"/>
                    <a:pt x="2528" y="8299"/>
                    <a:pt x="4814" y="8299"/>
                  </a:cubicBezTo>
                  <a:cubicBezTo>
                    <a:pt x="5292" y="8299"/>
                    <a:pt x="5792" y="8358"/>
                    <a:pt x="6299" y="8499"/>
                  </a:cubicBezTo>
                  <a:cubicBezTo>
                    <a:pt x="6333" y="8510"/>
                    <a:pt x="6368" y="8515"/>
                    <a:pt x="6403" y="8515"/>
                  </a:cubicBezTo>
                  <a:cubicBezTo>
                    <a:pt x="6500" y="8515"/>
                    <a:pt x="6599" y="8476"/>
                    <a:pt x="6676" y="8415"/>
                  </a:cubicBezTo>
                  <a:cubicBezTo>
                    <a:pt x="6759" y="8331"/>
                    <a:pt x="6822" y="8206"/>
                    <a:pt x="6801" y="8059"/>
                  </a:cubicBezTo>
                  <a:cubicBezTo>
                    <a:pt x="6780" y="7871"/>
                    <a:pt x="6215" y="3038"/>
                    <a:pt x="10797" y="757"/>
                  </a:cubicBezTo>
                  <a:cubicBezTo>
                    <a:pt x="10986" y="652"/>
                    <a:pt x="11069" y="422"/>
                    <a:pt x="10965" y="234"/>
                  </a:cubicBezTo>
                  <a:cubicBezTo>
                    <a:pt x="10906" y="86"/>
                    <a:pt x="10762" y="1"/>
                    <a:pt x="1061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6500025" y="2034238"/>
              <a:ext cx="950475" cy="455175"/>
            </a:xfrm>
            <a:custGeom>
              <a:rect b="b" l="l" r="r" t="t"/>
              <a:pathLst>
                <a:path extrusionOk="0" h="18207" w="38019">
                  <a:moveTo>
                    <a:pt x="35160" y="0"/>
                  </a:moveTo>
                  <a:cubicBezTo>
                    <a:pt x="35061" y="0"/>
                    <a:pt x="34961" y="37"/>
                    <a:pt x="34880" y="107"/>
                  </a:cubicBezTo>
                  <a:cubicBezTo>
                    <a:pt x="34712" y="254"/>
                    <a:pt x="34712" y="484"/>
                    <a:pt x="34859" y="652"/>
                  </a:cubicBezTo>
                  <a:cubicBezTo>
                    <a:pt x="36491" y="2451"/>
                    <a:pt x="36742" y="4376"/>
                    <a:pt x="35591" y="6071"/>
                  </a:cubicBezTo>
                  <a:cubicBezTo>
                    <a:pt x="34375" y="7832"/>
                    <a:pt x="31909" y="8956"/>
                    <a:pt x="29684" y="8956"/>
                  </a:cubicBezTo>
                  <a:cubicBezTo>
                    <a:pt x="29000" y="8956"/>
                    <a:pt x="28340" y="8850"/>
                    <a:pt x="27745" y="8623"/>
                  </a:cubicBezTo>
                  <a:cubicBezTo>
                    <a:pt x="25908" y="7914"/>
                    <a:pt x="24183" y="7565"/>
                    <a:pt x="22660" y="7565"/>
                  </a:cubicBezTo>
                  <a:cubicBezTo>
                    <a:pt x="20228" y="7565"/>
                    <a:pt x="18312" y="8456"/>
                    <a:pt x="17283" y="10193"/>
                  </a:cubicBezTo>
                  <a:cubicBezTo>
                    <a:pt x="15818" y="12599"/>
                    <a:pt x="11843" y="12976"/>
                    <a:pt x="11801" y="12976"/>
                  </a:cubicBezTo>
                  <a:cubicBezTo>
                    <a:pt x="11592" y="12996"/>
                    <a:pt x="11445" y="13143"/>
                    <a:pt x="11425" y="13352"/>
                  </a:cubicBezTo>
                  <a:cubicBezTo>
                    <a:pt x="11425" y="13373"/>
                    <a:pt x="11236" y="16219"/>
                    <a:pt x="7344" y="17202"/>
                  </a:cubicBezTo>
                  <a:cubicBezTo>
                    <a:pt x="6714" y="17356"/>
                    <a:pt x="6118" y="17421"/>
                    <a:pt x="5561" y="17421"/>
                  </a:cubicBezTo>
                  <a:cubicBezTo>
                    <a:pt x="2643" y="17421"/>
                    <a:pt x="799" y="15637"/>
                    <a:pt x="712" y="15549"/>
                  </a:cubicBezTo>
                  <a:cubicBezTo>
                    <a:pt x="641" y="15468"/>
                    <a:pt x="546" y="15431"/>
                    <a:pt x="447" y="15431"/>
                  </a:cubicBezTo>
                  <a:cubicBezTo>
                    <a:pt x="342" y="15431"/>
                    <a:pt x="233" y="15473"/>
                    <a:pt x="147" y="15549"/>
                  </a:cubicBezTo>
                  <a:cubicBezTo>
                    <a:pt x="0" y="15696"/>
                    <a:pt x="0" y="15947"/>
                    <a:pt x="147" y="16093"/>
                  </a:cubicBezTo>
                  <a:cubicBezTo>
                    <a:pt x="251" y="16198"/>
                    <a:pt x="2302" y="18206"/>
                    <a:pt x="5545" y="18206"/>
                  </a:cubicBezTo>
                  <a:cubicBezTo>
                    <a:pt x="6173" y="18206"/>
                    <a:pt x="6842" y="18144"/>
                    <a:pt x="7533" y="17955"/>
                  </a:cubicBezTo>
                  <a:cubicBezTo>
                    <a:pt x="11215" y="17035"/>
                    <a:pt x="12010" y="14628"/>
                    <a:pt x="12178" y="13729"/>
                  </a:cubicBezTo>
                  <a:cubicBezTo>
                    <a:pt x="13224" y="13582"/>
                    <a:pt x="16530" y="12955"/>
                    <a:pt x="17953" y="10590"/>
                  </a:cubicBezTo>
                  <a:cubicBezTo>
                    <a:pt x="18836" y="9114"/>
                    <a:pt x="20518" y="8353"/>
                    <a:pt x="22678" y="8353"/>
                  </a:cubicBezTo>
                  <a:cubicBezTo>
                    <a:pt x="24100" y="8353"/>
                    <a:pt x="25729" y="8683"/>
                    <a:pt x="27473" y="9356"/>
                  </a:cubicBezTo>
                  <a:cubicBezTo>
                    <a:pt x="28162" y="9622"/>
                    <a:pt x="28922" y="9747"/>
                    <a:pt x="29704" y="9747"/>
                  </a:cubicBezTo>
                  <a:cubicBezTo>
                    <a:pt x="32178" y="9747"/>
                    <a:pt x="34873" y="8497"/>
                    <a:pt x="36240" y="6510"/>
                  </a:cubicBezTo>
                  <a:cubicBezTo>
                    <a:pt x="37056" y="5338"/>
                    <a:pt x="38018" y="2953"/>
                    <a:pt x="35445" y="128"/>
                  </a:cubicBezTo>
                  <a:cubicBezTo>
                    <a:pt x="35369" y="42"/>
                    <a:pt x="35266" y="0"/>
                    <a:pt x="3516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6858850" y="1986113"/>
              <a:ext cx="272050" cy="203575"/>
            </a:xfrm>
            <a:custGeom>
              <a:rect b="b" l="l" r="r" t="t"/>
              <a:pathLst>
                <a:path extrusionOk="0" h="8143" w="10882">
                  <a:moveTo>
                    <a:pt x="10444" y="0"/>
                  </a:moveTo>
                  <a:cubicBezTo>
                    <a:pt x="10343" y="0"/>
                    <a:pt x="10245" y="42"/>
                    <a:pt x="10170" y="128"/>
                  </a:cubicBezTo>
                  <a:cubicBezTo>
                    <a:pt x="10107" y="170"/>
                    <a:pt x="9291" y="1070"/>
                    <a:pt x="8831" y="2472"/>
                  </a:cubicBezTo>
                  <a:cubicBezTo>
                    <a:pt x="2658" y="2828"/>
                    <a:pt x="210" y="7368"/>
                    <a:pt x="105" y="7577"/>
                  </a:cubicBezTo>
                  <a:cubicBezTo>
                    <a:pt x="1" y="7766"/>
                    <a:pt x="85" y="7996"/>
                    <a:pt x="273" y="8100"/>
                  </a:cubicBezTo>
                  <a:cubicBezTo>
                    <a:pt x="336" y="8142"/>
                    <a:pt x="398" y="8142"/>
                    <a:pt x="461" y="8142"/>
                  </a:cubicBezTo>
                  <a:cubicBezTo>
                    <a:pt x="608" y="8142"/>
                    <a:pt x="733" y="8079"/>
                    <a:pt x="796" y="7933"/>
                  </a:cubicBezTo>
                  <a:cubicBezTo>
                    <a:pt x="838" y="7891"/>
                    <a:pt x="3077" y="3727"/>
                    <a:pt x="8621" y="3288"/>
                  </a:cubicBezTo>
                  <a:lnTo>
                    <a:pt x="8621" y="3288"/>
                  </a:lnTo>
                  <a:cubicBezTo>
                    <a:pt x="8475" y="4020"/>
                    <a:pt x="8454" y="4836"/>
                    <a:pt x="8663" y="5736"/>
                  </a:cubicBezTo>
                  <a:cubicBezTo>
                    <a:pt x="8705" y="5924"/>
                    <a:pt x="8872" y="6050"/>
                    <a:pt x="9040" y="6050"/>
                  </a:cubicBezTo>
                  <a:cubicBezTo>
                    <a:pt x="9082" y="6050"/>
                    <a:pt x="9103" y="6050"/>
                    <a:pt x="9144" y="6029"/>
                  </a:cubicBezTo>
                  <a:cubicBezTo>
                    <a:pt x="9354" y="5987"/>
                    <a:pt x="9479" y="5778"/>
                    <a:pt x="9437" y="5548"/>
                  </a:cubicBezTo>
                  <a:cubicBezTo>
                    <a:pt x="9228" y="4669"/>
                    <a:pt x="9291" y="3853"/>
                    <a:pt x="9458" y="3141"/>
                  </a:cubicBezTo>
                  <a:cubicBezTo>
                    <a:pt x="9563" y="3079"/>
                    <a:pt x="9626" y="2953"/>
                    <a:pt x="9626" y="2828"/>
                  </a:cubicBezTo>
                  <a:cubicBezTo>
                    <a:pt x="9626" y="2786"/>
                    <a:pt x="9605" y="2744"/>
                    <a:pt x="9584" y="2723"/>
                  </a:cubicBezTo>
                  <a:cubicBezTo>
                    <a:pt x="10002" y="1468"/>
                    <a:pt x="10735" y="672"/>
                    <a:pt x="10735" y="652"/>
                  </a:cubicBezTo>
                  <a:cubicBezTo>
                    <a:pt x="10881" y="484"/>
                    <a:pt x="10881" y="254"/>
                    <a:pt x="10714" y="108"/>
                  </a:cubicBezTo>
                  <a:cubicBezTo>
                    <a:pt x="10633" y="37"/>
                    <a:pt x="10537" y="0"/>
                    <a:pt x="1044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6398550" y="1389013"/>
              <a:ext cx="938950" cy="573650"/>
            </a:xfrm>
            <a:custGeom>
              <a:rect b="b" l="l" r="r" t="t"/>
              <a:pathLst>
                <a:path extrusionOk="0" h="22946" w="37558">
                  <a:moveTo>
                    <a:pt x="35050" y="0"/>
                  </a:moveTo>
                  <a:cubicBezTo>
                    <a:pt x="32403" y="0"/>
                    <a:pt x="30502" y="2428"/>
                    <a:pt x="30486" y="2461"/>
                  </a:cubicBezTo>
                  <a:cubicBezTo>
                    <a:pt x="30339" y="2649"/>
                    <a:pt x="30381" y="2880"/>
                    <a:pt x="30549" y="3026"/>
                  </a:cubicBezTo>
                  <a:cubicBezTo>
                    <a:pt x="30611" y="3068"/>
                    <a:pt x="30716" y="3110"/>
                    <a:pt x="30779" y="3110"/>
                  </a:cubicBezTo>
                  <a:cubicBezTo>
                    <a:pt x="30904" y="3110"/>
                    <a:pt x="31030" y="3047"/>
                    <a:pt x="31093" y="2942"/>
                  </a:cubicBezTo>
                  <a:cubicBezTo>
                    <a:pt x="31176" y="2859"/>
                    <a:pt x="32160" y="1603"/>
                    <a:pt x="33624" y="1059"/>
                  </a:cubicBezTo>
                  <a:lnTo>
                    <a:pt x="33624" y="1059"/>
                  </a:lnTo>
                  <a:cubicBezTo>
                    <a:pt x="35507" y="5077"/>
                    <a:pt x="32725" y="7838"/>
                    <a:pt x="32201" y="8299"/>
                  </a:cubicBezTo>
                  <a:cubicBezTo>
                    <a:pt x="31867" y="8110"/>
                    <a:pt x="31532" y="7943"/>
                    <a:pt x="31113" y="7776"/>
                  </a:cubicBezTo>
                  <a:cubicBezTo>
                    <a:pt x="30265" y="7431"/>
                    <a:pt x="29459" y="7278"/>
                    <a:pt x="28695" y="7278"/>
                  </a:cubicBezTo>
                  <a:cubicBezTo>
                    <a:pt x="24915" y="7278"/>
                    <a:pt x="22141" y="11006"/>
                    <a:pt x="20191" y="13634"/>
                  </a:cubicBezTo>
                  <a:cubicBezTo>
                    <a:pt x="19375" y="14722"/>
                    <a:pt x="18664" y="15685"/>
                    <a:pt x="18120" y="16061"/>
                  </a:cubicBezTo>
                  <a:cubicBezTo>
                    <a:pt x="17120" y="16754"/>
                    <a:pt x="15611" y="16937"/>
                    <a:pt x="14293" y="16937"/>
                  </a:cubicBezTo>
                  <a:cubicBezTo>
                    <a:pt x="12824" y="16937"/>
                    <a:pt x="11593" y="16710"/>
                    <a:pt x="11571" y="16710"/>
                  </a:cubicBezTo>
                  <a:cubicBezTo>
                    <a:pt x="11544" y="16705"/>
                    <a:pt x="11517" y="16702"/>
                    <a:pt x="11491" y="16702"/>
                  </a:cubicBezTo>
                  <a:cubicBezTo>
                    <a:pt x="11315" y="16702"/>
                    <a:pt x="11165" y="16821"/>
                    <a:pt x="11110" y="17003"/>
                  </a:cubicBezTo>
                  <a:cubicBezTo>
                    <a:pt x="11110" y="17045"/>
                    <a:pt x="9918" y="21795"/>
                    <a:pt x="5859" y="22129"/>
                  </a:cubicBezTo>
                  <a:cubicBezTo>
                    <a:pt x="5613" y="22149"/>
                    <a:pt x="5379" y="22158"/>
                    <a:pt x="5155" y="22158"/>
                  </a:cubicBezTo>
                  <a:cubicBezTo>
                    <a:pt x="1725" y="22158"/>
                    <a:pt x="855" y="20031"/>
                    <a:pt x="816" y="19932"/>
                  </a:cubicBezTo>
                  <a:cubicBezTo>
                    <a:pt x="768" y="19772"/>
                    <a:pt x="622" y="19673"/>
                    <a:pt x="462" y="19673"/>
                  </a:cubicBezTo>
                  <a:cubicBezTo>
                    <a:pt x="413" y="19673"/>
                    <a:pt x="363" y="19683"/>
                    <a:pt x="314" y="19702"/>
                  </a:cubicBezTo>
                  <a:cubicBezTo>
                    <a:pt x="105" y="19765"/>
                    <a:pt x="0" y="19995"/>
                    <a:pt x="84" y="20204"/>
                  </a:cubicBezTo>
                  <a:cubicBezTo>
                    <a:pt x="126" y="20330"/>
                    <a:pt x="1172" y="22945"/>
                    <a:pt x="5147" y="22945"/>
                  </a:cubicBezTo>
                  <a:cubicBezTo>
                    <a:pt x="5398" y="22945"/>
                    <a:pt x="5649" y="22945"/>
                    <a:pt x="5921" y="22924"/>
                  </a:cubicBezTo>
                  <a:cubicBezTo>
                    <a:pt x="9834" y="22611"/>
                    <a:pt x="11382" y="18740"/>
                    <a:pt x="11780" y="17526"/>
                  </a:cubicBezTo>
                  <a:cubicBezTo>
                    <a:pt x="12272" y="17607"/>
                    <a:pt x="13212" y="17725"/>
                    <a:pt x="14285" y="17725"/>
                  </a:cubicBezTo>
                  <a:cubicBezTo>
                    <a:pt x="15722" y="17725"/>
                    <a:pt x="17398" y="17513"/>
                    <a:pt x="18559" y="16710"/>
                  </a:cubicBezTo>
                  <a:cubicBezTo>
                    <a:pt x="19229" y="16250"/>
                    <a:pt x="19940" y="15308"/>
                    <a:pt x="20819" y="14095"/>
                  </a:cubicBezTo>
                  <a:cubicBezTo>
                    <a:pt x="22758" y="11492"/>
                    <a:pt x="25309" y="8073"/>
                    <a:pt x="28704" y="8073"/>
                  </a:cubicBezTo>
                  <a:cubicBezTo>
                    <a:pt x="29376" y="8073"/>
                    <a:pt x="30081" y="8207"/>
                    <a:pt x="30821" y="8508"/>
                  </a:cubicBezTo>
                  <a:cubicBezTo>
                    <a:pt x="33101" y="9429"/>
                    <a:pt x="34064" y="10684"/>
                    <a:pt x="33562" y="12023"/>
                  </a:cubicBezTo>
                  <a:cubicBezTo>
                    <a:pt x="33112" y="13193"/>
                    <a:pt x="31564" y="14176"/>
                    <a:pt x="30394" y="14176"/>
                  </a:cubicBezTo>
                  <a:cubicBezTo>
                    <a:pt x="30203" y="14176"/>
                    <a:pt x="30022" y="14150"/>
                    <a:pt x="29858" y="14095"/>
                  </a:cubicBezTo>
                  <a:cubicBezTo>
                    <a:pt x="29814" y="14075"/>
                    <a:pt x="29767" y="14066"/>
                    <a:pt x="29721" y="14066"/>
                  </a:cubicBezTo>
                  <a:cubicBezTo>
                    <a:pt x="29570" y="14066"/>
                    <a:pt x="29420" y="14165"/>
                    <a:pt x="29356" y="14325"/>
                  </a:cubicBezTo>
                  <a:cubicBezTo>
                    <a:pt x="29293" y="14534"/>
                    <a:pt x="29398" y="14764"/>
                    <a:pt x="29607" y="14827"/>
                  </a:cubicBezTo>
                  <a:cubicBezTo>
                    <a:pt x="29863" y="14918"/>
                    <a:pt x="30141" y="14961"/>
                    <a:pt x="30429" y="14961"/>
                  </a:cubicBezTo>
                  <a:cubicBezTo>
                    <a:pt x="31928" y="14961"/>
                    <a:pt x="33715" y="13805"/>
                    <a:pt x="34294" y="12295"/>
                  </a:cubicBezTo>
                  <a:cubicBezTo>
                    <a:pt x="34545" y="11626"/>
                    <a:pt x="34817" y="10098"/>
                    <a:pt x="32892" y="8717"/>
                  </a:cubicBezTo>
                  <a:cubicBezTo>
                    <a:pt x="33729" y="7880"/>
                    <a:pt x="36219" y="4930"/>
                    <a:pt x="34398" y="850"/>
                  </a:cubicBezTo>
                  <a:cubicBezTo>
                    <a:pt x="34598" y="817"/>
                    <a:pt x="34805" y="798"/>
                    <a:pt x="35018" y="798"/>
                  </a:cubicBezTo>
                  <a:cubicBezTo>
                    <a:pt x="35609" y="798"/>
                    <a:pt x="36248" y="941"/>
                    <a:pt x="36909" y="1310"/>
                  </a:cubicBezTo>
                  <a:cubicBezTo>
                    <a:pt x="36965" y="1341"/>
                    <a:pt x="37027" y="1356"/>
                    <a:pt x="37088" y="1356"/>
                  </a:cubicBezTo>
                  <a:cubicBezTo>
                    <a:pt x="37234" y="1356"/>
                    <a:pt x="37380" y="1275"/>
                    <a:pt x="37453" y="1143"/>
                  </a:cubicBezTo>
                  <a:cubicBezTo>
                    <a:pt x="37558" y="955"/>
                    <a:pt x="37474" y="704"/>
                    <a:pt x="37286" y="599"/>
                  </a:cubicBezTo>
                  <a:cubicBezTo>
                    <a:pt x="36503" y="170"/>
                    <a:pt x="35750" y="0"/>
                    <a:pt x="3505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6969750" y="2455213"/>
              <a:ext cx="283550" cy="102725"/>
            </a:xfrm>
            <a:custGeom>
              <a:rect b="b" l="l" r="r" t="t"/>
              <a:pathLst>
                <a:path extrusionOk="0" h="4109" w="11342">
                  <a:moveTo>
                    <a:pt x="6710" y="0"/>
                  </a:moveTo>
                  <a:cubicBezTo>
                    <a:pt x="6591" y="0"/>
                    <a:pt x="6476" y="51"/>
                    <a:pt x="6403" y="154"/>
                  </a:cubicBezTo>
                  <a:cubicBezTo>
                    <a:pt x="4110" y="3206"/>
                    <a:pt x="949" y="3314"/>
                    <a:pt x="478" y="3314"/>
                  </a:cubicBezTo>
                  <a:cubicBezTo>
                    <a:pt x="442" y="3314"/>
                    <a:pt x="422" y="3313"/>
                    <a:pt x="419" y="3313"/>
                  </a:cubicBezTo>
                  <a:cubicBezTo>
                    <a:pt x="189" y="3313"/>
                    <a:pt x="22" y="3481"/>
                    <a:pt x="1" y="3690"/>
                  </a:cubicBezTo>
                  <a:cubicBezTo>
                    <a:pt x="1" y="3920"/>
                    <a:pt x="168" y="4108"/>
                    <a:pt x="377" y="4108"/>
                  </a:cubicBezTo>
                  <a:lnTo>
                    <a:pt x="503" y="4108"/>
                  </a:lnTo>
                  <a:cubicBezTo>
                    <a:pt x="1193" y="4108"/>
                    <a:pt x="4395" y="3941"/>
                    <a:pt x="6864" y="865"/>
                  </a:cubicBezTo>
                  <a:cubicBezTo>
                    <a:pt x="7453" y="1068"/>
                    <a:pt x="8934" y="1497"/>
                    <a:pt x="10380" y="1497"/>
                  </a:cubicBezTo>
                  <a:cubicBezTo>
                    <a:pt x="10576" y="1497"/>
                    <a:pt x="10772" y="1490"/>
                    <a:pt x="10965" y="1472"/>
                  </a:cubicBezTo>
                  <a:cubicBezTo>
                    <a:pt x="11174" y="1451"/>
                    <a:pt x="11341" y="1263"/>
                    <a:pt x="11320" y="1054"/>
                  </a:cubicBezTo>
                  <a:cubicBezTo>
                    <a:pt x="11301" y="856"/>
                    <a:pt x="11113" y="696"/>
                    <a:pt x="10917" y="696"/>
                  </a:cubicBezTo>
                  <a:cubicBezTo>
                    <a:pt x="10905" y="696"/>
                    <a:pt x="10893" y="697"/>
                    <a:pt x="10881" y="698"/>
                  </a:cubicBezTo>
                  <a:cubicBezTo>
                    <a:pt x="10717" y="713"/>
                    <a:pt x="10550" y="720"/>
                    <a:pt x="10382" y="720"/>
                  </a:cubicBezTo>
                  <a:cubicBezTo>
                    <a:pt x="8700" y="720"/>
                    <a:pt x="6883" y="28"/>
                    <a:pt x="6864" y="28"/>
                  </a:cubicBezTo>
                  <a:cubicBezTo>
                    <a:pt x="6813" y="9"/>
                    <a:pt x="6761" y="0"/>
                    <a:pt x="671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7526325" y="1499488"/>
              <a:ext cx="221800" cy="659850"/>
            </a:xfrm>
            <a:custGeom>
              <a:rect b="b" l="l" r="r" t="t"/>
              <a:pathLst>
                <a:path extrusionOk="0" h="26394" w="8872">
                  <a:moveTo>
                    <a:pt x="4260" y="0"/>
                  </a:moveTo>
                  <a:cubicBezTo>
                    <a:pt x="4121" y="0"/>
                    <a:pt x="3984" y="70"/>
                    <a:pt x="3913" y="197"/>
                  </a:cubicBezTo>
                  <a:cubicBezTo>
                    <a:pt x="2930" y="2018"/>
                    <a:pt x="733" y="3545"/>
                    <a:pt x="712" y="3566"/>
                  </a:cubicBezTo>
                  <a:cubicBezTo>
                    <a:pt x="586" y="3671"/>
                    <a:pt x="523" y="3817"/>
                    <a:pt x="544" y="3984"/>
                  </a:cubicBezTo>
                  <a:cubicBezTo>
                    <a:pt x="586" y="4152"/>
                    <a:pt x="712" y="4256"/>
                    <a:pt x="879" y="4277"/>
                  </a:cubicBezTo>
                  <a:cubicBezTo>
                    <a:pt x="2699" y="4549"/>
                    <a:pt x="4708" y="5930"/>
                    <a:pt x="5985" y="7772"/>
                  </a:cubicBezTo>
                  <a:cubicBezTo>
                    <a:pt x="6989" y="9194"/>
                    <a:pt x="8035" y="11559"/>
                    <a:pt x="7386" y="14676"/>
                  </a:cubicBezTo>
                  <a:cubicBezTo>
                    <a:pt x="6445" y="19217"/>
                    <a:pt x="2490" y="21016"/>
                    <a:pt x="942" y="21560"/>
                  </a:cubicBezTo>
                  <a:cubicBezTo>
                    <a:pt x="1026" y="19928"/>
                    <a:pt x="1402" y="18756"/>
                    <a:pt x="1402" y="18736"/>
                  </a:cubicBezTo>
                  <a:cubicBezTo>
                    <a:pt x="1465" y="18526"/>
                    <a:pt x="1339" y="18317"/>
                    <a:pt x="1151" y="18254"/>
                  </a:cubicBezTo>
                  <a:cubicBezTo>
                    <a:pt x="1110" y="18242"/>
                    <a:pt x="1069" y="18236"/>
                    <a:pt x="1028" y="18236"/>
                  </a:cubicBezTo>
                  <a:cubicBezTo>
                    <a:pt x="859" y="18236"/>
                    <a:pt x="700" y="18337"/>
                    <a:pt x="649" y="18505"/>
                  </a:cubicBezTo>
                  <a:cubicBezTo>
                    <a:pt x="607" y="18610"/>
                    <a:pt x="189" y="19991"/>
                    <a:pt x="126" y="21853"/>
                  </a:cubicBezTo>
                  <a:cubicBezTo>
                    <a:pt x="42" y="21958"/>
                    <a:pt x="0" y="22083"/>
                    <a:pt x="21" y="22230"/>
                  </a:cubicBezTo>
                  <a:cubicBezTo>
                    <a:pt x="42" y="22293"/>
                    <a:pt x="84" y="22334"/>
                    <a:pt x="126" y="22397"/>
                  </a:cubicBezTo>
                  <a:cubicBezTo>
                    <a:pt x="147" y="23548"/>
                    <a:pt x="314" y="24866"/>
                    <a:pt x="837" y="26143"/>
                  </a:cubicBezTo>
                  <a:cubicBezTo>
                    <a:pt x="900" y="26289"/>
                    <a:pt x="1047" y="26394"/>
                    <a:pt x="1193" y="26394"/>
                  </a:cubicBezTo>
                  <a:cubicBezTo>
                    <a:pt x="1256" y="26394"/>
                    <a:pt x="1298" y="26373"/>
                    <a:pt x="1339" y="26352"/>
                  </a:cubicBezTo>
                  <a:cubicBezTo>
                    <a:pt x="1549" y="26268"/>
                    <a:pt x="1653" y="26038"/>
                    <a:pt x="1570" y="25850"/>
                  </a:cubicBezTo>
                  <a:cubicBezTo>
                    <a:pt x="1109" y="24678"/>
                    <a:pt x="942" y="23485"/>
                    <a:pt x="921" y="22397"/>
                  </a:cubicBezTo>
                  <a:cubicBezTo>
                    <a:pt x="2365" y="21937"/>
                    <a:pt x="7093" y="20054"/>
                    <a:pt x="8161" y="14844"/>
                  </a:cubicBezTo>
                  <a:cubicBezTo>
                    <a:pt x="8872" y="11433"/>
                    <a:pt x="7721" y="8881"/>
                    <a:pt x="6633" y="7311"/>
                  </a:cubicBezTo>
                  <a:cubicBezTo>
                    <a:pt x="5399" y="5554"/>
                    <a:pt x="3620" y="4236"/>
                    <a:pt x="1842" y="3691"/>
                  </a:cubicBezTo>
                  <a:cubicBezTo>
                    <a:pt x="2637" y="3064"/>
                    <a:pt x="3892" y="1913"/>
                    <a:pt x="4604" y="574"/>
                  </a:cubicBezTo>
                  <a:cubicBezTo>
                    <a:pt x="4708" y="386"/>
                    <a:pt x="4645" y="155"/>
                    <a:pt x="4457" y="51"/>
                  </a:cubicBezTo>
                  <a:cubicBezTo>
                    <a:pt x="4396" y="17"/>
                    <a:pt x="4328" y="0"/>
                    <a:pt x="426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7315000" y="1734913"/>
              <a:ext cx="333750" cy="107425"/>
            </a:xfrm>
            <a:custGeom>
              <a:rect b="b" l="l" r="r" t="t"/>
              <a:pathLst>
                <a:path extrusionOk="0" h="4297" w="13350">
                  <a:moveTo>
                    <a:pt x="3015" y="0"/>
                  </a:moveTo>
                  <a:cubicBezTo>
                    <a:pt x="2703" y="0"/>
                    <a:pt x="2403" y="38"/>
                    <a:pt x="2113" y="112"/>
                  </a:cubicBezTo>
                  <a:cubicBezTo>
                    <a:pt x="712" y="468"/>
                    <a:pt x="126" y="1619"/>
                    <a:pt x="84" y="1681"/>
                  </a:cubicBezTo>
                  <a:cubicBezTo>
                    <a:pt x="0" y="1870"/>
                    <a:pt x="84" y="2100"/>
                    <a:pt x="272" y="2205"/>
                  </a:cubicBezTo>
                  <a:cubicBezTo>
                    <a:pt x="327" y="2235"/>
                    <a:pt x="386" y="2250"/>
                    <a:pt x="444" y="2250"/>
                  </a:cubicBezTo>
                  <a:cubicBezTo>
                    <a:pt x="584" y="2250"/>
                    <a:pt x="721" y="2164"/>
                    <a:pt x="795" y="2016"/>
                  </a:cubicBezTo>
                  <a:cubicBezTo>
                    <a:pt x="795" y="2016"/>
                    <a:pt x="1235" y="1158"/>
                    <a:pt x="2323" y="865"/>
                  </a:cubicBezTo>
                  <a:cubicBezTo>
                    <a:pt x="2546" y="808"/>
                    <a:pt x="2780" y="780"/>
                    <a:pt x="3024" y="780"/>
                  </a:cubicBezTo>
                  <a:cubicBezTo>
                    <a:pt x="3943" y="780"/>
                    <a:pt x="5003" y="1185"/>
                    <a:pt x="6194" y="1995"/>
                  </a:cubicBezTo>
                  <a:cubicBezTo>
                    <a:pt x="8997" y="3920"/>
                    <a:pt x="10943" y="4297"/>
                    <a:pt x="12031" y="4297"/>
                  </a:cubicBezTo>
                  <a:cubicBezTo>
                    <a:pt x="12680" y="4297"/>
                    <a:pt x="13015" y="4150"/>
                    <a:pt x="13057" y="4130"/>
                  </a:cubicBezTo>
                  <a:cubicBezTo>
                    <a:pt x="13245" y="4046"/>
                    <a:pt x="13349" y="3837"/>
                    <a:pt x="13266" y="3627"/>
                  </a:cubicBezTo>
                  <a:cubicBezTo>
                    <a:pt x="13204" y="3472"/>
                    <a:pt x="13061" y="3386"/>
                    <a:pt x="12906" y="3386"/>
                  </a:cubicBezTo>
                  <a:cubicBezTo>
                    <a:pt x="12852" y="3386"/>
                    <a:pt x="12797" y="3396"/>
                    <a:pt x="12743" y="3418"/>
                  </a:cubicBezTo>
                  <a:cubicBezTo>
                    <a:pt x="12736" y="3418"/>
                    <a:pt x="12503" y="3500"/>
                    <a:pt x="12040" y="3500"/>
                  </a:cubicBezTo>
                  <a:cubicBezTo>
                    <a:pt x="11135" y="3500"/>
                    <a:pt x="9347" y="3188"/>
                    <a:pt x="6633" y="1347"/>
                  </a:cubicBezTo>
                  <a:cubicBezTo>
                    <a:pt x="5316" y="452"/>
                    <a:pt x="4100" y="0"/>
                    <a:pt x="301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7437400" y="1245263"/>
              <a:ext cx="162700" cy="216800"/>
            </a:xfrm>
            <a:custGeom>
              <a:rect b="b" l="l" r="r" t="t"/>
              <a:pathLst>
                <a:path extrusionOk="0" h="8672" w="6508">
                  <a:moveTo>
                    <a:pt x="463" y="0"/>
                  </a:moveTo>
                  <a:cubicBezTo>
                    <a:pt x="384" y="0"/>
                    <a:pt x="303" y="24"/>
                    <a:pt x="230" y="72"/>
                  </a:cubicBezTo>
                  <a:cubicBezTo>
                    <a:pt x="63" y="176"/>
                    <a:pt x="0" y="428"/>
                    <a:pt x="126" y="616"/>
                  </a:cubicBezTo>
                  <a:cubicBezTo>
                    <a:pt x="147" y="637"/>
                    <a:pt x="1486" y="2645"/>
                    <a:pt x="1653" y="4277"/>
                  </a:cubicBezTo>
                  <a:cubicBezTo>
                    <a:pt x="1653" y="4466"/>
                    <a:pt x="1821" y="4612"/>
                    <a:pt x="2009" y="4633"/>
                  </a:cubicBezTo>
                  <a:cubicBezTo>
                    <a:pt x="2009" y="4633"/>
                    <a:pt x="3934" y="4884"/>
                    <a:pt x="5712" y="8462"/>
                  </a:cubicBezTo>
                  <a:cubicBezTo>
                    <a:pt x="5775" y="8588"/>
                    <a:pt x="5922" y="8671"/>
                    <a:pt x="6068" y="8671"/>
                  </a:cubicBezTo>
                  <a:cubicBezTo>
                    <a:pt x="6131" y="8671"/>
                    <a:pt x="6194" y="8671"/>
                    <a:pt x="6236" y="8630"/>
                  </a:cubicBezTo>
                  <a:cubicBezTo>
                    <a:pt x="6445" y="8546"/>
                    <a:pt x="6508" y="8295"/>
                    <a:pt x="6424" y="8106"/>
                  </a:cubicBezTo>
                  <a:cubicBezTo>
                    <a:pt x="4834" y="4926"/>
                    <a:pt x="3097" y="4131"/>
                    <a:pt x="2386" y="3922"/>
                  </a:cubicBezTo>
                  <a:cubicBezTo>
                    <a:pt x="2093" y="2164"/>
                    <a:pt x="837" y="260"/>
                    <a:pt x="775" y="176"/>
                  </a:cubicBezTo>
                  <a:cubicBezTo>
                    <a:pt x="710" y="60"/>
                    <a:pt x="590" y="0"/>
                    <a:pt x="46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6994850" y="1291388"/>
              <a:ext cx="188350" cy="100575"/>
            </a:xfrm>
            <a:custGeom>
              <a:rect b="b" l="l" r="r" t="t"/>
              <a:pathLst>
                <a:path extrusionOk="0" h="4023" w="7534">
                  <a:moveTo>
                    <a:pt x="6001" y="1"/>
                  </a:moveTo>
                  <a:cubicBezTo>
                    <a:pt x="1866" y="1"/>
                    <a:pt x="106" y="3419"/>
                    <a:pt x="106" y="3458"/>
                  </a:cubicBezTo>
                  <a:cubicBezTo>
                    <a:pt x="1" y="3646"/>
                    <a:pt x="85" y="3876"/>
                    <a:pt x="273" y="3981"/>
                  </a:cubicBezTo>
                  <a:cubicBezTo>
                    <a:pt x="336" y="4002"/>
                    <a:pt x="399" y="4023"/>
                    <a:pt x="461" y="4023"/>
                  </a:cubicBezTo>
                  <a:cubicBezTo>
                    <a:pt x="587" y="4023"/>
                    <a:pt x="733" y="3939"/>
                    <a:pt x="796" y="3813"/>
                  </a:cubicBezTo>
                  <a:cubicBezTo>
                    <a:pt x="873" y="3680"/>
                    <a:pt x="2383" y="782"/>
                    <a:pt x="5984" y="782"/>
                  </a:cubicBezTo>
                  <a:cubicBezTo>
                    <a:pt x="6321" y="782"/>
                    <a:pt x="6677" y="808"/>
                    <a:pt x="7052" y="863"/>
                  </a:cubicBezTo>
                  <a:cubicBezTo>
                    <a:pt x="7067" y="865"/>
                    <a:pt x="7081" y="865"/>
                    <a:pt x="7096" y="865"/>
                  </a:cubicBezTo>
                  <a:cubicBezTo>
                    <a:pt x="7306" y="865"/>
                    <a:pt x="7473" y="724"/>
                    <a:pt x="7513" y="528"/>
                  </a:cubicBezTo>
                  <a:cubicBezTo>
                    <a:pt x="7533" y="319"/>
                    <a:pt x="7387" y="110"/>
                    <a:pt x="7178" y="89"/>
                  </a:cubicBezTo>
                  <a:cubicBezTo>
                    <a:pt x="6766" y="28"/>
                    <a:pt x="6374" y="1"/>
                    <a:pt x="6001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7321800" y="2258663"/>
              <a:ext cx="111950" cy="237025"/>
            </a:xfrm>
            <a:custGeom>
              <a:rect b="b" l="l" r="r" t="t"/>
              <a:pathLst>
                <a:path extrusionOk="0" h="9481" w="4478">
                  <a:moveTo>
                    <a:pt x="3454" y="0"/>
                  </a:moveTo>
                  <a:cubicBezTo>
                    <a:pt x="3440" y="0"/>
                    <a:pt x="3425" y="1"/>
                    <a:pt x="3411" y="2"/>
                  </a:cubicBezTo>
                  <a:cubicBezTo>
                    <a:pt x="3202" y="44"/>
                    <a:pt x="3034" y="232"/>
                    <a:pt x="3076" y="462"/>
                  </a:cubicBezTo>
                  <a:cubicBezTo>
                    <a:pt x="3076" y="504"/>
                    <a:pt x="3662" y="5442"/>
                    <a:pt x="168" y="8790"/>
                  </a:cubicBezTo>
                  <a:cubicBezTo>
                    <a:pt x="0" y="8957"/>
                    <a:pt x="0" y="9208"/>
                    <a:pt x="147" y="9355"/>
                  </a:cubicBezTo>
                  <a:cubicBezTo>
                    <a:pt x="230" y="9439"/>
                    <a:pt x="335" y="9480"/>
                    <a:pt x="440" y="9480"/>
                  </a:cubicBezTo>
                  <a:cubicBezTo>
                    <a:pt x="523" y="9480"/>
                    <a:pt x="628" y="9439"/>
                    <a:pt x="712" y="9376"/>
                  </a:cubicBezTo>
                  <a:cubicBezTo>
                    <a:pt x="4478" y="5714"/>
                    <a:pt x="3871" y="567"/>
                    <a:pt x="3850" y="358"/>
                  </a:cubicBezTo>
                  <a:cubicBezTo>
                    <a:pt x="3831" y="142"/>
                    <a:pt x="3664" y="0"/>
                    <a:pt x="345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7814550" y="1626688"/>
              <a:ext cx="114575" cy="319750"/>
            </a:xfrm>
            <a:custGeom>
              <a:rect b="b" l="l" r="r" t="t"/>
              <a:pathLst>
                <a:path extrusionOk="0" h="12790" w="4583">
                  <a:moveTo>
                    <a:pt x="882" y="0"/>
                  </a:moveTo>
                  <a:cubicBezTo>
                    <a:pt x="780" y="0"/>
                    <a:pt x="680" y="37"/>
                    <a:pt x="607" y="110"/>
                  </a:cubicBezTo>
                  <a:cubicBezTo>
                    <a:pt x="461" y="277"/>
                    <a:pt x="461" y="528"/>
                    <a:pt x="607" y="675"/>
                  </a:cubicBezTo>
                  <a:cubicBezTo>
                    <a:pt x="649" y="696"/>
                    <a:pt x="3641" y="3709"/>
                    <a:pt x="1758" y="10258"/>
                  </a:cubicBezTo>
                  <a:cubicBezTo>
                    <a:pt x="607" y="11220"/>
                    <a:pt x="126" y="12162"/>
                    <a:pt x="105" y="12225"/>
                  </a:cubicBezTo>
                  <a:cubicBezTo>
                    <a:pt x="0" y="12434"/>
                    <a:pt x="84" y="12664"/>
                    <a:pt x="272" y="12748"/>
                  </a:cubicBezTo>
                  <a:cubicBezTo>
                    <a:pt x="335" y="12769"/>
                    <a:pt x="398" y="12790"/>
                    <a:pt x="461" y="12790"/>
                  </a:cubicBezTo>
                  <a:cubicBezTo>
                    <a:pt x="607" y="12790"/>
                    <a:pt x="733" y="12706"/>
                    <a:pt x="816" y="12560"/>
                  </a:cubicBezTo>
                  <a:cubicBezTo>
                    <a:pt x="816" y="12560"/>
                    <a:pt x="1737" y="10676"/>
                    <a:pt x="4269" y="9693"/>
                  </a:cubicBezTo>
                  <a:cubicBezTo>
                    <a:pt x="4478" y="9609"/>
                    <a:pt x="4583" y="9400"/>
                    <a:pt x="4499" y="9191"/>
                  </a:cubicBezTo>
                  <a:cubicBezTo>
                    <a:pt x="4435" y="9031"/>
                    <a:pt x="4297" y="8932"/>
                    <a:pt x="4142" y="8932"/>
                  </a:cubicBezTo>
                  <a:cubicBezTo>
                    <a:pt x="4095" y="8932"/>
                    <a:pt x="4046" y="8941"/>
                    <a:pt x="3997" y="8961"/>
                  </a:cubicBezTo>
                  <a:cubicBezTo>
                    <a:pt x="3536" y="9149"/>
                    <a:pt x="3118" y="9358"/>
                    <a:pt x="2762" y="9567"/>
                  </a:cubicBezTo>
                  <a:cubicBezTo>
                    <a:pt x="4227" y="3207"/>
                    <a:pt x="1298" y="236"/>
                    <a:pt x="1172" y="110"/>
                  </a:cubicBezTo>
                  <a:cubicBezTo>
                    <a:pt x="1088" y="37"/>
                    <a:pt x="984" y="0"/>
                    <a:pt x="88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5964900" y="1322163"/>
              <a:ext cx="478125" cy="621150"/>
            </a:xfrm>
            <a:custGeom>
              <a:rect b="b" l="l" r="r" t="t"/>
              <a:pathLst>
                <a:path extrusionOk="0" h="24846" w="19125">
                  <a:moveTo>
                    <a:pt x="17443" y="0"/>
                  </a:moveTo>
                  <a:cubicBezTo>
                    <a:pt x="16744" y="0"/>
                    <a:pt x="16083" y="224"/>
                    <a:pt x="15484" y="657"/>
                  </a:cubicBezTo>
                  <a:cubicBezTo>
                    <a:pt x="14061" y="1725"/>
                    <a:pt x="13245" y="3901"/>
                    <a:pt x="13412" y="6202"/>
                  </a:cubicBezTo>
                  <a:cubicBezTo>
                    <a:pt x="13663" y="9320"/>
                    <a:pt x="11257" y="11224"/>
                    <a:pt x="5713" y="14781"/>
                  </a:cubicBezTo>
                  <a:cubicBezTo>
                    <a:pt x="0" y="18463"/>
                    <a:pt x="1988" y="24510"/>
                    <a:pt x="2009" y="24573"/>
                  </a:cubicBezTo>
                  <a:cubicBezTo>
                    <a:pt x="2051" y="24741"/>
                    <a:pt x="2218" y="24845"/>
                    <a:pt x="2365" y="24845"/>
                  </a:cubicBezTo>
                  <a:cubicBezTo>
                    <a:pt x="2407" y="24845"/>
                    <a:pt x="2469" y="24845"/>
                    <a:pt x="2511" y="24824"/>
                  </a:cubicBezTo>
                  <a:cubicBezTo>
                    <a:pt x="2700" y="24761"/>
                    <a:pt x="2825" y="24531"/>
                    <a:pt x="2741" y="24322"/>
                  </a:cubicBezTo>
                  <a:cubicBezTo>
                    <a:pt x="2679" y="24092"/>
                    <a:pt x="942" y="18777"/>
                    <a:pt x="6131" y="15450"/>
                  </a:cubicBezTo>
                  <a:cubicBezTo>
                    <a:pt x="11487" y="11998"/>
                    <a:pt x="14500" y="9885"/>
                    <a:pt x="14207" y="6139"/>
                  </a:cubicBezTo>
                  <a:cubicBezTo>
                    <a:pt x="14061" y="4131"/>
                    <a:pt x="14752" y="2185"/>
                    <a:pt x="15965" y="1306"/>
                  </a:cubicBezTo>
                  <a:cubicBezTo>
                    <a:pt x="16419" y="966"/>
                    <a:pt x="16919" y="800"/>
                    <a:pt x="17450" y="800"/>
                  </a:cubicBezTo>
                  <a:cubicBezTo>
                    <a:pt x="17801" y="800"/>
                    <a:pt x="18165" y="872"/>
                    <a:pt x="18539" y="1013"/>
                  </a:cubicBezTo>
                  <a:cubicBezTo>
                    <a:pt x="18583" y="1033"/>
                    <a:pt x="18629" y="1042"/>
                    <a:pt x="18676" y="1042"/>
                  </a:cubicBezTo>
                  <a:cubicBezTo>
                    <a:pt x="18827" y="1042"/>
                    <a:pt x="18977" y="943"/>
                    <a:pt x="19041" y="783"/>
                  </a:cubicBezTo>
                  <a:cubicBezTo>
                    <a:pt x="19125" y="595"/>
                    <a:pt x="19020" y="365"/>
                    <a:pt x="18832" y="281"/>
                  </a:cubicBezTo>
                  <a:cubicBezTo>
                    <a:pt x="18357" y="93"/>
                    <a:pt x="17892" y="0"/>
                    <a:pt x="1744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6171000" y="1206838"/>
              <a:ext cx="166875" cy="144325"/>
            </a:xfrm>
            <a:custGeom>
              <a:rect b="b" l="l" r="r" t="t"/>
              <a:pathLst>
                <a:path extrusionOk="0" h="5773" w="6675">
                  <a:moveTo>
                    <a:pt x="6231" y="1"/>
                  </a:moveTo>
                  <a:cubicBezTo>
                    <a:pt x="6191" y="1"/>
                    <a:pt x="6151" y="6"/>
                    <a:pt x="6110" y="19"/>
                  </a:cubicBezTo>
                  <a:cubicBezTo>
                    <a:pt x="3662" y="835"/>
                    <a:pt x="2762" y="3032"/>
                    <a:pt x="2511" y="3827"/>
                  </a:cubicBezTo>
                  <a:cubicBezTo>
                    <a:pt x="1067" y="3973"/>
                    <a:pt x="168" y="5103"/>
                    <a:pt x="126" y="5145"/>
                  </a:cubicBezTo>
                  <a:cubicBezTo>
                    <a:pt x="0" y="5312"/>
                    <a:pt x="21" y="5563"/>
                    <a:pt x="189" y="5689"/>
                  </a:cubicBezTo>
                  <a:cubicBezTo>
                    <a:pt x="272" y="5752"/>
                    <a:pt x="356" y="5773"/>
                    <a:pt x="440" y="5773"/>
                  </a:cubicBezTo>
                  <a:cubicBezTo>
                    <a:pt x="565" y="5773"/>
                    <a:pt x="670" y="5731"/>
                    <a:pt x="754" y="5626"/>
                  </a:cubicBezTo>
                  <a:cubicBezTo>
                    <a:pt x="754" y="5626"/>
                    <a:pt x="1570" y="4601"/>
                    <a:pt x="2804" y="4601"/>
                  </a:cubicBezTo>
                  <a:cubicBezTo>
                    <a:pt x="2992" y="4601"/>
                    <a:pt x="3160" y="4475"/>
                    <a:pt x="3202" y="4287"/>
                  </a:cubicBezTo>
                  <a:cubicBezTo>
                    <a:pt x="3202" y="4266"/>
                    <a:pt x="3829" y="1609"/>
                    <a:pt x="6361" y="772"/>
                  </a:cubicBezTo>
                  <a:cubicBezTo>
                    <a:pt x="6570" y="709"/>
                    <a:pt x="6675" y="479"/>
                    <a:pt x="6591" y="270"/>
                  </a:cubicBezTo>
                  <a:cubicBezTo>
                    <a:pt x="6541" y="101"/>
                    <a:pt x="6395" y="1"/>
                    <a:pt x="6231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5868650" y="1982788"/>
              <a:ext cx="77975" cy="131575"/>
            </a:xfrm>
            <a:custGeom>
              <a:rect b="b" l="l" r="r" t="t"/>
              <a:pathLst>
                <a:path extrusionOk="0" h="5263" w="3119">
                  <a:moveTo>
                    <a:pt x="2662" y="0"/>
                  </a:moveTo>
                  <a:cubicBezTo>
                    <a:pt x="2583" y="0"/>
                    <a:pt x="2502" y="24"/>
                    <a:pt x="2428" y="73"/>
                  </a:cubicBezTo>
                  <a:cubicBezTo>
                    <a:pt x="0" y="1935"/>
                    <a:pt x="984" y="4948"/>
                    <a:pt x="984" y="4990"/>
                  </a:cubicBezTo>
                  <a:cubicBezTo>
                    <a:pt x="1047" y="5158"/>
                    <a:pt x="1193" y="5262"/>
                    <a:pt x="1360" y="5262"/>
                  </a:cubicBezTo>
                  <a:cubicBezTo>
                    <a:pt x="1402" y="5262"/>
                    <a:pt x="1444" y="5241"/>
                    <a:pt x="1486" y="5241"/>
                  </a:cubicBezTo>
                  <a:cubicBezTo>
                    <a:pt x="1695" y="5158"/>
                    <a:pt x="1800" y="4948"/>
                    <a:pt x="1737" y="4739"/>
                  </a:cubicBezTo>
                  <a:cubicBezTo>
                    <a:pt x="1695" y="4634"/>
                    <a:pt x="942" y="2207"/>
                    <a:pt x="2909" y="701"/>
                  </a:cubicBezTo>
                  <a:cubicBezTo>
                    <a:pt x="3076" y="575"/>
                    <a:pt x="3118" y="324"/>
                    <a:pt x="2992" y="157"/>
                  </a:cubicBezTo>
                  <a:cubicBezTo>
                    <a:pt x="2904" y="55"/>
                    <a:pt x="2784" y="0"/>
                    <a:pt x="266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36"/>
          <p:cNvGrpSpPr/>
          <p:nvPr/>
        </p:nvGrpSpPr>
        <p:grpSpPr>
          <a:xfrm>
            <a:off x="5193175" y="2466896"/>
            <a:ext cx="3941823" cy="2648094"/>
            <a:chOff x="5193175" y="2466896"/>
            <a:chExt cx="3941823" cy="2648094"/>
          </a:xfrm>
        </p:grpSpPr>
        <p:sp>
          <p:nvSpPr>
            <p:cNvPr id="697" name="Google Shape;697;p36"/>
            <p:cNvSpPr/>
            <p:nvPr/>
          </p:nvSpPr>
          <p:spPr>
            <a:xfrm flipH="1">
              <a:off x="8432050" y="3337576"/>
              <a:ext cx="27820" cy="41498"/>
            </a:xfrm>
            <a:custGeom>
              <a:rect b="b" l="l" r="r" t="t"/>
              <a:pathLst>
                <a:path extrusionOk="0" h="2767" w="1855">
                  <a:moveTo>
                    <a:pt x="0" y="1734"/>
                  </a:moveTo>
                  <a:cubicBezTo>
                    <a:pt x="547" y="2098"/>
                    <a:pt x="1033" y="2433"/>
                    <a:pt x="1520" y="2767"/>
                  </a:cubicBezTo>
                  <a:cubicBezTo>
                    <a:pt x="1854" y="1217"/>
                    <a:pt x="1520" y="396"/>
                    <a:pt x="1277" y="1"/>
                  </a:cubicBezTo>
                  <a:cubicBezTo>
                    <a:pt x="1033" y="214"/>
                    <a:pt x="578" y="822"/>
                    <a:pt x="0" y="1734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 flipH="1">
              <a:off x="5202294" y="2958769"/>
              <a:ext cx="647337" cy="235686"/>
            </a:xfrm>
            <a:custGeom>
              <a:rect b="b" l="l" r="r" t="t"/>
              <a:pathLst>
                <a:path extrusionOk="0" h="15715" w="43163">
                  <a:moveTo>
                    <a:pt x="5016" y="15411"/>
                  </a:moveTo>
                  <a:cubicBezTo>
                    <a:pt x="4287" y="15441"/>
                    <a:pt x="4195" y="14347"/>
                    <a:pt x="4925" y="14256"/>
                  </a:cubicBezTo>
                  <a:lnTo>
                    <a:pt x="9575" y="13830"/>
                  </a:lnTo>
                  <a:lnTo>
                    <a:pt x="18299" y="11307"/>
                  </a:lnTo>
                  <a:lnTo>
                    <a:pt x="38451" y="5016"/>
                  </a:lnTo>
                  <a:cubicBezTo>
                    <a:pt x="41309" y="4134"/>
                    <a:pt x="43163" y="2766"/>
                    <a:pt x="42099" y="0"/>
                  </a:cubicBezTo>
                  <a:cubicBezTo>
                    <a:pt x="42099" y="0"/>
                    <a:pt x="42585" y="1915"/>
                    <a:pt x="39485" y="2979"/>
                  </a:cubicBezTo>
                  <a:cubicBezTo>
                    <a:pt x="36385" y="4073"/>
                    <a:pt x="274" y="14985"/>
                    <a:pt x="274" y="14985"/>
                  </a:cubicBezTo>
                  <a:cubicBezTo>
                    <a:pt x="274" y="14985"/>
                    <a:pt x="1" y="15198"/>
                    <a:pt x="31" y="15380"/>
                  </a:cubicBezTo>
                  <a:cubicBezTo>
                    <a:pt x="62" y="15593"/>
                    <a:pt x="214" y="15715"/>
                    <a:pt x="1034" y="15654"/>
                  </a:cubicBezTo>
                  <a:cubicBezTo>
                    <a:pt x="1885" y="15593"/>
                    <a:pt x="5016" y="15411"/>
                    <a:pt x="5016" y="1541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 flipH="1">
              <a:off x="5366396" y="2730837"/>
              <a:ext cx="542040" cy="321846"/>
            </a:xfrm>
            <a:custGeom>
              <a:rect b="b" l="l" r="r" t="t"/>
              <a:pathLst>
                <a:path extrusionOk="0" h="21460" w="36142">
                  <a:moveTo>
                    <a:pt x="7752" y="20518"/>
                  </a:moveTo>
                  <a:cubicBezTo>
                    <a:pt x="7174" y="20548"/>
                    <a:pt x="6688" y="20426"/>
                    <a:pt x="6353" y="20062"/>
                  </a:cubicBezTo>
                  <a:cubicBezTo>
                    <a:pt x="6141" y="19849"/>
                    <a:pt x="5928" y="19271"/>
                    <a:pt x="5776" y="18815"/>
                  </a:cubicBezTo>
                  <a:lnTo>
                    <a:pt x="3709" y="19818"/>
                  </a:lnTo>
                  <a:cubicBezTo>
                    <a:pt x="3040" y="20153"/>
                    <a:pt x="2524" y="19119"/>
                    <a:pt x="3192" y="18785"/>
                  </a:cubicBezTo>
                  <a:lnTo>
                    <a:pt x="5746" y="17569"/>
                  </a:lnTo>
                  <a:lnTo>
                    <a:pt x="6323" y="17296"/>
                  </a:lnTo>
                  <a:cubicBezTo>
                    <a:pt x="9575" y="15867"/>
                    <a:pt x="31065" y="6414"/>
                    <a:pt x="34226" y="4985"/>
                  </a:cubicBezTo>
                  <a:cubicBezTo>
                    <a:pt x="36141" y="4134"/>
                    <a:pt x="36141" y="1733"/>
                    <a:pt x="35199" y="0"/>
                  </a:cubicBezTo>
                  <a:cubicBezTo>
                    <a:pt x="35290" y="183"/>
                    <a:pt x="35959" y="2037"/>
                    <a:pt x="33163" y="3314"/>
                  </a:cubicBezTo>
                  <a:cubicBezTo>
                    <a:pt x="30245" y="4651"/>
                    <a:pt x="335" y="19818"/>
                    <a:pt x="335" y="19818"/>
                  </a:cubicBezTo>
                  <a:cubicBezTo>
                    <a:pt x="335" y="19818"/>
                    <a:pt x="1" y="20183"/>
                    <a:pt x="122" y="20578"/>
                  </a:cubicBezTo>
                  <a:cubicBezTo>
                    <a:pt x="274" y="21004"/>
                    <a:pt x="548" y="21460"/>
                    <a:pt x="1916" y="21277"/>
                  </a:cubicBezTo>
                  <a:cubicBezTo>
                    <a:pt x="3284" y="21095"/>
                    <a:pt x="7661" y="20518"/>
                    <a:pt x="7752" y="2051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 flipH="1">
              <a:off x="6598126" y="3091422"/>
              <a:ext cx="93014" cy="83896"/>
            </a:xfrm>
            <a:custGeom>
              <a:rect b="b" l="l" r="r" t="t"/>
              <a:pathLst>
                <a:path extrusionOk="0" h="5594" w="6202">
                  <a:moveTo>
                    <a:pt x="5411" y="0"/>
                  </a:moveTo>
                  <a:cubicBezTo>
                    <a:pt x="5380" y="31"/>
                    <a:pt x="5350" y="31"/>
                    <a:pt x="5320" y="31"/>
                  </a:cubicBezTo>
                  <a:cubicBezTo>
                    <a:pt x="5107" y="183"/>
                    <a:pt x="3374" y="699"/>
                    <a:pt x="851" y="1399"/>
                  </a:cubicBezTo>
                  <a:lnTo>
                    <a:pt x="0" y="1611"/>
                  </a:lnTo>
                  <a:lnTo>
                    <a:pt x="6201" y="5593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 flipH="1">
              <a:off x="5381904" y="3311151"/>
              <a:ext cx="1825721" cy="558432"/>
            </a:xfrm>
            <a:custGeom>
              <a:rect b="b" l="l" r="r" t="t"/>
              <a:pathLst>
                <a:path extrusionOk="0" h="37235" w="121735">
                  <a:moveTo>
                    <a:pt x="4073" y="17599"/>
                  </a:moveTo>
                  <a:cubicBezTo>
                    <a:pt x="2796" y="20000"/>
                    <a:pt x="1489" y="22371"/>
                    <a:pt x="213" y="24712"/>
                  </a:cubicBezTo>
                  <a:cubicBezTo>
                    <a:pt x="152" y="25016"/>
                    <a:pt x="61" y="25289"/>
                    <a:pt x="0" y="25593"/>
                  </a:cubicBezTo>
                  <a:cubicBezTo>
                    <a:pt x="1793" y="23921"/>
                    <a:pt x="6018" y="20061"/>
                    <a:pt x="7508" y="19636"/>
                  </a:cubicBezTo>
                  <a:cubicBezTo>
                    <a:pt x="10426" y="18845"/>
                    <a:pt x="16353" y="22766"/>
                    <a:pt x="17143" y="25654"/>
                  </a:cubicBezTo>
                  <a:cubicBezTo>
                    <a:pt x="17873" y="28207"/>
                    <a:pt x="16353" y="34165"/>
                    <a:pt x="15988" y="35502"/>
                  </a:cubicBezTo>
                  <a:cubicBezTo>
                    <a:pt x="16231" y="35836"/>
                    <a:pt x="16718" y="36444"/>
                    <a:pt x="17295" y="37235"/>
                  </a:cubicBezTo>
                  <a:cubicBezTo>
                    <a:pt x="23648" y="33344"/>
                    <a:pt x="49910" y="17174"/>
                    <a:pt x="54044" y="17052"/>
                  </a:cubicBezTo>
                  <a:cubicBezTo>
                    <a:pt x="57022" y="16961"/>
                    <a:pt x="65381" y="16353"/>
                    <a:pt x="73193" y="15684"/>
                  </a:cubicBezTo>
                  <a:cubicBezTo>
                    <a:pt x="80944" y="15046"/>
                    <a:pt x="88117" y="14347"/>
                    <a:pt x="88907" y="14104"/>
                  </a:cubicBezTo>
                  <a:cubicBezTo>
                    <a:pt x="90610" y="13617"/>
                    <a:pt x="93528" y="12979"/>
                    <a:pt x="93558" y="12979"/>
                  </a:cubicBezTo>
                  <a:lnTo>
                    <a:pt x="93588" y="12949"/>
                  </a:lnTo>
                  <a:cubicBezTo>
                    <a:pt x="97996" y="12249"/>
                    <a:pt x="103102" y="11885"/>
                    <a:pt x="107692" y="11550"/>
                  </a:cubicBezTo>
                  <a:cubicBezTo>
                    <a:pt x="111947" y="11246"/>
                    <a:pt x="115747" y="10973"/>
                    <a:pt x="118057" y="10517"/>
                  </a:cubicBezTo>
                  <a:cubicBezTo>
                    <a:pt x="119820" y="10152"/>
                    <a:pt x="121309" y="9240"/>
                    <a:pt x="121735" y="7964"/>
                  </a:cubicBezTo>
                  <a:cubicBezTo>
                    <a:pt x="121036" y="8511"/>
                    <a:pt x="120185" y="8876"/>
                    <a:pt x="119090" y="9028"/>
                  </a:cubicBezTo>
                  <a:cubicBezTo>
                    <a:pt x="116872" y="9301"/>
                    <a:pt x="95047" y="10395"/>
                    <a:pt x="94500" y="10152"/>
                  </a:cubicBezTo>
                  <a:cubicBezTo>
                    <a:pt x="93953" y="9939"/>
                    <a:pt x="93041" y="8480"/>
                    <a:pt x="92494" y="8876"/>
                  </a:cubicBezTo>
                  <a:cubicBezTo>
                    <a:pt x="91977" y="9301"/>
                    <a:pt x="89637" y="10882"/>
                    <a:pt x="85594" y="11155"/>
                  </a:cubicBezTo>
                  <a:cubicBezTo>
                    <a:pt x="81552" y="11398"/>
                    <a:pt x="58451" y="13222"/>
                    <a:pt x="54560" y="13101"/>
                  </a:cubicBezTo>
                  <a:cubicBezTo>
                    <a:pt x="50639" y="12949"/>
                    <a:pt x="48116" y="8328"/>
                    <a:pt x="48116" y="8328"/>
                  </a:cubicBezTo>
                  <a:lnTo>
                    <a:pt x="46931" y="8359"/>
                  </a:lnTo>
                  <a:cubicBezTo>
                    <a:pt x="46931" y="8359"/>
                    <a:pt x="45563" y="13465"/>
                    <a:pt x="44226" y="13800"/>
                  </a:cubicBezTo>
                  <a:cubicBezTo>
                    <a:pt x="42858" y="14134"/>
                    <a:pt x="38815" y="14468"/>
                    <a:pt x="36049" y="14681"/>
                  </a:cubicBezTo>
                  <a:cubicBezTo>
                    <a:pt x="33314" y="14863"/>
                    <a:pt x="31885" y="13313"/>
                    <a:pt x="32159" y="10699"/>
                  </a:cubicBezTo>
                  <a:cubicBezTo>
                    <a:pt x="32432" y="8055"/>
                    <a:pt x="34165" y="0"/>
                    <a:pt x="34165" y="0"/>
                  </a:cubicBezTo>
                  <a:lnTo>
                    <a:pt x="29241" y="9848"/>
                  </a:lnTo>
                  <a:cubicBezTo>
                    <a:pt x="27083" y="16718"/>
                    <a:pt x="20031" y="22675"/>
                    <a:pt x="17994" y="21672"/>
                  </a:cubicBezTo>
                  <a:cubicBezTo>
                    <a:pt x="15988" y="20669"/>
                    <a:pt x="14377" y="20882"/>
                    <a:pt x="13952" y="17508"/>
                  </a:cubicBezTo>
                  <a:cubicBezTo>
                    <a:pt x="13557" y="14134"/>
                    <a:pt x="12797" y="9058"/>
                    <a:pt x="12797" y="9058"/>
                  </a:cubicBezTo>
                  <a:lnTo>
                    <a:pt x="10547" y="11763"/>
                  </a:lnTo>
                  <a:cubicBezTo>
                    <a:pt x="9757" y="13526"/>
                    <a:pt x="8511" y="16019"/>
                    <a:pt x="6383" y="16809"/>
                  </a:cubicBezTo>
                  <a:cubicBezTo>
                    <a:pt x="5654" y="17052"/>
                    <a:pt x="4833" y="17356"/>
                    <a:pt x="4073" y="17599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 flipH="1">
              <a:off x="7708601" y="4061026"/>
              <a:ext cx="241175" cy="279913"/>
            </a:xfrm>
            <a:custGeom>
              <a:rect b="b" l="l" r="r" t="t"/>
              <a:pathLst>
                <a:path extrusionOk="0" h="18664" w="16081">
                  <a:moveTo>
                    <a:pt x="16080" y="1"/>
                  </a:moveTo>
                  <a:cubicBezTo>
                    <a:pt x="13588" y="2584"/>
                    <a:pt x="7448" y="10457"/>
                    <a:pt x="5867" y="12493"/>
                  </a:cubicBezTo>
                  <a:cubicBezTo>
                    <a:pt x="6901" y="13192"/>
                    <a:pt x="9272" y="14925"/>
                    <a:pt x="11217" y="17357"/>
                  </a:cubicBezTo>
                  <a:cubicBezTo>
                    <a:pt x="10031" y="15624"/>
                    <a:pt x="10487" y="12676"/>
                    <a:pt x="11247" y="10852"/>
                  </a:cubicBezTo>
                  <a:cubicBezTo>
                    <a:pt x="11977" y="9028"/>
                    <a:pt x="16050" y="1"/>
                    <a:pt x="16080" y="1"/>
                  </a:cubicBezTo>
                  <a:close/>
                  <a:moveTo>
                    <a:pt x="2432" y="12919"/>
                  </a:moveTo>
                  <a:cubicBezTo>
                    <a:pt x="1065" y="13314"/>
                    <a:pt x="305" y="14621"/>
                    <a:pt x="1" y="15320"/>
                  </a:cubicBezTo>
                  <a:cubicBezTo>
                    <a:pt x="730" y="15746"/>
                    <a:pt x="2250" y="16810"/>
                    <a:pt x="3983" y="18664"/>
                  </a:cubicBezTo>
                  <a:lnTo>
                    <a:pt x="3983" y="18664"/>
                  </a:lnTo>
                  <a:cubicBezTo>
                    <a:pt x="3983" y="18664"/>
                    <a:pt x="3010" y="16779"/>
                    <a:pt x="2250" y="15138"/>
                  </a:cubicBezTo>
                  <a:cubicBezTo>
                    <a:pt x="1673" y="13922"/>
                    <a:pt x="2129" y="13223"/>
                    <a:pt x="2432" y="12919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 flipH="1">
              <a:off x="6842480" y="4445772"/>
              <a:ext cx="1504804" cy="578963"/>
            </a:xfrm>
            <a:custGeom>
              <a:rect b="b" l="l" r="r" t="t"/>
              <a:pathLst>
                <a:path extrusionOk="0" h="38604" w="100337">
                  <a:moveTo>
                    <a:pt x="1916" y="20487"/>
                  </a:moveTo>
                  <a:cubicBezTo>
                    <a:pt x="2676" y="26597"/>
                    <a:pt x="3223" y="31703"/>
                    <a:pt x="3223" y="32585"/>
                  </a:cubicBezTo>
                  <a:cubicBezTo>
                    <a:pt x="3284" y="34469"/>
                    <a:pt x="1065" y="36931"/>
                    <a:pt x="1" y="37995"/>
                  </a:cubicBezTo>
                  <a:cubicBezTo>
                    <a:pt x="548" y="38269"/>
                    <a:pt x="1399" y="38603"/>
                    <a:pt x="2250" y="38481"/>
                  </a:cubicBezTo>
                  <a:cubicBezTo>
                    <a:pt x="3739" y="38299"/>
                    <a:pt x="31400" y="32068"/>
                    <a:pt x="35685" y="30609"/>
                  </a:cubicBezTo>
                  <a:cubicBezTo>
                    <a:pt x="39363" y="29363"/>
                    <a:pt x="43527" y="25077"/>
                    <a:pt x="44287" y="24287"/>
                  </a:cubicBezTo>
                  <a:cubicBezTo>
                    <a:pt x="44470" y="22980"/>
                    <a:pt x="45594" y="14499"/>
                    <a:pt x="44591" y="6840"/>
                  </a:cubicBezTo>
                  <a:cubicBezTo>
                    <a:pt x="44591" y="7022"/>
                    <a:pt x="44227" y="17508"/>
                    <a:pt x="41552" y="18116"/>
                  </a:cubicBezTo>
                  <a:cubicBezTo>
                    <a:pt x="38846" y="18724"/>
                    <a:pt x="14773" y="22676"/>
                    <a:pt x="9028" y="23101"/>
                  </a:cubicBezTo>
                  <a:cubicBezTo>
                    <a:pt x="3314" y="23496"/>
                    <a:pt x="1916" y="20487"/>
                    <a:pt x="1916" y="20487"/>
                  </a:cubicBezTo>
                  <a:close/>
                  <a:moveTo>
                    <a:pt x="45868" y="7934"/>
                  </a:moveTo>
                  <a:lnTo>
                    <a:pt x="45868" y="7934"/>
                  </a:lnTo>
                  <a:cubicBezTo>
                    <a:pt x="45868" y="7934"/>
                    <a:pt x="46932" y="12189"/>
                    <a:pt x="47813" y="13284"/>
                  </a:cubicBezTo>
                  <a:cubicBezTo>
                    <a:pt x="48695" y="14408"/>
                    <a:pt x="51704" y="14378"/>
                    <a:pt x="52768" y="10426"/>
                  </a:cubicBezTo>
                  <a:cubicBezTo>
                    <a:pt x="51521" y="16262"/>
                    <a:pt x="49607" y="22858"/>
                    <a:pt x="49272" y="24013"/>
                  </a:cubicBezTo>
                  <a:cubicBezTo>
                    <a:pt x="48786" y="24348"/>
                    <a:pt x="47145" y="25381"/>
                    <a:pt x="45442" y="24287"/>
                  </a:cubicBezTo>
                  <a:cubicBezTo>
                    <a:pt x="45686" y="22615"/>
                    <a:pt x="46597" y="15138"/>
                    <a:pt x="45868" y="7934"/>
                  </a:cubicBezTo>
                  <a:close/>
                  <a:moveTo>
                    <a:pt x="54288" y="8572"/>
                  </a:moveTo>
                  <a:cubicBezTo>
                    <a:pt x="53163" y="14469"/>
                    <a:pt x="51035" y="21946"/>
                    <a:pt x="50458" y="23983"/>
                  </a:cubicBezTo>
                  <a:cubicBezTo>
                    <a:pt x="52008" y="24499"/>
                    <a:pt x="56658" y="25867"/>
                    <a:pt x="59394" y="25320"/>
                  </a:cubicBezTo>
                  <a:cubicBezTo>
                    <a:pt x="61066" y="25016"/>
                    <a:pt x="66750" y="22524"/>
                    <a:pt x="72798" y="19606"/>
                  </a:cubicBezTo>
                  <a:cubicBezTo>
                    <a:pt x="79060" y="16597"/>
                    <a:pt x="85747" y="13132"/>
                    <a:pt x="88817" y="11156"/>
                  </a:cubicBezTo>
                  <a:cubicBezTo>
                    <a:pt x="89486" y="10761"/>
                    <a:pt x="90185" y="10305"/>
                    <a:pt x="90884" y="9879"/>
                  </a:cubicBezTo>
                  <a:cubicBezTo>
                    <a:pt x="95808" y="6809"/>
                    <a:pt x="99304" y="4621"/>
                    <a:pt x="100094" y="1247"/>
                  </a:cubicBezTo>
                  <a:cubicBezTo>
                    <a:pt x="100215" y="821"/>
                    <a:pt x="100276" y="426"/>
                    <a:pt x="100337" y="1"/>
                  </a:cubicBezTo>
                  <a:cubicBezTo>
                    <a:pt x="99000" y="2128"/>
                    <a:pt x="96538" y="4560"/>
                    <a:pt x="91978" y="6293"/>
                  </a:cubicBezTo>
                  <a:cubicBezTo>
                    <a:pt x="84957" y="8907"/>
                    <a:pt x="67510" y="16445"/>
                    <a:pt x="63528" y="17660"/>
                  </a:cubicBezTo>
                  <a:cubicBezTo>
                    <a:pt x="59576" y="18876"/>
                    <a:pt x="58148" y="17174"/>
                    <a:pt x="57661" y="16323"/>
                  </a:cubicBezTo>
                  <a:cubicBezTo>
                    <a:pt x="57205" y="15442"/>
                    <a:pt x="54288" y="8572"/>
                    <a:pt x="54288" y="8572"/>
                  </a:cubicBezTo>
                  <a:close/>
                  <a:moveTo>
                    <a:pt x="1916" y="20487"/>
                  </a:move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 flipH="1">
              <a:off x="7210354" y="3587855"/>
              <a:ext cx="360135" cy="354211"/>
            </a:xfrm>
            <a:custGeom>
              <a:rect b="b" l="l" r="r" t="t"/>
              <a:pathLst>
                <a:path extrusionOk="0" h="23618" w="24013">
                  <a:moveTo>
                    <a:pt x="22493" y="8754"/>
                  </a:moveTo>
                  <a:cubicBezTo>
                    <a:pt x="23526" y="5806"/>
                    <a:pt x="24013" y="2827"/>
                    <a:pt x="23830" y="0"/>
                  </a:cubicBezTo>
                  <a:cubicBezTo>
                    <a:pt x="23830" y="0"/>
                    <a:pt x="23891" y="3678"/>
                    <a:pt x="21064" y="6262"/>
                  </a:cubicBezTo>
                  <a:cubicBezTo>
                    <a:pt x="18997" y="8177"/>
                    <a:pt x="8602" y="14681"/>
                    <a:pt x="3283" y="17964"/>
                  </a:cubicBezTo>
                  <a:cubicBezTo>
                    <a:pt x="2219" y="19757"/>
                    <a:pt x="1520" y="20973"/>
                    <a:pt x="1520" y="20973"/>
                  </a:cubicBezTo>
                  <a:lnTo>
                    <a:pt x="0" y="23618"/>
                  </a:lnTo>
                  <a:lnTo>
                    <a:pt x="9088" y="17842"/>
                  </a:lnTo>
                  <a:cubicBezTo>
                    <a:pt x="9727" y="17417"/>
                    <a:pt x="10487" y="17052"/>
                    <a:pt x="11368" y="16627"/>
                  </a:cubicBezTo>
                  <a:cubicBezTo>
                    <a:pt x="13860" y="15411"/>
                    <a:pt x="17478" y="13617"/>
                    <a:pt x="22493" y="8754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 flipH="1">
              <a:off x="6935930" y="3226805"/>
              <a:ext cx="160923" cy="392964"/>
            </a:xfrm>
            <a:custGeom>
              <a:rect b="b" l="l" r="r" t="t"/>
              <a:pathLst>
                <a:path extrusionOk="0" h="26202" w="10730">
                  <a:moveTo>
                    <a:pt x="9544" y="426"/>
                  </a:moveTo>
                  <a:cubicBezTo>
                    <a:pt x="9666" y="153"/>
                    <a:pt x="10000" y="1"/>
                    <a:pt x="10304" y="92"/>
                  </a:cubicBezTo>
                  <a:cubicBezTo>
                    <a:pt x="10578" y="214"/>
                    <a:pt x="10730" y="548"/>
                    <a:pt x="10639" y="852"/>
                  </a:cubicBezTo>
                  <a:lnTo>
                    <a:pt x="1186" y="25776"/>
                  </a:lnTo>
                  <a:cubicBezTo>
                    <a:pt x="1094" y="26050"/>
                    <a:pt x="760" y="26202"/>
                    <a:pt x="456" y="26111"/>
                  </a:cubicBezTo>
                  <a:cubicBezTo>
                    <a:pt x="152" y="25989"/>
                    <a:pt x="0" y="25655"/>
                    <a:pt x="122" y="2535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 flipH="1">
              <a:off x="6675168" y="3250066"/>
              <a:ext cx="160938" cy="392964"/>
            </a:xfrm>
            <a:custGeom>
              <a:rect b="b" l="l" r="r" t="t"/>
              <a:pathLst>
                <a:path extrusionOk="0" h="26202" w="10731">
                  <a:moveTo>
                    <a:pt x="9545" y="426"/>
                  </a:moveTo>
                  <a:cubicBezTo>
                    <a:pt x="9666" y="152"/>
                    <a:pt x="10001" y="0"/>
                    <a:pt x="10274" y="91"/>
                  </a:cubicBezTo>
                  <a:cubicBezTo>
                    <a:pt x="10578" y="213"/>
                    <a:pt x="10730" y="547"/>
                    <a:pt x="10609" y="851"/>
                  </a:cubicBezTo>
                  <a:lnTo>
                    <a:pt x="1186" y="25775"/>
                  </a:lnTo>
                  <a:cubicBezTo>
                    <a:pt x="1095" y="26049"/>
                    <a:pt x="760" y="26201"/>
                    <a:pt x="456" y="26110"/>
                  </a:cubicBezTo>
                  <a:cubicBezTo>
                    <a:pt x="153" y="25988"/>
                    <a:pt x="1" y="25654"/>
                    <a:pt x="122" y="2535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 flipH="1">
              <a:off x="6041074" y="2889481"/>
              <a:ext cx="204701" cy="83881"/>
            </a:xfrm>
            <a:custGeom>
              <a:rect b="b" l="l" r="r" t="t"/>
              <a:pathLst>
                <a:path extrusionOk="0" h="5593" w="13649">
                  <a:moveTo>
                    <a:pt x="6232" y="1064"/>
                  </a:moveTo>
                  <a:cubicBezTo>
                    <a:pt x="4712" y="304"/>
                    <a:pt x="3588" y="304"/>
                    <a:pt x="3101" y="0"/>
                  </a:cubicBezTo>
                  <a:cubicBezTo>
                    <a:pt x="2007" y="1216"/>
                    <a:pt x="1" y="3708"/>
                    <a:pt x="183" y="5593"/>
                  </a:cubicBezTo>
                  <a:lnTo>
                    <a:pt x="13649" y="31"/>
                  </a:lnTo>
                  <a:cubicBezTo>
                    <a:pt x="12676" y="304"/>
                    <a:pt x="11795" y="517"/>
                    <a:pt x="11035" y="669"/>
                  </a:cubicBezTo>
                  <a:cubicBezTo>
                    <a:pt x="8846" y="1125"/>
                    <a:pt x="6506" y="1125"/>
                    <a:pt x="6506" y="1125"/>
                  </a:cubicBezTo>
                  <a:cubicBezTo>
                    <a:pt x="6414" y="1125"/>
                    <a:pt x="6323" y="1094"/>
                    <a:pt x="6232" y="1064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 flipH="1">
              <a:off x="6005065" y="2959219"/>
              <a:ext cx="435347" cy="342828"/>
            </a:xfrm>
            <a:custGeom>
              <a:rect b="b" l="l" r="r" t="t"/>
              <a:pathLst>
                <a:path extrusionOk="0" h="22859" w="29028">
                  <a:moveTo>
                    <a:pt x="27873" y="548"/>
                  </a:moveTo>
                  <a:cubicBezTo>
                    <a:pt x="27873" y="244"/>
                    <a:pt x="28146" y="1"/>
                    <a:pt x="28450" y="1"/>
                  </a:cubicBezTo>
                  <a:cubicBezTo>
                    <a:pt x="28754" y="1"/>
                    <a:pt x="29028" y="274"/>
                    <a:pt x="28998" y="578"/>
                  </a:cubicBezTo>
                  <a:cubicBezTo>
                    <a:pt x="28998" y="639"/>
                    <a:pt x="28998" y="22737"/>
                    <a:pt x="578" y="22858"/>
                  </a:cubicBezTo>
                  <a:cubicBezTo>
                    <a:pt x="274" y="22858"/>
                    <a:pt x="0" y="22585"/>
                    <a:pt x="0" y="22281"/>
                  </a:cubicBezTo>
                  <a:cubicBezTo>
                    <a:pt x="0" y="21977"/>
                    <a:pt x="274" y="21703"/>
                    <a:pt x="578" y="21703"/>
                  </a:cubicBezTo>
                  <a:cubicBezTo>
                    <a:pt x="27873" y="21612"/>
                    <a:pt x="27873" y="609"/>
                    <a:pt x="27873" y="54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 flipH="1">
              <a:off x="6031040" y="3072735"/>
              <a:ext cx="91650" cy="323676"/>
            </a:xfrm>
            <a:custGeom>
              <a:rect b="b" l="l" r="r" t="t"/>
              <a:pathLst>
                <a:path extrusionOk="0" h="21582" w="6111">
                  <a:moveTo>
                    <a:pt x="4925" y="426"/>
                  </a:moveTo>
                  <a:cubicBezTo>
                    <a:pt x="5046" y="152"/>
                    <a:pt x="5350" y="0"/>
                    <a:pt x="5654" y="91"/>
                  </a:cubicBezTo>
                  <a:cubicBezTo>
                    <a:pt x="5958" y="213"/>
                    <a:pt x="6110" y="547"/>
                    <a:pt x="5989" y="821"/>
                  </a:cubicBezTo>
                  <a:cubicBezTo>
                    <a:pt x="5989" y="882"/>
                    <a:pt x="1308" y="13678"/>
                    <a:pt x="1156" y="21004"/>
                  </a:cubicBezTo>
                  <a:cubicBezTo>
                    <a:pt x="1156" y="21307"/>
                    <a:pt x="882" y="21581"/>
                    <a:pt x="578" y="21551"/>
                  </a:cubicBezTo>
                  <a:cubicBezTo>
                    <a:pt x="244" y="21551"/>
                    <a:pt x="1" y="21307"/>
                    <a:pt x="1" y="20973"/>
                  </a:cubicBezTo>
                  <a:cubicBezTo>
                    <a:pt x="153" y="13435"/>
                    <a:pt x="4925" y="487"/>
                    <a:pt x="4925" y="42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 flipH="1">
              <a:off x="5193175" y="2466896"/>
              <a:ext cx="3941823" cy="2648094"/>
            </a:xfrm>
            <a:custGeom>
              <a:rect b="b" l="l" r="r" t="t"/>
              <a:pathLst>
                <a:path extrusionOk="0" h="176569" w="262832">
                  <a:moveTo>
                    <a:pt x="141826" y="51247"/>
                  </a:moveTo>
                  <a:lnTo>
                    <a:pt x="82707" y="61582"/>
                  </a:lnTo>
                  <a:lnTo>
                    <a:pt x="82676" y="61582"/>
                  </a:lnTo>
                  <a:lnTo>
                    <a:pt x="56141" y="66354"/>
                  </a:lnTo>
                  <a:cubicBezTo>
                    <a:pt x="56110" y="66354"/>
                    <a:pt x="56080" y="66354"/>
                    <a:pt x="56050" y="66354"/>
                  </a:cubicBezTo>
                  <a:lnTo>
                    <a:pt x="56019" y="66354"/>
                  </a:lnTo>
                  <a:cubicBezTo>
                    <a:pt x="55807" y="66354"/>
                    <a:pt x="53010" y="66324"/>
                    <a:pt x="48816" y="63649"/>
                  </a:cubicBezTo>
                  <a:cubicBezTo>
                    <a:pt x="48086" y="63193"/>
                    <a:pt x="47235" y="62646"/>
                    <a:pt x="46353" y="62068"/>
                  </a:cubicBezTo>
                  <a:cubicBezTo>
                    <a:pt x="45715" y="61643"/>
                    <a:pt x="45077" y="61217"/>
                    <a:pt x="44439" y="60761"/>
                  </a:cubicBezTo>
                  <a:cubicBezTo>
                    <a:pt x="43618" y="62129"/>
                    <a:pt x="42645" y="63892"/>
                    <a:pt x="41612" y="65898"/>
                  </a:cubicBezTo>
                  <a:cubicBezTo>
                    <a:pt x="39514" y="69941"/>
                    <a:pt x="37296" y="74895"/>
                    <a:pt x="35806" y="79272"/>
                  </a:cubicBezTo>
                  <a:cubicBezTo>
                    <a:pt x="33587" y="85929"/>
                    <a:pt x="35107" y="97601"/>
                    <a:pt x="36566" y="106172"/>
                  </a:cubicBezTo>
                  <a:lnTo>
                    <a:pt x="38815" y="107479"/>
                  </a:lnTo>
                  <a:lnTo>
                    <a:pt x="41338" y="108938"/>
                  </a:lnTo>
                  <a:cubicBezTo>
                    <a:pt x="43071" y="109941"/>
                    <a:pt x="44955" y="110640"/>
                    <a:pt x="46870" y="111127"/>
                  </a:cubicBezTo>
                  <a:cubicBezTo>
                    <a:pt x="46901" y="111127"/>
                    <a:pt x="46961" y="111127"/>
                    <a:pt x="46992" y="111127"/>
                  </a:cubicBezTo>
                  <a:lnTo>
                    <a:pt x="47022" y="111157"/>
                  </a:lnTo>
                  <a:cubicBezTo>
                    <a:pt x="57357" y="113619"/>
                    <a:pt x="69333" y="109516"/>
                    <a:pt x="69393" y="109485"/>
                  </a:cubicBezTo>
                  <a:lnTo>
                    <a:pt x="103437" y="97601"/>
                  </a:lnTo>
                  <a:lnTo>
                    <a:pt x="104865" y="95169"/>
                  </a:lnTo>
                  <a:cubicBezTo>
                    <a:pt x="104865" y="95108"/>
                    <a:pt x="113437" y="80427"/>
                    <a:pt x="115017" y="77266"/>
                  </a:cubicBezTo>
                  <a:cubicBezTo>
                    <a:pt x="115382" y="76537"/>
                    <a:pt x="115838" y="75503"/>
                    <a:pt x="116385" y="74318"/>
                  </a:cubicBezTo>
                  <a:cubicBezTo>
                    <a:pt x="118270" y="70153"/>
                    <a:pt x="120945" y="64257"/>
                    <a:pt x="122707" y="63770"/>
                  </a:cubicBezTo>
                  <a:cubicBezTo>
                    <a:pt x="123011" y="63679"/>
                    <a:pt x="123346" y="63710"/>
                    <a:pt x="123711" y="63831"/>
                  </a:cubicBezTo>
                  <a:cubicBezTo>
                    <a:pt x="124470" y="64135"/>
                    <a:pt x="125473" y="64925"/>
                    <a:pt x="126385" y="66141"/>
                  </a:cubicBezTo>
                  <a:cubicBezTo>
                    <a:pt x="127267" y="67327"/>
                    <a:pt x="128118" y="68968"/>
                    <a:pt x="128665" y="70974"/>
                  </a:cubicBezTo>
                  <a:cubicBezTo>
                    <a:pt x="129182" y="72889"/>
                    <a:pt x="129455" y="75138"/>
                    <a:pt x="129243" y="77661"/>
                  </a:cubicBezTo>
                  <a:cubicBezTo>
                    <a:pt x="131644" y="73315"/>
                    <a:pt x="133984" y="68907"/>
                    <a:pt x="136051" y="64652"/>
                  </a:cubicBezTo>
                  <a:cubicBezTo>
                    <a:pt x="138392" y="59910"/>
                    <a:pt x="140398" y="55351"/>
                    <a:pt x="141826" y="51247"/>
                  </a:cubicBezTo>
                  <a:close/>
                  <a:moveTo>
                    <a:pt x="30487" y="176568"/>
                  </a:moveTo>
                  <a:lnTo>
                    <a:pt x="26262" y="176568"/>
                  </a:lnTo>
                  <a:lnTo>
                    <a:pt x="51308" y="169517"/>
                  </a:lnTo>
                  <a:cubicBezTo>
                    <a:pt x="51885" y="169000"/>
                    <a:pt x="54651" y="166325"/>
                    <a:pt x="54621" y="164532"/>
                  </a:cubicBezTo>
                  <a:cubicBezTo>
                    <a:pt x="54591" y="163134"/>
                    <a:pt x="53162" y="150459"/>
                    <a:pt x="51642" y="140550"/>
                  </a:cubicBezTo>
                  <a:cubicBezTo>
                    <a:pt x="50761" y="134774"/>
                    <a:pt x="49910" y="129972"/>
                    <a:pt x="49302" y="129090"/>
                  </a:cubicBezTo>
                  <a:cubicBezTo>
                    <a:pt x="47873" y="126993"/>
                    <a:pt x="47053" y="126628"/>
                    <a:pt x="46840" y="126568"/>
                  </a:cubicBezTo>
                  <a:lnTo>
                    <a:pt x="0" y="127814"/>
                  </a:lnTo>
                  <a:lnTo>
                    <a:pt x="0" y="126659"/>
                  </a:lnTo>
                  <a:lnTo>
                    <a:pt x="46566" y="125443"/>
                  </a:lnTo>
                  <a:cubicBezTo>
                    <a:pt x="46931" y="124805"/>
                    <a:pt x="47964" y="123498"/>
                    <a:pt x="49849" y="123255"/>
                  </a:cubicBezTo>
                  <a:cubicBezTo>
                    <a:pt x="51885" y="123011"/>
                    <a:pt x="74743" y="121522"/>
                    <a:pt x="77904" y="121309"/>
                  </a:cubicBezTo>
                  <a:cubicBezTo>
                    <a:pt x="78391" y="120185"/>
                    <a:pt x="80153" y="116902"/>
                    <a:pt x="83862" y="118270"/>
                  </a:cubicBezTo>
                  <a:cubicBezTo>
                    <a:pt x="85351" y="116355"/>
                    <a:pt x="92616" y="106993"/>
                    <a:pt x="94774" y="104956"/>
                  </a:cubicBezTo>
                  <a:cubicBezTo>
                    <a:pt x="95807" y="104014"/>
                    <a:pt x="98847" y="101947"/>
                    <a:pt x="102221" y="99728"/>
                  </a:cubicBezTo>
                  <a:lnTo>
                    <a:pt x="102555" y="99120"/>
                  </a:lnTo>
                  <a:lnTo>
                    <a:pt x="69728" y="110580"/>
                  </a:lnTo>
                  <a:cubicBezTo>
                    <a:pt x="69697" y="110580"/>
                    <a:pt x="57813" y="114653"/>
                    <a:pt x="47205" y="112343"/>
                  </a:cubicBezTo>
                  <a:cubicBezTo>
                    <a:pt x="44621" y="120640"/>
                    <a:pt x="41156" y="120489"/>
                    <a:pt x="40274" y="120276"/>
                  </a:cubicBezTo>
                  <a:cubicBezTo>
                    <a:pt x="39849" y="120397"/>
                    <a:pt x="38755" y="120549"/>
                    <a:pt x="37387" y="119881"/>
                  </a:cubicBezTo>
                  <a:cubicBezTo>
                    <a:pt x="35989" y="119182"/>
                    <a:pt x="5441" y="106172"/>
                    <a:pt x="0" y="103862"/>
                  </a:cubicBezTo>
                  <a:lnTo>
                    <a:pt x="0" y="102616"/>
                  </a:lnTo>
                  <a:cubicBezTo>
                    <a:pt x="3860" y="104257"/>
                    <a:pt x="36444" y="118148"/>
                    <a:pt x="37903" y="118847"/>
                  </a:cubicBezTo>
                  <a:cubicBezTo>
                    <a:pt x="38299" y="119060"/>
                    <a:pt x="38663" y="119151"/>
                    <a:pt x="38967" y="119212"/>
                  </a:cubicBezTo>
                  <a:cubicBezTo>
                    <a:pt x="37751" y="117601"/>
                    <a:pt x="37022" y="114957"/>
                    <a:pt x="37022" y="114957"/>
                  </a:cubicBezTo>
                  <a:lnTo>
                    <a:pt x="37022" y="114896"/>
                  </a:lnTo>
                  <a:lnTo>
                    <a:pt x="37022" y="114896"/>
                  </a:lnTo>
                  <a:cubicBezTo>
                    <a:pt x="36870" y="114045"/>
                    <a:pt x="36688" y="113133"/>
                    <a:pt x="36505" y="112099"/>
                  </a:cubicBezTo>
                  <a:cubicBezTo>
                    <a:pt x="36201" y="110519"/>
                    <a:pt x="35837" y="108665"/>
                    <a:pt x="35502" y="106628"/>
                  </a:cubicBezTo>
                  <a:lnTo>
                    <a:pt x="35502" y="106628"/>
                  </a:lnTo>
                  <a:lnTo>
                    <a:pt x="35502" y="106598"/>
                  </a:lnTo>
                  <a:lnTo>
                    <a:pt x="35472" y="106598"/>
                  </a:lnTo>
                  <a:cubicBezTo>
                    <a:pt x="33982" y="97874"/>
                    <a:pt x="32402" y="85868"/>
                    <a:pt x="34712" y="78907"/>
                  </a:cubicBezTo>
                  <a:cubicBezTo>
                    <a:pt x="36201" y="74470"/>
                    <a:pt x="38451" y="69454"/>
                    <a:pt x="40578" y="65381"/>
                  </a:cubicBezTo>
                  <a:cubicBezTo>
                    <a:pt x="41673" y="63254"/>
                    <a:pt x="42767" y="61369"/>
                    <a:pt x="43739" y="59910"/>
                  </a:cubicBezTo>
                  <a:cubicBezTo>
                    <a:pt x="43739" y="59819"/>
                    <a:pt x="43770" y="59728"/>
                    <a:pt x="43831" y="59667"/>
                  </a:cubicBezTo>
                  <a:cubicBezTo>
                    <a:pt x="43861" y="59576"/>
                    <a:pt x="43922" y="59545"/>
                    <a:pt x="44013" y="59485"/>
                  </a:cubicBezTo>
                  <a:cubicBezTo>
                    <a:pt x="44621" y="58573"/>
                    <a:pt x="45198" y="57874"/>
                    <a:pt x="45624" y="57418"/>
                  </a:cubicBezTo>
                  <a:lnTo>
                    <a:pt x="0" y="14742"/>
                  </a:lnTo>
                  <a:lnTo>
                    <a:pt x="0" y="13192"/>
                  </a:lnTo>
                  <a:lnTo>
                    <a:pt x="46870" y="56992"/>
                  </a:lnTo>
                  <a:cubicBezTo>
                    <a:pt x="46870" y="56992"/>
                    <a:pt x="46901" y="57023"/>
                    <a:pt x="46901" y="57023"/>
                  </a:cubicBezTo>
                  <a:lnTo>
                    <a:pt x="46901" y="57023"/>
                  </a:lnTo>
                  <a:lnTo>
                    <a:pt x="46901" y="57023"/>
                  </a:lnTo>
                  <a:cubicBezTo>
                    <a:pt x="47113" y="57235"/>
                    <a:pt x="48329" y="58603"/>
                    <a:pt x="47569" y="61491"/>
                  </a:cubicBezTo>
                  <a:cubicBezTo>
                    <a:pt x="48208" y="61916"/>
                    <a:pt x="48816" y="62311"/>
                    <a:pt x="49423" y="62676"/>
                  </a:cubicBezTo>
                  <a:cubicBezTo>
                    <a:pt x="53192" y="65108"/>
                    <a:pt x="55655" y="65229"/>
                    <a:pt x="55989" y="65229"/>
                  </a:cubicBezTo>
                  <a:lnTo>
                    <a:pt x="82464" y="60457"/>
                  </a:lnTo>
                  <a:lnTo>
                    <a:pt x="82524" y="60457"/>
                  </a:lnTo>
                  <a:lnTo>
                    <a:pt x="142252" y="50001"/>
                  </a:lnTo>
                  <a:cubicBezTo>
                    <a:pt x="142495" y="49302"/>
                    <a:pt x="142890" y="48755"/>
                    <a:pt x="143285" y="48360"/>
                  </a:cubicBezTo>
                  <a:cubicBezTo>
                    <a:pt x="143924" y="47782"/>
                    <a:pt x="144623" y="47509"/>
                    <a:pt x="145018" y="47418"/>
                  </a:cubicBezTo>
                  <a:cubicBezTo>
                    <a:pt x="151127" y="45776"/>
                    <a:pt x="157480" y="44044"/>
                    <a:pt x="161918" y="42797"/>
                  </a:cubicBezTo>
                  <a:cubicBezTo>
                    <a:pt x="165413" y="41825"/>
                    <a:pt x="167815" y="41126"/>
                    <a:pt x="168058" y="41004"/>
                  </a:cubicBezTo>
                  <a:cubicBezTo>
                    <a:pt x="168149" y="40943"/>
                    <a:pt x="168240" y="40883"/>
                    <a:pt x="168331" y="40791"/>
                  </a:cubicBezTo>
                  <a:cubicBezTo>
                    <a:pt x="168392" y="40609"/>
                    <a:pt x="168544" y="40457"/>
                    <a:pt x="168727" y="40396"/>
                  </a:cubicBezTo>
                  <a:cubicBezTo>
                    <a:pt x="169182" y="39910"/>
                    <a:pt x="169699" y="39180"/>
                    <a:pt x="170246" y="38329"/>
                  </a:cubicBezTo>
                  <a:cubicBezTo>
                    <a:pt x="171280" y="36718"/>
                    <a:pt x="172313" y="34743"/>
                    <a:pt x="172982" y="33223"/>
                  </a:cubicBezTo>
                  <a:cubicBezTo>
                    <a:pt x="175079" y="28299"/>
                    <a:pt x="179608" y="24590"/>
                    <a:pt x="184168" y="20852"/>
                  </a:cubicBezTo>
                  <a:cubicBezTo>
                    <a:pt x="187693" y="17964"/>
                    <a:pt x="191219" y="15107"/>
                    <a:pt x="193529" y="11703"/>
                  </a:cubicBezTo>
                  <a:cubicBezTo>
                    <a:pt x="194593" y="10153"/>
                    <a:pt x="196083" y="7843"/>
                    <a:pt x="197299" y="5684"/>
                  </a:cubicBezTo>
                  <a:cubicBezTo>
                    <a:pt x="198180" y="4104"/>
                    <a:pt x="198909" y="2645"/>
                    <a:pt x="199244" y="1581"/>
                  </a:cubicBezTo>
                  <a:cubicBezTo>
                    <a:pt x="199274" y="1520"/>
                    <a:pt x="199305" y="1429"/>
                    <a:pt x="199365" y="1368"/>
                  </a:cubicBezTo>
                  <a:cubicBezTo>
                    <a:pt x="199517" y="1186"/>
                    <a:pt x="200612" y="0"/>
                    <a:pt x="202131" y="335"/>
                  </a:cubicBezTo>
                  <a:cubicBezTo>
                    <a:pt x="203043" y="517"/>
                    <a:pt x="204654" y="2341"/>
                    <a:pt x="205657" y="5077"/>
                  </a:cubicBezTo>
                  <a:cubicBezTo>
                    <a:pt x="206326" y="6931"/>
                    <a:pt x="206752" y="9271"/>
                    <a:pt x="206539" y="11824"/>
                  </a:cubicBezTo>
                  <a:cubicBezTo>
                    <a:pt x="206144" y="16262"/>
                    <a:pt x="201372" y="21642"/>
                    <a:pt x="198514" y="24834"/>
                  </a:cubicBezTo>
                  <a:cubicBezTo>
                    <a:pt x="197450" y="26049"/>
                    <a:pt x="196691" y="26931"/>
                    <a:pt x="196630" y="27113"/>
                  </a:cubicBezTo>
                  <a:lnTo>
                    <a:pt x="196630" y="27144"/>
                  </a:lnTo>
                  <a:cubicBezTo>
                    <a:pt x="196599" y="27265"/>
                    <a:pt x="196721" y="27296"/>
                    <a:pt x="197025" y="27356"/>
                  </a:cubicBezTo>
                  <a:cubicBezTo>
                    <a:pt x="197511" y="27478"/>
                    <a:pt x="198271" y="27660"/>
                    <a:pt x="199274" y="28147"/>
                  </a:cubicBezTo>
                  <a:cubicBezTo>
                    <a:pt x="199791" y="28116"/>
                    <a:pt x="201675" y="28086"/>
                    <a:pt x="203469" y="27721"/>
                  </a:cubicBezTo>
                  <a:cubicBezTo>
                    <a:pt x="204745" y="27448"/>
                    <a:pt x="207724" y="26688"/>
                    <a:pt x="212952" y="24894"/>
                  </a:cubicBezTo>
                  <a:cubicBezTo>
                    <a:pt x="216478" y="23709"/>
                    <a:pt x="220977" y="22068"/>
                    <a:pt x="226661" y="19849"/>
                  </a:cubicBezTo>
                  <a:cubicBezTo>
                    <a:pt x="233773" y="17083"/>
                    <a:pt x="238545" y="15502"/>
                    <a:pt x="241919" y="14773"/>
                  </a:cubicBezTo>
                  <a:cubicBezTo>
                    <a:pt x="245385" y="14013"/>
                    <a:pt x="247421" y="14134"/>
                    <a:pt x="248910" y="14712"/>
                  </a:cubicBezTo>
                  <a:cubicBezTo>
                    <a:pt x="250035" y="15168"/>
                    <a:pt x="250977" y="16201"/>
                    <a:pt x="251555" y="17417"/>
                  </a:cubicBezTo>
                  <a:cubicBezTo>
                    <a:pt x="251828" y="18086"/>
                    <a:pt x="252041" y="18785"/>
                    <a:pt x="252072" y="19484"/>
                  </a:cubicBezTo>
                  <a:cubicBezTo>
                    <a:pt x="252132" y="20214"/>
                    <a:pt x="252072" y="20913"/>
                    <a:pt x="251798" y="21581"/>
                  </a:cubicBezTo>
                  <a:cubicBezTo>
                    <a:pt x="251464" y="22463"/>
                    <a:pt x="250825" y="23192"/>
                    <a:pt x="249822" y="23648"/>
                  </a:cubicBezTo>
                  <a:cubicBezTo>
                    <a:pt x="246783" y="25016"/>
                    <a:pt x="225384" y="34408"/>
                    <a:pt x="221949" y="35928"/>
                  </a:cubicBezTo>
                  <a:cubicBezTo>
                    <a:pt x="222071" y="36293"/>
                    <a:pt x="222253" y="36809"/>
                    <a:pt x="222345" y="36901"/>
                  </a:cubicBezTo>
                  <a:cubicBezTo>
                    <a:pt x="222375" y="36931"/>
                    <a:pt x="222466" y="36961"/>
                    <a:pt x="222679" y="36961"/>
                  </a:cubicBezTo>
                  <a:cubicBezTo>
                    <a:pt x="223044" y="36961"/>
                    <a:pt x="223621" y="36840"/>
                    <a:pt x="224503" y="36506"/>
                  </a:cubicBezTo>
                  <a:cubicBezTo>
                    <a:pt x="225718" y="36050"/>
                    <a:pt x="235597" y="33466"/>
                    <a:pt x="244381" y="31460"/>
                  </a:cubicBezTo>
                  <a:cubicBezTo>
                    <a:pt x="249822" y="30214"/>
                    <a:pt x="254838" y="29211"/>
                    <a:pt x="257148" y="29059"/>
                  </a:cubicBezTo>
                  <a:cubicBezTo>
                    <a:pt x="257178" y="29059"/>
                    <a:pt x="257239" y="29059"/>
                    <a:pt x="257269" y="29089"/>
                  </a:cubicBezTo>
                  <a:cubicBezTo>
                    <a:pt x="257634" y="29119"/>
                    <a:pt x="261129" y="29545"/>
                    <a:pt x="262254" y="32372"/>
                  </a:cubicBezTo>
                  <a:cubicBezTo>
                    <a:pt x="262832" y="33892"/>
                    <a:pt x="262771" y="35199"/>
                    <a:pt x="262011" y="36354"/>
                  </a:cubicBezTo>
                  <a:cubicBezTo>
                    <a:pt x="261281" y="37417"/>
                    <a:pt x="259914" y="38268"/>
                    <a:pt x="257847" y="38907"/>
                  </a:cubicBezTo>
                  <a:lnTo>
                    <a:pt x="256023" y="39484"/>
                  </a:lnTo>
                  <a:cubicBezTo>
                    <a:pt x="250673" y="41126"/>
                    <a:pt x="239336" y="44621"/>
                    <a:pt x="237755" y="45168"/>
                  </a:cubicBezTo>
                  <a:cubicBezTo>
                    <a:pt x="237542" y="45259"/>
                    <a:pt x="237178" y="45351"/>
                    <a:pt x="236752" y="45503"/>
                  </a:cubicBezTo>
                  <a:lnTo>
                    <a:pt x="255993" y="42828"/>
                  </a:lnTo>
                  <a:cubicBezTo>
                    <a:pt x="256023" y="42828"/>
                    <a:pt x="256053" y="42828"/>
                    <a:pt x="256084" y="42828"/>
                  </a:cubicBezTo>
                  <a:cubicBezTo>
                    <a:pt x="256418" y="42797"/>
                    <a:pt x="259822" y="42797"/>
                    <a:pt x="260461" y="46293"/>
                  </a:cubicBezTo>
                  <a:cubicBezTo>
                    <a:pt x="260795" y="48056"/>
                    <a:pt x="260552" y="49332"/>
                    <a:pt x="259701" y="50336"/>
                  </a:cubicBezTo>
                  <a:cubicBezTo>
                    <a:pt x="258850" y="51308"/>
                    <a:pt x="257452" y="51977"/>
                    <a:pt x="255415" y="52554"/>
                  </a:cubicBezTo>
                  <a:cubicBezTo>
                    <a:pt x="253713" y="53041"/>
                    <a:pt x="247360" y="54439"/>
                    <a:pt x="240704" y="55898"/>
                  </a:cubicBezTo>
                  <a:cubicBezTo>
                    <a:pt x="233561" y="57509"/>
                    <a:pt x="226022" y="59181"/>
                    <a:pt x="223560" y="59849"/>
                  </a:cubicBezTo>
                  <a:cubicBezTo>
                    <a:pt x="224047" y="60062"/>
                    <a:pt x="224746" y="60244"/>
                    <a:pt x="225810" y="60214"/>
                  </a:cubicBezTo>
                  <a:lnTo>
                    <a:pt x="246722" y="59515"/>
                  </a:lnTo>
                  <a:lnTo>
                    <a:pt x="246752" y="59515"/>
                  </a:lnTo>
                  <a:cubicBezTo>
                    <a:pt x="248728" y="59606"/>
                    <a:pt x="250096" y="60396"/>
                    <a:pt x="250856" y="61430"/>
                  </a:cubicBezTo>
                  <a:cubicBezTo>
                    <a:pt x="251251" y="61977"/>
                    <a:pt x="251494" y="62615"/>
                    <a:pt x="251524" y="63284"/>
                  </a:cubicBezTo>
                  <a:cubicBezTo>
                    <a:pt x="251555" y="63922"/>
                    <a:pt x="251403" y="64591"/>
                    <a:pt x="251069" y="65199"/>
                  </a:cubicBezTo>
                  <a:cubicBezTo>
                    <a:pt x="250430" y="66415"/>
                    <a:pt x="249002" y="67479"/>
                    <a:pt x="246813" y="67935"/>
                  </a:cubicBezTo>
                  <a:cubicBezTo>
                    <a:pt x="244442" y="68390"/>
                    <a:pt x="240612" y="68664"/>
                    <a:pt x="236327" y="68998"/>
                  </a:cubicBezTo>
                  <a:cubicBezTo>
                    <a:pt x="231737" y="69302"/>
                    <a:pt x="226661" y="69698"/>
                    <a:pt x="222314" y="70366"/>
                  </a:cubicBezTo>
                  <a:cubicBezTo>
                    <a:pt x="222314" y="70366"/>
                    <a:pt x="219396" y="71005"/>
                    <a:pt x="217755" y="71491"/>
                  </a:cubicBezTo>
                  <a:cubicBezTo>
                    <a:pt x="216873" y="71764"/>
                    <a:pt x="209609" y="72464"/>
                    <a:pt x="201827" y="73102"/>
                  </a:cubicBezTo>
                  <a:cubicBezTo>
                    <a:pt x="194046" y="73771"/>
                    <a:pt x="185657" y="74409"/>
                    <a:pt x="182587" y="74470"/>
                  </a:cubicBezTo>
                  <a:cubicBezTo>
                    <a:pt x="181128" y="74530"/>
                    <a:pt x="176022" y="77084"/>
                    <a:pt x="169304" y="80883"/>
                  </a:cubicBezTo>
                  <a:cubicBezTo>
                    <a:pt x="162708" y="84622"/>
                    <a:pt x="154471" y="89576"/>
                    <a:pt x="146507" y="94470"/>
                  </a:cubicBezTo>
                  <a:cubicBezTo>
                    <a:pt x="148118" y="96750"/>
                    <a:pt x="150064" y="99789"/>
                    <a:pt x="150094" y="101461"/>
                  </a:cubicBezTo>
                  <a:cubicBezTo>
                    <a:pt x="150124" y="103801"/>
                    <a:pt x="149091" y="106871"/>
                    <a:pt x="148757" y="107814"/>
                  </a:cubicBezTo>
                  <a:cubicBezTo>
                    <a:pt x="149395" y="108756"/>
                    <a:pt x="151553" y="112191"/>
                    <a:pt x="151644" y="114318"/>
                  </a:cubicBezTo>
                  <a:cubicBezTo>
                    <a:pt x="151705" y="116233"/>
                    <a:pt x="150611" y="119485"/>
                    <a:pt x="150155" y="120701"/>
                  </a:cubicBezTo>
                  <a:cubicBezTo>
                    <a:pt x="151006" y="121157"/>
                    <a:pt x="152708" y="122221"/>
                    <a:pt x="153255" y="123802"/>
                  </a:cubicBezTo>
                  <a:cubicBezTo>
                    <a:pt x="153620" y="124744"/>
                    <a:pt x="153985" y="126112"/>
                    <a:pt x="154167" y="127753"/>
                  </a:cubicBezTo>
                  <a:cubicBezTo>
                    <a:pt x="154319" y="129425"/>
                    <a:pt x="154258" y="131340"/>
                    <a:pt x="153772" y="133467"/>
                  </a:cubicBezTo>
                  <a:cubicBezTo>
                    <a:pt x="152830" y="137297"/>
                    <a:pt x="149182" y="139577"/>
                    <a:pt x="144015" y="142799"/>
                  </a:cubicBezTo>
                  <a:cubicBezTo>
                    <a:pt x="143407" y="143194"/>
                    <a:pt x="142738" y="143589"/>
                    <a:pt x="141978" y="144075"/>
                  </a:cubicBezTo>
                  <a:cubicBezTo>
                    <a:pt x="138878" y="146051"/>
                    <a:pt x="132161" y="149547"/>
                    <a:pt x="125838" y="152556"/>
                  </a:cubicBezTo>
                  <a:cubicBezTo>
                    <a:pt x="119698" y="155535"/>
                    <a:pt x="113923" y="158057"/>
                    <a:pt x="112160" y="158392"/>
                  </a:cubicBezTo>
                  <a:cubicBezTo>
                    <a:pt x="108999" y="159000"/>
                    <a:pt x="103680" y="157358"/>
                    <a:pt x="102403" y="156933"/>
                  </a:cubicBezTo>
                  <a:cubicBezTo>
                    <a:pt x="101674" y="157419"/>
                    <a:pt x="99607" y="158574"/>
                    <a:pt x="97449" y="157237"/>
                  </a:cubicBezTo>
                  <a:cubicBezTo>
                    <a:pt x="96263" y="158453"/>
                    <a:pt x="92251" y="162404"/>
                    <a:pt x="88603" y="163620"/>
                  </a:cubicBezTo>
                  <a:cubicBezTo>
                    <a:pt x="86871" y="164228"/>
                    <a:pt x="81157" y="165626"/>
                    <a:pt x="74956" y="167085"/>
                  </a:cubicBezTo>
                  <a:cubicBezTo>
                    <a:pt x="65989" y="169213"/>
                    <a:pt x="55898" y="171431"/>
                    <a:pt x="54925" y="171553"/>
                  </a:cubicBezTo>
                  <a:cubicBezTo>
                    <a:pt x="53466" y="171735"/>
                    <a:pt x="52068" y="170976"/>
                    <a:pt x="51521" y="170641"/>
                  </a:cubicBezTo>
                  <a:close/>
                  <a:moveTo>
                    <a:pt x="169456" y="41308"/>
                  </a:moveTo>
                  <a:cubicBezTo>
                    <a:pt x="170003" y="40731"/>
                    <a:pt x="170611" y="39910"/>
                    <a:pt x="171219" y="38937"/>
                  </a:cubicBezTo>
                  <a:cubicBezTo>
                    <a:pt x="172283" y="37296"/>
                    <a:pt x="173347" y="35259"/>
                    <a:pt x="174015" y="33679"/>
                  </a:cubicBezTo>
                  <a:cubicBezTo>
                    <a:pt x="176022" y="29028"/>
                    <a:pt x="180459" y="25381"/>
                    <a:pt x="184897" y="21733"/>
                  </a:cubicBezTo>
                  <a:cubicBezTo>
                    <a:pt x="188484" y="18815"/>
                    <a:pt x="192070" y="15897"/>
                    <a:pt x="194472" y="12341"/>
                  </a:cubicBezTo>
                  <a:cubicBezTo>
                    <a:pt x="195536" y="10791"/>
                    <a:pt x="197055" y="8450"/>
                    <a:pt x="198302" y="6232"/>
                  </a:cubicBezTo>
                  <a:cubicBezTo>
                    <a:pt x="199183" y="4681"/>
                    <a:pt x="199913" y="3162"/>
                    <a:pt x="200277" y="2067"/>
                  </a:cubicBezTo>
                  <a:cubicBezTo>
                    <a:pt x="200490" y="1855"/>
                    <a:pt x="201098" y="1307"/>
                    <a:pt x="201888" y="1459"/>
                  </a:cubicBezTo>
                  <a:cubicBezTo>
                    <a:pt x="202527" y="1581"/>
                    <a:pt x="203712" y="3101"/>
                    <a:pt x="204563" y="5472"/>
                  </a:cubicBezTo>
                  <a:cubicBezTo>
                    <a:pt x="205201" y="7204"/>
                    <a:pt x="205597" y="9362"/>
                    <a:pt x="205384" y="11733"/>
                  </a:cubicBezTo>
                  <a:cubicBezTo>
                    <a:pt x="205049" y="15806"/>
                    <a:pt x="200399" y="21004"/>
                    <a:pt x="197663" y="24104"/>
                  </a:cubicBezTo>
                  <a:cubicBezTo>
                    <a:pt x="196599" y="25290"/>
                    <a:pt x="195809" y="26171"/>
                    <a:pt x="195566" y="26718"/>
                  </a:cubicBezTo>
                  <a:cubicBezTo>
                    <a:pt x="194958" y="27326"/>
                    <a:pt x="191371" y="31004"/>
                    <a:pt x="191706" y="33861"/>
                  </a:cubicBezTo>
                  <a:cubicBezTo>
                    <a:pt x="191736" y="34195"/>
                    <a:pt x="192010" y="34408"/>
                    <a:pt x="192314" y="34378"/>
                  </a:cubicBezTo>
                  <a:cubicBezTo>
                    <a:pt x="192648" y="34347"/>
                    <a:pt x="192861" y="34074"/>
                    <a:pt x="192830" y="33740"/>
                  </a:cubicBezTo>
                  <a:cubicBezTo>
                    <a:pt x="192618" y="31885"/>
                    <a:pt x="194654" y="29393"/>
                    <a:pt x="195748" y="28177"/>
                  </a:cubicBezTo>
                  <a:cubicBezTo>
                    <a:pt x="195961" y="28299"/>
                    <a:pt x="196295" y="28390"/>
                    <a:pt x="196751" y="28481"/>
                  </a:cubicBezTo>
                  <a:cubicBezTo>
                    <a:pt x="197207" y="28603"/>
                    <a:pt x="197937" y="28755"/>
                    <a:pt x="198879" y="29241"/>
                  </a:cubicBezTo>
                  <a:cubicBezTo>
                    <a:pt x="198970" y="29271"/>
                    <a:pt x="199061" y="29302"/>
                    <a:pt x="199122" y="29302"/>
                  </a:cubicBezTo>
                  <a:cubicBezTo>
                    <a:pt x="199153" y="29302"/>
                    <a:pt x="201463" y="29302"/>
                    <a:pt x="203682" y="28846"/>
                  </a:cubicBezTo>
                  <a:cubicBezTo>
                    <a:pt x="204989" y="28572"/>
                    <a:pt x="208028" y="27782"/>
                    <a:pt x="213317" y="25989"/>
                  </a:cubicBezTo>
                  <a:cubicBezTo>
                    <a:pt x="216843" y="24803"/>
                    <a:pt x="221372" y="23162"/>
                    <a:pt x="227056" y="20943"/>
                  </a:cubicBezTo>
                  <a:cubicBezTo>
                    <a:pt x="234108" y="18177"/>
                    <a:pt x="238849" y="16627"/>
                    <a:pt x="242163" y="15897"/>
                  </a:cubicBezTo>
                  <a:cubicBezTo>
                    <a:pt x="245354" y="15198"/>
                    <a:pt x="247178" y="15289"/>
                    <a:pt x="248485" y="15776"/>
                  </a:cubicBezTo>
                  <a:cubicBezTo>
                    <a:pt x="249336" y="16110"/>
                    <a:pt x="250035" y="16931"/>
                    <a:pt x="250491" y="17903"/>
                  </a:cubicBezTo>
                  <a:cubicBezTo>
                    <a:pt x="250734" y="18451"/>
                    <a:pt x="250886" y="19028"/>
                    <a:pt x="250917" y="19575"/>
                  </a:cubicBezTo>
                  <a:cubicBezTo>
                    <a:pt x="250977" y="20153"/>
                    <a:pt x="250917" y="20669"/>
                    <a:pt x="250734" y="21156"/>
                  </a:cubicBezTo>
                  <a:cubicBezTo>
                    <a:pt x="250491" y="21764"/>
                    <a:pt x="250035" y="22280"/>
                    <a:pt x="249336" y="22584"/>
                  </a:cubicBezTo>
                  <a:cubicBezTo>
                    <a:pt x="246205" y="24013"/>
                    <a:pt x="224715" y="33466"/>
                    <a:pt x="221433" y="34895"/>
                  </a:cubicBezTo>
                  <a:lnTo>
                    <a:pt x="221433" y="34895"/>
                  </a:lnTo>
                  <a:lnTo>
                    <a:pt x="221038" y="35077"/>
                  </a:lnTo>
                  <a:cubicBezTo>
                    <a:pt x="220977" y="35107"/>
                    <a:pt x="220946" y="35138"/>
                    <a:pt x="220886" y="35168"/>
                  </a:cubicBezTo>
                  <a:lnTo>
                    <a:pt x="218363" y="36384"/>
                  </a:lnTo>
                  <a:cubicBezTo>
                    <a:pt x="218059" y="36536"/>
                    <a:pt x="217937" y="36870"/>
                    <a:pt x="218089" y="37144"/>
                  </a:cubicBezTo>
                  <a:cubicBezTo>
                    <a:pt x="218211" y="37448"/>
                    <a:pt x="218576" y="37539"/>
                    <a:pt x="218849" y="37417"/>
                  </a:cubicBezTo>
                  <a:lnTo>
                    <a:pt x="220916" y="36414"/>
                  </a:lnTo>
                  <a:cubicBezTo>
                    <a:pt x="221068" y="36870"/>
                    <a:pt x="221281" y="37448"/>
                    <a:pt x="221493" y="37661"/>
                  </a:cubicBezTo>
                  <a:cubicBezTo>
                    <a:pt x="221706" y="37904"/>
                    <a:pt x="222041" y="38117"/>
                    <a:pt x="222679" y="38117"/>
                  </a:cubicBezTo>
                  <a:cubicBezTo>
                    <a:pt x="223165" y="38117"/>
                    <a:pt x="223864" y="37965"/>
                    <a:pt x="224898" y="37600"/>
                  </a:cubicBezTo>
                  <a:cubicBezTo>
                    <a:pt x="226083" y="37144"/>
                    <a:pt x="235901" y="34560"/>
                    <a:pt x="244625" y="32554"/>
                  </a:cubicBezTo>
                  <a:cubicBezTo>
                    <a:pt x="249974" y="31338"/>
                    <a:pt x="254898" y="30366"/>
                    <a:pt x="257178" y="30214"/>
                  </a:cubicBezTo>
                  <a:cubicBezTo>
                    <a:pt x="257543" y="30244"/>
                    <a:pt x="260339" y="30639"/>
                    <a:pt x="261160" y="32797"/>
                  </a:cubicBezTo>
                  <a:cubicBezTo>
                    <a:pt x="261616" y="33952"/>
                    <a:pt x="261585" y="34895"/>
                    <a:pt x="261069" y="35715"/>
                  </a:cubicBezTo>
                  <a:cubicBezTo>
                    <a:pt x="260491" y="36566"/>
                    <a:pt x="259306" y="37265"/>
                    <a:pt x="257512" y="37813"/>
                  </a:cubicBezTo>
                  <a:lnTo>
                    <a:pt x="255689" y="38390"/>
                  </a:lnTo>
                  <a:cubicBezTo>
                    <a:pt x="250309" y="40031"/>
                    <a:pt x="238971" y="43527"/>
                    <a:pt x="237390" y="44104"/>
                  </a:cubicBezTo>
                  <a:cubicBezTo>
                    <a:pt x="236843" y="44287"/>
                    <a:pt x="235476" y="44682"/>
                    <a:pt x="233804" y="45168"/>
                  </a:cubicBezTo>
                  <a:cubicBezTo>
                    <a:pt x="232071" y="45685"/>
                    <a:pt x="230187" y="46202"/>
                    <a:pt x="228636" y="46627"/>
                  </a:cubicBezTo>
                  <a:lnTo>
                    <a:pt x="223986" y="47053"/>
                  </a:lnTo>
                  <a:cubicBezTo>
                    <a:pt x="223682" y="47083"/>
                    <a:pt x="223439" y="47357"/>
                    <a:pt x="223469" y="47691"/>
                  </a:cubicBezTo>
                  <a:cubicBezTo>
                    <a:pt x="223500" y="47995"/>
                    <a:pt x="223773" y="48238"/>
                    <a:pt x="224108" y="48208"/>
                  </a:cubicBezTo>
                  <a:lnTo>
                    <a:pt x="228788" y="47752"/>
                  </a:lnTo>
                  <a:cubicBezTo>
                    <a:pt x="228788" y="47752"/>
                    <a:pt x="228819" y="47752"/>
                    <a:pt x="228849" y="47752"/>
                  </a:cubicBezTo>
                  <a:lnTo>
                    <a:pt x="256114" y="43952"/>
                  </a:lnTo>
                  <a:cubicBezTo>
                    <a:pt x="256418" y="43952"/>
                    <a:pt x="258880" y="43983"/>
                    <a:pt x="259336" y="46506"/>
                  </a:cubicBezTo>
                  <a:cubicBezTo>
                    <a:pt x="259610" y="47904"/>
                    <a:pt x="259427" y="48877"/>
                    <a:pt x="258819" y="49606"/>
                  </a:cubicBezTo>
                  <a:cubicBezTo>
                    <a:pt x="258151" y="50366"/>
                    <a:pt x="256935" y="50943"/>
                    <a:pt x="255111" y="51460"/>
                  </a:cubicBezTo>
                  <a:cubicBezTo>
                    <a:pt x="253379" y="51946"/>
                    <a:pt x="247087" y="53345"/>
                    <a:pt x="240460" y="54804"/>
                  </a:cubicBezTo>
                  <a:cubicBezTo>
                    <a:pt x="232162" y="56627"/>
                    <a:pt x="223378" y="58573"/>
                    <a:pt x="222375" y="59029"/>
                  </a:cubicBezTo>
                  <a:lnTo>
                    <a:pt x="222132" y="59120"/>
                  </a:lnTo>
                  <a:cubicBezTo>
                    <a:pt x="221828" y="59241"/>
                    <a:pt x="221706" y="59576"/>
                    <a:pt x="221828" y="59880"/>
                  </a:cubicBezTo>
                  <a:cubicBezTo>
                    <a:pt x="221858" y="59941"/>
                    <a:pt x="221889" y="60001"/>
                    <a:pt x="221949" y="60062"/>
                  </a:cubicBezTo>
                  <a:cubicBezTo>
                    <a:pt x="222162" y="60305"/>
                    <a:pt x="223287" y="61430"/>
                    <a:pt x="225840" y="61369"/>
                  </a:cubicBezTo>
                  <a:lnTo>
                    <a:pt x="246722" y="60670"/>
                  </a:lnTo>
                  <a:cubicBezTo>
                    <a:pt x="248272" y="60761"/>
                    <a:pt x="249366" y="61339"/>
                    <a:pt x="249913" y="62099"/>
                  </a:cubicBezTo>
                  <a:cubicBezTo>
                    <a:pt x="250187" y="62494"/>
                    <a:pt x="250339" y="62919"/>
                    <a:pt x="250369" y="63345"/>
                  </a:cubicBezTo>
                  <a:cubicBezTo>
                    <a:pt x="250400" y="63770"/>
                    <a:pt x="250278" y="64226"/>
                    <a:pt x="250065" y="64652"/>
                  </a:cubicBezTo>
                  <a:cubicBezTo>
                    <a:pt x="249549" y="65594"/>
                    <a:pt x="248394" y="66445"/>
                    <a:pt x="246600" y="66810"/>
                  </a:cubicBezTo>
                  <a:cubicBezTo>
                    <a:pt x="244260" y="67266"/>
                    <a:pt x="240460" y="67539"/>
                    <a:pt x="236235" y="67843"/>
                  </a:cubicBezTo>
                  <a:cubicBezTo>
                    <a:pt x="231646" y="68178"/>
                    <a:pt x="226509" y="68542"/>
                    <a:pt x="222101" y="69242"/>
                  </a:cubicBezTo>
                  <a:lnTo>
                    <a:pt x="222071" y="69272"/>
                  </a:lnTo>
                  <a:lnTo>
                    <a:pt x="222071" y="69272"/>
                  </a:lnTo>
                  <a:cubicBezTo>
                    <a:pt x="222071" y="69272"/>
                    <a:pt x="219153" y="69910"/>
                    <a:pt x="217420" y="70397"/>
                  </a:cubicBezTo>
                  <a:cubicBezTo>
                    <a:pt x="216630" y="70640"/>
                    <a:pt x="209457" y="71339"/>
                    <a:pt x="201706" y="71977"/>
                  </a:cubicBezTo>
                  <a:cubicBezTo>
                    <a:pt x="194624" y="72585"/>
                    <a:pt x="187086" y="73163"/>
                    <a:pt x="183529" y="73315"/>
                  </a:cubicBezTo>
                  <a:cubicBezTo>
                    <a:pt x="183499" y="73315"/>
                    <a:pt x="183468" y="73284"/>
                    <a:pt x="183408" y="73284"/>
                  </a:cubicBezTo>
                  <a:cubicBezTo>
                    <a:pt x="183408" y="73284"/>
                    <a:pt x="179183" y="72585"/>
                    <a:pt x="176508" y="64317"/>
                  </a:cubicBezTo>
                  <a:cubicBezTo>
                    <a:pt x="176417" y="64014"/>
                    <a:pt x="176082" y="63831"/>
                    <a:pt x="175809" y="63922"/>
                  </a:cubicBezTo>
                  <a:cubicBezTo>
                    <a:pt x="175505" y="64044"/>
                    <a:pt x="175322" y="64348"/>
                    <a:pt x="175444" y="64652"/>
                  </a:cubicBezTo>
                  <a:cubicBezTo>
                    <a:pt x="177177" y="70093"/>
                    <a:pt x="179669" y="72524"/>
                    <a:pt x="181371" y="73588"/>
                  </a:cubicBezTo>
                  <a:cubicBezTo>
                    <a:pt x="179000" y="74348"/>
                    <a:pt x="174411" y="76688"/>
                    <a:pt x="168727" y="79910"/>
                  </a:cubicBezTo>
                  <a:cubicBezTo>
                    <a:pt x="162009" y="83710"/>
                    <a:pt x="153772" y="88664"/>
                    <a:pt x="145839" y="93528"/>
                  </a:cubicBezTo>
                  <a:cubicBezTo>
                    <a:pt x="145231" y="92737"/>
                    <a:pt x="144744" y="92129"/>
                    <a:pt x="144501" y="91795"/>
                  </a:cubicBezTo>
                  <a:cubicBezTo>
                    <a:pt x="144866" y="90458"/>
                    <a:pt x="146386" y="84500"/>
                    <a:pt x="145687" y="81947"/>
                  </a:cubicBezTo>
                  <a:cubicBezTo>
                    <a:pt x="145595" y="81673"/>
                    <a:pt x="145474" y="81430"/>
                    <a:pt x="145352" y="81157"/>
                  </a:cubicBezTo>
                  <a:cubicBezTo>
                    <a:pt x="144592" y="79789"/>
                    <a:pt x="142951" y="78330"/>
                    <a:pt x="141158" y="77266"/>
                  </a:cubicBezTo>
                  <a:cubicBezTo>
                    <a:pt x="139364" y="76202"/>
                    <a:pt x="137358" y="75564"/>
                    <a:pt x="136021" y="75929"/>
                  </a:cubicBezTo>
                  <a:cubicBezTo>
                    <a:pt x="135838" y="75989"/>
                    <a:pt x="135656" y="76050"/>
                    <a:pt x="135504" y="76141"/>
                  </a:cubicBezTo>
                  <a:cubicBezTo>
                    <a:pt x="133863" y="77023"/>
                    <a:pt x="130489" y="80032"/>
                    <a:pt x="128513" y="81886"/>
                  </a:cubicBezTo>
                  <a:cubicBezTo>
                    <a:pt x="128574" y="81582"/>
                    <a:pt x="128665" y="81309"/>
                    <a:pt x="128726" y="81005"/>
                  </a:cubicBezTo>
                  <a:cubicBezTo>
                    <a:pt x="131613" y="75777"/>
                    <a:pt x="134531" y="70366"/>
                    <a:pt x="137085" y="65138"/>
                  </a:cubicBezTo>
                  <a:cubicBezTo>
                    <a:pt x="139668" y="59880"/>
                    <a:pt x="141857" y="54864"/>
                    <a:pt x="143316" y="50427"/>
                  </a:cubicBezTo>
                  <a:cubicBezTo>
                    <a:pt x="143498" y="49880"/>
                    <a:pt x="143802" y="49484"/>
                    <a:pt x="144076" y="49211"/>
                  </a:cubicBezTo>
                  <a:cubicBezTo>
                    <a:pt x="144532" y="48785"/>
                    <a:pt x="145018" y="48603"/>
                    <a:pt x="145291" y="48542"/>
                  </a:cubicBezTo>
                  <a:lnTo>
                    <a:pt x="145322" y="48542"/>
                  </a:lnTo>
                  <a:cubicBezTo>
                    <a:pt x="151310" y="46931"/>
                    <a:pt x="157632" y="45199"/>
                    <a:pt x="162222" y="43922"/>
                  </a:cubicBezTo>
                  <a:cubicBezTo>
                    <a:pt x="165231" y="43071"/>
                    <a:pt x="167480" y="42433"/>
                    <a:pt x="168301" y="42129"/>
                  </a:cubicBezTo>
                  <a:cubicBezTo>
                    <a:pt x="168362" y="44864"/>
                    <a:pt x="168939" y="51612"/>
                    <a:pt x="173590" y="54287"/>
                  </a:cubicBezTo>
                  <a:cubicBezTo>
                    <a:pt x="173863" y="54439"/>
                    <a:pt x="174228" y="54348"/>
                    <a:pt x="174380" y="54074"/>
                  </a:cubicBezTo>
                  <a:cubicBezTo>
                    <a:pt x="174532" y="53801"/>
                    <a:pt x="174441" y="53466"/>
                    <a:pt x="174167" y="53314"/>
                  </a:cubicBezTo>
                  <a:cubicBezTo>
                    <a:pt x="169456" y="50579"/>
                    <a:pt x="169395" y="42949"/>
                    <a:pt x="169456" y="41308"/>
                  </a:cubicBezTo>
                  <a:close/>
                  <a:moveTo>
                    <a:pt x="46536" y="60822"/>
                  </a:moveTo>
                  <a:cubicBezTo>
                    <a:pt x="46049" y="60488"/>
                    <a:pt x="45533" y="60153"/>
                    <a:pt x="45016" y="59789"/>
                  </a:cubicBezTo>
                  <a:cubicBezTo>
                    <a:pt x="45594" y="58877"/>
                    <a:pt x="46049" y="58269"/>
                    <a:pt x="46293" y="58086"/>
                  </a:cubicBezTo>
                  <a:cubicBezTo>
                    <a:pt x="46536" y="58451"/>
                    <a:pt x="46870" y="59272"/>
                    <a:pt x="46536" y="60822"/>
                  </a:cubicBezTo>
                  <a:close/>
                  <a:moveTo>
                    <a:pt x="40517" y="119182"/>
                  </a:moveTo>
                  <a:cubicBezTo>
                    <a:pt x="39271" y="118452"/>
                    <a:pt x="38268" y="115108"/>
                    <a:pt x="38147" y="114683"/>
                  </a:cubicBezTo>
                  <a:cubicBezTo>
                    <a:pt x="38025" y="113984"/>
                    <a:pt x="37843" y="113011"/>
                    <a:pt x="37630" y="111887"/>
                  </a:cubicBezTo>
                  <a:cubicBezTo>
                    <a:pt x="37387" y="110640"/>
                    <a:pt x="37113" y="109212"/>
                    <a:pt x="36840" y="107631"/>
                  </a:cubicBezTo>
                  <a:lnTo>
                    <a:pt x="38238" y="108452"/>
                  </a:lnTo>
                  <a:lnTo>
                    <a:pt x="40791" y="109911"/>
                  </a:lnTo>
                  <a:cubicBezTo>
                    <a:pt x="42463" y="110884"/>
                    <a:pt x="44256" y="111583"/>
                    <a:pt x="46110" y="112069"/>
                  </a:cubicBezTo>
                  <a:cubicBezTo>
                    <a:pt x="43648" y="119850"/>
                    <a:pt x="40882" y="119273"/>
                    <a:pt x="40517" y="119182"/>
                  </a:cubicBezTo>
                  <a:close/>
                  <a:moveTo>
                    <a:pt x="79029" y="121613"/>
                  </a:moveTo>
                  <a:cubicBezTo>
                    <a:pt x="79485" y="120580"/>
                    <a:pt x="80944" y="118209"/>
                    <a:pt x="83801" y="119455"/>
                  </a:cubicBezTo>
                  <a:cubicBezTo>
                    <a:pt x="84135" y="119668"/>
                    <a:pt x="87752" y="121887"/>
                    <a:pt x="90062" y="125321"/>
                  </a:cubicBezTo>
                  <a:cubicBezTo>
                    <a:pt x="90245" y="125595"/>
                    <a:pt x="90579" y="125656"/>
                    <a:pt x="90853" y="125504"/>
                  </a:cubicBezTo>
                  <a:cubicBezTo>
                    <a:pt x="91126" y="125321"/>
                    <a:pt x="91187" y="124957"/>
                    <a:pt x="91005" y="124683"/>
                  </a:cubicBezTo>
                  <a:cubicBezTo>
                    <a:pt x="88999" y="121704"/>
                    <a:pt x="86081" y="119577"/>
                    <a:pt x="84895" y="118786"/>
                  </a:cubicBezTo>
                  <a:cubicBezTo>
                    <a:pt x="86597" y="116598"/>
                    <a:pt x="93497" y="107722"/>
                    <a:pt x="95564" y="105807"/>
                  </a:cubicBezTo>
                  <a:cubicBezTo>
                    <a:pt x="97479" y="104045"/>
                    <a:pt x="106993" y="98026"/>
                    <a:pt x="111704" y="95017"/>
                  </a:cubicBezTo>
                  <a:cubicBezTo>
                    <a:pt x="112707" y="94379"/>
                    <a:pt x="113467" y="93892"/>
                    <a:pt x="114014" y="93528"/>
                  </a:cubicBezTo>
                  <a:cubicBezTo>
                    <a:pt x="114622" y="93163"/>
                    <a:pt x="115352" y="92798"/>
                    <a:pt x="116172" y="92403"/>
                  </a:cubicBezTo>
                  <a:cubicBezTo>
                    <a:pt x="118756" y="91126"/>
                    <a:pt x="122495" y="89272"/>
                    <a:pt x="127692" y="84227"/>
                  </a:cubicBezTo>
                  <a:cubicBezTo>
                    <a:pt x="127723" y="84196"/>
                    <a:pt x="133771" y="78391"/>
                    <a:pt x="136051" y="77144"/>
                  </a:cubicBezTo>
                  <a:cubicBezTo>
                    <a:pt x="136142" y="77114"/>
                    <a:pt x="136234" y="77053"/>
                    <a:pt x="136325" y="77023"/>
                  </a:cubicBezTo>
                  <a:cubicBezTo>
                    <a:pt x="137358" y="76749"/>
                    <a:pt x="139000" y="77327"/>
                    <a:pt x="140580" y="78269"/>
                  </a:cubicBezTo>
                  <a:cubicBezTo>
                    <a:pt x="142222" y="79211"/>
                    <a:pt x="143711" y="80518"/>
                    <a:pt x="144349" y="81673"/>
                  </a:cubicBezTo>
                  <a:cubicBezTo>
                    <a:pt x="144440" y="81886"/>
                    <a:pt x="144532" y="82069"/>
                    <a:pt x="144562" y="82251"/>
                  </a:cubicBezTo>
                  <a:cubicBezTo>
                    <a:pt x="145109" y="84227"/>
                    <a:pt x="144106" y="88756"/>
                    <a:pt x="143589" y="90762"/>
                  </a:cubicBezTo>
                  <a:cubicBezTo>
                    <a:pt x="142921" y="89971"/>
                    <a:pt x="141918" y="88664"/>
                    <a:pt x="141310" y="87236"/>
                  </a:cubicBezTo>
                  <a:cubicBezTo>
                    <a:pt x="141188" y="86932"/>
                    <a:pt x="140854" y="86810"/>
                    <a:pt x="140550" y="86932"/>
                  </a:cubicBezTo>
                  <a:cubicBezTo>
                    <a:pt x="140276" y="87053"/>
                    <a:pt x="140124" y="87388"/>
                    <a:pt x="140246" y="87692"/>
                  </a:cubicBezTo>
                  <a:cubicBezTo>
                    <a:pt x="141249" y="90063"/>
                    <a:pt x="143285" y="92129"/>
                    <a:pt x="143468" y="92312"/>
                  </a:cubicBezTo>
                  <a:cubicBezTo>
                    <a:pt x="143620" y="92494"/>
                    <a:pt x="144319" y="93376"/>
                    <a:pt x="145170" y="94561"/>
                  </a:cubicBezTo>
                  <a:lnTo>
                    <a:pt x="145200" y="94591"/>
                  </a:lnTo>
                  <a:cubicBezTo>
                    <a:pt x="145231" y="94622"/>
                    <a:pt x="145231" y="94652"/>
                    <a:pt x="145261" y="94683"/>
                  </a:cubicBezTo>
                  <a:cubicBezTo>
                    <a:pt x="146872" y="96871"/>
                    <a:pt x="148909" y="99972"/>
                    <a:pt x="148939" y="101491"/>
                  </a:cubicBezTo>
                  <a:cubicBezTo>
                    <a:pt x="148939" y="103254"/>
                    <a:pt x="148301" y="105534"/>
                    <a:pt x="147875" y="106780"/>
                  </a:cubicBezTo>
                  <a:cubicBezTo>
                    <a:pt x="146750" y="105503"/>
                    <a:pt x="144349" y="102859"/>
                    <a:pt x="143316" y="101582"/>
                  </a:cubicBezTo>
                  <a:cubicBezTo>
                    <a:pt x="143103" y="101339"/>
                    <a:pt x="142738" y="101279"/>
                    <a:pt x="142495" y="101491"/>
                  </a:cubicBezTo>
                  <a:cubicBezTo>
                    <a:pt x="142252" y="101674"/>
                    <a:pt x="142222" y="102038"/>
                    <a:pt x="142404" y="102282"/>
                  </a:cubicBezTo>
                  <a:cubicBezTo>
                    <a:pt x="143802" y="104014"/>
                    <a:pt x="147358" y="107905"/>
                    <a:pt x="147662" y="108239"/>
                  </a:cubicBezTo>
                  <a:cubicBezTo>
                    <a:pt x="147936" y="108634"/>
                    <a:pt x="150428" y="112343"/>
                    <a:pt x="150489" y="114349"/>
                  </a:cubicBezTo>
                  <a:cubicBezTo>
                    <a:pt x="150550" y="116020"/>
                    <a:pt x="149577" y="118938"/>
                    <a:pt x="149121" y="120185"/>
                  </a:cubicBezTo>
                  <a:cubicBezTo>
                    <a:pt x="148209" y="119668"/>
                    <a:pt x="146416" y="118634"/>
                    <a:pt x="145565" y="117753"/>
                  </a:cubicBezTo>
                  <a:cubicBezTo>
                    <a:pt x="145352" y="117540"/>
                    <a:pt x="144988" y="117540"/>
                    <a:pt x="144744" y="117753"/>
                  </a:cubicBezTo>
                  <a:cubicBezTo>
                    <a:pt x="144532" y="117966"/>
                    <a:pt x="144532" y="118330"/>
                    <a:pt x="144744" y="118574"/>
                  </a:cubicBezTo>
                  <a:cubicBezTo>
                    <a:pt x="146051" y="119911"/>
                    <a:pt x="149152" y="121492"/>
                    <a:pt x="149182" y="121522"/>
                  </a:cubicBezTo>
                  <a:cubicBezTo>
                    <a:pt x="149182" y="121522"/>
                    <a:pt x="149213" y="121522"/>
                    <a:pt x="149243" y="121522"/>
                  </a:cubicBezTo>
                  <a:cubicBezTo>
                    <a:pt x="149486" y="121644"/>
                    <a:pt x="151614" y="122647"/>
                    <a:pt x="152191" y="124166"/>
                  </a:cubicBezTo>
                  <a:cubicBezTo>
                    <a:pt x="152495" y="125078"/>
                    <a:pt x="152860" y="126355"/>
                    <a:pt x="153012" y="127875"/>
                  </a:cubicBezTo>
                  <a:cubicBezTo>
                    <a:pt x="153164" y="129425"/>
                    <a:pt x="153103" y="131218"/>
                    <a:pt x="152647" y="133194"/>
                  </a:cubicBezTo>
                  <a:cubicBezTo>
                    <a:pt x="151827" y="136568"/>
                    <a:pt x="148331" y="138756"/>
                    <a:pt x="143407" y="141826"/>
                  </a:cubicBezTo>
                  <a:cubicBezTo>
                    <a:pt x="142738" y="142252"/>
                    <a:pt x="142009" y="142708"/>
                    <a:pt x="141370" y="143133"/>
                  </a:cubicBezTo>
                  <a:cubicBezTo>
                    <a:pt x="138270" y="145079"/>
                    <a:pt x="131613" y="148544"/>
                    <a:pt x="125352" y="151553"/>
                  </a:cubicBezTo>
                  <a:cubicBezTo>
                    <a:pt x="119273" y="154471"/>
                    <a:pt x="113589" y="156963"/>
                    <a:pt x="111947" y="157298"/>
                  </a:cubicBezTo>
                  <a:cubicBezTo>
                    <a:pt x="109212" y="157814"/>
                    <a:pt x="104531" y="156446"/>
                    <a:pt x="102981" y="155930"/>
                  </a:cubicBezTo>
                  <a:cubicBezTo>
                    <a:pt x="103801" y="153164"/>
                    <a:pt x="107479" y="140185"/>
                    <a:pt x="107510" y="135018"/>
                  </a:cubicBezTo>
                  <a:cubicBezTo>
                    <a:pt x="107510" y="134683"/>
                    <a:pt x="107266" y="134440"/>
                    <a:pt x="106962" y="134440"/>
                  </a:cubicBezTo>
                  <a:cubicBezTo>
                    <a:pt x="106628" y="134440"/>
                    <a:pt x="106385" y="134683"/>
                    <a:pt x="106385" y="134987"/>
                  </a:cubicBezTo>
                  <a:cubicBezTo>
                    <a:pt x="106355" y="140276"/>
                    <a:pt x="102312" y="154228"/>
                    <a:pt x="101795" y="155960"/>
                  </a:cubicBezTo>
                  <a:cubicBezTo>
                    <a:pt x="101339" y="156325"/>
                    <a:pt x="99668" y="157328"/>
                    <a:pt x="97996" y="156234"/>
                  </a:cubicBezTo>
                  <a:cubicBezTo>
                    <a:pt x="98330" y="153832"/>
                    <a:pt x="100123" y="139273"/>
                    <a:pt x="96202" y="130914"/>
                  </a:cubicBezTo>
                  <a:cubicBezTo>
                    <a:pt x="96081" y="130641"/>
                    <a:pt x="95746" y="130519"/>
                    <a:pt x="95443" y="130641"/>
                  </a:cubicBezTo>
                  <a:cubicBezTo>
                    <a:pt x="95169" y="130762"/>
                    <a:pt x="95047" y="131127"/>
                    <a:pt x="95169" y="131401"/>
                  </a:cubicBezTo>
                  <a:cubicBezTo>
                    <a:pt x="99029" y="139668"/>
                    <a:pt x="97084" y="154471"/>
                    <a:pt x="96841" y="156234"/>
                  </a:cubicBezTo>
                  <a:cubicBezTo>
                    <a:pt x="96081" y="157024"/>
                    <a:pt x="91917" y="161310"/>
                    <a:pt x="88239" y="162556"/>
                  </a:cubicBezTo>
                  <a:cubicBezTo>
                    <a:pt x="86537" y="163134"/>
                    <a:pt x="80883" y="164532"/>
                    <a:pt x="74682" y="165991"/>
                  </a:cubicBezTo>
                  <a:cubicBezTo>
                    <a:pt x="65746" y="168088"/>
                    <a:pt x="55746" y="170337"/>
                    <a:pt x="54773" y="170428"/>
                  </a:cubicBezTo>
                  <a:cubicBezTo>
                    <a:pt x="53952" y="170550"/>
                    <a:pt x="53101" y="170216"/>
                    <a:pt x="52554" y="169942"/>
                  </a:cubicBezTo>
                  <a:cubicBezTo>
                    <a:pt x="53588" y="168878"/>
                    <a:pt x="55807" y="166447"/>
                    <a:pt x="55776" y="164532"/>
                  </a:cubicBezTo>
                  <a:cubicBezTo>
                    <a:pt x="55746" y="163103"/>
                    <a:pt x="54287" y="150337"/>
                    <a:pt x="52797" y="140398"/>
                  </a:cubicBezTo>
                  <a:cubicBezTo>
                    <a:pt x="51916" y="134470"/>
                    <a:pt x="50974" y="129516"/>
                    <a:pt x="50274" y="128452"/>
                  </a:cubicBezTo>
                  <a:cubicBezTo>
                    <a:pt x="49211" y="126902"/>
                    <a:pt x="48299" y="126142"/>
                    <a:pt x="47721" y="125777"/>
                  </a:cubicBezTo>
                  <a:cubicBezTo>
                    <a:pt x="48086" y="125291"/>
                    <a:pt x="48785" y="124562"/>
                    <a:pt x="50001" y="124410"/>
                  </a:cubicBezTo>
                  <a:cubicBezTo>
                    <a:pt x="52098" y="124166"/>
                    <a:pt x="76020" y="122586"/>
                    <a:pt x="78178" y="122464"/>
                  </a:cubicBezTo>
                  <a:cubicBezTo>
                    <a:pt x="79394" y="123103"/>
                    <a:pt x="88239" y="128483"/>
                    <a:pt x="90093" y="144927"/>
                  </a:cubicBezTo>
                  <a:cubicBezTo>
                    <a:pt x="90123" y="145231"/>
                    <a:pt x="90397" y="145474"/>
                    <a:pt x="90731" y="145413"/>
                  </a:cubicBezTo>
                  <a:cubicBezTo>
                    <a:pt x="91035" y="145382"/>
                    <a:pt x="91278" y="145109"/>
                    <a:pt x="91218" y="144805"/>
                  </a:cubicBezTo>
                  <a:cubicBezTo>
                    <a:pt x="89424" y="128847"/>
                    <a:pt x="81096" y="122859"/>
                    <a:pt x="79029" y="121613"/>
                  </a:cubicBezTo>
                  <a:close/>
                  <a:moveTo>
                    <a:pt x="126811" y="83497"/>
                  </a:moveTo>
                  <a:cubicBezTo>
                    <a:pt x="121796" y="88360"/>
                    <a:pt x="118178" y="90123"/>
                    <a:pt x="115686" y="91370"/>
                  </a:cubicBezTo>
                  <a:cubicBezTo>
                    <a:pt x="114774" y="91795"/>
                    <a:pt x="114045" y="92160"/>
                    <a:pt x="113406" y="92585"/>
                  </a:cubicBezTo>
                  <a:cubicBezTo>
                    <a:pt x="113072" y="92798"/>
                    <a:pt x="112191" y="93345"/>
                    <a:pt x="111096" y="94044"/>
                  </a:cubicBezTo>
                  <a:cubicBezTo>
                    <a:pt x="109303" y="95199"/>
                    <a:pt x="106811" y="96750"/>
                    <a:pt x="104318" y="98361"/>
                  </a:cubicBezTo>
                  <a:lnTo>
                    <a:pt x="104318" y="98361"/>
                  </a:lnTo>
                  <a:lnTo>
                    <a:pt x="104348" y="98330"/>
                  </a:lnTo>
                  <a:lnTo>
                    <a:pt x="105838" y="95716"/>
                  </a:lnTo>
                  <a:cubicBezTo>
                    <a:pt x="105868" y="95686"/>
                    <a:pt x="114440" y="80944"/>
                    <a:pt x="116020" y="77752"/>
                  </a:cubicBezTo>
                  <a:cubicBezTo>
                    <a:pt x="116385" y="77023"/>
                    <a:pt x="116871" y="75989"/>
                    <a:pt x="117419" y="74774"/>
                  </a:cubicBezTo>
                  <a:cubicBezTo>
                    <a:pt x="119212" y="70822"/>
                    <a:pt x="121765" y="65199"/>
                    <a:pt x="123011" y="64865"/>
                  </a:cubicBezTo>
                  <a:cubicBezTo>
                    <a:pt x="123072" y="64834"/>
                    <a:pt x="123163" y="64865"/>
                    <a:pt x="123315" y="64895"/>
                  </a:cubicBezTo>
                  <a:lnTo>
                    <a:pt x="123315" y="64895"/>
                  </a:lnTo>
                  <a:cubicBezTo>
                    <a:pt x="123893" y="65108"/>
                    <a:pt x="124683" y="65776"/>
                    <a:pt x="125443" y="66810"/>
                  </a:cubicBezTo>
                  <a:cubicBezTo>
                    <a:pt x="126264" y="67904"/>
                    <a:pt x="127024" y="69394"/>
                    <a:pt x="127540" y="71278"/>
                  </a:cubicBezTo>
                  <a:cubicBezTo>
                    <a:pt x="128239" y="73771"/>
                    <a:pt x="128483" y="76962"/>
                    <a:pt x="127632" y="80640"/>
                  </a:cubicBezTo>
                  <a:cubicBezTo>
                    <a:pt x="127632" y="80640"/>
                    <a:pt x="127632" y="80670"/>
                    <a:pt x="127632" y="80701"/>
                  </a:cubicBezTo>
                  <a:cubicBezTo>
                    <a:pt x="127419" y="81582"/>
                    <a:pt x="127145" y="82524"/>
                    <a:pt x="126811" y="8349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7"/>
          <p:cNvSpPr txBox="1"/>
          <p:nvPr>
            <p:ph idx="1" type="subTitle"/>
          </p:nvPr>
        </p:nvSpPr>
        <p:spPr>
          <a:xfrm flipH="1">
            <a:off x="4734000" y="2670300"/>
            <a:ext cx="3693300" cy="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Spread awareness and light onto the topic of Neurodiversity in the youth and our peers.</a:t>
            </a:r>
            <a:r>
              <a:rPr lang="en"/>
              <a:t> </a:t>
            </a:r>
            <a:endParaRPr/>
          </a:p>
        </p:txBody>
      </p:sp>
      <p:sp>
        <p:nvSpPr>
          <p:cNvPr id="716" name="Google Shape;716;p37"/>
          <p:cNvSpPr txBox="1"/>
          <p:nvPr>
            <p:ph type="ctrTitle"/>
          </p:nvPr>
        </p:nvSpPr>
        <p:spPr>
          <a:xfrm flipH="1">
            <a:off x="5532600" y="1816200"/>
            <a:ext cx="2894700" cy="9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</a:t>
            </a:r>
            <a:endParaRPr/>
          </a:p>
        </p:txBody>
      </p:sp>
      <p:grpSp>
        <p:nvGrpSpPr>
          <p:cNvPr id="717" name="Google Shape;717;p37"/>
          <p:cNvGrpSpPr/>
          <p:nvPr/>
        </p:nvGrpSpPr>
        <p:grpSpPr>
          <a:xfrm>
            <a:off x="1158225" y="1015355"/>
            <a:ext cx="2973437" cy="3338123"/>
            <a:chOff x="1158225" y="1243955"/>
            <a:chExt cx="2973437" cy="3338123"/>
          </a:xfrm>
        </p:grpSpPr>
        <p:grpSp>
          <p:nvGrpSpPr>
            <p:cNvPr id="718" name="Google Shape;718;p37"/>
            <p:cNvGrpSpPr/>
            <p:nvPr/>
          </p:nvGrpSpPr>
          <p:grpSpPr>
            <a:xfrm flipH="1">
              <a:off x="2707966" y="1243955"/>
              <a:ext cx="1423697" cy="3337606"/>
              <a:chOff x="7164717" y="1668932"/>
              <a:chExt cx="997546" cy="2338569"/>
            </a:xfrm>
          </p:grpSpPr>
          <p:sp>
            <p:nvSpPr>
              <p:cNvPr id="719" name="Google Shape;719;p37"/>
              <p:cNvSpPr/>
              <p:nvPr/>
            </p:nvSpPr>
            <p:spPr>
              <a:xfrm>
                <a:off x="7164717" y="1668932"/>
                <a:ext cx="997546" cy="2338569"/>
              </a:xfrm>
              <a:custGeom>
                <a:rect b="b" l="l" r="r" t="t"/>
                <a:pathLst>
                  <a:path extrusionOk="0" h="54822" w="23385">
                    <a:moveTo>
                      <a:pt x="2248" y="28877"/>
                    </a:moveTo>
                    <a:lnTo>
                      <a:pt x="2189" y="28877"/>
                    </a:lnTo>
                    <a:cubicBezTo>
                      <a:pt x="2189" y="28967"/>
                      <a:pt x="2204" y="29056"/>
                      <a:pt x="2204" y="29160"/>
                    </a:cubicBezTo>
                    <a:cubicBezTo>
                      <a:pt x="2218" y="29160"/>
                      <a:pt x="2233" y="29145"/>
                      <a:pt x="2248" y="29145"/>
                    </a:cubicBezTo>
                    <a:close/>
                    <a:moveTo>
                      <a:pt x="12206" y="52544"/>
                    </a:moveTo>
                    <a:lnTo>
                      <a:pt x="12206" y="52544"/>
                    </a:lnTo>
                    <a:lnTo>
                      <a:pt x="12206" y="52544"/>
                    </a:lnTo>
                    <a:lnTo>
                      <a:pt x="12429" y="52723"/>
                    </a:lnTo>
                    <a:cubicBezTo>
                      <a:pt x="12444" y="52738"/>
                      <a:pt x="12474" y="52782"/>
                      <a:pt x="12504" y="52797"/>
                    </a:cubicBezTo>
                    <a:cubicBezTo>
                      <a:pt x="13040" y="53155"/>
                      <a:pt x="13605" y="53482"/>
                      <a:pt x="14201" y="53765"/>
                    </a:cubicBezTo>
                    <a:cubicBezTo>
                      <a:pt x="14245" y="53780"/>
                      <a:pt x="14290" y="53795"/>
                      <a:pt x="14350" y="53810"/>
                    </a:cubicBezTo>
                    <a:cubicBezTo>
                      <a:pt x="14439" y="53854"/>
                      <a:pt x="14528" y="53899"/>
                      <a:pt x="14632" y="53929"/>
                    </a:cubicBezTo>
                    <a:cubicBezTo>
                      <a:pt x="14915" y="54033"/>
                      <a:pt x="15213" y="54167"/>
                      <a:pt x="15511" y="54241"/>
                    </a:cubicBezTo>
                    <a:cubicBezTo>
                      <a:pt x="15838" y="54316"/>
                      <a:pt x="16165" y="54360"/>
                      <a:pt x="16493" y="54420"/>
                    </a:cubicBezTo>
                    <a:cubicBezTo>
                      <a:pt x="16657" y="54435"/>
                      <a:pt x="16835" y="54450"/>
                      <a:pt x="16999" y="54464"/>
                    </a:cubicBezTo>
                    <a:lnTo>
                      <a:pt x="17996" y="54464"/>
                    </a:lnTo>
                    <a:cubicBezTo>
                      <a:pt x="18220" y="54450"/>
                      <a:pt x="18443" y="54435"/>
                      <a:pt x="18666" y="54420"/>
                    </a:cubicBezTo>
                    <a:lnTo>
                      <a:pt x="18696" y="54420"/>
                    </a:lnTo>
                    <a:lnTo>
                      <a:pt x="18711" y="54405"/>
                    </a:lnTo>
                    <a:cubicBezTo>
                      <a:pt x="18830" y="54390"/>
                      <a:pt x="18964" y="54375"/>
                      <a:pt x="19098" y="54360"/>
                    </a:cubicBezTo>
                    <a:lnTo>
                      <a:pt x="19366" y="54301"/>
                    </a:lnTo>
                    <a:cubicBezTo>
                      <a:pt x="19470" y="54256"/>
                      <a:pt x="19559" y="54226"/>
                      <a:pt x="19663" y="54197"/>
                    </a:cubicBezTo>
                    <a:cubicBezTo>
                      <a:pt x="20289" y="53929"/>
                      <a:pt x="20824" y="53527"/>
                      <a:pt x="21286" y="53021"/>
                    </a:cubicBezTo>
                    <a:cubicBezTo>
                      <a:pt x="21345" y="52961"/>
                      <a:pt x="21405" y="52887"/>
                      <a:pt x="21464" y="52812"/>
                    </a:cubicBezTo>
                    <a:cubicBezTo>
                      <a:pt x="21524" y="52738"/>
                      <a:pt x="21569" y="52663"/>
                      <a:pt x="21628" y="52589"/>
                    </a:cubicBezTo>
                    <a:cubicBezTo>
                      <a:pt x="21673" y="52485"/>
                      <a:pt x="21732" y="52381"/>
                      <a:pt x="21792" y="52262"/>
                    </a:cubicBezTo>
                    <a:lnTo>
                      <a:pt x="21792" y="52276"/>
                    </a:lnTo>
                    <a:cubicBezTo>
                      <a:pt x="21956" y="51949"/>
                      <a:pt x="21971" y="51607"/>
                      <a:pt x="22000" y="51264"/>
                    </a:cubicBezTo>
                    <a:cubicBezTo>
                      <a:pt x="22045" y="50609"/>
                      <a:pt x="21673" y="50178"/>
                      <a:pt x="21167" y="49805"/>
                    </a:cubicBezTo>
                    <a:cubicBezTo>
                      <a:pt x="20958" y="49984"/>
                      <a:pt x="20765" y="50148"/>
                      <a:pt x="20571" y="50326"/>
                    </a:cubicBezTo>
                    <a:lnTo>
                      <a:pt x="20571" y="50341"/>
                    </a:lnTo>
                    <a:lnTo>
                      <a:pt x="20571" y="50326"/>
                    </a:lnTo>
                    <a:cubicBezTo>
                      <a:pt x="20452" y="50386"/>
                      <a:pt x="20348" y="50446"/>
                      <a:pt x="20229" y="50490"/>
                    </a:cubicBezTo>
                    <a:cubicBezTo>
                      <a:pt x="20199" y="50505"/>
                      <a:pt x="20170" y="50520"/>
                      <a:pt x="20125" y="50535"/>
                    </a:cubicBezTo>
                    <a:cubicBezTo>
                      <a:pt x="20021" y="50580"/>
                      <a:pt x="19902" y="50609"/>
                      <a:pt x="19797" y="50654"/>
                    </a:cubicBezTo>
                    <a:lnTo>
                      <a:pt x="19797" y="50654"/>
                    </a:lnTo>
                    <a:cubicBezTo>
                      <a:pt x="19515" y="50713"/>
                      <a:pt x="19232" y="50803"/>
                      <a:pt x="18949" y="50833"/>
                    </a:cubicBezTo>
                    <a:cubicBezTo>
                      <a:pt x="17267" y="50981"/>
                      <a:pt x="15764" y="50490"/>
                      <a:pt x="14439" y="49478"/>
                    </a:cubicBezTo>
                    <a:cubicBezTo>
                      <a:pt x="14260" y="49344"/>
                      <a:pt x="14111" y="49151"/>
                      <a:pt x="13963" y="48987"/>
                    </a:cubicBezTo>
                    <a:cubicBezTo>
                      <a:pt x="13933" y="48957"/>
                      <a:pt x="13948" y="48898"/>
                      <a:pt x="13918" y="48793"/>
                    </a:cubicBezTo>
                    <a:cubicBezTo>
                      <a:pt x="14037" y="48898"/>
                      <a:pt x="14111" y="48957"/>
                      <a:pt x="14186" y="49017"/>
                    </a:cubicBezTo>
                    <a:cubicBezTo>
                      <a:pt x="14275" y="49106"/>
                      <a:pt x="14364" y="49180"/>
                      <a:pt x="14469" y="49255"/>
                    </a:cubicBezTo>
                    <a:cubicBezTo>
                      <a:pt x="14573" y="49329"/>
                      <a:pt x="14677" y="49389"/>
                      <a:pt x="14781" y="49463"/>
                    </a:cubicBezTo>
                    <a:cubicBezTo>
                      <a:pt x="14871" y="49523"/>
                      <a:pt x="14975" y="49582"/>
                      <a:pt x="15064" y="49642"/>
                    </a:cubicBezTo>
                    <a:lnTo>
                      <a:pt x="15079" y="49627"/>
                    </a:lnTo>
                    <a:lnTo>
                      <a:pt x="15064" y="49642"/>
                    </a:lnTo>
                    <a:cubicBezTo>
                      <a:pt x="15362" y="49791"/>
                      <a:pt x="15659" y="49939"/>
                      <a:pt x="15942" y="50088"/>
                    </a:cubicBezTo>
                    <a:cubicBezTo>
                      <a:pt x="16136" y="50148"/>
                      <a:pt x="16314" y="50222"/>
                      <a:pt x="16493" y="50282"/>
                    </a:cubicBezTo>
                    <a:cubicBezTo>
                      <a:pt x="16538" y="50312"/>
                      <a:pt x="16567" y="50326"/>
                      <a:pt x="16612" y="50341"/>
                    </a:cubicBezTo>
                    <a:cubicBezTo>
                      <a:pt x="17193" y="50520"/>
                      <a:pt x="17803" y="50580"/>
                      <a:pt x="18398" y="50580"/>
                    </a:cubicBezTo>
                    <a:cubicBezTo>
                      <a:pt x="19336" y="50580"/>
                      <a:pt x="20199" y="50341"/>
                      <a:pt x="20884" y="49672"/>
                    </a:cubicBezTo>
                    <a:cubicBezTo>
                      <a:pt x="21167" y="49404"/>
                      <a:pt x="21375" y="49091"/>
                      <a:pt x="21524" y="48734"/>
                    </a:cubicBezTo>
                    <a:cubicBezTo>
                      <a:pt x="21613" y="48511"/>
                      <a:pt x="21673" y="48287"/>
                      <a:pt x="21703" y="48049"/>
                    </a:cubicBezTo>
                    <a:cubicBezTo>
                      <a:pt x="21747" y="47751"/>
                      <a:pt x="21628" y="47483"/>
                      <a:pt x="21539" y="47230"/>
                    </a:cubicBezTo>
                    <a:cubicBezTo>
                      <a:pt x="21211" y="47156"/>
                      <a:pt x="20899" y="47096"/>
                      <a:pt x="20586" y="47022"/>
                    </a:cubicBezTo>
                    <a:lnTo>
                      <a:pt x="20586" y="47022"/>
                    </a:lnTo>
                    <a:cubicBezTo>
                      <a:pt x="20452" y="46977"/>
                      <a:pt x="20333" y="46918"/>
                      <a:pt x="20199" y="46858"/>
                    </a:cubicBezTo>
                    <a:lnTo>
                      <a:pt x="20199" y="46858"/>
                    </a:lnTo>
                    <a:cubicBezTo>
                      <a:pt x="20095" y="46799"/>
                      <a:pt x="19976" y="46724"/>
                      <a:pt x="19872" y="46665"/>
                    </a:cubicBezTo>
                    <a:cubicBezTo>
                      <a:pt x="19425" y="46397"/>
                      <a:pt x="18949" y="46203"/>
                      <a:pt x="18443" y="46084"/>
                    </a:cubicBezTo>
                    <a:cubicBezTo>
                      <a:pt x="18145" y="46025"/>
                      <a:pt x="17862" y="45906"/>
                      <a:pt x="17565" y="45816"/>
                    </a:cubicBezTo>
                    <a:lnTo>
                      <a:pt x="17550" y="45816"/>
                    </a:lnTo>
                    <a:lnTo>
                      <a:pt x="17565" y="45816"/>
                    </a:lnTo>
                    <a:cubicBezTo>
                      <a:pt x="17505" y="45742"/>
                      <a:pt x="17446" y="45682"/>
                      <a:pt x="17386" y="45608"/>
                    </a:cubicBezTo>
                    <a:cubicBezTo>
                      <a:pt x="17401" y="45593"/>
                      <a:pt x="17431" y="45563"/>
                      <a:pt x="17446" y="45548"/>
                    </a:cubicBezTo>
                    <a:cubicBezTo>
                      <a:pt x="17862" y="45831"/>
                      <a:pt x="18324" y="45891"/>
                      <a:pt x="18800" y="45935"/>
                    </a:cubicBezTo>
                    <a:cubicBezTo>
                      <a:pt x="19053" y="46010"/>
                      <a:pt x="19291" y="46084"/>
                      <a:pt x="19529" y="46159"/>
                    </a:cubicBezTo>
                    <a:lnTo>
                      <a:pt x="19529" y="46159"/>
                    </a:lnTo>
                    <a:cubicBezTo>
                      <a:pt x="19678" y="46233"/>
                      <a:pt x="19812" y="46322"/>
                      <a:pt x="19961" y="46397"/>
                    </a:cubicBezTo>
                    <a:cubicBezTo>
                      <a:pt x="20125" y="46486"/>
                      <a:pt x="20289" y="46590"/>
                      <a:pt x="20452" y="46650"/>
                    </a:cubicBezTo>
                    <a:cubicBezTo>
                      <a:pt x="20646" y="46724"/>
                      <a:pt x="20854" y="46769"/>
                      <a:pt x="21063" y="46829"/>
                    </a:cubicBezTo>
                    <a:cubicBezTo>
                      <a:pt x="21316" y="46903"/>
                      <a:pt x="21554" y="46933"/>
                      <a:pt x="21792" y="46769"/>
                    </a:cubicBezTo>
                    <a:cubicBezTo>
                      <a:pt x="21866" y="46709"/>
                      <a:pt x="21941" y="46650"/>
                      <a:pt x="22000" y="46590"/>
                    </a:cubicBezTo>
                    <a:cubicBezTo>
                      <a:pt x="22194" y="46516"/>
                      <a:pt x="22313" y="46382"/>
                      <a:pt x="22387" y="46203"/>
                    </a:cubicBezTo>
                    <a:cubicBezTo>
                      <a:pt x="22417" y="46174"/>
                      <a:pt x="22432" y="46129"/>
                      <a:pt x="22447" y="46099"/>
                    </a:cubicBezTo>
                    <a:cubicBezTo>
                      <a:pt x="22596" y="45831"/>
                      <a:pt x="22670" y="45548"/>
                      <a:pt x="22640" y="45266"/>
                    </a:cubicBezTo>
                    <a:cubicBezTo>
                      <a:pt x="22611" y="44789"/>
                      <a:pt x="22551" y="44328"/>
                      <a:pt x="22462" y="43881"/>
                    </a:cubicBezTo>
                    <a:cubicBezTo>
                      <a:pt x="22387" y="43465"/>
                      <a:pt x="22387" y="43063"/>
                      <a:pt x="22417" y="42646"/>
                    </a:cubicBezTo>
                    <a:cubicBezTo>
                      <a:pt x="22447" y="42140"/>
                      <a:pt x="22462" y="41619"/>
                      <a:pt x="22447" y="41113"/>
                    </a:cubicBezTo>
                    <a:cubicBezTo>
                      <a:pt x="22432" y="40711"/>
                      <a:pt x="22298" y="40324"/>
                      <a:pt x="22030" y="40011"/>
                    </a:cubicBezTo>
                    <a:cubicBezTo>
                      <a:pt x="22000" y="40026"/>
                      <a:pt x="22000" y="40026"/>
                      <a:pt x="21985" y="40041"/>
                    </a:cubicBezTo>
                    <a:cubicBezTo>
                      <a:pt x="21956" y="40071"/>
                      <a:pt x="21926" y="40101"/>
                      <a:pt x="21896" y="40130"/>
                    </a:cubicBezTo>
                    <a:cubicBezTo>
                      <a:pt x="21658" y="40443"/>
                      <a:pt x="21301" y="40577"/>
                      <a:pt x="20929" y="40592"/>
                    </a:cubicBezTo>
                    <a:cubicBezTo>
                      <a:pt x="20467" y="40592"/>
                      <a:pt x="19991" y="40592"/>
                      <a:pt x="19544" y="40502"/>
                    </a:cubicBezTo>
                    <a:cubicBezTo>
                      <a:pt x="18666" y="40309"/>
                      <a:pt x="17892" y="39892"/>
                      <a:pt x="17341" y="39148"/>
                    </a:cubicBezTo>
                    <a:cubicBezTo>
                      <a:pt x="17178" y="38940"/>
                      <a:pt x="17014" y="38716"/>
                      <a:pt x="16850" y="38493"/>
                    </a:cubicBezTo>
                    <a:lnTo>
                      <a:pt x="16850" y="38493"/>
                    </a:lnTo>
                    <a:cubicBezTo>
                      <a:pt x="16820" y="38404"/>
                      <a:pt x="16776" y="38314"/>
                      <a:pt x="16746" y="38225"/>
                    </a:cubicBezTo>
                    <a:cubicBezTo>
                      <a:pt x="16731" y="38180"/>
                      <a:pt x="16746" y="38121"/>
                      <a:pt x="16761" y="38076"/>
                    </a:cubicBezTo>
                    <a:cubicBezTo>
                      <a:pt x="16850" y="38180"/>
                      <a:pt x="16939" y="38299"/>
                      <a:pt x="17029" y="38404"/>
                    </a:cubicBezTo>
                    <a:cubicBezTo>
                      <a:pt x="17133" y="38523"/>
                      <a:pt x="17222" y="38627"/>
                      <a:pt x="17312" y="38746"/>
                    </a:cubicBezTo>
                    <a:lnTo>
                      <a:pt x="17326" y="38731"/>
                    </a:lnTo>
                    <a:lnTo>
                      <a:pt x="17312" y="38746"/>
                    </a:lnTo>
                    <a:cubicBezTo>
                      <a:pt x="17520" y="39044"/>
                      <a:pt x="17743" y="39312"/>
                      <a:pt x="18041" y="39505"/>
                    </a:cubicBezTo>
                    <a:lnTo>
                      <a:pt x="18041" y="39505"/>
                    </a:lnTo>
                    <a:cubicBezTo>
                      <a:pt x="18145" y="39580"/>
                      <a:pt x="18264" y="39654"/>
                      <a:pt x="18368" y="39743"/>
                    </a:cubicBezTo>
                    <a:cubicBezTo>
                      <a:pt x="18398" y="39758"/>
                      <a:pt x="18428" y="39773"/>
                      <a:pt x="18458" y="39788"/>
                    </a:cubicBezTo>
                    <a:cubicBezTo>
                      <a:pt x="18607" y="39862"/>
                      <a:pt x="18770" y="39937"/>
                      <a:pt x="18919" y="40011"/>
                    </a:cubicBezTo>
                    <a:cubicBezTo>
                      <a:pt x="18949" y="40026"/>
                      <a:pt x="18994" y="40041"/>
                      <a:pt x="19023" y="40056"/>
                    </a:cubicBezTo>
                    <a:cubicBezTo>
                      <a:pt x="19187" y="40115"/>
                      <a:pt x="19351" y="40175"/>
                      <a:pt x="19529" y="40220"/>
                    </a:cubicBezTo>
                    <a:lnTo>
                      <a:pt x="19529" y="40220"/>
                    </a:lnTo>
                    <a:cubicBezTo>
                      <a:pt x="19738" y="40234"/>
                      <a:pt x="19961" y="40264"/>
                      <a:pt x="20184" y="40279"/>
                    </a:cubicBezTo>
                    <a:lnTo>
                      <a:pt x="20184" y="40279"/>
                    </a:lnTo>
                    <a:cubicBezTo>
                      <a:pt x="20452" y="40294"/>
                      <a:pt x="20720" y="40339"/>
                      <a:pt x="20973" y="40324"/>
                    </a:cubicBezTo>
                    <a:cubicBezTo>
                      <a:pt x="21167" y="40309"/>
                      <a:pt x="21375" y="40279"/>
                      <a:pt x="21509" y="40101"/>
                    </a:cubicBezTo>
                    <a:cubicBezTo>
                      <a:pt x="21598" y="40011"/>
                      <a:pt x="21688" y="39922"/>
                      <a:pt x="21792" y="39818"/>
                    </a:cubicBezTo>
                    <a:cubicBezTo>
                      <a:pt x="21851" y="39743"/>
                      <a:pt x="21896" y="39684"/>
                      <a:pt x="21956" y="39609"/>
                    </a:cubicBezTo>
                    <a:cubicBezTo>
                      <a:pt x="22015" y="39535"/>
                      <a:pt x="22060" y="39460"/>
                      <a:pt x="22119" y="39386"/>
                    </a:cubicBezTo>
                    <a:cubicBezTo>
                      <a:pt x="22179" y="39297"/>
                      <a:pt x="22224" y="39207"/>
                      <a:pt x="22283" y="39118"/>
                    </a:cubicBezTo>
                    <a:lnTo>
                      <a:pt x="22283" y="39118"/>
                    </a:lnTo>
                    <a:cubicBezTo>
                      <a:pt x="22536" y="38463"/>
                      <a:pt x="22670" y="37793"/>
                      <a:pt x="22670" y="37094"/>
                    </a:cubicBezTo>
                    <a:cubicBezTo>
                      <a:pt x="22700" y="36766"/>
                      <a:pt x="22715" y="36424"/>
                      <a:pt x="22730" y="36082"/>
                    </a:cubicBezTo>
                    <a:cubicBezTo>
                      <a:pt x="22730" y="35933"/>
                      <a:pt x="22700" y="35784"/>
                      <a:pt x="22670" y="35620"/>
                    </a:cubicBezTo>
                    <a:lnTo>
                      <a:pt x="22685" y="35605"/>
                    </a:lnTo>
                    <a:lnTo>
                      <a:pt x="22670" y="35590"/>
                    </a:lnTo>
                    <a:cubicBezTo>
                      <a:pt x="22655" y="35471"/>
                      <a:pt x="22640" y="35367"/>
                      <a:pt x="22625" y="35248"/>
                    </a:cubicBezTo>
                    <a:cubicBezTo>
                      <a:pt x="22521" y="34876"/>
                      <a:pt x="22432" y="34519"/>
                      <a:pt x="22343" y="34161"/>
                    </a:cubicBezTo>
                    <a:cubicBezTo>
                      <a:pt x="22313" y="34042"/>
                      <a:pt x="22268" y="33938"/>
                      <a:pt x="22224" y="33819"/>
                    </a:cubicBezTo>
                    <a:cubicBezTo>
                      <a:pt x="22224" y="33774"/>
                      <a:pt x="22209" y="33730"/>
                      <a:pt x="22194" y="33685"/>
                    </a:cubicBezTo>
                    <a:cubicBezTo>
                      <a:pt x="21971" y="33164"/>
                      <a:pt x="21747" y="32628"/>
                      <a:pt x="21524" y="32107"/>
                    </a:cubicBezTo>
                    <a:cubicBezTo>
                      <a:pt x="21479" y="31973"/>
                      <a:pt x="21450" y="31825"/>
                      <a:pt x="21405" y="31691"/>
                    </a:cubicBezTo>
                    <a:cubicBezTo>
                      <a:pt x="21435" y="31661"/>
                      <a:pt x="21464" y="31646"/>
                      <a:pt x="21494" y="31631"/>
                    </a:cubicBezTo>
                    <a:cubicBezTo>
                      <a:pt x="21569" y="31750"/>
                      <a:pt x="21673" y="31854"/>
                      <a:pt x="21732" y="31973"/>
                    </a:cubicBezTo>
                    <a:cubicBezTo>
                      <a:pt x="21822" y="32137"/>
                      <a:pt x="21896" y="32316"/>
                      <a:pt x="21971" y="32494"/>
                    </a:cubicBezTo>
                    <a:cubicBezTo>
                      <a:pt x="22015" y="32420"/>
                      <a:pt x="22030" y="32360"/>
                      <a:pt x="22030" y="32301"/>
                    </a:cubicBezTo>
                    <a:cubicBezTo>
                      <a:pt x="22015" y="31914"/>
                      <a:pt x="22075" y="31527"/>
                      <a:pt x="22179" y="31140"/>
                    </a:cubicBezTo>
                    <a:cubicBezTo>
                      <a:pt x="22268" y="30753"/>
                      <a:pt x="22328" y="30366"/>
                      <a:pt x="22402" y="29979"/>
                    </a:cubicBezTo>
                    <a:lnTo>
                      <a:pt x="22402" y="29994"/>
                    </a:lnTo>
                    <a:cubicBezTo>
                      <a:pt x="22432" y="29815"/>
                      <a:pt x="22492" y="29636"/>
                      <a:pt x="22492" y="29458"/>
                    </a:cubicBezTo>
                    <a:cubicBezTo>
                      <a:pt x="22521" y="28312"/>
                      <a:pt x="22551" y="27151"/>
                      <a:pt x="22492" y="26004"/>
                    </a:cubicBezTo>
                    <a:cubicBezTo>
                      <a:pt x="22492" y="25781"/>
                      <a:pt x="22402" y="25573"/>
                      <a:pt x="22343" y="25350"/>
                    </a:cubicBezTo>
                    <a:lnTo>
                      <a:pt x="22343" y="25350"/>
                    </a:lnTo>
                    <a:cubicBezTo>
                      <a:pt x="22238" y="25171"/>
                      <a:pt x="22164" y="24963"/>
                      <a:pt x="22030" y="24814"/>
                    </a:cubicBezTo>
                    <a:cubicBezTo>
                      <a:pt x="21539" y="24263"/>
                      <a:pt x="20973" y="23802"/>
                      <a:pt x="20229" y="23593"/>
                    </a:cubicBezTo>
                    <a:cubicBezTo>
                      <a:pt x="20095" y="23548"/>
                      <a:pt x="19976" y="23459"/>
                      <a:pt x="19857" y="23370"/>
                    </a:cubicBezTo>
                    <a:cubicBezTo>
                      <a:pt x="19812" y="23340"/>
                      <a:pt x="19812" y="23281"/>
                      <a:pt x="19782" y="23191"/>
                    </a:cubicBezTo>
                    <a:cubicBezTo>
                      <a:pt x="19961" y="23266"/>
                      <a:pt x="20095" y="23325"/>
                      <a:pt x="20244" y="23385"/>
                    </a:cubicBezTo>
                    <a:cubicBezTo>
                      <a:pt x="20482" y="23474"/>
                      <a:pt x="20735" y="23563"/>
                      <a:pt x="21018" y="23653"/>
                    </a:cubicBezTo>
                    <a:cubicBezTo>
                      <a:pt x="21092" y="23548"/>
                      <a:pt x="21197" y="23444"/>
                      <a:pt x="21286" y="23325"/>
                    </a:cubicBezTo>
                    <a:cubicBezTo>
                      <a:pt x="21345" y="23251"/>
                      <a:pt x="21405" y="23176"/>
                      <a:pt x="21450" y="23102"/>
                    </a:cubicBezTo>
                    <a:cubicBezTo>
                      <a:pt x="21494" y="23042"/>
                      <a:pt x="21524" y="22983"/>
                      <a:pt x="21569" y="22938"/>
                    </a:cubicBezTo>
                    <a:cubicBezTo>
                      <a:pt x="21628" y="22849"/>
                      <a:pt x="21673" y="22760"/>
                      <a:pt x="21732" y="22655"/>
                    </a:cubicBezTo>
                    <a:cubicBezTo>
                      <a:pt x="21792" y="22536"/>
                      <a:pt x="21837" y="22402"/>
                      <a:pt x="21896" y="22268"/>
                    </a:cubicBezTo>
                    <a:cubicBezTo>
                      <a:pt x="22045" y="22060"/>
                      <a:pt x="22045" y="21807"/>
                      <a:pt x="22060" y="21569"/>
                    </a:cubicBezTo>
                    <a:cubicBezTo>
                      <a:pt x="22060" y="21122"/>
                      <a:pt x="22075" y="20691"/>
                      <a:pt x="22045" y="20244"/>
                    </a:cubicBezTo>
                    <a:cubicBezTo>
                      <a:pt x="22030" y="19872"/>
                      <a:pt x="22015" y="19485"/>
                      <a:pt x="21851" y="19128"/>
                    </a:cubicBezTo>
                    <a:lnTo>
                      <a:pt x="21851" y="19128"/>
                    </a:lnTo>
                    <a:cubicBezTo>
                      <a:pt x="21762" y="18815"/>
                      <a:pt x="21688" y="18473"/>
                      <a:pt x="21554" y="18175"/>
                    </a:cubicBezTo>
                    <a:cubicBezTo>
                      <a:pt x="21405" y="17892"/>
                      <a:pt x="21197" y="17624"/>
                      <a:pt x="20988" y="17312"/>
                    </a:cubicBezTo>
                    <a:cubicBezTo>
                      <a:pt x="21107" y="17341"/>
                      <a:pt x="21167" y="17371"/>
                      <a:pt x="21226" y="17386"/>
                    </a:cubicBezTo>
                    <a:lnTo>
                      <a:pt x="21241" y="17386"/>
                    </a:lnTo>
                    <a:lnTo>
                      <a:pt x="21226" y="17386"/>
                    </a:lnTo>
                    <a:cubicBezTo>
                      <a:pt x="21316" y="17475"/>
                      <a:pt x="21390" y="17565"/>
                      <a:pt x="21494" y="17669"/>
                    </a:cubicBezTo>
                    <a:cubicBezTo>
                      <a:pt x="21539" y="17505"/>
                      <a:pt x="21554" y="17386"/>
                      <a:pt x="21584" y="17282"/>
                    </a:cubicBezTo>
                    <a:lnTo>
                      <a:pt x="21584" y="17282"/>
                    </a:lnTo>
                    <a:cubicBezTo>
                      <a:pt x="21628" y="17103"/>
                      <a:pt x="21673" y="16925"/>
                      <a:pt x="21703" y="16746"/>
                    </a:cubicBezTo>
                    <a:cubicBezTo>
                      <a:pt x="21792" y="16329"/>
                      <a:pt x="21911" y="15898"/>
                      <a:pt x="21896" y="15451"/>
                    </a:cubicBezTo>
                    <a:cubicBezTo>
                      <a:pt x="21881" y="14811"/>
                      <a:pt x="21688" y="14245"/>
                      <a:pt x="21226" y="13784"/>
                    </a:cubicBezTo>
                    <a:cubicBezTo>
                      <a:pt x="21122" y="13680"/>
                      <a:pt x="21018" y="13590"/>
                      <a:pt x="20884" y="13486"/>
                    </a:cubicBezTo>
                    <a:cubicBezTo>
                      <a:pt x="21077" y="13442"/>
                      <a:pt x="21167" y="13605"/>
                      <a:pt x="21286" y="13635"/>
                    </a:cubicBezTo>
                    <a:lnTo>
                      <a:pt x="21316" y="13650"/>
                    </a:lnTo>
                    <a:lnTo>
                      <a:pt x="21331" y="13650"/>
                    </a:lnTo>
                    <a:cubicBezTo>
                      <a:pt x="21464" y="13769"/>
                      <a:pt x="21598" y="13903"/>
                      <a:pt x="21718" y="14037"/>
                    </a:cubicBezTo>
                    <a:lnTo>
                      <a:pt x="21718" y="14037"/>
                    </a:lnTo>
                    <a:cubicBezTo>
                      <a:pt x="21762" y="14097"/>
                      <a:pt x="21807" y="14171"/>
                      <a:pt x="21881" y="14275"/>
                    </a:cubicBezTo>
                    <a:cubicBezTo>
                      <a:pt x="21911" y="14171"/>
                      <a:pt x="21941" y="14097"/>
                      <a:pt x="21971" y="14037"/>
                    </a:cubicBezTo>
                    <a:lnTo>
                      <a:pt x="21971" y="14037"/>
                    </a:lnTo>
                    <a:cubicBezTo>
                      <a:pt x="22015" y="13888"/>
                      <a:pt x="22090" y="13739"/>
                      <a:pt x="22119" y="13576"/>
                    </a:cubicBezTo>
                    <a:cubicBezTo>
                      <a:pt x="22149" y="13248"/>
                      <a:pt x="22164" y="12921"/>
                      <a:pt x="22194" y="12593"/>
                    </a:cubicBezTo>
                    <a:cubicBezTo>
                      <a:pt x="22253" y="11864"/>
                      <a:pt x="22224" y="11149"/>
                      <a:pt x="22105" y="10435"/>
                    </a:cubicBezTo>
                    <a:cubicBezTo>
                      <a:pt x="22000" y="9795"/>
                      <a:pt x="21956" y="9140"/>
                      <a:pt x="21360" y="8649"/>
                    </a:cubicBezTo>
                    <a:lnTo>
                      <a:pt x="21673" y="8649"/>
                    </a:lnTo>
                    <a:lnTo>
                      <a:pt x="21673" y="8634"/>
                    </a:lnTo>
                    <a:cubicBezTo>
                      <a:pt x="21926" y="8872"/>
                      <a:pt x="22075" y="9185"/>
                      <a:pt x="22224" y="9572"/>
                    </a:cubicBezTo>
                    <a:cubicBezTo>
                      <a:pt x="22313" y="9333"/>
                      <a:pt x="22402" y="9155"/>
                      <a:pt x="22432" y="8976"/>
                    </a:cubicBezTo>
                    <a:cubicBezTo>
                      <a:pt x="22566" y="8306"/>
                      <a:pt x="22700" y="7636"/>
                      <a:pt x="22774" y="6967"/>
                    </a:cubicBezTo>
                    <a:cubicBezTo>
                      <a:pt x="22834" y="6416"/>
                      <a:pt x="22819" y="5850"/>
                      <a:pt x="22834" y="5300"/>
                    </a:cubicBezTo>
                    <a:cubicBezTo>
                      <a:pt x="22849" y="4645"/>
                      <a:pt x="22804" y="3990"/>
                      <a:pt x="22953" y="3350"/>
                    </a:cubicBezTo>
                    <a:lnTo>
                      <a:pt x="22953" y="3365"/>
                    </a:lnTo>
                    <a:cubicBezTo>
                      <a:pt x="23132" y="2933"/>
                      <a:pt x="23102" y="2486"/>
                      <a:pt x="22998" y="2055"/>
                    </a:cubicBezTo>
                    <a:cubicBezTo>
                      <a:pt x="22804" y="1296"/>
                      <a:pt x="22477" y="983"/>
                      <a:pt x="21554" y="879"/>
                    </a:cubicBezTo>
                    <a:cubicBezTo>
                      <a:pt x="20973" y="819"/>
                      <a:pt x="20467" y="1102"/>
                      <a:pt x="19976" y="1355"/>
                    </a:cubicBezTo>
                    <a:cubicBezTo>
                      <a:pt x="19902" y="1400"/>
                      <a:pt x="19857" y="1474"/>
                      <a:pt x="19782" y="1549"/>
                    </a:cubicBezTo>
                    <a:cubicBezTo>
                      <a:pt x="19842" y="1578"/>
                      <a:pt x="19872" y="1593"/>
                      <a:pt x="19902" y="1608"/>
                    </a:cubicBezTo>
                    <a:cubicBezTo>
                      <a:pt x="20170" y="1772"/>
                      <a:pt x="20408" y="1965"/>
                      <a:pt x="20542" y="2263"/>
                    </a:cubicBezTo>
                    <a:cubicBezTo>
                      <a:pt x="20527" y="2323"/>
                      <a:pt x="20497" y="2382"/>
                      <a:pt x="20467" y="2442"/>
                    </a:cubicBezTo>
                    <a:cubicBezTo>
                      <a:pt x="20408" y="2412"/>
                      <a:pt x="20318" y="2397"/>
                      <a:pt x="20289" y="2337"/>
                    </a:cubicBezTo>
                    <a:cubicBezTo>
                      <a:pt x="20110" y="2010"/>
                      <a:pt x="19797" y="1846"/>
                      <a:pt x="19455" y="1712"/>
                    </a:cubicBezTo>
                    <a:cubicBezTo>
                      <a:pt x="19157" y="1593"/>
                      <a:pt x="18830" y="1563"/>
                      <a:pt x="18517" y="1578"/>
                    </a:cubicBezTo>
                    <a:cubicBezTo>
                      <a:pt x="18160" y="1608"/>
                      <a:pt x="17877" y="1727"/>
                      <a:pt x="17654" y="2010"/>
                    </a:cubicBezTo>
                    <a:cubicBezTo>
                      <a:pt x="17624" y="2070"/>
                      <a:pt x="17565" y="2099"/>
                      <a:pt x="17475" y="2189"/>
                    </a:cubicBezTo>
                    <a:cubicBezTo>
                      <a:pt x="17475" y="2084"/>
                      <a:pt x="17460" y="2040"/>
                      <a:pt x="17475" y="2010"/>
                    </a:cubicBezTo>
                    <a:cubicBezTo>
                      <a:pt x="17550" y="1757"/>
                      <a:pt x="17743" y="1593"/>
                      <a:pt x="17967" y="1489"/>
                    </a:cubicBezTo>
                    <a:cubicBezTo>
                      <a:pt x="18264" y="1325"/>
                      <a:pt x="18607" y="1296"/>
                      <a:pt x="18934" y="1340"/>
                    </a:cubicBezTo>
                    <a:cubicBezTo>
                      <a:pt x="19172" y="1370"/>
                      <a:pt x="19395" y="1429"/>
                      <a:pt x="19634" y="1474"/>
                    </a:cubicBezTo>
                    <a:cubicBezTo>
                      <a:pt x="19961" y="1042"/>
                      <a:pt x="20467" y="894"/>
                      <a:pt x="20944" y="730"/>
                    </a:cubicBezTo>
                    <a:cubicBezTo>
                      <a:pt x="21435" y="551"/>
                      <a:pt x="21941" y="611"/>
                      <a:pt x="22432" y="804"/>
                    </a:cubicBezTo>
                    <a:cubicBezTo>
                      <a:pt x="22283" y="655"/>
                      <a:pt x="22134" y="551"/>
                      <a:pt x="21941" y="522"/>
                    </a:cubicBezTo>
                    <a:cubicBezTo>
                      <a:pt x="21807" y="492"/>
                      <a:pt x="21673" y="462"/>
                      <a:pt x="21539" y="417"/>
                    </a:cubicBezTo>
                    <a:cubicBezTo>
                      <a:pt x="21271" y="313"/>
                      <a:pt x="21003" y="313"/>
                      <a:pt x="20735" y="358"/>
                    </a:cubicBezTo>
                    <a:cubicBezTo>
                      <a:pt x="20155" y="462"/>
                      <a:pt x="19589" y="492"/>
                      <a:pt x="19023" y="328"/>
                    </a:cubicBezTo>
                    <a:cubicBezTo>
                      <a:pt x="18607" y="209"/>
                      <a:pt x="18160" y="209"/>
                      <a:pt x="17743" y="298"/>
                    </a:cubicBezTo>
                    <a:cubicBezTo>
                      <a:pt x="17401" y="358"/>
                      <a:pt x="17059" y="417"/>
                      <a:pt x="16716" y="522"/>
                    </a:cubicBezTo>
                    <a:cubicBezTo>
                      <a:pt x="16225" y="670"/>
                      <a:pt x="15734" y="849"/>
                      <a:pt x="15243" y="1013"/>
                    </a:cubicBezTo>
                    <a:cubicBezTo>
                      <a:pt x="14707" y="1191"/>
                      <a:pt x="14245" y="1504"/>
                      <a:pt x="13873" y="1950"/>
                    </a:cubicBezTo>
                    <a:cubicBezTo>
                      <a:pt x="13650" y="2203"/>
                      <a:pt x="13442" y="2486"/>
                      <a:pt x="13218" y="2754"/>
                    </a:cubicBezTo>
                    <a:cubicBezTo>
                      <a:pt x="13159" y="2829"/>
                      <a:pt x="13129" y="2963"/>
                      <a:pt x="12980" y="2948"/>
                    </a:cubicBezTo>
                    <a:cubicBezTo>
                      <a:pt x="13040" y="2799"/>
                      <a:pt x="13099" y="2650"/>
                      <a:pt x="13159" y="2457"/>
                    </a:cubicBezTo>
                    <a:cubicBezTo>
                      <a:pt x="12950" y="2471"/>
                      <a:pt x="12757" y="2471"/>
                      <a:pt x="12578" y="2501"/>
                    </a:cubicBezTo>
                    <a:cubicBezTo>
                      <a:pt x="12132" y="2576"/>
                      <a:pt x="11804" y="2844"/>
                      <a:pt x="11521" y="3171"/>
                    </a:cubicBezTo>
                    <a:cubicBezTo>
                      <a:pt x="11149" y="3588"/>
                      <a:pt x="10718" y="3900"/>
                      <a:pt x="10167" y="4064"/>
                    </a:cubicBezTo>
                    <a:cubicBezTo>
                      <a:pt x="9899" y="4153"/>
                      <a:pt x="9676" y="4317"/>
                      <a:pt x="9482" y="4526"/>
                    </a:cubicBezTo>
                    <a:cubicBezTo>
                      <a:pt x="9006" y="5047"/>
                      <a:pt x="8634" y="5642"/>
                      <a:pt x="8306" y="6252"/>
                    </a:cubicBezTo>
                    <a:cubicBezTo>
                      <a:pt x="8113" y="6580"/>
                      <a:pt x="8009" y="6937"/>
                      <a:pt x="8038" y="7324"/>
                    </a:cubicBezTo>
                    <a:cubicBezTo>
                      <a:pt x="8083" y="7339"/>
                      <a:pt x="8113" y="7324"/>
                      <a:pt x="8128" y="7339"/>
                    </a:cubicBezTo>
                    <a:cubicBezTo>
                      <a:pt x="8187" y="7369"/>
                      <a:pt x="8247" y="7398"/>
                      <a:pt x="8262" y="7458"/>
                    </a:cubicBezTo>
                    <a:cubicBezTo>
                      <a:pt x="8277" y="7488"/>
                      <a:pt x="8217" y="7547"/>
                      <a:pt x="8187" y="7577"/>
                    </a:cubicBezTo>
                    <a:cubicBezTo>
                      <a:pt x="8172" y="7607"/>
                      <a:pt x="8128" y="7622"/>
                      <a:pt x="8098" y="7651"/>
                    </a:cubicBezTo>
                    <a:cubicBezTo>
                      <a:pt x="6758" y="8619"/>
                      <a:pt x="5865" y="9869"/>
                      <a:pt x="5761" y="11581"/>
                    </a:cubicBezTo>
                    <a:cubicBezTo>
                      <a:pt x="5731" y="12162"/>
                      <a:pt x="5612" y="12712"/>
                      <a:pt x="5300" y="13203"/>
                    </a:cubicBezTo>
                    <a:cubicBezTo>
                      <a:pt x="5166" y="13397"/>
                      <a:pt x="5047" y="13605"/>
                      <a:pt x="4927" y="13814"/>
                    </a:cubicBezTo>
                    <a:cubicBezTo>
                      <a:pt x="4660" y="14320"/>
                      <a:pt x="4719" y="14841"/>
                      <a:pt x="4793" y="15406"/>
                    </a:cubicBezTo>
                    <a:cubicBezTo>
                      <a:pt x="5151" y="14900"/>
                      <a:pt x="5151" y="14900"/>
                      <a:pt x="5329" y="14900"/>
                    </a:cubicBezTo>
                    <a:cubicBezTo>
                      <a:pt x="5210" y="15168"/>
                      <a:pt x="5047" y="15406"/>
                      <a:pt x="4987" y="15674"/>
                    </a:cubicBezTo>
                    <a:cubicBezTo>
                      <a:pt x="4942" y="15942"/>
                      <a:pt x="4793" y="16195"/>
                      <a:pt x="4913" y="16478"/>
                    </a:cubicBezTo>
                    <a:cubicBezTo>
                      <a:pt x="4957" y="16463"/>
                      <a:pt x="5002" y="16463"/>
                      <a:pt x="5047" y="16448"/>
                    </a:cubicBezTo>
                    <a:cubicBezTo>
                      <a:pt x="5121" y="16508"/>
                      <a:pt x="5121" y="16582"/>
                      <a:pt x="5076" y="16657"/>
                    </a:cubicBezTo>
                    <a:cubicBezTo>
                      <a:pt x="5047" y="16731"/>
                      <a:pt x="5017" y="16806"/>
                      <a:pt x="4987" y="16880"/>
                    </a:cubicBezTo>
                    <a:lnTo>
                      <a:pt x="5002" y="16880"/>
                    </a:lnTo>
                    <a:cubicBezTo>
                      <a:pt x="4972" y="16880"/>
                      <a:pt x="4942" y="16880"/>
                      <a:pt x="4927" y="16910"/>
                    </a:cubicBezTo>
                    <a:cubicBezTo>
                      <a:pt x="4630" y="17282"/>
                      <a:pt x="4347" y="17654"/>
                      <a:pt x="4049" y="18026"/>
                    </a:cubicBezTo>
                    <a:cubicBezTo>
                      <a:pt x="4019" y="18086"/>
                      <a:pt x="3990" y="18130"/>
                      <a:pt x="3960" y="18190"/>
                    </a:cubicBezTo>
                    <a:cubicBezTo>
                      <a:pt x="3826" y="18413"/>
                      <a:pt x="3692" y="18636"/>
                      <a:pt x="3558" y="18860"/>
                    </a:cubicBezTo>
                    <a:cubicBezTo>
                      <a:pt x="3498" y="18964"/>
                      <a:pt x="3454" y="19068"/>
                      <a:pt x="3409" y="19172"/>
                    </a:cubicBezTo>
                    <a:cubicBezTo>
                      <a:pt x="3320" y="19306"/>
                      <a:pt x="3245" y="19440"/>
                      <a:pt x="3171" y="19574"/>
                    </a:cubicBezTo>
                    <a:lnTo>
                      <a:pt x="3186" y="19574"/>
                    </a:lnTo>
                    <a:cubicBezTo>
                      <a:pt x="3037" y="19827"/>
                      <a:pt x="2888" y="20080"/>
                      <a:pt x="2769" y="20348"/>
                    </a:cubicBezTo>
                    <a:cubicBezTo>
                      <a:pt x="2486" y="21063"/>
                      <a:pt x="2174" y="21777"/>
                      <a:pt x="2010" y="22551"/>
                    </a:cubicBezTo>
                    <a:cubicBezTo>
                      <a:pt x="1995" y="22611"/>
                      <a:pt x="1980" y="22685"/>
                      <a:pt x="1965" y="22745"/>
                    </a:cubicBezTo>
                    <a:cubicBezTo>
                      <a:pt x="1950" y="22789"/>
                      <a:pt x="1936" y="22834"/>
                      <a:pt x="1921" y="22864"/>
                    </a:cubicBezTo>
                    <a:cubicBezTo>
                      <a:pt x="1727" y="23638"/>
                      <a:pt x="1683" y="24427"/>
                      <a:pt x="1593" y="25201"/>
                    </a:cubicBezTo>
                    <a:cubicBezTo>
                      <a:pt x="1563" y="25573"/>
                      <a:pt x="1549" y="25945"/>
                      <a:pt x="1519" y="26317"/>
                    </a:cubicBezTo>
                    <a:cubicBezTo>
                      <a:pt x="1504" y="26645"/>
                      <a:pt x="1474" y="26957"/>
                      <a:pt x="1474" y="27270"/>
                    </a:cubicBezTo>
                    <a:cubicBezTo>
                      <a:pt x="1459" y="27389"/>
                      <a:pt x="1504" y="27523"/>
                      <a:pt x="1534" y="27642"/>
                    </a:cubicBezTo>
                    <a:cubicBezTo>
                      <a:pt x="1504" y="27806"/>
                      <a:pt x="1623" y="27791"/>
                      <a:pt x="1727" y="27791"/>
                    </a:cubicBezTo>
                    <a:cubicBezTo>
                      <a:pt x="2055" y="27820"/>
                      <a:pt x="2337" y="27925"/>
                      <a:pt x="2516" y="28222"/>
                    </a:cubicBezTo>
                    <a:cubicBezTo>
                      <a:pt x="2635" y="28505"/>
                      <a:pt x="2605" y="28803"/>
                      <a:pt x="2576" y="29101"/>
                    </a:cubicBezTo>
                    <a:lnTo>
                      <a:pt x="2576" y="29086"/>
                    </a:lnTo>
                    <a:cubicBezTo>
                      <a:pt x="2546" y="29130"/>
                      <a:pt x="2531" y="29190"/>
                      <a:pt x="2501" y="29235"/>
                    </a:cubicBezTo>
                    <a:cubicBezTo>
                      <a:pt x="2442" y="29354"/>
                      <a:pt x="2442" y="29562"/>
                      <a:pt x="2248" y="29532"/>
                    </a:cubicBezTo>
                    <a:cubicBezTo>
                      <a:pt x="2084" y="29517"/>
                      <a:pt x="2055" y="29339"/>
                      <a:pt x="2025" y="29205"/>
                    </a:cubicBezTo>
                    <a:cubicBezTo>
                      <a:pt x="1950" y="28952"/>
                      <a:pt x="1965" y="28684"/>
                      <a:pt x="2010" y="28416"/>
                    </a:cubicBezTo>
                    <a:cubicBezTo>
                      <a:pt x="2025" y="28341"/>
                      <a:pt x="2114" y="28237"/>
                      <a:pt x="1995" y="28148"/>
                    </a:cubicBezTo>
                    <a:lnTo>
                      <a:pt x="1980" y="28148"/>
                    </a:lnTo>
                    <a:cubicBezTo>
                      <a:pt x="1876" y="28133"/>
                      <a:pt x="1787" y="28088"/>
                      <a:pt x="1668" y="28088"/>
                    </a:cubicBezTo>
                    <a:cubicBezTo>
                      <a:pt x="1459" y="28059"/>
                      <a:pt x="1310" y="27954"/>
                      <a:pt x="1266" y="27731"/>
                    </a:cubicBezTo>
                    <a:cubicBezTo>
                      <a:pt x="1236" y="27538"/>
                      <a:pt x="1221" y="27329"/>
                      <a:pt x="1206" y="27121"/>
                    </a:cubicBezTo>
                    <a:cubicBezTo>
                      <a:pt x="1191" y="27032"/>
                      <a:pt x="1236" y="26942"/>
                      <a:pt x="1147" y="26838"/>
                    </a:cubicBezTo>
                    <a:cubicBezTo>
                      <a:pt x="1102" y="26942"/>
                      <a:pt x="1072" y="27032"/>
                      <a:pt x="1042" y="27121"/>
                    </a:cubicBezTo>
                    <a:lnTo>
                      <a:pt x="1042" y="27106"/>
                    </a:lnTo>
                    <a:cubicBezTo>
                      <a:pt x="938" y="27433"/>
                      <a:pt x="789" y="27746"/>
                      <a:pt x="715" y="28074"/>
                    </a:cubicBezTo>
                    <a:cubicBezTo>
                      <a:pt x="596" y="28699"/>
                      <a:pt x="611" y="29339"/>
                      <a:pt x="655" y="29979"/>
                    </a:cubicBezTo>
                    <a:cubicBezTo>
                      <a:pt x="685" y="30232"/>
                      <a:pt x="789" y="30470"/>
                      <a:pt x="864" y="30708"/>
                    </a:cubicBezTo>
                    <a:lnTo>
                      <a:pt x="864" y="30708"/>
                    </a:lnTo>
                    <a:cubicBezTo>
                      <a:pt x="894" y="30768"/>
                      <a:pt x="923" y="30842"/>
                      <a:pt x="953" y="30946"/>
                    </a:cubicBezTo>
                    <a:cubicBezTo>
                      <a:pt x="998" y="30872"/>
                      <a:pt x="1028" y="30842"/>
                      <a:pt x="1042" y="30797"/>
                    </a:cubicBezTo>
                    <a:cubicBezTo>
                      <a:pt x="1132" y="30708"/>
                      <a:pt x="1221" y="30619"/>
                      <a:pt x="1325" y="30530"/>
                    </a:cubicBezTo>
                    <a:cubicBezTo>
                      <a:pt x="1415" y="30455"/>
                      <a:pt x="1519" y="30396"/>
                      <a:pt x="1608" y="30321"/>
                    </a:cubicBezTo>
                    <a:cubicBezTo>
                      <a:pt x="1638" y="30291"/>
                      <a:pt x="1668" y="30276"/>
                      <a:pt x="1712" y="30247"/>
                    </a:cubicBezTo>
                    <a:cubicBezTo>
                      <a:pt x="1772" y="30262"/>
                      <a:pt x="1846" y="30262"/>
                      <a:pt x="1936" y="30276"/>
                    </a:cubicBezTo>
                    <a:cubicBezTo>
                      <a:pt x="1906" y="30366"/>
                      <a:pt x="1876" y="30440"/>
                      <a:pt x="1846" y="30515"/>
                    </a:cubicBezTo>
                    <a:lnTo>
                      <a:pt x="1861" y="30530"/>
                    </a:lnTo>
                    <a:lnTo>
                      <a:pt x="1846" y="30515"/>
                    </a:lnTo>
                    <a:cubicBezTo>
                      <a:pt x="1727" y="30649"/>
                      <a:pt x="1593" y="30783"/>
                      <a:pt x="1459" y="30902"/>
                    </a:cubicBezTo>
                    <a:cubicBezTo>
                      <a:pt x="1310" y="31006"/>
                      <a:pt x="1162" y="31110"/>
                      <a:pt x="1147" y="31318"/>
                    </a:cubicBezTo>
                    <a:cubicBezTo>
                      <a:pt x="1117" y="31363"/>
                      <a:pt x="1087" y="31423"/>
                      <a:pt x="1042" y="31437"/>
                    </a:cubicBezTo>
                    <a:cubicBezTo>
                      <a:pt x="879" y="31512"/>
                      <a:pt x="819" y="31646"/>
                      <a:pt x="760" y="31780"/>
                    </a:cubicBezTo>
                    <a:lnTo>
                      <a:pt x="760" y="31780"/>
                    </a:lnTo>
                    <a:cubicBezTo>
                      <a:pt x="685" y="31914"/>
                      <a:pt x="611" y="32048"/>
                      <a:pt x="551" y="32182"/>
                    </a:cubicBezTo>
                    <a:lnTo>
                      <a:pt x="551" y="32182"/>
                    </a:lnTo>
                    <a:cubicBezTo>
                      <a:pt x="507" y="32286"/>
                      <a:pt x="462" y="32390"/>
                      <a:pt x="432" y="32509"/>
                    </a:cubicBezTo>
                    <a:lnTo>
                      <a:pt x="432" y="32494"/>
                    </a:lnTo>
                    <a:cubicBezTo>
                      <a:pt x="194" y="33194"/>
                      <a:pt x="268" y="33908"/>
                      <a:pt x="373" y="34608"/>
                    </a:cubicBezTo>
                    <a:lnTo>
                      <a:pt x="373" y="34608"/>
                    </a:lnTo>
                    <a:cubicBezTo>
                      <a:pt x="447" y="34965"/>
                      <a:pt x="492" y="35322"/>
                      <a:pt x="581" y="35665"/>
                    </a:cubicBezTo>
                    <a:cubicBezTo>
                      <a:pt x="685" y="36052"/>
                      <a:pt x="864" y="36409"/>
                      <a:pt x="1147" y="36707"/>
                    </a:cubicBezTo>
                    <a:lnTo>
                      <a:pt x="1176" y="36751"/>
                    </a:lnTo>
                    <a:cubicBezTo>
                      <a:pt x="1296" y="36885"/>
                      <a:pt x="1415" y="37019"/>
                      <a:pt x="1534" y="37153"/>
                    </a:cubicBezTo>
                    <a:cubicBezTo>
                      <a:pt x="1549" y="37168"/>
                      <a:pt x="1563" y="37183"/>
                      <a:pt x="1563" y="37198"/>
                    </a:cubicBezTo>
                    <a:cubicBezTo>
                      <a:pt x="1623" y="37272"/>
                      <a:pt x="1683" y="37347"/>
                      <a:pt x="1742" y="37421"/>
                    </a:cubicBezTo>
                    <a:lnTo>
                      <a:pt x="1742" y="37421"/>
                    </a:lnTo>
                    <a:cubicBezTo>
                      <a:pt x="1787" y="37496"/>
                      <a:pt x="1846" y="37570"/>
                      <a:pt x="1921" y="37704"/>
                    </a:cubicBezTo>
                    <a:cubicBezTo>
                      <a:pt x="1802" y="37689"/>
                      <a:pt x="1727" y="37674"/>
                      <a:pt x="1638" y="37659"/>
                    </a:cubicBezTo>
                    <a:cubicBezTo>
                      <a:pt x="1668" y="37957"/>
                      <a:pt x="1697" y="38255"/>
                      <a:pt x="1802" y="38523"/>
                    </a:cubicBezTo>
                    <a:cubicBezTo>
                      <a:pt x="1861" y="38701"/>
                      <a:pt x="1906" y="38880"/>
                      <a:pt x="1950" y="39059"/>
                    </a:cubicBezTo>
                    <a:cubicBezTo>
                      <a:pt x="2010" y="39178"/>
                      <a:pt x="2070" y="39297"/>
                      <a:pt x="2144" y="39416"/>
                    </a:cubicBezTo>
                    <a:cubicBezTo>
                      <a:pt x="2174" y="39460"/>
                      <a:pt x="2204" y="39505"/>
                      <a:pt x="2233" y="39565"/>
                    </a:cubicBezTo>
                    <a:lnTo>
                      <a:pt x="2531" y="39877"/>
                    </a:lnTo>
                    <a:lnTo>
                      <a:pt x="2531" y="39892"/>
                    </a:lnTo>
                    <a:cubicBezTo>
                      <a:pt x="2605" y="39967"/>
                      <a:pt x="2680" y="40041"/>
                      <a:pt x="2739" y="40115"/>
                    </a:cubicBezTo>
                    <a:cubicBezTo>
                      <a:pt x="2814" y="40190"/>
                      <a:pt x="2888" y="40264"/>
                      <a:pt x="2948" y="40324"/>
                    </a:cubicBezTo>
                    <a:cubicBezTo>
                      <a:pt x="3007" y="40398"/>
                      <a:pt x="3067" y="40488"/>
                      <a:pt x="3126" y="40562"/>
                    </a:cubicBezTo>
                    <a:lnTo>
                      <a:pt x="3126" y="40547"/>
                    </a:lnTo>
                    <a:cubicBezTo>
                      <a:pt x="3171" y="40666"/>
                      <a:pt x="3231" y="40770"/>
                      <a:pt x="3290" y="40889"/>
                    </a:cubicBezTo>
                    <a:lnTo>
                      <a:pt x="3290" y="40875"/>
                    </a:lnTo>
                    <a:cubicBezTo>
                      <a:pt x="3350" y="41038"/>
                      <a:pt x="3394" y="41187"/>
                      <a:pt x="3454" y="41336"/>
                    </a:cubicBezTo>
                    <a:cubicBezTo>
                      <a:pt x="3484" y="41440"/>
                      <a:pt x="3513" y="41544"/>
                      <a:pt x="3543" y="41649"/>
                    </a:cubicBezTo>
                    <a:cubicBezTo>
                      <a:pt x="3632" y="41842"/>
                      <a:pt x="3707" y="42021"/>
                      <a:pt x="3796" y="42214"/>
                    </a:cubicBezTo>
                    <a:lnTo>
                      <a:pt x="4049" y="42750"/>
                    </a:lnTo>
                    <a:cubicBezTo>
                      <a:pt x="4124" y="42884"/>
                      <a:pt x="4213" y="43018"/>
                      <a:pt x="4287" y="43152"/>
                    </a:cubicBezTo>
                    <a:cubicBezTo>
                      <a:pt x="4317" y="43211"/>
                      <a:pt x="4332" y="43286"/>
                      <a:pt x="4362" y="43345"/>
                    </a:cubicBezTo>
                    <a:cubicBezTo>
                      <a:pt x="4630" y="43688"/>
                      <a:pt x="4898" y="44015"/>
                      <a:pt x="5151" y="44343"/>
                    </a:cubicBezTo>
                    <a:cubicBezTo>
                      <a:pt x="5210" y="44417"/>
                      <a:pt x="5270" y="44492"/>
                      <a:pt x="5329" y="44566"/>
                    </a:cubicBezTo>
                    <a:lnTo>
                      <a:pt x="5329" y="44566"/>
                    </a:lnTo>
                    <a:cubicBezTo>
                      <a:pt x="5434" y="44700"/>
                      <a:pt x="5553" y="44834"/>
                      <a:pt x="5657" y="44953"/>
                    </a:cubicBezTo>
                    <a:cubicBezTo>
                      <a:pt x="5731" y="45027"/>
                      <a:pt x="5806" y="45102"/>
                      <a:pt x="5880" y="45176"/>
                    </a:cubicBezTo>
                    <a:cubicBezTo>
                      <a:pt x="5925" y="45206"/>
                      <a:pt x="5969" y="45236"/>
                      <a:pt x="6014" y="45280"/>
                    </a:cubicBezTo>
                    <a:cubicBezTo>
                      <a:pt x="6059" y="45117"/>
                      <a:pt x="6088" y="44983"/>
                      <a:pt x="6118" y="44849"/>
                    </a:cubicBezTo>
                    <a:cubicBezTo>
                      <a:pt x="6133" y="44849"/>
                      <a:pt x="6148" y="44849"/>
                      <a:pt x="6163" y="44849"/>
                    </a:cubicBezTo>
                    <a:cubicBezTo>
                      <a:pt x="6193" y="44998"/>
                      <a:pt x="6222" y="45132"/>
                      <a:pt x="6267" y="45280"/>
                    </a:cubicBezTo>
                    <a:lnTo>
                      <a:pt x="6267" y="45280"/>
                    </a:lnTo>
                    <a:cubicBezTo>
                      <a:pt x="6267" y="45400"/>
                      <a:pt x="6282" y="45534"/>
                      <a:pt x="6297" y="45653"/>
                    </a:cubicBezTo>
                    <a:cubicBezTo>
                      <a:pt x="6431" y="46382"/>
                      <a:pt x="6728" y="47052"/>
                      <a:pt x="7071" y="47707"/>
                    </a:cubicBezTo>
                    <a:cubicBezTo>
                      <a:pt x="7190" y="47930"/>
                      <a:pt x="7339" y="48153"/>
                      <a:pt x="7473" y="48377"/>
                    </a:cubicBezTo>
                    <a:lnTo>
                      <a:pt x="7562" y="48525"/>
                    </a:lnTo>
                    <a:cubicBezTo>
                      <a:pt x="7622" y="48600"/>
                      <a:pt x="7681" y="48674"/>
                      <a:pt x="7741" y="48749"/>
                    </a:cubicBezTo>
                    <a:lnTo>
                      <a:pt x="7741" y="48749"/>
                    </a:lnTo>
                    <a:cubicBezTo>
                      <a:pt x="7964" y="48972"/>
                      <a:pt x="8187" y="49195"/>
                      <a:pt x="8410" y="49418"/>
                    </a:cubicBezTo>
                    <a:cubicBezTo>
                      <a:pt x="8425" y="49433"/>
                      <a:pt x="8440" y="49448"/>
                      <a:pt x="8455" y="49463"/>
                    </a:cubicBezTo>
                    <a:cubicBezTo>
                      <a:pt x="8589" y="49582"/>
                      <a:pt x="8723" y="49686"/>
                      <a:pt x="8842" y="49805"/>
                    </a:cubicBezTo>
                    <a:lnTo>
                      <a:pt x="8857" y="49791"/>
                    </a:lnTo>
                    <a:lnTo>
                      <a:pt x="8842" y="49805"/>
                    </a:lnTo>
                    <a:cubicBezTo>
                      <a:pt x="9080" y="49984"/>
                      <a:pt x="9318" y="50178"/>
                      <a:pt x="9572" y="50356"/>
                    </a:cubicBezTo>
                    <a:lnTo>
                      <a:pt x="9884" y="50565"/>
                    </a:lnTo>
                    <a:cubicBezTo>
                      <a:pt x="9944" y="50594"/>
                      <a:pt x="10003" y="50639"/>
                      <a:pt x="10063" y="50669"/>
                    </a:cubicBezTo>
                    <a:cubicBezTo>
                      <a:pt x="10122" y="50773"/>
                      <a:pt x="10182" y="50684"/>
                      <a:pt x="10226" y="50669"/>
                    </a:cubicBezTo>
                    <a:cubicBezTo>
                      <a:pt x="10286" y="50684"/>
                      <a:pt x="10331" y="50713"/>
                      <a:pt x="10375" y="50728"/>
                    </a:cubicBezTo>
                    <a:lnTo>
                      <a:pt x="10673" y="51115"/>
                    </a:lnTo>
                    <a:cubicBezTo>
                      <a:pt x="10718" y="51175"/>
                      <a:pt x="10762" y="51234"/>
                      <a:pt x="10807" y="51279"/>
                    </a:cubicBezTo>
                    <a:cubicBezTo>
                      <a:pt x="11030" y="51502"/>
                      <a:pt x="11268" y="51741"/>
                      <a:pt x="11492" y="51964"/>
                    </a:cubicBezTo>
                    <a:cubicBezTo>
                      <a:pt x="11521" y="51994"/>
                      <a:pt x="11566" y="52023"/>
                      <a:pt x="11596" y="52053"/>
                    </a:cubicBezTo>
                    <a:cubicBezTo>
                      <a:pt x="11700" y="52142"/>
                      <a:pt x="11819" y="52247"/>
                      <a:pt x="11923" y="52351"/>
                    </a:cubicBezTo>
                    <a:cubicBezTo>
                      <a:pt x="11953" y="52351"/>
                      <a:pt x="11968" y="52366"/>
                      <a:pt x="11983" y="52381"/>
                    </a:cubicBezTo>
                    <a:cubicBezTo>
                      <a:pt x="12057" y="52440"/>
                      <a:pt x="12132" y="52500"/>
                      <a:pt x="12206" y="52544"/>
                    </a:cubicBezTo>
                    <a:moveTo>
                      <a:pt x="2308" y="20631"/>
                    </a:moveTo>
                    <a:cubicBezTo>
                      <a:pt x="2382" y="20438"/>
                      <a:pt x="2457" y="20244"/>
                      <a:pt x="2531" y="20065"/>
                    </a:cubicBezTo>
                    <a:cubicBezTo>
                      <a:pt x="2576" y="19961"/>
                      <a:pt x="2635" y="19857"/>
                      <a:pt x="2695" y="19753"/>
                    </a:cubicBezTo>
                    <a:cubicBezTo>
                      <a:pt x="2739" y="19634"/>
                      <a:pt x="2799" y="19530"/>
                      <a:pt x="2858" y="19410"/>
                    </a:cubicBezTo>
                    <a:lnTo>
                      <a:pt x="3022" y="19143"/>
                    </a:lnTo>
                    <a:cubicBezTo>
                      <a:pt x="3305" y="18681"/>
                      <a:pt x="3573" y="18220"/>
                      <a:pt x="3856" y="17773"/>
                    </a:cubicBezTo>
                    <a:lnTo>
                      <a:pt x="4019" y="17550"/>
                    </a:lnTo>
                    <a:cubicBezTo>
                      <a:pt x="4034" y="17520"/>
                      <a:pt x="4049" y="17505"/>
                      <a:pt x="4064" y="17490"/>
                    </a:cubicBezTo>
                    <a:cubicBezTo>
                      <a:pt x="4153" y="17401"/>
                      <a:pt x="4228" y="17312"/>
                      <a:pt x="4302" y="17222"/>
                    </a:cubicBezTo>
                    <a:lnTo>
                      <a:pt x="4287" y="17222"/>
                    </a:lnTo>
                    <a:lnTo>
                      <a:pt x="4302" y="17222"/>
                    </a:lnTo>
                    <a:cubicBezTo>
                      <a:pt x="4421" y="17103"/>
                      <a:pt x="4555" y="16969"/>
                      <a:pt x="4674" y="16835"/>
                    </a:cubicBezTo>
                    <a:cubicBezTo>
                      <a:pt x="4719" y="16776"/>
                      <a:pt x="4749" y="16672"/>
                      <a:pt x="4734" y="16612"/>
                    </a:cubicBezTo>
                    <a:cubicBezTo>
                      <a:pt x="4645" y="16374"/>
                      <a:pt x="4660" y="16136"/>
                      <a:pt x="4674" y="15883"/>
                    </a:cubicBezTo>
                    <a:cubicBezTo>
                      <a:pt x="4689" y="15823"/>
                      <a:pt x="4645" y="15734"/>
                      <a:pt x="4630" y="15659"/>
                    </a:cubicBezTo>
                    <a:lnTo>
                      <a:pt x="4630" y="15674"/>
                    </a:lnTo>
                    <a:cubicBezTo>
                      <a:pt x="4585" y="15496"/>
                      <a:pt x="4540" y="15317"/>
                      <a:pt x="4511" y="15139"/>
                    </a:cubicBezTo>
                    <a:cubicBezTo>
                      <a:pt x="4436" y="14707"/>
                      <a:pt x="4466" y="14290"/>
                      <a:pt x="4570" y="13858"/>
                    </a:cubicBezTo>
                    <a:cubicBezTo>
                      <a:pt x="4585" y="13814"/>
                      <a:pt x="4600" y="13769"/>
                      <a:pt x="4615" y="13739"/>
                    </a:cubicBezTo>
                    <a:cubicBezTo>
                      <a:pt x="4674" y="13635"/>
                      <a:pt x="4734" y="13516"/>
                      <a:pt x="4793" y="13412"/>
                    </a:cubicBezTo>
                    <a:cubicBezTo>
                      <a:pt x="4927" y="13159"/>
                      <a:pt x="5076" y="12906"/>
                      <a:pt x="5225" y="12638"/>
                    </a:cubicBezTo>
                    <a:cubicBezTo>
                      <a:pt x="5270" y="12549"/>
                      <a:pt x="5300" y="12459"/>
                      <a:pt x="5344" y="12370"/>
                    </a:cubicBezTo>
                    <a:lnTo>
                      <a:pt x="5344" y="12370"/>
                    </a:lnTo>
                    <a:cubicBezTo>
                      <a:pt x="5359" y="12325"/>
                      <a:pt x="5389" y="12266"/>
                      <a:pt x="5404" y="12206"/>
                    </a:cubicBezTo>
                    <a:cubicBezTo>
                      <a:pt x="5463" y="11715"/>
                      <a:pt x="5508" y="11224"/>
                      <a:pt x="5567" y="10733"/>
                    </a:cubicBezTo>
                    <a:lnTo>
                      <a:pt x="5567" y="10733"/>
                    </a:lnTo>
                    <a:cubicBezTo>
                      <a:pt x="5642" y="10494"/>
                      <a:pt x="5716" y="10256"/>
                      <a:pt x="5776" y="10003"/>
                    </a:cubicBezTo>
                    <a:lnTo>
                      <a:pt x="5776" y="10018"/>
                    </a:lnTo>
                    <a:cubicBezTo>
                      <a:pt x="5821" y="9914"/>
                      <a:pt x="5850" y="9825"/>
                      <a:pt x="5895" y="9735"/>
                    </a:cubicBezTo>
                    <a:cubicBezTo>
                      <a:pt x="6059" y="9452"/>
                      <a:pt x="6222" y="9185"/>
                      <a:pt x="6386" y="8902"/>
                    </a:cubicBezTo>
                    <a:cubicBezTo>
                      <a:pt x="6446" y="8827"/>
                      <a:pt x="6505" y="8768"/>
                      <a:pt x="6550" y="8693"/>
                    </a:cubicBezTo>
                    <a:lnTo>
                      <a:pt x="6550" y="8693"/>
                    </a:lnTo>
                    <a:cubicBezTo>
                      <a:pt x="6624" y="8604"/>
                      <a:pt x="6699" y="8500"/>
                      <a:pt x="6773" y="8411"/>
                    </a:cubicBezTo>
                    <a:cubicBezTo>
                      <a:pt x="6788" y="8396"/>
                      <a:pt x="6803" y="8366"/>
                      <a:pt x="6818" y="8351"/>
                    </a:cubicBezTo>
                    <a:cubicBezTo>
                      <a:pt x="6937" y="8232"/>
                      <a:pt x="7056" y="8113"/>
                      <a:pt x="7175" y="7979"/>
                    </a:cubicBezTo>
                    <a:lnTo>
                      <a:pt x="7160" y="7979"/>
                    </a:lnTo>
                    <a:lnTo>
                      <a:pt x="7160" y="7994"/>
                    </a:lnTo>
                    <a:cubicBezTo>
                      <a:pt x="7294" y="7875"/>
                      <a:pt x="7413" y="7756"/>
                      <a:pt x="7532" y="7636"/>
                    </a:cubicBezTo>
                    <a:cubicBezTo>
                      <a:pt x="7607" y="7592"/>
                      <a:pt x="7681" y="7532"/>
                      <a:pt x="7756" y="7473"/>
                    </a:cubicBezTo>
                    <a:cubicBezTo>
                      <a:pt x="7904" y="7473"/>
                      <a:pt x="7875" y="7354"/>
                      <a:pt x="7860" y="7279"/>
                    </a:cubicBezTo>
                    <a:cubicBezTo>
                      <a:pt x="7845" y="6952"/>
                      <a:pt x="7904" y="6654"/>
                      <a:pt x="8023" y="6371"/>
                    </a:cubicBezTo>
                    <a:cubicBezTo>
                      <a:pt x="8038" y="6342"/>
                      <a:pt x="8038" y="6297"/>
                      <a:pt x="8038" y="6267"/>
                    </a:cubicBezTo>
                    <a:cubicBezTo>
                      <a:pt x="8083" y="6148"/>
                      <a:pt x="8143" y="6044"/>
                      <a:pt x="8202" y="5940"/>
                    </a:cubicBezTo>
                    <a:cubicBezTo>
                      <a:pt x="8262" y="5850"/>
                      <a:pt x="8321" y="5761"/>
                      <a:pt x="8381" y="5672"/>
                    </a:cubicBezTo>
                    <a:lnTo>
                      <a:pt x="8381" y="5672"/>
                    </a:lnTo>
                    <a:cubicBezTo>
                      <a:pt x="8470" y="5523"/>
                      <a:pt x="8559" y="5374"/>
                      <a:pt x="8649" y="5225"/>
                    </a:cubicBezTo>
                    <a:cubicBezTo>
                      <a:pt x="8678" y="5166"/>
                      <a:pt x="8708" y="5106"/>
                      <a:pt x="8753" y="5047"/>
                    </a:cubicBezTo>
                    <a:cubicBezTo>
                      <a:pt x="8827" y="4942"/>
                      <a:pt x="8902" y="4838"/>
                      <a:pt x="8976" y="4734"/>
                    </a:cubicBezTo>
                    <a:lnTo>
                      <a:pt x="8976" y="4734"/>
                    </a:lnTo>
                    <a:lnTo>
                      <a:pt x="8976" y="4734"/>
                    </a:lnTo>
                    <a:cubicBezTo>
                      <a:pt x="9051" y="4645"/>
                      <a:pt x="9125" y="4540"/>
                      <a:pt x="9184" y="4451"/>
                    </a:cubicBezTo>
                    <a:cubicBezTo>
                      <a:pt x="9214" y="4436"/>
                      <a:pt x="9229" y="4406"/>
                      <a:pt x="9244" y="4392"/>
                    </a:cubicBezTo>
                    <a:cubicBezTo>
                      <a:pt x="9348" y="4287"/>
                      <a:pt x="9467" y="4183"/>
                      <a:pt x="9586" y="4079"/>
                    </a:cubicBezTo>
                    <a:lnTo>
                      <a:pt x="9572" y="4079"/>
                    </a:lnTo>
                    <a:cubicBezTo>
                      <a:pt x="9750" y="3975"/>
                      <a:pt x="9914" y="3885"/>
                      <a:pt x="10078" y="3796"/>
                    </a:cubicBezTo>
                    <a:lnTo>
                      <a:pt x="10078" y="3796"/>
                    </a:lnTo>
                    <a:cubicBezTo>
                      <a:pt x="10167" y="3766"/>
                      <a:pt x="10256" y="3722"/>
                      <a:pt x="10360" y="3692"/>
                    </a:cubicBezTo>
                    <a:lnTo>
                      <a:pt x="10896" y="3350"/>
                    </a:lnTo>
                    <a:cubicBezTo>
                      <a:pt x="11075" y="3275"/>
                      <a:pt x="11194" y="3141"/>
                      <a:pt x="11283" y="2963"/>
                    </a:cubicBezTo>
                    <a:cubicBezTo>
                      <a:pt x="11343" y="2903"/>
                      <a:pt x="11387" y="2858"/>
                      <a:pt x="11447" y="2799"/>
                    </a:cubicBezTo>
                    <a:cubicBezTo>
                      <a:pt x="11536" y="2724"/>
                      <a:pt x="11626" y="2650"/>
                      <a:pt x="11715" y="2576"/>
                    </a:cubicBezTo>
                    <a:cubicBezTo>
                      <a:pt x="11730" y="2561"/>
                      <a:pt x="11745" y="2546"/>
                      <a:pt x="11774" y="2531"/>
                    </a:cubicBezTo>
                    <a:cubicBezTo>
                      <a:pt x="11879" y="2471"/>
                      <a:pt x="11968" y="2412"/>
                      <a:pt x="12072" y="2367"/>
                    </a:cubicBezTo>
                    <a:cubicBezTo>
                      <a:pt x="12221" y="2308"/>
                      <a:pt x="12385" y="2248"/>
                      <a:pt x="12548" y="2189"/>
                    </a:cubicBezTo>
                    <a:lnTo>
                      <a:pt x="13367" y="2189"/>
                    </a:lnTo>
                    <a:cubicBezTo>
                      <a:pt x="13412" y="2114"/>
                      <a:pt x="13442" y="2055"/>
                      <a:pt x="13486" y="1980"/>
                    </a:cubicBezTo>
                    <a:lnTo>
                      <a:pt x="13486" y="1980"/>
                    </a:lnTo>
                    <a:cubicBezTo>
                      <a:pt x="13576" y="1876"/>
                      <a:pt x="13665" y="1757"/>
                      <a:pt x="13754" y="1638"/>
                    </a:cubicBezTo>
                    <a:cubicBezTo>
                      <a:pt x="13829" y="1578"/>
                      <a:pt x="13903" y="1504"/>
                      <a:pt x="13977" y="1429"/>
                    </a:cubicBezTo>
                    <a:cubicBezTo>
                      <a:pt x="14126" y="1325"/>
                      <a:pt x="14275" y="1206"/>
                      <a:pt x="14424" y="1102"/>
                    </a:cubicBezTo>
                    <a:lnTo>
                      <a:pt x="14424" y="1102"/>
                    </a:lnTo>
                    <a:cubicBezTo>
                      <a:pt x="14692" y="968"/>
                      <a:pt x="14975" y="849"/>
                      <a:pt x="15258" y="715"/>
                    </a:cubicBezTo>
                    <a:cubicBezTo>
                      <a:pt x="15391" y="655"/>
                      <a:pt x="15540" y="611"/>
                      <a:pt x="15674" y="551"/>
                    </a:cubicBezTo>
                    <a:cubicBezTo>
                      <a:pt x="16046" y="432"/>
                      <a:pt x="16419" y="328"/>
                      <a:pt x="16791" y="224"/>
                    </a:cubicBezTo>
                    <a:lnTo>
                      <a:pt x="16791" y="224"/>
                    </a:lnTo>
                    <a:cubicBezTo>
                      <a:pt x="16895" y="209"/>
                      <a:pt x="17014" y="179"/>
                      <a:pt x="17118" y="164"/>
                    </a:cubicBezTo>
                    <a:cubicBezTo>
                      <a:pt x="17193" y="149"/>
                      <a:pt x="17267" y="120"/>
                      <a:pt x="17326" y="105"/>
                    </a:cubicBezTo>
                    <a:cubicBezTo>
                      <a:pt x="17475" y="75"/>
                      <a:pt x="17624" y="30"/>
                      <a:pt x="17773" y="1"/>
                    </a:cubicBezTo>
                    <a:lnTo>
                      <a:pt x="17773" y="1"/>
                    </a:lnTo>
                    <a:lnTo>
                      <a:pt x="18755" y="1"/>
                    </a:lnTo>
                    <a:lnTo>
                      <a:pt x="18755" y="1"/>
                    </a:lnTo>
                    <a:cubicBezTo>
                      <a:pt x="18860" y="15"/>
                      <a:pt x="18979" y="45"/>
                      <a:pt x="19083" y="75"/>
                    </a:cubicBezTo>
                    <a:cubicBezTo>
                      <a:pt x="19247" y="105"/>
                      <a:pt x="19395" y="134"/>
                      <a:pt x="19559" y="164"/>
                    </a:cubicBezTo>
                    <a:cubicBezTo>
                      <a:pt x="19902" y="224"/>
                      <a:pt x="20244" y="194"/>
                      <a:pt x="20586" y="105"/>
                    </a:cubicBezTo>
                    <a:lnTo>
                      <a:pt x="20586" y="120"/>
                    </a:lnTo>
                    <a:cubicBezTo>
                      <a:pt x="20869" y="120"/>
                      <a:pt x="21167" y="120"/>
                      <a:pt x="21450" y="134"/>
                    </a:cubicBezTo>
                    <a:cubicBezTo>
                      <a:pt x="21613" y="179"/>
                      <a:pt x="21777" y="224"/>
                      <a:pt x="21926" y="268"/>
                    </a:cubicBezTo>
                    <a:cubicBezTo>
                      <a:pt x="22119" y="373"/>
                      <a:pt x="22313" y="462"/>
                      <a:pt x="22492" y="566"/>
                    </a:cubicBezTo>
                    <a:cubicBezTo>
                      <a:pt x="22506" y="581"/>
                      <a:pt x="22521" y="596"/>
                      <a:pt x="22551" y="611"/>
                    </a:cubicBezTo>
                    <a:cubicBezTo>
                      <a:pt x="22670" y="730"/>
                      <a:pt x="22804" y="864"/>
                      <a:pt x="22923" y="998"/>
                    </a:cubicBezTo>
                    <a:lnTo>
                      <a:pt x="22938" y="983"/>
                    </a:lnTo>
                    <a:cubicBezTo>
                      <a:pt x="22938" y="983"/>
                      <a:pt x="22923" y="998"/>
                      <a:pt x="22923" y="998"/>
                    </a:cubicBezTo>
                    <a:cubicBezTo>
                      <a:pt x="22983" y="1087"/>
                      <a:pt x="23042" y="1176"/>
                      <a:pt x="23102" y="1281"/>
                    </a:cubicBezTo>
                    <a:cubicBezTo>
                      <a:pt x="23132" y="1340"/>
                      <a:pt x="23161" y="1415"/>
                      <a:pt x="23191" y="1489"/>
                    </a:cubicBezTo>
                    <a:cubicBezTo>
                      <a:pt x="23266" y="1638"/>
                      <a:pt x="23310" y="1772"/>
                      <a:pt x="23266" y="1950"/>
                    </a:cubicBezTo>
                    <a:cubicBezTo>
                      <a:pt x="23266" y="2010"/>
                      <a:pt x="23310" y="2084"/>
                      <a:pt x="23325" y="2144"/>
                    </a:cubicBezTo>
                    <a:lnTo>
                      <a:pt x="23325" y="2144"/>
                    </a:lnTo>
                    <a:cubicBezTo>
                      <a:pt x="23340" y="2501"/>
                      <a:pt x="23385" y="2873"/>
                      <a:pt x="23251" y="3231"/>
                    </a:cubicBezTo>
                    <a:cubicBezTo>
                      <a:pt x="23117" y="3454"/>
                      <a:pt x="23057" y="3707"/>
                      <a:pt x="23057" y="3960"/>
                    </a:cubicBezTo>
                    <a:cubicBezTo>
                      <a:pt x="23042" y="4406"/>
                      <a:pt x="23042" y="4838"/>
                      <a:pt x="23072" y="5285"/>
                    </a:cubicBezTo>
                    <a:cubicBezTo>
                      <a:pt x="23087" y="5999"/>
                      <a:pt x="23087" y="6699"/>
                      <a:pt x="22938" y="7413"/>
                    </a:cubicBezTo>
                    <a:cubicBezTo>
                      <a:pt x="22864" y="7756"/>
                      <a:pt x="22834" y="8113"/>
                      <a:pt x="22789" y="8470"/>
                    </a:cubicBezTo>
                    <a:cubicBezTo>
                      <a:pt x="22745" y="8857"/>
                      <a:pt x="22611" y="9214"/>
                      <a:pt x="22477" y="9572"/>
                    </a:cubicBezTo>
                    <a:cubicBezTo>
                      <a:pt x="22432" y="9676"/>
                      <a:pt x="22372" y="9765"/>
                      <a:pt x="22298" y="9869"/>
                    </a:cubicBezTo>
                    <a:cubicBezTo>
                      <a:pt x="22536" y="10792"/>
                      <a:pt x="22536" y="11760"/>
                      <a:pt x="22492" y="12742"/>
                    </a:cubicBezTo>
                    <a:cubicBezTo>
                      <a:pt x="22492" y="12787"/>
                      <a:pt x="22492" y="12846"/>
                      <a:pt x="22492" y="12906"/>
                    </a:cubicBezTo>
                    <a:cubicBezTo>
                      <a:pt x="22477" y="13084"/>
                      <a:pt x="22462" y="13278"/>
                      <a:pt x="22447" y="13471"/>
                    </a:cubicBezTo>
                    <a:cubicBezTo>
                      <a:pt x="22372" y="13858"/>
                      <a:pt x="22298" y="14245"/>
                      <a:pt x="22045" y="14513"/>
                    </a:cubicBezTo>
                    <a:cubicBezTo>
                      <a:pt x="22090" y="14900"/>
                      <a:pt x="22179" y="15243"/>
                      <a:pt x="22164" y="15585"/>
                    </a:cubicBezTo>
                    <a:cubicBezTo>
                      <a:pt x="22149" y="16017"/>
                      <a:pt x="22060" y="16433"/>
                      <a:pt x="21985" y="16865"/>
                    </a:cubicBezTo>
                    <a:cubicBezTo>
                      <a:pt x="21926" y="17193"/>
                      <a:pt x="21822" y="17535"/>
                      <a:pt x="21732" y="17862"/>
                    </a:cubicBezTo>
                    <a:cubicBezTo>
                      <a:pt x="21718" y="17922"/>
                      <a:pt x="21747" y="17996"/>
                      <a:pt x="21762" y="18041"/>
                    </a:cubicBezTo>
                    <a:cubicBezTo>
                      <a:pt x="22209" y="18904"/>
                      <a:pt x="22417" y="19812"/>
                      <a:pt x="22387" y="20765"/>
                    </a:cubicBezTo>
                    <a:cubicBezTo>
                      <a:pt x="22387" y="20959"/>
                      <a:pt x="22387" y="21152"/>
                      <a:pt x="22402" y="21346"/>
                    </a:cubicBezTo>
                    <a:cubicBezTo>
                      <a:pt x="22447" y="22343"/>
                      <a:pt x="21941" y="23251"/>
                      <a:pt x="21241" y="23846"/>
                    </a:cubicBezTo>
                    <a:cubicBezTo>
                      <a:pt x="21301" y="23876"/>
                      <a:pt x="21375" y="23906"/>
                      <a:pt x="21435" y="23950"/>
                    </a:cubicBezTo>
                    <a:cubicBezTo>
                      <a:pt x="21613" y="24099"/>
                      <a:pt x="21777" y="24248"/>
                      <a:pt x="21956" y="24382"/>
                    </a:cubicBezTo>
                    <a:cubicBezTo>
                      <a:pt x="22521" y="24829"/>
                      <a:pt x="22804" y="25424"/>
                      <a:pt x="22804" y="26138"/>
                    </a:cubicBezTo>
                    <a:cubicBezTo>
                      <a:pt x="22819" y="26615"/>
                      <a:pt x="22864" y="27106"/>
                      <a:pt x="22730" y="27582"/>
                    </a:cubicBezTo>
                    <a:cubicBezTo>
                      <a:pt x="22715" y="27657"/>
                      <a:pt x="22730" y="27746"/>
                      <a:pt x="22730" y="27820"/>
                    </a:cubicBezTo>
                    <a:cubicBezTo>
                      <a:pt x="22745" y="28222"/>
                      <a:pt x="22745" y="28609"/>
                      <a:pt x="22774" y="29011"/>
                    </a:cubicBezTo>
                    <a:cubicBezTo>
                      <a:pt x="22804" y="29622"/>
                      <a:pt x="22715" y="30232"/>
                      <a:pt x="22566" y="30827"/>
                    </a:cubicBezTo>
                    <a:cubicBezTo>
                      <a:pt x="22402" y="31557"/>
                      <a:pt x="22328" y="32271"/>
                      <a:pt x="22372" y="33015"/>
                    </a:cubicBezTo>
                    <a:cubicBezTo>
                      <a:pt x="22372" y="33045"/>
                      <a:pt x="22372" y="33060"/>
                      <a:pt x="22387" y="33090"/>
                    </a:cubicBezTo>
                    <a:cubicBezTo>
                      <a:pt x="22462" y="33611"/>
                      <a:pt x="22566" y="34117"/>
                      <a:pt x="22774" y="34608"/>
                    </a:cubicBezTo>
                    <a:cubicBezTo>
                      <a:pt x="22804" y="34787"/>
                      <a:pt x="22849" y="34965"/>
                      <a:pt x="22879" y="35144"/>
                    </a:cubicBezTo>
                    <a:cubicBezTo>
                      <a:pt x="22893" y="35263"/>
                      <a:pt x="22923" y="35382"/>
                      <a:pt x="22938" y="35486"/>
                    </a:cubicBezTo>
                    <a:lnTo>
                      <a:pt x="22938" y="35486"/>
                    </a:lnTo>
                    <a:cubicBezTo>
                      <a:pt x="22953" y="35650"/>
                      <a:pt x="22968" y="35829"/>
                      <a:pt x="22998" y="36007"/>
                    </a:cubicBezTo>
                    <a:cubicBezTo>
                      <a:pt x="22998" y="36156"/>
                      <a:pt x="22998" y="36320"/>
                      <a:pt x="22998" y="36469"/>
                    </a:cubicBezTo>
                    <a:cubicBezTo>
                      <a:pt x="22983" y="36751"/>
                      <a:pt x="22953" y="37019"/>
                      <a:pt x="22938" y="37302"/>
                    </a:cubicBezTo>
                    <a:cubicBezTo>
                      <a:pt x="22908" y="37585"/>
                      <a:pt x="22864" y="37883"/>
                      <a:pt x="22834" y="38180"/>
                    </a:cubicBezTo>
                    <a:cubicBezTo>
                      <a:pt x="22759" y="38463"/>
                      <a:pt x="22670" y="38761"/>
                      <a:pt x="22581" y="39044"/>
                    </a:cubicBezTo>
                    <a:lnTo>
                      <a:pt x="22551" y="39193"/>
                    </a:lnTo>
                    <a:cubicBezTo>
                      <a:pt x="22462" y="39371"/>
                      <a:pt x="22358" y="39535"/>
                      <a:pt x="22268" y="39714"/>
                    </a:cubicBezTo>
                    <a:lnTo>
                      <a:pt x="22268" y="39714"/>
                    </a:lnTo>
                    <a:cubicBezTo>
                      <a:pt x="22164" y="39773"/>
                      <a:pt x="22238" y="39833"/>
                      <a:pt x="22283" y="39892"/>
                    </a:cubicBezTo>
                    <a:cubicBezTo>
                      <a:pt x="22611" y="40368"/>
                      <a:pt x="22715" y="40904"/>
                      <a:pt x="22715" y="41485"/>
                    </a:cubicBezTo>
                    <a:cubicBezTo>
                      <a:pt x="22700" y="41678"/>
                      <a:pt x="22715" y="41887"/>
                      <a:pt x="22715" y="42080"/>
                    </a:cubicBezTo>
                    <a:lnTo>
                      <a:pt x="22715" y="42080"/>
                    </a:lnTo>
                    <a:cubicBezTo>
                      <a:pt x="22700" y="42303"/>
                      <a:pt x="22670" y="42512"/>
                      <a:pt x="22655" y="42735"/>
                    </a:cubicBezTo>
                    <a:lnTo>
                      <a:pt x="22655" y="42735"/>
                    </a:lnTo>
                    <a:cubicBezTo>
                      <a:pt x="22566" y="43078"/>
                      <a:pt x="22625" y="43420"/>
                      <a:pt x="22700" y="43762"/>
                    </a:cubicBezTo>
                    <a:cubicBezTo>
                      <a:pt x="22819" y="44343"/>
                      <a:pt x="22968" y="44938"/>
                      <a:pt x="22938" y="45548"/>
                    </a:cubicBezTo>
                    <a:lnTo>
                      <a:pt x="22938" y="45534"/>
                    </a:lnTo>
                    <a:cubicBezTo>
                      <a:pt x="22893" y="45712"/>
                      <a:pt x="22849" y="45876"/>
                      <a:pt x="22804" y="46040"/>
                    </a:cubicBezTo>
                    <a:cubicBezTo>
                      <a:pt x="22789" y="46084"/>
                      <a:pt x="22789" y="46144"/>
                      <a:pt x="22774" y="46188"/>
                    </a:cubicBezTo>
                    <a:cubicBezTo>
                      <a:pt x="22640" y="46382"/>
                      <a:pt x="22506" y="46561"/>
                      <a:pt x="22372" y="46739"/>
                    </a:cubicBezTo>
                    <a:lnTo>
                      <a:pt x="22387" y="46754"/>
                    </a:lnTo>
                    <a:lnTo>
                      <a:pt x="22372" y="46739"/>
                    </a:lnTo>
                    <a:cubicBezTo>
                      <a:pt x="22283" y="46814"/>
                      <a:pt x="22194" y="46888"/>
                      <a:pt x="22105" y="46962"/>
                    </a:cubicBezTo>
                    <a:lnTo>
                      <a:pt x="22119" y="46977"/>
                    </a:lnTo>
                    <a:lnTo>
                      <a:pt x="22105" y="46962"/>
                    </a:lnTo>
                    <a:cubicBezTo>
                      <a:pt x="22015" y="47007"/>
                      <a:pt x="21926" y="47067"/>
                      <a:pt x="21807" y="47111"/>
                    </a:cubicBezTo>
                    <a:cubicBezTo>
                      <a:pt x="21837" y="47201"/>
                      <a:pt x="21866" y="47275"/>
                      <a:pt x="21896" y="47335"/>
                    </a:cubicBezTo>
                    <a:cubicBezTo>
                      <a:pt x="21926" y="47469"/>
                      <a:pt x="21956" y="47588"/>
                      <a:pt x="21985" y="47707"/>
                    </a:cubicBezTo>
                    <a:cubicBezTo>
                      <a:pt x="21985" y="47900"/>
                      <a:pt x="21985" y="48094"/>
                      <a:pt x="21985" y="48287"/>
                    </a:cubicBezTo>
                    <a:cubicBezTo>
                      <a:pt x="21926" y="48451"/>
                      <a:pt x="21881" y="48615"/>
                      <a:pt x="21837" y="48778"/>
                    </a:cubicBezTo>
                    <a:cubicBezTo>
                      <a:pt x="21792" y="48868"/>
                      <a:pt x="21747" y="48972"/>
                      <a:pt x="21703" y="49061"/>
                    </a:cubicBezTo>
                    <a:cubicBezTo>
                      <a:pt x="21569" y="49255"/>
                      <a:pt x="21435" y="49448"/>
                      <a:pt x="21301" y="49642"/>
                    </a:cubicBezTo>
                    <a:cubicBezTo>
                      <a:pt x="21301" y="49642"/>
                      <a:pt x="21345" y="49672"/>
                      <a:pt x="21375" y="49686"/>
                    </a:cubicBezTo>
                    <a:cubicBezTo>
                      <a:pt x="21405" y="49701"/>
                      <a:pt x="21435" y="49731"/>
                      <a:pt x="21464" y="49746"/>
                    </a:cubicBezTo>
                    <a:cubicBezTo>
                      <a:pt x="22015" y="50133"/>
                      <a:pt x="22313" y="50654"/>
                      <a:pt x="22253" y="51339"/>
                    </a:cubicBezTo>
                    <a:cubicBezTo>
                      <a:pt x="22224" y="51666"/>
                      <a:pt x="22149" y="51979"/>
                      <a:pt x="22105" y="52306"/>
                    </a:cubicBezTo>
                    <a:lnTo>
                      <a:pt x="22105" y="52306"/>
                    </a:lnTo>
                    <a:cubicBezTo>
                      <a:pt x="22060" y="52395"/>
                      <a:pt x="22030" y="52485"/>
                      <a:pt x="21985" y="52589"/>
                    </a:cubicBezTo>
                    <a:cubicBezTo>
                      <a:pt x="21881" y="52753"/>
                      <a:pt x="21777" y="52916"/>
                      <a:pt x="21673" y="53080"/>
                    </a:cubicBezTo>
                    <a:cubicBezTo>
                      <a:pt x="21539" y="53229"/>
                      <a:pt x="21405" y="53363"/>
                      <a:pt x="21271" y="53512"/>
                    </a:cubicBezTo>
                    <a:lnTo>
                      <a:pt x="21286" y="53527"/>
                    </a:lnTo>
                    <a:lnTo>
                      <a:pt x="21271" y="53512"/>
                    </a:lnTo>
                    <a:cubicBezTo>
                      <a:pt x="21152" y="53631"/>
                      <a:pt x="21018" y="53735"/>
                      <a:pt x="20884" y="53854"/>
                    </a:cubicBezTo>
                    <a:cubicBezTo>
                      <a:pt x="20839" y="53884"/>
                      <a:pt x="20780" y="53914"/>
                      <a:pt x="20735" y="53944"/>
                    </a:cubicBezTo>
                    <a:cubicBezTo>
                      <a:pt x="20571" y="54063"/>
                      <a:pt x="20408" y="54182"/>
                      <a:pt x="20244" y="54286"/>
                    </a:cubicBezTo>
                    <a:lnTo>
                      <a:pt x="20244" y="54301"/>
                    </a:lnTo>
                    <a:lnTo>
                      <a:pt x="20244" y="54286"/>
                    </a:lnTo>
                    <a:cubicBezTo>
                      <a:pt x="20125" y="54345"/>
                      <a:pt x="20021" y="54405"/>
                      <a:pt x="19902" y="54450"/>
                    </a:cubicBezTo>
                    <a:lnTo>
                      <a:pt x="19902" y="54450"/>
                    </a:lnTo>
                    <a:cubicBezTo>
                      <a:pt x="18875" y="54807"/>
                      <a:pt x="17803" y="54822"/>
                      <a:pt x="16731" y="54747"/>
                    </a:cubicBezTo>
                    <a:cubicBezTo>
                      <a:pt x="16419" y="54732"/>
                      <a:pt x="16106" y="54673"/>
                      <a:pt x="15793" y="54628"/>
                    </a:cubicBezTo>
                    <a:cubicBezTo>
                      <a:pt x="15645" y="54584"/>
                      <a:pt x="15496" y="54554"/>
                      <a:pt x="15347" y="54524"/>
                    </a:cubicBezTo>
                    <a:cubicBezTo>
                      <a:pt x="15124" y="54450"/>
                      <a:pt x="14915" y="54375"/>
                      <a:pt x="14692" y="54301"/>
                    </a:cubicBezTo>
                    <a:lnTo>
                      <a:pt x="14692" y="54301"/>
                    </a:lnTo>
                    <a:cubicBezTo>
                      <a:pt x="14543" y="54241"/>
                      <a:pt x="14409" y="54182"/>
                      <a:pt x="14260" y="54122"/>
                    </a:cubicBezTo>
                    <a:cubicBezTo>
                      <a:pt x="14260" y="54122"/>
                      <a:pt x="14260" y="54122"/>
                      <a:pt x="14260" y="54122"/>
                    </a:cubicBezTo>
                    <a:cubicBezTo>
                      <a:pt x="14037" y="54018"/>
                      <a:pt x="13814" y="53914"/>
                      <a:pt x="13590" y="53810"/>
                    </a:cubicBezTo>
                    <a:cubicBezTo>
                      <a:pt x="13516" y="53765"/>
                      <a:pt x="13442" y="53735"/>
                      <a:pt x="13367" y="53690"/>
                    </a:cubicBezTo>
                    <a:cubicBezTo>
                      <a:pt x="13278" y="53646"/>
                      <a:pt x="13189" y="53586"/>
                      <a:pt x="13099" y="53527"/>
                    </a:cubicBezTo>
                    <a:cubicBezTo>
                      <a:pt x="13055" y="53512"/>
                      <a:pt x="13025" y="53497"/>
                      <a:pt x="12980" y="53467"/>
                    </a:cubicBezTo>
                    <a:cubicBezTo>
                      <a:pt x="12891" y="53423"/>
                      <a:pt x="12802" y="53363"/>
                      <a:pt x="12712" y="53303"/>
                    </a:cubicBezTo>
                    <a:cubicBezTo>
                      <a:pt x="12593" y="53229"/>
                      <a:pt x="12489" y="53155"/>
                      <a:pt x="12385" y="53095"/>
                    </a:cubicBezTo>
                    <a:cubicBezTo>
                      <a:pt x="12310" y="53036"/>
                      <a:pt x="12236" y="52976"/>
                      <a:pt x="12161" y="52916"/>
                    </a:cubicBezTo>
                    <a:lnTo>
                      <a:pt x="12161" y="52916"/>
                    </a:lnTo>
                    <a:cubicBezTo>
                      <a:pt x="12087" y="52857"/>
                      <a:pt x="12027" y="52797"/>
                      <a:pt x="11953" y="52753"/>
                    </a:cubicBezTo>
                    <a:cubicBezTo>
                      <a:pt x="11849" y="52678"/>
                      <a:pt x="11760" y="52604"/>
                      <a:pt x="11655" y="52529"/>
                    </a:cubicBezTo>
                    <a:cubicBezTo>
                      <a:pt x="11626" y="52500"/>
                      <a:pt x="11581" y="52470"/>
                      <a:pt x="11551" y="52425"/>
                    </a:cubicBezTo>
                    <a:cubicBezTo>
                      <a:pt x="11343" y="52232"/>
                      <a:pt x="11149" y="52023"/>
                      <a:pt x="10941" y="51815"/>
                    </a:cubicBezTo>
                    <a:cubicBezTo>
                      <a:pt x="10926" y="51800"/>
                      <a:pt x="10911" y="51785"/>
                      <a:pt x="10896" y="51770"/>
                    </a:cubicBezTo>
                    <a:cubicBezTo>
                      <a:pt x="10822" y="51666"/>
                      <a:pt x="10747" y="51577"/>
                      <a:pt x="10688" y="51487"/>
                    </a:cubicBezTo>
                    <a:lnTo>
                      <a:pt x="10688" y="51487"/>
                    </a:lnTo>
                    <a:cubicBezTo>
                      <a:pt x="10628" y="51413"/>
                      <a:pt x="10569" y="51354"/>
                      <a:pt x="10509" y="51279"/>
                    </a:cubicBezTo>
                    <a:cubicBezTo>
                      <a:pt x="10420" y="51115"/>
                      <a:pt x="10316" y="50981"/>
                      <a:pt x="10122" y="50937"/>
                    </a:cubicBezTo>
                    <a:cubicBezTo>
                      <a:pt x="9959" y="50862"/>
                      <a:pt x="9795" y="50788"/>
                      <a:pt x="9646" y="50713"/>
                    </a:cubicBezTo>
                    <a:lnTo>
                      <a:pt x="9631" y="50728"/>
                    </a:lnTo>
                    <a:lnTo>
                      <a:pt x="9631" y="50713"/>
                    </a:lnTo>
                    <a:cubicBezTo>
                      <a:pt x="9527" y="50639"/>
                      <a:pt x="9408" y="50580"/>
                      <a:pt x="9304" y="50505"/>
                    </a:cubicBezTo>
                    <a:cubicBezTo>
                      <a:pt x="9244" y="50460"/>
                      <a:pt x="9184" y="50431"/>
                      <a:pt x="9140" y="50386"/>
                    </a:cubicBezTo>
                    <a:cubicBezTo>
                      <a:pt x="9065" y="50326"/>
                      <a:pt x="8991" y="50267"/>
                      <a:pt x="8931" y="50207"/>
                    </a:cubicBezTo>
                    <a:cubicBezTo>
                      <a:pt x="8812" y="50118"/>
                      <a:pt x="8708" y="50029"/>
                      <a:pt x="8589" y="49939"/>
                    </a:cubicBezTo>
                    <a:lnTo>
                      <a:pt x="8589" y="49954"/>
                    </a:lnTo>
                    <a:lnTo>
                      <a:pt x="8589" y="49939"/>
                    </a:lnTo>
                    <a:cubicBezTo>
                      <a:pt x="8455" y="49835"/>
                      <a:pt x="8321" y="49731"/>
                      <a:pt x="8202" y="49612"/>
                    </a:cubicBezTo>
                    <a:cubicBezTo>
                      <a:pt x="8172" y="49597"/>
                      <a:pt x="8157" y="49582"/>
                      <a:pt x="8143" y="49567"/>
                    </a:cubicBezTo>
                    <a:cubicBezTo>
                      <a:pt x="7919" y="49344"/>
                      <a:pt x="7711" y="49121"/>
                      <a:pt x="7488" y="48898"/>
                    </a:cubicBezTo>
                    <a:lnTo>
                      <a:pt x="7488" y="48898"/>
                    </a:lnTo>
                    <a:cubicBezTo>
                      <a:pt x="7428" y="48823"/>
                      <a:pt x="7369" y="48764"/>
                      <a:pt x="7309" y="48689"/>
                    </a:cubicBezTo>
                    <a:cubicBezTo>
                      <a:pt x="7279" y="48630"/>
                      <a:pt x="7249" y="48570"/>
                      <a:pt x="7205" y="48525"/>
                    </a:cubicBezTo>
                    <a:cubicBezTo>
                      <a:pt x="7056" y="48257"/>
                      <a:pt x="6907" y="48004"/>
                      <a:pt x="6773" y="47751"/>
                    </a:cubicBezTo>
                    <a:cubicBezTo>
                      <a:pt x="6714" y="47632"/>
                      <a:pt x="6654" y="47528"/>
                      <a:pt x="6609" y="47424"/>
                    </a:cubicBezTo>
                    <a:cubicBezTo>
                      <a:pt x="6535" y="47260"/>
                      <a:pt x="6461" y="47096"/>
                      <a:pt x="6386" y="46918"/>
                    </a:cubicBezTo>
                    <a:cubicBezTo>
                      <a:pt x="6356" y="46873"/>
                      <a:pt x="6341" y="46814"/>
                      <a:pt x="6327" y="46754"/>
                    </a:cubicBezTo>
                    <a:cubicBezTo>
                      <a:pt x="6282" y="46665"/>
                      <a:pt x="6252" y="46575"/>
                      <a:pt x="6222" y="46486"/>
                    </a:cubicBezTo>
                    <a:cubicBezTo>
                      <a:pt x="6208" y="46427"/>
                      <a:pt x="6178" y="46382"/>
                      <a:pt x="6163" y="46322"/>
                    </a:cubicBezTo>
                    <a:cubicBezTo>
                      <a:pt x="6133" y="46099"/>
                      <a:pt x="6118" y="45876"/>
                      <a:pt x="5999" y="45667"/>
                    </a:cubicBezTo>
                    <a:lnTo>
                      <a:pt x="5835" y="45548"/>
                    </a:lnTo>
                    <a:cubicBezTo>
                      <a:pt x="5746" y="45474"/>
                      <a:pt x="5642" y="45400"/>
                      <a:pt x="5553" y="45325"/>
                    </a:cubicBezTo>
                    <a:cubicBezTo>
                      <a:pt x="5478" y="45251"/>
                      <a:pt x="5419" y="45176"/>
                      <a:pt x="5344" y="45117"/>
                    </a:cubicBezTo>
                    <a:cubicBezTo>
                      <a:pt x="5255" y="44998"/>
                      <a:pt x="5151" y="44893"/>
                      <a:pt x="5061" y="44789"/>
                    </a:cubicBezTo>
                    <a:lnTo>
                      <a:pt x="4898" y="44566"/>
                    </a:lnTo>
                    <a:cubicBezTo>
                      <a:pt x="4823" y="44462"/>
                      <a:pt x="4764" y="44372"/>
                      <a:pt x="4689" y="44268"/>
                    </a:cubicBezTo>
                    <a:lnTo>
                      <a:pt x="4689" y="44283"/>
                    </a:lnTo>
                    <a:cubicBezTo>
                      <a:pt x="4630" y="44209"/>
                      <a:pt x="4570" y="44134"/>
                      <a:pt x="4526" y="44060"/>
                    </a:cubicBezTo>
                    <a:lnTo>
                      <a:pt x="4526" y="44060"/>
                    </a:lnTo>
                    <a:cubicBezTo>
                      <a:pt x="4466" y="43985"/>
                      <a:pt x="4406" y="43911"/>
                      <a:pt x="4347" y="43837"/>
                    </a:cubicBezTo>
                    <a:cubicBezTo>
                      <a:pt x="4273" y="43732"/>
                      <a:pt x="4198" y="43628"/>
                      <a:pt x="4124" y="43509"/>
                    </a:cubicBezTo>
                    <a:cubicBezTo>
                      <a:pt x="4064" y="43420"/>
                      <a:pt x="4019" y="43331"/>
                      <a:pt x="3960" y="43241"/>
                    </a:cubicBezTo>
                    <a:cubicBezTo>
                      <a:pt x="3945" y="43197"/>
                      <a:pt x="3930" y="43167"/>
                      <a:pt x="3900" y="43122"/>
                    </a:cubicBezTo>
                    <a:cubicBezTo>
                      <a:pt x="3856" y="43018"/>
                      <a:pt x="3796" y="42914"/>
                      <a:pt x="3737" y="42795"/>
                    </a:cubicBezTo>
                    <a:lnTo>
                      <a:pt x="3737" y="42795"/>
                    </a:lnTo>
                    <a:cubicBezTo>
                      <a:pt x="3632" y="42571"/>
                      <a:pt x="3528" y="42348"/>
                      <a:pt x="3424" y="42125"/>
                    </a:cubicBezTo>
                    <a:lnTo>
                      <a:pt x="3424" y="42125"/>
                    </a:lnTo>
                    <a:cubicBezTo>
                      <a:pt x="3379" y="42036"/>
                      <a:pt x="3335" y="41946"/>
                      <a:pt x="3305" y="41857"/>
                    </a:cubicBezTo>
                    <a:cubicBezTo>
                      <a:pt x="3245" y="41693"/>
                      <a:pt x="3186" y="41529"/>
                      <a:pt x="3141" y="41366"/>
                    </a:cubicBezTo>
                    <a:lnTo>
                      <a:pt x="2963" y="40934"/>
                    </a:lnTo>
                    <a:cubicBezTo>
                      <a:pt x="2903" y="40830"/>
                      <a:pt x="2829" y="40711"/>
                      <a:pt x="2754" y="40592"/>
                    </a:cubicBezTo>
                    <a:cubicBezTo>
                      <a:pt x="2546" y="40383"/>
                      <a:pt x="2352" y="40160"/>
                      <a:pt x="2144" y="39952"/>
                    </a:cubicBezTo>
                    <a:cubicBezTo>
                      <a:pt x="2114" y="39907"/>
                      <a:pt x="2070" y="39862"/>
                      <a:pt x="2040" y="39833"/>
                    </a:cubicBezTo>
                    <a:cubicBezTo>
                      <a:pt x="1980" y="39758"/>
                      <a:pt x="1921" y="39684"/>
                      <a:pt x="1876" y="39594"/>
                    </a:cubicBezTo>
                    <a:cubicBezTo>
                      <a:pt x="1802" y="39446"/>
                      <a:pt x="1727" y="39282"/>
                      <a:pt x="1653" y="39118"/>
                    </a:cubicBezTo>
                    <a:cubicBezTo>
                      <a:pt x="1608" y="38999"/>
                      <a:pt x="1578" y="38895"/>
                      <a:pt x="1534" y="38791"/>
                    </a:cubicBezTo>
                    <a:cubicBezTo>
                      <a:pt x="1519" y="38716"/>
                      <a:pt x="1504" y="38642"/>
                      <a:pt x="1489" y="38567"/>
                    </a:cubicBezTo>
                    <a:cubicBezTo>
                      <a:pt x="1444" y="38240"/>
                      <a:pt x="1385" y="37898"/>
                      <a:pt x="1355" y="37570"/>
                    </a:cubicBezTo>
                    <a:cubicBezTo>
                      <a:pt x="1325" y="37258"/>
                      <a:pt x="1191" y="37034"/>
                      <a:pt x="938" y="36856"/>
                    </a:cubicBezTo>
                    <a:lnTo>
                      <a:pt x="938" y="36856"/>
                    </a:lnTo>
                    <a:cubicBezTo>
                      <a:pt x="834" y="36707"/>
                      <a:pt x="715" y="36558"/>
                      <a:pt x="611" y="36409"/>
                    </a:cubicBezTo>
                    <a:cubicBezTo>
                      <a:pt x="551" y="36305"/>
                      <a:pt x="492" y="36201"/>
                      <a:pt x="447" y="36082"/>
                    </a:cubicBezTo>
                    <a:cubicBezTo>
                      <a:pt x="447" y="36067"/>
                      <a:pt x="447" y="36037"/>
                      <a:pt x="447" y="36007"/>
                    </a:cubicBezTo>
                    <a:cubicBezTo>
                      <a:pt x="120" y="35218"/>
                      <a:pt x="75" y="34370"/>
                      <a:pt x="15" y="33536"/>
                    </a:cubicBezTo>
                    <a:cubicBezTo>
                      <a:pt x="1" y="33119"/>
                      <a:pt x="90" y="32703"/>
                      <a:pt x="164" y="32286"/>
                    </a:cubicBezTo>
                    <a:lnTo>
                      <a:pt x="179" y="32286"/>
                    </a:lnTo>
                    <a:lnTo>
                      <a:pt x="164" y="32271"/>
                    </a:lnTo>
                    <a:cubicBezTo>
                      <a:pt x="209" y="32167"/>
                      <a:pt x="239" y="32063"/>
                      <a:pt x="268" y="31958"/>
                    </a:cubicBezTo>
                    <a:lnTo>
                      <a:pt x="611" y="31348"/>
                    </a:lnTo>
                    <a:cubicBezTo>
                      <a:pt x="626" y="31289"/>
                      <a:pt x="685" y="31229"/>
                      <a:pt x="670" y="31184"/>
                    </a:cubicBezTo>
                    <a:cubicBezTo>
                      <a:pt x="655" y="31110"/>
                      <a:pt x="596" y="31050"/>
                      <a:pt x="551" y="30976"/>
                    </a:cubicBezTo>
                    <a:lnTo>
                      <a:pt x="447" y="30753"/>
                    </a:lnTo>
                    <a:cubicBezTo>
                      <a:pt x="432" y="30693"/>
                      <a:pt x="432" y="30619"/>
                      <a:pt x="417" y="30559"/>
                    </a:cubicBezTo>
                    <a:cubicBezTo>
                      <a:pt x="313" y="30232"/>
                      <a:pt x="268" y="29889"/>
                      <a:pt x="283" y="29532"/>
                    </a:cubicBezTo>
                    <a:cubicBezTo>
                      <a:pt x="313" y="29175"/>
                      <a:pt x="313" y="28803"/>
                      <a:pt x="328" y="28431"/>
                    </a:cubicBezTo>
                    <a:cubicBezTo>
                      <a:pt x="358" y="28341"/>
                      <a:pt x="373" y="28252"/>
                      <a:pt x="388" y="28148"/>
                    </a:cubicBezTo>
                    <a:cubicBezTo>
                      <a:pt x="462" y="27925"/>
                      <a:pt x="536" y="27686"/>
                      <a:pt x="626" y="27463"/>
                    </a:cubicBezTo>
                    <a:lnTo>
                      <a:pt x="611" y="27463"/>
                    </a:lnTo>
                    <a:cubicBezTo>
                      <a:pt x="715" y="27240"/>
                      <a:pt x="834" y="27017"/>
                      <a:pt x="938" y="26793"/>
                    </a:cubicBezTo>
                    <a:cubicBezTo>
                      <a:pt x="983" y="26689"/>
                      <a:pt x="1042" y="26600"/>
                      <a:pt x="1102" y="26511"/>
                    </a:cubicBezTo>
                    <a:cubicBezTo>
                      <a:pt x="1236" y="26466"/>
                      <a:pt x="1236" y="26332"/>
                      <a:pt x="1251" y="26213"/>
                    </a:cubicBezTo>
                    <a:cubicBezTo>
                      <a:pt x="1266" y="26064"/>
                      <a:pt x="1266" y="25900"/>
                      <a:pt x="1281" y="25751"/>
                    </a:cubicBezTo>
                    <a:cubicBezTo>
                      <a:pt x="1385" y="24814"/>
                      <a:pt x="1489" y="23876"/>
                      <a:pt x="1608" y="22938"/>
                    </a:cubicBezTo>
                    <a:lnTo>
                      <a:pt x="1593" y="22938"/>
                    </a:lnTo>
                    <a:cubicBezTo>
                      <a:pt x="1653" y="22700"/>
                      <a:pt x="1712" y="22462"/>
                      <a:pt x="1772" y="22224"/>
                    </a:cubicBezTo>
                    <a:lnTo>
                      <a:pt x="1772" y="22239"/>
                    </a:lnTo>
                    <a:cubicBezTo>
                      <a:pt x="1802" y="22105"/>
                      <a:pt x="1846" y="21971"/>
                      <a:pt x="1876" y="21837"/>
                    </a:cubicBezTo>
                    <a:lnTo>
                      <a:pt x="1876" y="21852"/>
                    </a:lnTo>
                    <a:lnTo>
                      <a:pt x="2040" y="21346"/>
                    </a:lnTo>
                    <a:cubicBezTo>
                      <a:pt x="2084" y="21197"/>
                      <a:pt x="2144" y="21048"/>
                      <a:pt x="2204" y="20899"/>
                    </a:cubicBezTo>
                    <a:cubicBezTo>
                      <a:pt x="2233" y="20810"/>
                      <a:pt x="2278" y="20720"/>
                      <a:pt x="2308" y="2063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37"/>
              <p:cNvSpPr/>
              <p:nvPr/>
            </p:nvSpPr>
            <p:spPr>
              <a:xfrm>
                <a:off x="7291066" y="3415047"/>
                <a:ext cx="7678" cy="18428"/>
              </a:xfrm>
              <a:custGeom>
                <a:rect b="b" l="l" r="r" t="t"/>
                <a:pathLst>
                  <a:path extrusionOk="0" h="432" w="180">
                    <a:moveTo>
                      <a:pt x="1" y="0"/>
                    </a:moveTo>
                    <a:lnTo>
                      <a:pt x="179" y="4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37"/>
              <p:cNvSpPr/>
              <p:nvPr/>
            </p:nvSpPr>
            <p:spPr>
              <a:xfrm>
                <a:off x="7706970" y="3942670"/>
                <a:ext cx="11475" cy="7038"/>
              </a:xfrm>
              <a:custGeom>
                <a:rect b="b" l="l" r="r" t="t"/>
                <a:pathLst>
                  <a:path extrusionOk="0" h="165" w="269">
                    <a:moveTo>
                      <a:pt x="0" y="0"/>
                    </a:moveTo>
                    <a:cubicBezTo>
                      <a:pt x="90" y="60"/>
                      <a:pt x="179" y="120"/>
                      <a:pt x="268" y="164"/>
                    </a:cubicBezTo>
                    <a:cubicBezTo>
                      <a:pt x="179" y="120"/>
                      <a:pt x="90" y="6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37"/>
              <p:cNvSpPr/>
              <p:nvPr/>
            </p:nvSpPr>
            <p:spPr>
              <a:xfrm>
                <a:off x="7333595" y="3513457"/>
                <a:ext cx="7038" cy="11475"/>
              </a:xfrm>
              <a:custGeom>
                <a:rect b="b" l="l" r="r" t="t"/>
                <a:pathLst>
                  <a:path extrusionOk="0" h="269" w="165">
                    <a:moveTo>
                      <a:pt x="1" y="0"/>
                    </a:moveTo>
                    <a:cubicBezTo>
                      <a:pt x="60" y="90"/>
                      <a:pt x="105" y="179"/>
                      <a:pt x="165" y="268"/>
                    </a:cubicBezTo>
                    <a:cubicBezTo>
                      <a:pt x="105" y="179"/>
                      <a:pt x="60" y="9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37"/>
              <p:cNvSpPr/>
              <p:nvPr/>
            </p:nvSpPr>
            <p:spPr>
              <a:xfrm>
                <a:off x="7723478" y="3952182"/>
                <a:ext cx="11475" cy="7038"/>
              </a:xfrm>
              <a:custGeom>
                <a:rect b="b" l="l" r="r" t="t"/>
                <a:pathLst>
                  <a:path extrusionOk="0" h="165" w="269">
                    <a:moveTo>
                      <a:pt x="0" y="1"/>
                    </a:moveTo>
                    <a:cubicBezTo>
                      <a:pt x="90" y="60"/>
                      <a:pt x="179" y="120"/>
                      <a:pt x="268" y="164"/>
                    </a:cubicBezTo>
                    <a:cubicBezTo>
                      <a:pt x="179" y="120"/>
                      <a:pt x="90" y="60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37"/>
              <p:cNvSpPr/>
              <p:nvPr/>
            </p:nvSpPr>
            <p:spPr>
              <a:xfrm>
                <a:off x="7430127" y="3651878"/>
                <a:ext cx="4479" cy="11475"/>
              </a:xfrm>
              <a:custGeom>
                <a:rect b="b" l="l" r="r" t="t"/>
                <a:pathLst>
                  <a:path extrusionOk="0" h="269" w="105">
                    <a:moveTo>
                      <a:pt x="0" y="0"/>
                    </a:moveTo>
                    <a:cubicBezTo>
                      <a:pt x="30" y="89"/>
                      <a:pt x="60" y="179"/>
                      <a:pt x="105" y="268"/>
                    </a:cubicBezTo>
                    <a:cubicBezTo>
                      <a:pt x="60" y="179"/>
                      <a:pt x="30" y="8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7"/>
              <p:cNvSpPr/>
              <p:nvPr/>
            </p:nvSpPr>
            <p:spPr>
              <a:xfrm>
                <a:off x="7652966" y="1778773"/>
                <a:ext cx="11475" cy="9555"/>
              </a:xfrm>
              <a:custGeom>
                <a:rect b="b" l="l" r="r" t="t"/>
                <a:pathLst>
                  <a:path extrusionOk="0" h="224" w="269">
                    <a:moveTo>
                      <a:pt x="269" y="1"/>
                    </a:moveTo>
                    <a:cubicBezTo>
                      <a:pt x="180" y="75"/>
                      <a:pt x="90" y="149"/>
                      <a:pt x="1" y="224"/>
                    </a:cubicBezTo>
                    <a:cubicBezTo>
                      <a:pt x="90" y="149"/>
                      <a:pt x="180" y="75"/>
                      <a:pt x="2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37"/>
              <p:cNvSpPr/>
              <p:nvPr/>
            </p:nvSpPr>
            <p:spPr>
              <a:xfrm>
                <a:off x="7286630" y="2485469"/>
                <a:ext cx="7038" cy="11475"/>
              </a:xfrm>
              <a:custGeom>
                <a:rect b="b" l="l" r="r" t="t"/>
                <a:pathLst>
                  <a:path extrusionOk="0" h="269" w="165">
                    <a:moveTo>
                      <a:pt x="164" y="1"/>
                    </a:moveTo>
                    <a:lnTo>
                      <a:pt x="0" y="26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37"/>
              <p:cNvSpPr/>
              <p:nvPr/>
            </p:nvSpPr>
            <p:spPr>
              <a:xfrm>
                <a:off x="7258690" y="2548985"/>
                <a:ext cx="4479" cy="11432"/>
              </a:xfrm>
              <a:custGeom>
                <a:rect b="b" l="l" r="r" t="t"/>
                <a:pathLst>
                  <a:path extrusionOk="0" h="268" w="105">
                    <a:moveTo>
                      <a:pt x="105" y="0"/>
                    </a:moveTo>
                    <a:cubicBezTo>
                      <a:pt x="75" y="89"/>
                      <a:pt x="30" y="179"/>
                      <a:pt x="1" y="268"/>
                    </a:cubicBezTo>
                    <a:cubicBezTo>
                      <a:pt x="30" y="179"/>
                      <a:pt x="75" y="89"/>
                      <a:pt x="1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37"/>
              <p:cNvSpPr/>
              <p:nvPr/>
            </p:nvSpPr>
            <p:spPr>
              <a:xfrm>
                <a:off x="7411060" y="2084196"/>
                <a:ext cx="5119" cy="12115"/>
              </a:xfrm>
              <a:custGeom>
                <a:rect b="b" l="l" r="r" t="t"/>
                <a:pathLst>
                  <a:path extrusionOk="0" h="284" w="120">
                    <a:moveTo>
                      <a:pt x="120" y="0"/>
                    </a:moveTo>
                    <a:cubicBezTo>
                      <a:pt x="75" y="90"/>
                      <a:pt x="46" y="179"/>
                      <a:pt x="1" y="283"/>
                    </a:cubicBezTo>
                    <a:cubicBezTo>
                      <a:pt x="46" y="179"/>
                      <a:pt x="75" y="90"/>
                      <a:pt x="1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37"/>
              <p:cNvSpPr/>
              <p:nvPr/>
            </p:nvSpPr>
            <p:spPr>
              <a:xfrm>
                <a:off x="7387598" y="2196554"/>
                <a:ext cx="5119" cy="11475"/>
              </a:xfrm>
              <a:custGeom>
                <a:rect b="b" l="l" r="r" t="t"/>
                <a:pathLst>
                  <a:path extrusionOk="0" h="269" w="120">
                    <a:moveTo>
                      <a:pt x="119" y="1"/>
                    </a:moveTo>
                    <a:cubicBezTo>
                      <a:pt x="75" y="90"/>
                      <a:pt x="45" y="180"/>
                      <a:pt x="0" y="269"/>
                    </a:cubicBezTo>
                    <a:cubicBezTo>
                      <a:pt x="45" y="180"/>
                      <a:pt x="75" y="90"/>
                      <a:pt x="1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37"/>
              <p:cNvSpPr/>
              <p:nvPr/>
            </p:nvSpPr>
            <p:spPr>
              <a:xfrm>
                <a:off x="7329159" y="2417517"/>
                <a:ext cx="7038" cy="9598"/>
              </a:xfrm>
              <a:custGeom>
                <a:rect b="b" l="l" r="r" t="t"/>
                <a:pathLst>
                  <a:path extrusionOk="0" h="225" w="165">
                    <a:moveTo>
                      <a:pt x="164" y="1"/>
                    </a:moveTo>
                    <a:cubicBezTo>
                      <a:pt x="105" y="75"/>
                      <a:pt x="45" y="150"/>
                      <a:pt x="1" y="224"/>
                    </a:cubicBezTo>
                    <a:cubicBezTo>
                      <a:pt x="45" y="150"/>
                      <a:pt x="105" y="75"/>
                      <a:pt x="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7"/>
              <p:cNvSpPr/>
              <p:nvPr/>
            </p:nvSpPr>
            <p:spPr>
              <a:xfrm>
                <a:off x="7885360" y="3588362"/>
                <a:ext cx="23547" cy="26064"/>
              </a:xfrm>
              <a:custGeom>
                <a:rect b="b" l="l" r="r" t="t"/>
                <a:pathLst>
                  <a:path extrusionOk="0" h="611" w="552">
                    <a:moveTo>
                      <a:pt x="492" y="611"/>
                    </a:moveTo>
                    <a:cubicBezTo>
                      <a:pt x="343" y="492"/>
                      <a:pt x="209" y="358"/>
                      <a:pt x="75" y="224"/>
                    </a:cubicBezTo>
                    <a:cubicBezTo>
                      <a:pt x="31" y="164"/>
                      <a:pt x="31" y="75"/>
                      <a:pt x="1" y="1"/>
                    </a:cubicBezTo>
                    <a:cubicBezTo>
                      <a:pt x="75" y="75"/>
                      <a:pt x="165" y="150"/>
                      <a:pt x="239" y="224"/>
                    </a:cubicBezTo>
                    <a:cubicBezTo>
                      <a:pt x="343" y="328"/>
                      <a:pt x="447" y="447"/>
                      <a:pt x="552" y="551"/>
                    </a:cubicBezTo>
                    <a:cubicBezTo>
                      <a:pt x="537" y="566"/>
                      <a:pt x="507" y="596"/>
                      <a:pt x="492" y="61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7"/>
              <p:cNvSpPr/>
              <p:nvPr/>
            </p:nvSpPr>
            <p:spPr>
              <a:xfrm>
                <a:off x="7494880" y="3748368"/>
                <a:ext cx="28623" cy="28623"/>
              </a:xfrm>
              <a:custGeom>
                <a:rect b="b" l="l" r="r" t="t"/>
                <a:pathLst>
                  <a:path extrusionOk="0" h="671" w="671">
                    <a:moveTo>
                      <a:pt x="1" y="1"/>
                    </a:moveTo>
                    <a:cubicBezTo>
                      <a:pt x="224" y="224"/>
                      <a:pt x="447" y="447"/>
                      <a:pt x="670" y="670"/>
                    </a:cubicBezTo>
                    <a:cubicBezTo>
                      <a:pt x="447" y="447"/>
                      <a:pt x="224" y="224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37"/>
              <p:cNvSpPr/>
              <p:nvPr/>
            </p:nvSpPr>
            <p:spPr>
              <a:xfrm>
                <a:off x="7868212" y="3990275"/>
                <a:ext cx="21670" cy="1962"/>
              </a:xfrm>
              <a:custGeom>
                <a:rect b="b" l="l" r="r" t="t"/>
                <a:pathLst>
                  <a:path extrusionOk="0" h="46" w="508">
                    <a:moveTo>
                      <a:pt x="1" y="1"/>
                    </a:moveTo>
                    <a:cubicBezTo>
                      <a:pt x="165" y="16"/>
                      <a:pt x="343" y="31"/>
                      <a:pt x="507" y="45"/>
                    </a:cubicBezTo>
                    <a:cubicBezTo>
                      <a:pt x="343" y="31"/>
                      <a:pt x="165" y="16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37"/>
              <p:cNvSpPr/>
              <p:nvPr/>
            </p:nvSpPr>
            <p:spPr>
              <a:xfrm>
                <a:off x="8087297" y="3898221"/>
                <a:ext cx="6996" cy="13992"/>
              </a:xfrm>
              <a:custGeom>
                <a:rect b="b" l="l" r="r" t="t"/>
                <a:pathLst>
                  <a:path extrusionOk="0" h="328" w="164">
                    <a:moveTo>
                      <a:pt x="0" y="328"/>
                    </a:moveTo>
                    <a:cubicBezTo>
                      <a:pt x="45" y="224"/>
                      <a:pt x="104" y="120"/>
                      <a:pt x="164" y="1"/>
                    </a:cubicBezTo>
                    <a:cubicBezTo>
                      <a:pt x="104" y="120"/>
                      <a:pt x="45" y="224"/>
                      <a:pt x="0" y="32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7"/>
              <p:cNvSpPr/>
              <p:nvPr/>
            </p:nvSpPr>
            <p:spPr>
              <a:xfrm>
                <a:off x="8084738" y="2635323"/>
                <a:ext cx="7038" cy="12115"/>
              </a:xfrm>
              <a:custGeom>
                <a:rect b="b" l="l" r="r" t="t"/>
                <a:pathLst>
                  <a:path extrusionOk="0" h="284" w="165">
                    <a:moveTo>
                      <a:pt x="1" y="283"/>
                    </a:moveTo>
                    <a:cubicBezTo>
                      <a:pt x="60" y="194"/>
                      <a:pt x="105" y="105"/>
                      <a:pt x="164" y="0"/>
                    </a:cubicBezTo>
                    <a:cubicBezTo>
                      <a:pt x="105" y="105"/>
                      <a:pt x="60" y="194"/>
                      <a:pt x="1" y="28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7"/>
              <p:cNvSpPr/>
              <p:nvPr/>
            </p:nvSpPr>
            <p:spPr>
              <a:xfrm>
                <a:off x="8072666" y="2654348"/>
                <a:ext cx="7038" cy="9598"/>
              </a:xfrm>
              <a:custGeom>
                <a:rect b="b" l="l" r="r" t="t"/>
                <a:pathLst>
                  <a:path extrusionOk="0" h="225" w="165">
                    <a:moveTo>
                      <a:pt x="1" y="224"/>
                    </a:moveTo>
                    <a:cubicBezTo>
                      <a:pt x="60" y="150"/>
                      <a:pt x="120" y="75"/>
                      <a:pt x="165" y="1"/>
                    </a:cubicBezTo>
                    <a:cubicBezTo>
                      <a:pt x="120" y="75"/>
                      <a:pt x="60" y="150"/>
                      <a:pt x="1" y="22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7"/>
              <p:cNvSpPr/>
              <p:nvPr/>
            </p:nvSpPr>
            <p:spPr>
              <a:xfrm>
                <a:off x="8072666" y="3921725"/>
                <a:ext cx="7678" cy="8915"/>
              </a:xfrm>
              <a:custGeom>
                <a:rect b="b" l="l" r="r" t="t"/>
                <a:pathLst>
                  <a:path extrusionOk="0" h="209" w="180">
                    <a:moveTo>
                      <a:pt x="1" y="209"/>
                    </a:moveTo>
                    <a:cubicBezTo>
                      <a:pt x="60" y="149"/>
                      <a:pt x="120" y="75"/>
                      <a:pt x="179" y="0"/>
                    </a:cubicBezTo>
                    <a:cubicBezTo>
                      <a:pt x="120" y="75"/>
                      <a:pt x="60" y="149"/>
                      <a:pt x="1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7"/>
              <p:cNvSpPr/>
              <p:nvPr/>
            </p:nvSpPr>
            <p:spPr>
              <a:xfrm>
                <a:off x="8094251" y="3358527"/>
                <a:ext cx="7038" cy="8915"/>
              </a:xfrm>
              <a:custGeom>
                <a:rect b="b" l="l" r="r" t="t"/>
                <a:pathLst>
                  <a:path extrusionOk="0" h="209" w="165">
                    <a:moveTo>
                      <a:pt x="1" y="209"/>
                    </a:moveTo>
                    <a:cubicBezTo>
                      <a:pt x="60" y="134"/>
                      <a:pt x="105" y="75"/>
                      <a:pt x="165" y="0"/>
                    </a:cubicBezTo>
                    <a:cubicBezTo>
                      <a:pt x="105" y="75"/>
                      <a:pt x="60" y="134"/>
                      <a:pt x="1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37"/>
              <p:cNvSpPr/>
              <p:nvPr/>
            </p:nvSpPr>
            <p:spPr>
              <a:xfrm>
                <a:off x="7258050" y="2769308"/>
                <a:ext cx="798804" cy="1149918"/>
              </a:xfrm>
              <a:custGeom>
                <a:rect b="b" l="l" r="r" t="t"/>
                <a:pathLst>
                  <a:path extrusionOk="0" h="26957" w="18726">
                    <a:moveTo>
                      <a:pt x="17371" y="22402"/>
                    </a:moveTo>
                    <a:cubicBezTo>
                      <a:pt x="17461" y="22834"/>
                      <a:pt x="17282" y="23087"/>
                      <a:pt x="16850" y="23116"/>
                    </a:cubicBezTo>
                    <a:cubicBezTo>
                      <a:pt x="16612" y="23131"/>
                      <a:pt x="16374" y="23146"/>
                      <a:pt x="16166" y="22968"/>
                    </a:cubicBezTo>
                    <a:cubicBezTo>
                      <a:pt x="16136" y="22953"/>
                      <a:pt x="16076" y="22938"/>
                      <a:pt x="16046" y="22938"/>
                    </a:cubicBezTo>
                    <a:cubicBezTo>
                      <a:pt x="15496" y="22982"/>
                      <a:pt x="14960" y="22908"/>
                      <a:pt x="14439" y="22774"/>
                    </a:cubicBezTo>
                    <a:lnTo>
                      <a:pt x="14439" y="22774"/>
                    </a:lnTo>
                    <a:cubicBezTo>
                      <a:pt x="14216" y="22700"/>
                      <a:pt x="13992" y="22625"/>
                      <a:pt x="13784" y="22551"/>
                    </a:cubicBezTo>
                    <a:lnTo>
                      <a:pt x="13769" y="22551"/>
                    </a:lnTo>
                    <a:lnTo>
                      <a:pt x="12400" y="21940"/>
                    </a:lnTo>
                    <a:lnTo>
                      <a:pt x="12400" y="21940"/>
                    </a:lnTo>
                    <a:lnTo>
                      <a:pt x="11417" y="21449"/>
                    </a:lnTo>
                    <a:lnTo>
                      <a:pt x="11402" y="21464"/>
                    </a:lnTo>
                    <a:lnTo>
                      <a:pt x="11417" y="21449"/>
                    </a:lnTo>
                    <a:cubicBezTo>
                      <a:pt x="11298" y="21360"/>
                      <a:pt x="11179" y="21300"/>
                      <a:pt x="11090" y="21196"/>
                    </a:cubicBezTo>
                    <a:cubicBezTo>
                      <a:pt x="11001" y="21077"/>
                      <a:pt x="10896" y="21077"/>
                      <a:pt x="10762" y="21077"/>
                    </a:cubicBezTo>
                    <a:cubicBezTo>
                      <a:pt x="10494" y="21092"/>
                      <a:pt x="10241" y="21092"/>
                      <a:pt x="9973" y="21092"/>
                    </a:cubicBezTo>
                    <a:cubicBezTo>
                      <a:pt x="9914" y="21092"/>
                      <a:pt x="9854" y="21107"/>
                      <a:pt x="9795" y="21122"/>
                    </a:cubicBezTo>
                    <a:cubicBezTo>
                      <a:pt x="9795" y="21122"/>
                      <a:pt x="9795" y="21122"/>
                      <a:pt x="9795" y="21122"/>
                    </a:cubicBezTo>
                    <a:cubicBezTo>
                      <a:pt x="9676" y="21181"/>
                      <a:pt x="9572" y="21256"/>
                      <a:pt x="9467" y="21330"/>
                    </a:cubicBezTo>
                    <a:lnTo>
                      <a:pt x="9467" y="21345"/>
                    </a:lnTo>
                    <a:lnTo>
                      <a:pt x="9452" y="21330"/>
                    </a:lnTo>
                    <a:cubicBezTo>
                      <a:pt x="9378" y="21405"/>
                      <a:pt x="9304" y="21479"/>
                      <a:pt x="9229" y="21568"/>
                    </a:cubicBezTo>
                    <a:cubicBezTo>
                      <a:pt x="9214" y="21583"/>
                      <a:pt x="9199" y="21598"/>
                      <a:pt x="9199" y="21613"/>
                    </a:cubicBezTo>
                    <a:cubicBezTo>
                      <a:pt x="8946" y="21881"/>
                      <a:pt x="8902" y="22208"/>
                      <a:pt x="8976" y="22566"/>
                    </a:cubicBezTo>
                    <a:lnTo>
                      <a:pt x="8961" y="22566"/>
                    </a:lnTo>
                    <a:cubicBezTo>
                      <a:pt x="9021" y="23235"/>
                      <a:pt x="9244" y="23831"/>
                      <a:pt x="9676" y="24337"/>
                    </a:cubicBezTo>
                    <a:lnTo>
                      <a:pt x="9676" y="24337"/>
                    </a:lnTo>
                    <a:cubicBezTo>
                      <a:pt x="9750" y="24426"/>
                      <a:pt x="9825" y="24516"/>
                      <a:pt x="9899" y="24605"/>
                    </a:cubicBezTo>
                    <a:lnTo>
                      <a:pt x="9914" y="24605"/>
                    </a:lnTo>
                    <a:lnTo>
                      <a:pt x="9899" y="24605"/>
                    </a:lnTo>
                    <a:cubicBezTo>
                      <a:pt x="9973" y="24694"/>
                      <a:pt x="10048" y="24769"/>
                      <a:pt x="10122" y="24843"/>
                    </a:cubicBezTo>
                    <a:cubicBezTo>
                      <a:pt x="10137" y="24858"/>
                      <a:pt x="10152" y="24873"/>
                      <a:pt x="10167" y="24873"/>
                    </a:cubicBezTo>
                    <a:cubicBezTo>
                      <a:pt x="10241" y="24932"/>
                      <a:pt x="10331" y="24992"/>
                      <a:pt x="10405" y="25051"/>
                    </a:cubicBezTo>
                    <a:cubicBezTo>
                      <a:pt x="10509" y="25126"/>
                      <a:pt x="10614" y="25200"/>
                      <a:pt x="10733" y="25290"/>
                    </a:cubicBezTo>
                    <a:cubicBezTo>
                      <a:pt x="10777" y="25319"/>
                      <a:pt x="10837" y="25349"/>
                      <a:pt x="10881" y="25379"/>
                    </a:cubicBezTo>
                    <a:cubicBezTo>
                      <a:pt x="10986" y="25438"/>
                      <a:pt x="11075" y="25483"/>
                      <a:pt x="11164" y="25543"/>
                    </a:cubicBezTo>
                    <a:cubicBezTo>
                      <a:pt x="11254" y="25602"/>
                      <a:pt x="11358" y="25662"/>
                      <a:pt x="11447" y="25706"/>
                    </a:cubicBezTo>
                    <a:lnTo>
                      <a:pt x="11447" y="25691"/>
                    </a:lnTo>
                    <a:lnTo>
                      <a:pt x="11447" y="25706"/>
                    </a:lnTo>
                    <a:cubicBezTo>
                      <a:pt x="11581" y="25781"/>
                      <a:pt x="11700" y="25855"/>
                      <a:pt x="11834" y="25930"/>
                    </a:cubicBezTo>
                    <a:lnTo>
                      <a:pt x="11834" y="25930"/>
                    </a:lnTo>
                    <a:lnTo>
                      <a:pt x="12325" y="26153"/>
                    </a:lnTo>
                    <a:cubicBezTo>
                      <a:pt x="12415" y="26183"/>
                      <a:pt x="12519" y="26212"/>
                      <a:pt x="12608" y="26257"/>
                    </a:cubicBezTo>
                    <a:cubicBezTo>
                      <a:pt x="12727" y="26287"/>
                      <a:pt x="12861" y="26332"/>
                      <a:pt x="12995" y="26376"/>
                    </a:cubicBezTo>
                    <a:cubicBezTo>
                      <a:pt x="13144" y="26406"/>
                      <a:pt x="13308" y="26436"/>
                      <a:pt x="13471" y="26480"/>
                    </a:cubicBezTo>
                    <a:cubicBezTo>
                      <a:pt x="13590" y="26495"/>
                      <a:pt x="13695" y="26510"/>
                      <a:pt x="13814" y="26525"/>
                    </a:cubicBezTo>
                    <a:lnTo>
                      <a:pt x="13814" y="26525"/>
                    </a:lnTo>
                    <a:cubicBezTo>
                      <a:pt x="14037" y="26540"/>
                      <a:pt x="14260" y="26570"/>
                      <a:pt x="14469" y="26585"/>
                    </a:cubicBezTo>
                    <a:lnTo>
                      <a:pt x="14484" y="26585"/>
                    </a:lnTo>
                    <a:cubicBezTo>
                      <a:pt x="14915" y="26644"/>
                      <a:pt x="15347" y="26644"/>
                      <a:pt x="15779" y="26585"/>
                    </a:cubicBezTo>
                    <a:cubicBezTo>
                      <a:pt x="15913" y="26585"/>
                      <a:pt x="16032" y="26585"/>
                      <a:pt x="16166" y="26585"/>
                    </a:cubicBezTo>
                    <a:cubicBezTo>
                      <a:pt x="16106" y="26629"/>
                      <a:pt x="16061" y="26704"/>
                      <a:pt x="15987" y="26719"/>
                    </a:cubicBezTo>
                    <a:cubicBezTo>
                      <a:pt x="15883" y="26763"/>
                      <a:pt x="15779" y="26793"/>
                      <a:pt x="15674" y="26808"/>
                    </a:cubicBezTo>
                    <a:cubicBezTo>
                      <a:pt x="14558" y="26957"/>
                      <a:pt x="13486" y="26853"/>
                      <a:pt x="12429" y="26480"/>
                    </a:cubicBezTo>
                    <a:cubicBezTo>
                      <a:pt x="11685" y="26227"/>
                      <a:pt x="11045" y="25811"/>
                      <a:pt x="10405" y="25379"/>
                    </a:cubicBezTo>
                    <a:cubicBezTo>
                      <a:pt x="9512" y="24754"/>
                      <a:pt x="8946" y="23920"/>
                      <a:pt x="8753" y="22819"/>
                    </a:cubicBezTo>
                    <a:cubicBezTo>
                      <a:pt x="8693" y="22461"/>
                      <a:pt x="8708" y="22104"/>
                      <a:pt x="8827" y="21747"/>
                    </a:cubicBezTo>
                    <a:lnTo>
                      <a:pt x="8827" y="21747"/>
                    </a:lnTo>
                    <a:cubicBezTo>
                      <a:pt x="8991" y="21568"/>
                      <a:pt x="9155" y="21375"/>
                      <a:pt x="9319" y="21196"/>
                    </a:cubicBezTo>
                    <a:lnTo>
                      <a:pt x="9319" y="21196"/>
                    </a:lnTo>
                    <a:cubicBezTo>
                      <a:pt x="9378" y="21152"/>
                      <a:pt x="9452" y="21122"/>
                      <a:pt x="9572" y="21062"/>
                    </a:cubicBezTo>
                    <a:cubicBezTo>
                      <a:pt x="9408" y="21018"/>
                      <a:pt x="9319" y="21003"/>
                      <a:pt x="9229" y="20988"/>
                    </a:cubicBezTo>
                    <a:cubicBezTo>
                      <a:pt x="8961" y="20913"/>
                      <a:pt x="8693" y="20824"/>
                      <a:pt x="8425" y="20750"/>
                    </a:cubicBezTo>
                    <a:cubicBezTo>
                      <a:pt x="8351" y="20705"/>
                      <a:pt x="8277" y="20675"/>
                      <a:pt x="8217" y="20631"/>
                    </a:cubicBezTo>
                    <a:cubicBezTo>
                      <a:pt x="8128" y="20571"/>
                      <a:pt x="8038" y="20512"/>
                      <a:pt x="7949" y="20452"/>
                    </a:cubicBezTo>
                    <a:lnTo>
                      <a:pt x="7934" y="20467"/>
                    </a:lnTo>
                    <a:lnTo>
                      <a:pt x="7949" y="20452"/>
                    </a:lnTo>
                    <a:cubicBezTo>
                      <a:pt x="7726" y="20258"/>
                      <a:pt x="7503" y="20050"/>
                      <a:pt x="7279" y="19857"/>
                    </a:cubicBezTo>
                    <a:lnTo>
                      <a:pt x="7279" y="19857"/>
                    </a:lnTo>
                    <a:lnTo>
                      <a:pt x="7294" y="19857"/>
                    </a:lnTo>
                    <a:cubicBezTo>
                      <a:pt x="7205" y="19752"/>
                      <a:pt x="7130" y="19633"/>
                      <a:pt x="7056" y="19529"/>
                    </a:cubicBezTo>
                    <a:cubicBezTo>
                      <a:pt x="7011" y="19455"/>
                      <a:pt x="6982" y="19380"/>
                      <a:pt x="6952" y="19321"/>
                    </a:cubicBezTo>
                    <a:cubicBezTo>
                      <a:pt x="6907" y="19217"/>
                      <a:pt x="6877" y="19127"/>
                      <a:pt x="6833" y="19038"/>
                    </a:cubicBezTo>
                    <a:cubicBezTo>
                      <a:pt x="6818" y="18978"/>
                      <a:pt x="6803" y="18934"/>
                      <a:pt x="6788" y="18874"/>
                    </a:cubicBezTo>
                    <a:cubicBezTo>
                      <a:pt x="6758" y="18651"/>
                      <a:pt x="6729" y="18428"/>
                      <a:pt x="6684" y="18204"/>
                    </a:cubicBezTo>
                    <a:cubicBezTo>
                      <a:pt x="6684" y="18160"/>
                      <a:pt x="6609" y="18130"/>
                      <a:pt x="6565" y="18085"/>
                    </a:cubicBezTo>
                    <a:lnTo>
                      <a:pt x="6565" y="18100"/>
                    </a:lnTo>
                    <a:lnTo>
                      <a:pt x="6565" y="18085"/>
                    </a:lnTo>
                    <a:cubicBezTo>
                      <a:pt x="6401" y="18011"/>
                      <a:pt x="6237" y="17951"/>
                      <a:pt x="6074" y="17877"/>
                    </a:cubicBezTo>
                    <a:lnTo>
                      <a:pt x="6074" y="17877"/>
                    </a:lnTo>
                    <a:cubicBezTo>
                      <a:pt x="5999" y="17862"/>
                      <a:pt x="5940" y="17832"/>
                      <a:pt x="5865" y="17832"/>
                    </a:cubicBezTo>
                    <a:cubicBezTo>
                      <a:pt x="5419" y="17817"/>
                      <a:pt x="4987" y="17907"/>
                      <a:pt x="4555" y="18041"/>
                    </a:cubicBezTo>
                    <a:cubicBezTo>
                      <a:pt x="4421" y="18070"/>
                      <a:pt x="4287" y="18175"/>
                      <a:pt x="4153" y="18249"/>
                    </a:cubicBezTo>
                    <a:cubicBezTo>
                      <a:pt x="4049" y="18175"/>
                      <a:pt x="4049" y="18070"/>
                      <a:pt x="4153" y="17996"/>
                    </a:cubicBezTo>
                    <a:cubicBezTo>
                      <a:pt x="4287" y="17907"/>
                      <a:pt x="4421" y="17832"/>
                      <a:pt x="4555" y="17773"/>
                    </a:cubicBezTo>
                    <a:cubicBezTo>
                      <a:pt x="4719" y="17713"/>
                      <a:pt x="4883" y="17669"/>
                      <a:pt x="5047" y="17609"/>
                    </a:cubicBezTo>
                    <a:cubicBezTo>
                      <a:pt x="5151" y="17594"/>
                      <a:pt x="5255" y="17579"/>
                      <a:pt x="5344" y="17549"/>
                    </a:cubicBezTo>
                    <a:cubicBezTo>
                      <a:pt x="5478" y="17535"/>
                      <a:pt x="5627" y="17520"/>
                      <a:pt x="5761" y="17505"/>
                    </a:cubicBezTo>
                    <a:cubicBezTo>
                      <a:pt x="6014" y="17564"/>
                      <a:pt x="6282" y="17609"/>
                      <a:pt x="6535" y="17669"/>
                    </a:cubicBezTo>
                    <a:cubicBezTo>
                      <a:pt x="6595" y="17698"/>
                      <a:pt x="6639" y="17728"/>
                      <a:pt x="6714" y="17773"/>
                    </a:cubicBezTo>
                    <a:cubicBezTo>
                      <a:pt x="6758" y="17549"/>
                      <a:pt x="6803" y="17356"/>
                      <a:pt x="6833" y="17162"/>
                    </a:cubicBezTo>
                    <a:lnTo>
                      <a:pt x="6937" y="16835"/>
                    </a:lnTo>
                    <a:cubicBezTo>
                      <a:pt x="6996" y="16686"/>
                      <a:pt x="7056" y="16552"/>
                      <a:pt x="7116" y="16403"/>
                    </a:cubicBezTo>
                    <a:lnTo>
                      <a:pt x="7116" y="16403"/>
                    </a:lnTo>
                    <a:cubicBezTo>
                      <a:pt x="7235" y="16195"/>
                      <a:pt x="7339" y="15972"/>
                      <a:pt x="7458" y="15748"/>
                    </a:cubicBezTo>
                    <a:lnTo>
                      <a:pt x="7443" y="15733"/>
                    </a:lnTo>
                    <a:lnTo>
                      <a:pt x="7458" y="15748"/>
                    </a:lnTo>
                    <a:cubicBezTo>
                      <a:pt x="7547" y="15659"/>
                      <a:pt x="7622" y="15555"/>
                      <a:pt x="7711" y="15466"/>
                    </a:cubicBezTo>
                    <a:cubicBezTo>
                      <a:pt x="7726" y="15451"/>
                      <a:pt x="7756" y="15421"/>
                      <a:pt x="7771" y="15406"/>
                    </a:cubicBezTo>
                    <a:cubicBezTo>
                      <a:pt x="7800" y="15391"/>
                      <a:pt x="7830" y="15361"/>
                      <a:pt x="7845" y="15346"/>
                    </a:cubicBezTo>
                    <a:cubicBezTo>
                      <a:pt x="7443" y="15257"/>
                      <a:pt x="7026" y="15168"/>
                      <a:pt x="6624" y="15064"/>
                    </a:cubicBezTo>
                    <a:lnTo>
                      <a:pt x="6624" y="15064"/>
                    </a:lnTo>
                    <a:cubicBezTo>
                      <a:pt x="6401" y="14930"/>
                      <a:pt x="6178" y="14781"/>
                      <a:pt x="5955" y="14632"/>
                    </a:cubicBezTo>
                    <a:cubicBezTo>
                      <a:pt x="5940" y="14617"/>
                      <a:pt x="5925" y="14602"/>
                      <a:pt x="5910" y="14587"/>
                    </a:cubicBezTo>
                    <a:cubicBezTo>
                      <a:pt x="5776" y="14409"/>
                      <a:pt x="5642" y="14245"/>
                      <a:pt x="5523" y="14081"/>
                    </a:cubicBezTo>
                    <a:lnTo>
                      <a:pt x="5523" y="14081"/>
                    </a:lnTo>
                    <a:cubicBezTo>
                      <a:pt x="5419" y="13858"/>
                      <a:pt x="5300" y="13635"/>
                      <a:pt x="5195" y="13411"/>
                    </a:cubicBezTo>
                    <a:lnTo>
                      <a:pt x="5195" y="13411"/>
                    </a:lnTo>
                    <a:cubicBezTo>
                      <a:pt x="5106" y="13054"/>
                      <a:pt x="5002" y="12682"/>
                      <a:pt x="4913" y="12325"/>
                    </a:cubicBezTo>
                    <a:cubicBezTo>
                      <a:pt x="4779" y="12295"/>
                      <a:pt x="4645" y="12265"/>
                      <a:pt x="4496" y="12221"/>
                    </a:cubicBezTo>
                    <a:cubicBezTo>
                      <a:pt x="4421" y="12206"/>
                      <a:pt x="4332" y="12161"/>
                      <a:pt x="4258" y="12161"/>
                    </a:cubicBezTo>
                    <a:cubicBezTo>
                      <a:pt x="4020" y="12161"/>
                      <a:pt x="3766" y="12176"/>
                      <a:pt x="3528" y="12191"/>
                    </a:cubicBezTo>
                    <a:cubicBezTo>
                      <a:pt x="3394" y="12206"/>
                      <a:pt x="3305" y="12161"/>
                      <a:pt x="3305" y="12027"/>
                    </a:cubicBezTo>
                    <a:cubicBezTo>
                      <a:pt x="3290" y="11834"/>
                      <a:pt x="3246" y="11640"/>
                      <a:pt x="3260" y="11447"/>
                    </a:cubicBezTo>
                    <a:cubicBezTo>
                      <a:pt x="3320" y="10955"/>
                      <a:pt x="3171" y="10524"/>
                      <a:pt x="2873" y="10152"/>
                    </a:cubicBezTo>
                    <a:cubicBezTo>
                      <a:pt x="2784" y="10033"/>
                      <a:pt x="2650" y="9943"/>
                      <a:pt x="2546" y="9839"/>
                    </a:cubicBezTo>
                    <a:cubicBezTo>
                      <a:pt x="2531" y="9824"/>
                      <a:pt x="2516" y="9809"/>
                      <a:pt x="2501" y="9794"/>
                    </a:cubicBezTo>
                    <a:cubicBezTo>
                      <a:pt x="2427" y="9660"/>
                      <a:pt x="2338" y="9541"/>
                      <a:pt x="2278" y="9407"/>
                    </a:cubicBezTo>
                    <a:cubicBezTo>
                      <a:pt x="2099" y="9035"/>
                      <a:pt x="2099" y="9005"/>
                      <a:pt x="1683" y="9035"/>
                    </a:cubicBezTo>
                    <a:cubicBezTo>
                      <a:pt x="1281" y="9050"/>
                      <a:pt x="968" y="8916"/>
                      <a:pt x="700" y="8633"/>
                    </a:cubicBezTo>
                    <a:cubicBezTo>
                      <a:pt x="626" y="8559"/>
                      <a:pt x="566" y="8470"/>
                      <a:pt x="507" y="8380"/>
                    </a:cubicBezTo>
                    <a:cubicBezTo>
                      <a:pt x="179" y="7830"/>
                      <a:pt x="1" y="7249"/>
                      <a:pt x="75" y="6609"/>
                    </a:cubicBezTo>
                    <a:cubicBezTo>
                      <a:pt x="105" y="6594"/>
                      <a:pt x="135" y="6564"/>
                      <a:pt x="179" y="6549"/>
                    </a:cubicBezTo>
                    <a:cubicBezTo>
                      <a:pt x="194" y="6683"/>
                      <a:pt x="209" y="6803"/>
                      <a:pt x="224" y="6936"/>
                    </a:cubicBezTo>
                    <a:cubicBezTo>
                      <a:pt x="224" y="6951"/>
                      <a:pt x="224" y="6966"/>
                      <a:pt x="224" y="6996"/>
                    </a:cubicBezTo>
                    <a:cubicBezTo>
                      <a:pt x="269" y="7145"/>
                      <a:pt x="298" y="7294"/>
                      <a:pt x="328" y="7457"/>
                    </a:cubicBezTo>
                    <a:cubicBezTo>
                      <a:pt x="343" y="7502"/>
                      <a:pt x="358" y="7547"/>
                      <a:pt x="373" y="7606"/>
                    </a:cubicBezTo>
                    <a:cubicBezTo>
                      <a:pt x="417" y="7696"/>
                      <a:pt x="462" y="7800"/>
                      <a:pt x="492" y="7889"/>
                    </a:cubicBezTo>
                    <a:cubicBezTo>
                      <a:pt x="566" y="8023"/>
                      <a:pt x="641" y="8142"/>
                      <a:pt x="700" y="8261"/>
                    </a:cubicBezTo>
                    <a:cubicBezTo>
                      <a:pt x="923" y="8618"/>
                      <a:pt x="1236" y="8827"/>
                      <a:pt x="1683" y="8797"/>
                    </a:cubicBezTo>
                    <a:cubicBezTo>
                      <a:pt x="1772" y="8782"/>
                      <a:pt x="1861" y="8797"/>
                      <a:pt x="1951" y="8797"/>
                    </a:cubicBezTo>
                    <a:cubicBezTo>
                      <a:pt x="2129" y="8797"/>
                      <a:pt x="2263" y="8872"/>
                      <a:pt x="2352" y="9020"/>
                    </a:cubicBezTo>
                    <a:cubicBezTo>
                      <a:pt x="2442" y="9154"/>
                      <a:pt x="2591" y="9259"/>
                      <a:pt x="2695" y="9363"/>
                    </a:cubicBezTo>
                    <a:lnTo>
                      <a:pt x="2695" y="9363"/>
                    </a:lnTo>
                    <a:cubicBezTo>
                      <a:pt x="2814" y="9467"/>
                      <a:pt x="2918" y="9556"/>
                      <a:pt x="3022" y="9660"/>
                    </a:cubicBezTo>
                    <a:cubicBezTo>
                      <a:pt x="3067" y="9690"/>
                      <a:pt x="3097" y="9720"/>
                      <a:pt x="3141" y="9750"/>
                    </a:cubicBezTo>
                    <a:cubicBezTo>
                      <a:pt x="3260" y="9869"/>
                      <a:pt x="3394" y="9973"/>
                      <a:pt x="3528" y="10092"/>
                    </a:cubicBezTo>
                    <a:cubicBezTo>
                      <a:pt x="3558" y="10122"/>
                      <a:pt x="3588" y="10152"/>
                      <a:pt x="3618" y="10181"/>
                    </a:cubicBezTo>
                    <a:cubicBezTo>
                      <a:pt x="3722" y="10315"/>
                      <a:pt x="3871" y="10405"/>
                      <a:pt x="3796" y="10613"/>
                    </a:cubicBezTo>
                    <a:cubicBezTo>
                      <a:pt x="3781" y="10643"/>
                      <a:pt x="3826" y="10717"/>
                      <a:pt x="3856" y="10762"/>
                    </a:cubicBezTo>
                    <a:cubicBezTo>
                      <a:pt x="3960" y="10896"/>
                      <a:pt x="4079" y="11030"/>
                      <a:pt x="4183" y="11179"/>
                    </a:cubicBezTo>
                    <a:lnTo>
                      <a:pt x="4198" y="11179"/>
                    </a:lnTo>
                    <a:lnTo>
                      <a:pt x="4407" y="11357"/>
                    </a:lnTo>
                    <a:cubicBezTo>
                      <a:pt x="4421" y="11372"/>
                      <a:pt x="4436" y="11387"/>
                      <a:pt x="4451" y="11402"/>
                    </a:cubicBezTo>
                    <a:lnTo>
                      <a:pt x="4674" y="11566"/>
                    </a:lnTo>
                    <a:cubicBezTo>
                      <a:pt x="4749" y="11625"/>
                      <a:pt x="4823" y="11670"/>
                      <a:pt x="4898" y="11729"/>
                    </a:cubicBezTo>
                    <a:cubicBezTo>
                      <a:pt x="4942" y="11729"/>
                      <a:pt x="5002" y="11744"/>
                      <a:pt x="5002" y="11729"/>
                    </a:cubicBezTo>
                    <a:cubicBezTo>
                      <a:pt x="5032" y="11625"/>
                      <a:pt x="5047" y="11506"/>
                      <a:pt x="5076" y="11387"/>
                    </a:cubicBezTo>
                    <a:cubicBezTo>
                      <a:pt x="5091" y="11328"/>
                      <a:pt x="5106" y="11268"/>
                      <a:pt x="5121" y="11223"/>
                    </a:cubicBezTo>
                    <a:cubicBezTo>
                      <a:pt x="5166" y="11134"/>
                      <a:pt x="5210" y="11045"/>
                      <a:pt x="5240" y="10955"/>
                    </a:cubicBezTo>
                    <a:cubicBezTo>
                      <a:pt x="5285" y="10896"/>
                      <a:pt x="5315" y="10836"/>
                      <a:pt x="5344" y="10777"/>
                    </a:cubicBezTo>
                    <a:cubicBezTo>
                      <a:pt x="5404" y="10747"/>
                      <a:pt x="5463" y="10702"/>
                      <a:pt x="5538" y="10643"/>
                    </a:cubicBezTo>
                    <a:cubicBezTo>
                      <a:pt x="5091" y="10345"/>
                      <a:pt x="4749" y="9988"/>
                      <a:pt x="4436" y="9616"/>
                    </a:cubicBezTo>
                    <a:cubicBezTo>
                      <a:pt x="4317" y="9467"/>
                      <a:pt x="4213" y="9318"/>
                      <a:pt x="4094" y="9169"/>
                    </a:cubicBezTo>
                    <a:lnTo>
                      <a:pt x="4079" y="9184"/>
                    </a:lnTo>
                    <a:cubicBezTo>
                      <a:pt x="4079" y="9184"/>
                      <a:pt x="4094" y="9169"/>
                      <a:pt x="4094" y="9169"/>
                    </a:cubicBezTo>
                    <a:cubicBezTo>
                      <a:pt x="3960" y="8961"/>
                      <a:pt x="3811" y="8738"/>
                      <a:pt x="3662" y="8514"/>
                    </a:cubicBezTo>
                    <a:lnTo>
                      <a:pt x="3647" y="8529"/>
                    </a:lnTo>
                    <a:lnTo>
                      <a:pt x="3662" y="8514"/>
                    </a:lnTo>
                    <a:cubicBezTo>
                      <a:pt x="3603" y="8425"/>
                      <a:pt x="3543" y="8336"/>
                      <a:pt x="3484" y="8246"/>
                    </a:cubicBezTo>
                    <a:lnTo>
                      <a:pt x="3499" y="8246"/>
                    </a:lnTo>
                    <a:cubicBezTo>
                      <a:pt x="3409" y="8112"/>
                      <a:pt x="3335" y="7993"/>
                      <a:pt x="3260" y="7859"/>
                    </a:cubicBezTo>
                    <a:lnTo>
                      <a:pt x="3260" y="7859"/>
                    </a:lnTo>
                    <a:cubicBezTo>
                      <a:pt x="3156" y="7636"/>
                      <a:pt x="3052" y="7428"/>
                      <a:pt x="2933" y="7204"/>
                    </a:cubicBezTo>
                    <a:lnTo>
                      <a:pt x="2933" y="7204"/>
                    </a:lnTo>
                    <a:cubicBezTo>
                      <a:pt x="2903" y="7115"/>
                      <a:pt x="2859" y="7026"/>
                      <a:pt x="2814" y="6936"/>
                    </a:cubicBezTo>
                    <a:cubicBezTo>
                      <a:pt x="2799" y="6877"/>
                      <a:pt x="2784" y="6817"/>
                      <a:pt x="2769" y="6773"/>
                    </a:cubicBezTo>
                    <a:cubicBezTo>
                      <a:pt x="2739" y="6654"/>
                      <a:pt x="2695" y="6535"/>
                      <a:pt x="2665" y="6430"/>
                    </a:cubicBezTo>
                    <a:lnTo>
                      <a:pt x="2665" y="6430"/>
                    </a:lnTo>
                    <a:cubicBezTo>
                      <a:pt x="2665" y="6401"/>
                      <a:pt x="2665" y="6371"/>
                      <a:pt x="2665" y="6356"/>
                    </a:cubicBezTo>
                    <a:cubicBezTo>
                      <a:pt x="2457" y="5627"/>
                      <a:pt x="2382" y="4882"/>
                      <a:pt x="2308" y="4138"/>
                    </a:cubicBezTo>
                    <a:cubicBezTo>
                      <a:pt x="2293" y="4034"/>
                      <a:pt x="2338" y="4019"/>
                      <a:pt x="2427" y="4034"/>
                    </a:cubicBezTo>
                    <a:cubicBezTo>
                      <a:pt x="2442" y="4049"/>
                      <a:pt x="2442" y="4064"/>
                      <a:pt x="2457" y="4079"/>
                    </a:cubicBezTo>
                    <a:cubicBezTo>
                      <a:pt x="2486" y="4198"/>
                      <a:pt x="2516" y="4302"/>
                      <a:pt x="2531" y="4406"/>
                    </a:cubicBezTo>
                    <a:lnTo>
                      <a:pt x="2531" y="4406"/>
                    </a:lnTo>
                    <a:cubicBezTo>
                      <a:pt x="2561" y="4555"/>
                      <a:pt x="2576" y="4719"/>
                      <a:pt x="2605" y="4867"/>
                    </a:cubicBezTo>
                    <a:cubicBezTo>
                      <a:pt x="2680" y="5254"/>
                      <a:pt x="2769" y="5627"/>
                      <a:pt x="2859" y="6014"/>
                    </a:cubicBezTo>
                    <a:lnTo>
                      <a:pt x="2859" y="5999"/>
                    </a:lnTo>
                    <a:lnTo>
                      <a:pt x="3141" y="6847"/>
                    </a:lnTo>
                    <a:cubicBezTo>
                      <a:pt x="3216" y="7011"/>
                      <a:pt x="3260" y="7190"/>
                      <a:pt x="3350" y="7338"/>
                    </a:cubicBezTo>
                    <a:cubicBezTo>
                      <a:pt x="3662" y="7859"/>
                      <a:pt x="3975" y="8380"/>
                      <a:pt x="4302" y="8886"/>
                    </a:cubicBezTo>
                    <a:cubicBezTo>
                      <a:pt x="4302" y="8901"/>
                      <a:pt x="4332" y="8916"/>
                      <a:pt x="4347" y="8916"/>
                    </a:cubicBezTo>
                    <a:cubicBezTo>
                      <a:pt x="4392" y="8991"/>
                      <a:pt x="4451" y="9065"/>
                      <a:pt x="4511" y="9154"/>
                    </a:cubicBezTo>
                    <a:lnTo>
                      <a:pt x="4511" y="9139"/>
                    </a:lnTo>
                    <a:cubicBezTo>
                      <a:pt x="4570" y="9214"/>
                      <a:pt x="4615" y="9288"/>
                      <a:pt x="4674" y="9363"/>
                    </a:cubicBezTo>
                    <a:lnTo>
                      <a:pt x="4674" y="9363"/>
                    </a:lnTo>
                    <a:cubicBezTo>
                      <a:pt x="4749" y="9452"/>
                      <a:pt x="4823" y="9556"/>
                      <a:pt x="4898" y="9646"/>
                    </a:cubicBezTo>
                    <a:cubicBezTo>
                      <a:pt x="4987" y="9809"/>
                      <a:pt x="5121" y="9928"/>
                      <a:pt x="5285" y="10018"/>
                    </a:cubicBezTo>
                    <a:lnTo>
                      <a:pt x="5553" y="10241"/>
                    </a:lnTo>
                    <a:lnTo>
                      <a:pt x="5568" y="10241"/>
                    </a:lnTo>
                    <a:lnTo>
                      <a:pt x="5553" y="10241"/>
                    </a:lnTo>
                    <a:cubicBezTo>
                      <a:pt x="5672" y="10330"/>
                      <a:pt x="5776" y="10405"/>
                      <a:pt x="5895" y="10479"/>
                    </a:cubicBezTo>
                    <a:cubicBezTo>
                      <a:pt x="5999" y="10524"/>
                      <a:pt x="6089" y="10598"/>
                      <a:pt x="6193" y="10643"/>
                    </a:cubicBezTo>
                    <a:cubicBezTo>
                      <a:pt x="6669" y="10821"/>
                      <a:pt x="7130" y="11000"/>
                      <a:pt x="7651" y="11015"/>
                    </a:cubicBezTo>
                    <a:cubicBezTo>
                      <a:pt x="7964" y="11060"/>
                      <a:pt x="8291" y="11119"/>
                      <a:pt x="8604" y="11015"/>
                    </a:cubicBezTo>
                    <a:cubicBezTo>
                      <a:pt x="8961" y="10941"/>
                      <a:pt x="9319" y="10911"/>
                      <a:pt x="9616" y="10658"/>
                    </a:cubicBezTo>
                    <a:cubicBezTo>
                      <a:pt x="9646" y="10583"/>
                      <a:pt x="9661" y="10494"/>
                      <a:pt x="9691" y="10405"/>
                    </a:cubicBezTo>
                    <a:cubicBezTo>
                      <a:pt x="9765" y="10330"/>
                      <a:pt x="9839" y="10256"/>
                      <a:pt x="9914" y="10181"/>
                    </a:cubicBezTo>
                    <a:cubicBezTo>
                      <a:pt x="10063" y="10107"/>
                      <a:pt x="10212" y="10033"/>
                      <a:pt x="10360" y="9958"/>
                    </a:cubicBezTo>
                    <a:lnTo>
                      <a:pt x="10688" y="9913"/>
                    </a:lnTo>
                    <a:lnTo>
                      <a:pt x="10688" y="9913"/>
                    </a:lnTo>
                    <a:cubicBezTo>
                      <a:pt x="10807" y="9884"/>
                      <a:pt x="10911" y="9839"/>
                      <a:pt x="11030" y="9809"/>
                    </a:cubicBezTo>
                    <a:lnTo>
                      <a:pt x="11030" y="9809"/>
                    </a:lnTo>
                    <a:cubicBezTo>
                      <a:pt x="11149" y="9750"/>
                      <a:pt x="11283" y="9690"/>
                      <a:pt x="11417" y="9631"/>
                    </a:cubicBezTo>
                    <a:cubicBezTo>
                      <a:pt x="11670" y="9646"/>
                      <a:pt x="11894" y="9541"/>
                      <a:pt x="12117" y="9407"/>
                    </a:cubicBezTo>
                    <a:cubicBezTo>
                      <a:pt x="12236" y="9333"/>
                      <a:pt x="12355" y="9259"/>
                      <a:pt x="12519" y="9154"/>
                    </a:cubicBezTo>
                    <a:cubicBezTo>
                      <a:pt x="12295" y="9095"/>
                      <a:pt x="12132" y="9050"/>
                      <a:pt x="11953" y="9020"/>
                    </a:cubicBezTo>
                    <a:lnTo>
                      <a:pt x="11953" y="9020"/>
                    </a:lnTo>
                    <a:cubicBezTo>
                      <a:pt x="11864" y="8976"/>
                      <a:pt x="11775" y="8946"/>
                      <a:pt x="11685" y="8901"/>
                    </a:cubicBezTo>
                    <a:cubicBezTo>
                      <a:pt x="11685" y="8901"/>
                      <a:pt x="11685" y="8901"/>
                      <a:pt x="11685" y="8901"/>
                    </a:cubicBezTo>
                    <a:cubicBezTo>
                      <a:pt x="11343" y="8663"/>
                      <a:pt x="10986" y="8425"/>
                      <a:pt x="10643" y="8187"/>
                    </a:cubicBezTo>
                    <a:lnTo>
                      <a:pt x="9929" y="7472"/>
                    </a:lnTo>
                    <a:lnTo>
                      <a:pt x="9914" y="7487"/>
                    </a:lnTo>
                    <a:lnTo>
                      <a:pt x="9929" y="7472"/>
                    </a:lnTo>
                    <a:cubicBezTo>
                      <a:pt x="9869" y="7383"/>
                      <a:pt x="9810" y="7294"/>
                      <a:pt x="9750" y="7204"/>
                    </a:cubicBezTo>
                    <a:cubicBezTo>
                      <a:pt x="9691" y="7100"/>
                      <a:pt x="9646" y="6981"/>
                      <a:pt x="9586" y="6877"/>
                    </a:cubicBezTo>
                    <a:cubicBezTo>
                      <a:pt x="9512" y="6669"/>
                      <a:pt x="9438" y="6460"/>
                      <a:pt x="9348" y="6252"/>
                    </a:cubicBezTo>
                    <a:cubicBezTo>
                      <a:pt x="9244" y="6296"/>
                      <a:pt x="9155" y="6341"/>
                      <a:pt x="9080" y="6371"/>
                    </a:cubicBezTo>
                    <a:lnTo>
                      <a:pt x="9080" y="6371"/>
                    </a:lnTo>
                    <a:cubicBezTo>
                      <a:pt x="8976" y="6386"/>
                      <a:pt x="8887" y="6401"/>
                      <a:pt x="8783" y="6430"/>
                    </a:cubicBezTo>
                    <a:cubicBezTo>
                      <a:pt x="8530" y="6505"/>
                      <a:pt x="8262" y="6520"/>
                      <a:pt x="8009" y="6490"/>
                    </a:cubicBezTo>
                    <a:cubicBezTo>
                      <a:pt x="7830" y="6460"/>
                      <a:pt x="7666" y="6416"/>
                      <a:pt x="7503" y="6371"/>
                    </a:cubicBezTo>
                    <a:lnTo>
                      <a:pt x="7503" y="6371"/>
                    </a:lnTo>
                    <a:cubicBezTo>
                      <a:pt x="7175" y="6192"/>
                      <a:pt x="6848" y="5999"/>
                      <a:pt x="6520" y="5820"/>
                    </a:cubicBezTo>
                    <a:lnTo>
                      <a:pt x="6505" y="5835"/>
                    </a:lnTo>
                    <a:lnTo>
                      <a:pt x="6520" y="5820"/>
                    </a:lnTo>
                    <a:cubicBezTo>
                      <a:pt x="6342" y="5627"/>
                      <a:pt x="6178" y="5418"/>
                      <a:pt x="6014" y="5225"/>
                    </a:cubicBezTo>
                    <a:cubicBezTo>
                      <a:pt x="5969" y="5180"/>
                      <a:pt x="5940" y="5121"/>
                      <a:pt x="5910" y="5061"/>
                    </a:cubicBezTo>
                    <a:cubicBezTo>
                      <a:pt x="5821" y="4882"/>
                      <a:pt x="5716" y="4689"/>
                      <a:pt x="5627" y="4510"/>
                    </a:cubicBezTo>
                    <a:lnTo>
                      <a:pt x="5627" y="4510"/>
                    </a:lnTo>
                    <a:cubicBezTo>
                      <a:pt x="5597" y="4406"/>
                      <a:pt x="5553" y="4287"/>
                      <a:pt x="5523" y="4183"/>
                    </a:cubicBezTo>
                    <a:lnTo>
                      <a:pt x="5523" y="4183"/>
                    </a:lnTo>
                    <a:cubicBezTo>
                      <a:pt x="5359" y="3662"/>
                      <a:pt x="5389" y="3141"/>
                      <a:pt x="5389" y="2605"/>
                    </a:cubicBezTo>
                    <a:cubicBezTo>
                      <a:pt x="5404" y="2337"/>
                      <a:pt x="5389" y="2054"/>
                      <a:pt x="5419" y="1786"/>
                    </a:cubicBezTo>
                    <a:cubicBezTo>
                      <a:pt x="5448" y="1518"/>
                      <a:pt x="5344" y="1310"/>
                      <a:pt x="5151" y="1131"/>
                    </a:cubicBezTo>
                    <a:cubicBezTo>
                      <a:pt x="4883" y="893"/>
                      <a:pt x="4600" y="655"/>
                      <a:pt x="4317" y="432"/>
                    </a:cubicBezTo>
                    <a:lnTo>
                      <a:pt x="4302" y="432"/>
                    </a:lnTo>
                    <a:lnTo>
                      <a:pt x="4317" y="432"/>
                    </a:lnTo>
                    <a:cubicBezTo>
                      <a:pt x="4198" y="298"/>
                      <a:pt x="4094" y="179"/>
                      <a:pt x="3975" y="60"/>
                    </a:cubicBezTo>
                    <a:lnTo>
                      <a:pt x="4034" y="0"/>
                    </a:lnTo>
                    <a:cubicBezTo>
                      <a:pt x="4079" y="30"/>
                      <a:pt x="4139" y="60"/>
                      <a:pt x="4183" y="75"/>
                    </a:cubicBezTo>
                    <a:cubicBezTo>
                      <a:pt x="4198" y="89"/>
                      <a:pt x="4213" y="104"/>
                      <a:pt x="4243" y="119"/>
                    </a:cubicBezTo>
                    <a:cubicBezTo>
                      <a:pt x="4317" y="179"/>
                      <a:pt x="4392" y="238"/>
                      <a:pt x="4466" y="298"/>
                    </a:cubicBezTo>
                    <a:cubicBezTo>
                      <a:pt x="4481" y="313"/>
                      <a:pt x="4496" y="328"/>
                      <a:pt x="4511" y="342"/>
                    </a:cubicBezTo>
                    <a:cubicBezTo>
                      <a:pt x="4600" y="417"/>
                      <a:pt x="4689" y="491"/>
                      <a:pt x="4794" y="566"/>
                    </a:cubicBezTo>
                    <a:lnTo>
                      <a:pt x="4794" y="566"/>
                    </a:lnTo>
                    <a:cubicBezTo>
                      <a:pt x="4868" y="625"/>
                      <a:pt x="4942" y="685"/>
                      <a:pt x="5017" y="744"/>
                    </a:cubicBezTo>
                    <a:cubicBezTo>
                      <a:pt x="5032" y="759"/>
                      <a:pt x="5047" y="759"/>
                      <a:pt x="5061" y="774"/>
                    </a:cubicBezTo>
                    <a:cubicBezTo>
                      <a:pt x="5121" y="834"/>
                      <a:pt x="5195" y="908"/>
                      <a:pt x="5255" y="968"/>
                    </a:cubicBezTo>
                    <a:cubicBezTo>
                      <a:pt x="5538" y="1206"/>
                      <a:pt x="5702" y="1489"/>
                      <a:pt x="5687" y="1890"/>
                    </a:cubicBezTo>
                    <a:cubicBezTo>
                      <a:pt x="5657" y="2337"/>
                      <a:pt x="5657" y="2784"/>
                      <a:pt x="5657" y="3230"/>
                    </a:cubicBezTo>
                    <a:cubicBezTo>
                      <a:pt x="5657" y="3483"/>
                      <a:pt x="5672" y="3736"/>
                      <a:pt x="5791" y="3974"/>
                    </a:cubicBezTo>
                    <a:lnTo>
                      <a:pt x="5791" y="3960"/>
                    </a:lnTo>
                    <a:cubicBezTo>
                      <a:pt x="5821" y="4079"/>
                      <a:pt x="5865" y="4183"/>
                      <a:pt x="5895" y="4302"/>
                    </a:cubicBezTo>
                    <a:lnTo>
                      <a:pt x="6148" y="4793"/>
                    </a:lnTo>
                    <a:cubicBezTo>
                      <a:pt x="6208" y="4882"/>
                      <a:pt x="6267" y="4987"/>
                      <a:pt x="6342" y="5076"/>
                    </a:cubicBezTo>
                    <a:cubicBezTo>
                      <a:pt x="6386" y="5150"/>
                      <a:pt x="6431" y="5225"/>
                      <a:pt x="6490" y="5284"/>
                    </a:cubicBezTo>
                    <a:cubicBezTo>
                      <a:pt x="6580" y="5388"/>
                      <a:pt x="6669" y="5478"/>
                      <a:pt x="6773" y="5582"/>
                    </a:cubicBezTo>
                    <a:cubicBezTo>
                      <a:pt x="6907" y="5671"/>
                      <a:pt x="7056" y="5746"/>
                      <a:pt x="7190" y="5835"/>
                    </a:cubicBezTo>
                    <a:cubicBezTo>
                      <a:pt x="7309" y="5895"/>
                      <a:pt x="7428" y="5954"/>
                      <a:pt x="7547" y="6014"/>
                    </a:cubicBezTo>
                    <a:cubicBezTo>
                      <a:pt x="7592" y="6029"/>
                      <a:pt x="7651" y="6043"/>
                      <a:pt x="7696" y="6058"/>
                    </a:cubicBezTo>
                    <a:cubicBezTo>
                      <a:pt x="7994" y="6192"/>
                      <a:pt x="8306" y="6222"/>
                      <a:pt x="8619" y="6118"/>
                    </a:cubicBezTo>
                    <a:lnTo>
                      <a:pt x="9199" y="5939"/>
                    </a:lnTo>
                    <a:cubicBezTo>
                      <a:pt x="9229" y="5924"/>
                      <a:pt x="9289" y="5909"/>
                      <a:pt x="9289" y="5880"/>
                    </a:cubicBezTo>
                    <a:cubicBezTo>
                      <a:pt x="9333" y="5731"/>
                      <a:pt x="9393" y="5761"/>
                      <a:pt x="9467" y="5850"/>
                    </a:cubicBezTo>
                    <a:lnTo>
                      <a:pt x="9452" y="5850"/>
                    </a:lnTo>
                    <a:cubicBezTo>
                      <a:pt x="9631" y="6192"/>
                      <a:pt x="9795" y="6549"/>
                      <a:pt x="9959" y="6907"/>
                    </a:cubicBezTo>
                    <a:cubicBezTo>
                      <a:pt x="9973" y="6936"/>
                      <a:pt x="9988" y="6966"/>
                      <a:pt x="10003" y="6996"/>
                    </a:cubicBezTo>
                    <a:cubicBezTo>
                      <a:pt x="10093" y="7115"/>
                      <a:pt x="10167" y="7219"/>
                      <a:pt x="10241" y="7338"/>
                    </a:cubicBezTo>
                    <a:cubicBezTo>
                      <a:pt x="10256" y="7353"/>
                      <a:pt x="10256" y="7368"/>
                      <a:pt x="10271" y="7383"/>
                    </a:cubicBezTo>
                    <a:cubicBezTo>
                      <a:pt x="10390" y="7502"/>
                      <a:pt x="10509" y="7606"/>
                      <a:pt x="10628" y="7725"/>
                    </a:cubicBezTo>
                    <a:cubicBezTo>
                      <a:pt x="10673" y="7770"/>
                      <a:pt x="10733" y="7830"/>
                      <a:pt x="10792" y="7874"/>
                    </a:cubicBezTo>
                    <a:cubicBezTo>
                      <a:pt x="10867" y="7934"/>
                      <a:pt x="10941" y="7993"/>
                      <a:pt x="11015" y="8053"/>
                    </a:cubicBezTo>
                    <a:cubicBezTo>
                      <a:pt x="11254" y="8276"/>
                      <a:pt x="11521" y="8470"/>
                      <a:pt x="11834" y="8589"/>
                    </a:cubicBezTo>
                    <a:lnTo>
                      <a:pt x="12102" y="8708"/>
                    </a:lnTo>
                    <a:cubicBezTo>
                      <a:pt x="12281" y="8797"/>
                      <a:pt x="12459" y="8812"/>
                      <a:pt x="12653" y="8812"/>
                    </a:cubicBezTo>
                    <a:lnTo>
                      <a:pt x="13099" y="8857"/>
                    </a:lnTo>
                    <a:cubicBezTo>
                      <a:pt x="13189" y="8827"/>
                      <a:pt x="13278" y="8812"/>
                      <a:pt x="13337" y="8767"/>
                    </a:cubicBezTo>
                    <a:cubicBezTo>
                      <a:pt x="13501" y="8604"/>
                      <a:pt x="13724" y="8529"/>
                      <a:pt x="13933" y="8425"/>
                    </a:cubicBezTo>
                    <a:cubicBezTo>
                      <a:pt x="14052" y="8410"/>
                      <a:pt x="14156" y="8395"/>
                      <a:pt x="14275" y="8365"/>
                    </a:cubicBezTo>
                    <a:cubicBezTo>
                      <a:pt x="14379" y="8351"/>
                      <a:pt x="14484" y="8336"/>
                      <a:pt x="14588" y="8321"/>
                    </a:cubicBezTo>
                    <a:cubicBezTo>
                      <a:pt x="14707" y="8291"/>
                      <a:pt x="14826" y="8276"/>
                      <a:pt x="14930" y="8261"/>
                    </a:cubicBezTo>
                    <a:cubicBezTo>
                      <a:pt x="15332" y="8217"/>
                      <a:pt x="15704" y="8380"/>
                      <a:pt x="16076" y="8485"/>
                    </a:cubicBezTo>
                    <a:cubicBezTo>
                      <a:pt x="16180" y="8544"/>
                      <a:pt x="16285" y="8604"/>
                      <a:pt x="16404" y="8663"/>
                    </a:cubicBezTo>
                    <a:lnTo>
                      <a:pt x="16835" y="8916"/>
                    </a:lnTo>
                    <a:lnTo>
                      <a:pt x="17163" y="9259"/>
                    </a:lnTo>
                    <a:lnTo>
                      <a:pt x="17163" y="9259"/>
                    </a:lnTo>
                    <a:cubicBezTo>
                      <a:pt x="17222" y="9348"/>
                      <a:pt x="17282" y="9452"/>
                      <a:pt x="17341" y="9541"/>
                    </a:cubicBezTo>
                    <a:cubicBezTo>
                      <a:pt x="17341" y="9571"/>
                      <a:pt x="17356" y="9601"/>
                      <a:pt x="17371" y="9646"/>
                    </a:cubicBezTo>
                    <a:cubicBezTo>
                      <a:pt x="17431" y="9765"/>
                      <a:pt x="17490" y="9899"/>
                      <a:pt x="17565" y="10033"/>
                    </a:cubicBezTo>
                    <a:cubicBezTo>
                      <a:pt x="17654" y="10345"/>
                      <a:pt x="17862" y="10583"/>
                      <a:pt x="18041" y="10851"/>
                    </a:cubicBezTo>
                    <a:cubicBezTo>
                      <a:pt x="18175" y="11015"/>
                      <a:pt x="18309" y="11194"/>
                      <a:pt x="18473" y="11372"/>
                    </a:cubicBezTo>
                    <a:cubicBezTo>
                      <a:pt x="18607" y="11536"/>
                      <a:pt x="18726" y="11700"/>
                      <a:pt x="18711" y="11938"/>
                    </a:cubicBezTo>
                    <a:cubicBezTo>
                      <a:pt x="18681" y="11923"/>
                      <a:pt x="18651" y="11893"/>
                      <a:pt x="18622" y="11878"/>
                    </a:cubicBezTo>
                    <a:cubicBezTo>
                      <a:pt x="18562" y="11789"/>
                      <a:pt x="18517" y="11685"/>
                      <a:pt x="18443" y="11625"/>
                    </a:cubicBezTo>
                    <a:cubicBezTo>
                      <a:pt x="18249" y="11447"/>
                      <a:pt x="18056" y="11268"/>
                      <a:pt x="17848" y="11104"/>
                    </a:cubicBezTo>
                    <a:cubicBezTo>
                      <a:pt x="17669" y="10851"/>
                      <a:pt x="17490" y="10583"/>
                      <a:pt x="17297" y="10330"/>
                    </a:cubicBezTo>
                    <a:lnTo>
                      <a:pt x="17297" y="10345"/>
                    </a:lnTo>
                    <a:lnTo>
                      <a:pt x="17312" y="10330"/>
                    </a:lnTo>
                    <a:cubicBezTo>
                      <a:pt x="17207" y="10152"/>
                      <a:pt x="17118" y="9973"/>
                      <a:pt x="17029" y="9780"/>
                    </a:cubicBezTo>
                    <a:lnTo>
                      <a:pt x="17029" y="9780"/>
                    </a:lnTo>
                    <a:cubicBezTo>
                      <a:pt x="16925" y="9526"/>
                      <a:pt x="16791" y="9273"/>
                      <a:pt x="16523" y="9125"/>
                    </a:cubicBezTo>
                    <a:cubicBezTo>
                      <a:pt x="16493" y="9110"/>
                      <a:pt x="16478" y="9095"/>
                      <a:pt x="16463" y="9080"/>
                    </a:cubicBezTo>
                    <a:cubicBezTo>
                      <a:pt x="16002" y="8589"/>
                      <a:pt x="15451" y="8395"/>
                      <a:pt x="14781" y="8499"/>
                    </a:cubicBezTo>
                    <a:cubicBezTo>
                      <a:pt x="14588" y="8529"/>
                      <a:pt x="14394" y="8559"/>
                      <a:pt x="14186" y="8589"/>
                    </a:cubicBezTo>
                    <a:cubicBezTo>
                      <a:pt x="13933" y="8633"/>
                      <a:pt x="13710" y="8708"/>
                      <a:pt x="13531" y="8901"/>
                    </a:cubicBezTo>
                    <a:lnTo>
                      <a:pt x="13546" y="8916"/>
                    </a:lnTo>
                    <a:lnTo>
                      <a:pt x="13531" y="8901"/>
                    </a:lnTo>
                    <a:cubicBezTo>
                      <a:pt x="13412" y="8991"/>
                      <a:pt x="13278" y="9080"/>
                      <a:pt x="13159" y="9184"/>
                    </a:cubicBezTo>
                    <a:cubicBezTo>
                      <a:pt x="12861" y="9378"/>
                      <a:pt x="12668" y="9660"/>
                      <a:pt x="12489" y="9943"/>
                    </a:cubicBezTo>
                    <a:lnTo>
                      <a:pt x="12504" y="9958"/>
                    </a:lnTo>
                    <a:lnTo>
                      <a:pt x="12489" y="9943"/>
                    </a:lnTo>
                    <a:cubicBezTo>
                      <a:pt x="12415" y="10062"/>
                      <a:pt x="12340" y="10167"/>
                      <a:pt x="12266" y="10286"/>
                    </a:cubicBezTo>
                    <a:lnTo>
                      <a:pt x="12266" y="10271"/>
                    </a:lnTo>
                    <a:cubicBezTo>
                      <a:pt x="12176" y="10479"/>
                      <a:pt x="12072" y="10687"/>
                      <a:pt x="11983" y="10896"/>
                    </a:cubicBezTo>
                    <a:cubicBezTo>
                      <a:pt x="11953" y="11000"/>
                      <a:pt x="11923" y="11104"/>
                      <a:pt x="11894" y="11208"/>
                    </a:cubicBezTo>
                    <a:cubicBezTo>
                      <a:pt x="11849" y="11387"/>
                      <a:pt x="11819" y="11581"/>
                      <a:pt x="11775" y="11774"/>
                    </a:cubicBezTo>
                    <a:lnTo>
                      <a:pt x="11775" y="11759"/>
                    </a:lnTo>
                    <a:cubicBezTo>
                      <a:pt x="11715" y="12221"/>
                      <a:pt x="11700" y="12667"/>
                      <a:pt x="11834" y="13114"/>
                    </a:cubicBezTo>
                    <a:lnTo>
                      <a:pt x="11834" y="13099"/>
                    </a:lnTo>
                    <a:cubicBezTo>
                      <a:pt x="11879" y="13292"/>
                      <a:pt x="11938" y="13471"/>
                      <a:pt x="11998" y="13650"/>
                    </a:cubicBezTo>
                    <a:lnTo>
                      <a:pt x="11998" y="13650"/>
                    </a:lnTo>
                    <a:cubicBezTo>
                      <a:pt x="12028" y="13739"/>
                      <a:pt x="12072" y="13843"/>
                      <a:pt x="12117" y="13932"/>
                    </a:cubicBezTo>
                    <a:cubicBezTo>
                      <a:pt x="12236" y="14156"/>
                      <a:pt x="12340" y="14379"/>
                      <a:pt x="12474" y="14587"/>
                    </a:cubicBezTo>
                    <a:cubicBezTo>
                      <a:pt x="12549" y="14706"/>
                      <a:pt x="12668" y="14811"/>
                      <a:pt x="12757" y="14915"/>
                    </a:cubicBezTo>
                    <a:cubicBezTo>
                      <a:pt x="12816" y="14989"/>
                      <a:pt x="12876" y="15064"/>
                      <a:pt x="12936" y="15138"/>
                    </a:cubicBezTo>
                    <a:lnTo>
                      <a:pt x="13590" y="15793"/>
                    </a:lnTo>
                    <a:cubicBezTo>
                      <a:pt x="13680" y="15867"/>
                      <a:pt x="13784" y="15957"/>
                      <a:pt x="13873" y="16031"/>
                    </a:cubicBezTo>
                    <a:cubicBezTo>
                      <a:pt x="14156" y="16225"/>
                      <a:pt x="14439" y="16433"/>
                      <a:pt x="14722" y="16627"/>
                    </a:cubicBezTo>
                    <a:cubicBezTo>
                      <a:pt x="14856" y="16716"/>
                      <a:pt x="14990" y="16775"/>
                      <a:pt x="15124" y="16850"/>
                    </a:cubicBezTo>
                    <a:cubicBezTo>
                      <a:pt x="15228" y="16909"/>
                      <a:pt x="15317" y="16954"/>
                      <a:pt x="15406" y="17014"/>
                    </a:cubicBezTo>
                    <a:cubicBezTo>
                      <a:pt x="15659" y="17148"/>
                      <a:pt x="15927" y="17267"/>
                      <a:pt x="16180" y="17401"/>
                    </a:cubicBezTo>
                    <a:cubicBezTo>
                      <a:pt x="16270" y="17430"/>
                      <a:pt x="16359" y="17475"/>
                      <a:pt x="16448" y="17520"/>
                    </a:cubicBezTo>
                    <a:cubicBezTo>
                      <a:pt x="16701" y="17609"/>
                      <a:pt x="16954" y="17698"/>
                      <a:pt x="17222" y="17788"/>
                    </a:cubicBezTo>
                    <a:cubicBezTo>
                      <a:pt x="17327" y="17832"/>
                      <a:pt x="17446" y="17892"/>
                      <a:pt x="17550" y="17951"/>
                    </a:cubicBezTo>
                    <a:lnTo>
                      <a:pt x="17550" y="17951"/>
                    </a:lnTo>
                    <a:cubicBezTo>
                      <a:pt x="17654" y="18011"/>
                      <a:pt x="17743" y="18070"/>
                      <a:pt x="17833" y="18130"/>
                    </a:cubicBezTo>
                    <a:cubicBezTo>
                      <a:pt x="17996" y="18219"/>
                      <a:pt x="18160" y="18294"/>
                      <a:pt x="18324" y="18383"/>
                    </a:cubicBezTo>
                    <a:cubicBezTo>
                      <a:pt x="18488" y="18472"/>
                      <a:pt x="18592" y="18606"/>
                      <a:pt x="18636" y="18770"/>
                    </a:cubicBezTo>
                    <a:cubicBezTo>
                      <a:pt x="18651" y="18874"/>
                      <a:pt x="18651" y="18978"/>
                      <a:pt x="18547" y="19008"/>
                    </a:cubicBezTo>
                    <a:cubicBezTo>
                      <a:pt x="18473" y="19023"/>
                      <a:pt x="18369" y="18993"/>
                      <a:pt x="18309" y="18949"/>
                    </a:cubicBezTo>
                    <a:cubicBezTo>
                      <a:pt x="18190" y="18859"/>
                      <a:pt x="18101" y="18740"/>
                      <a:pt x="18011" y="18636"/>
                    </a:cubicBezTo>
                    <a:cubicBezTo>
                      <a:pt x="17937" y="18547"/>
                      <a:pt x="17862" y="18457"/>
                      <a:pt x="17788" y="18398"/>
                    </a:cubicBezTo>
                    <a:cubicBezTo>
                      <a:pt x="17356" y="18070"/>
                      <a:pt x="16820" y="17907"/>
                      <a:pt x="16329" y="17698"/>
                    </a:cubicBezTo>
                    <a:cubicBezTo>
                      <a:pt x="15779" y="17475"/>
                      <a:pt x="15213" y="17237"/>
                      <a:pt x="14692" y="16924"/>
                    </a:cubicBezTo>
                    <a:cubicBezTo>
                      <a:pt x="14632" y="16895"/>
                      <a:pt x="14558" y="16865"/>
                      <a:pt x="14484" y="16835"/>
                    </a:cubicBezTo>
                    <a:cubicBezTo>
                      <a:pt x="14424" y="16805"/>
                      <a:pt x="14364" y="16761"/>
                      <a:pt x="14320" y="16731"/>
                    </a:cubicBezTo>
                    <a:cubicBezTo>
                      <a:pt x="14260" y="16671"/>
                      <a:pt x="14201" y="16612"/>
                      <a:pt x="14141" y="16582"/>
                    </a:cubicBezTo>
                    <a:cubicBezTo>
                      <a:pt x="13724" y="16314"/>
                      <a:pt x="13367" y="16001"/>
                      <a:pt x="13025" y="15644"/>
                    </a:cubicBezTo>
                    <a:cubicBezTo>
                      <a:pt x="12876" y="15495"/>
                      <a:pt x="12727" y="15332"/>
                      <a:pt x="12563" y="15168"/>
                    </a:cubicBezTo>
                    <a:lnTo>
                      <a:pt x="12563" y="15183"/>
                    </a:lnTo>
                    <a:lnTo>
                      <a:pt x="12578" y="15168"/>
                    </a:lnTo>
                    <a:cubicBezTo>
                      <a:pt x="12504" y="15093"/>
                      <a:pt x="12444" y="15004"/>
                      <a:pt x="12385" y="14900"/>
                    </a:cubicBezTo>
                    <a:cubicBezTo>
                      <a:pt x="12310" y="15034"/>
                      <a:pt x="12266" y="15153"/>
                      <a:pt x="12191" y="15227"/>
                    </a:cubicBezTo>
                    <a:cubicBezTo>
                      <a:pt x="11849" y="15525"/>
                      <a:pt x="11626" y="15897"/>
                      <a:pt x="11402" y="16284"/>
                    </a:cubicBezTo>
                    <a:lnTo>
                      <a:pt x="11402" y="16284"/>
                    </a:lnTo>
                    <a:cubicBezTo>
                      <a:pt x="11313" y="16433"/>
                      <a:pt x="11239" y="16567"/>
                      <a:pt x="11164" y="16716"/>
                    </a:cubicBezTo>
                    <a:lnTo>
                      <a:pt x="11164" y="16716"/>
                    </a:lnTo>
                    <a:cubicBezTo>
                      <a:pt x="11045" y="17014"/>
                      <a:pt x="10911" y="17296"/>
                      <a:pt x="10822" y="17594"/>
                    </a:cubicBezTo>
                    <a:cubicBezTo>
                      <a:pt x="10762" y="17773"/>
                      <a:pt x="10762" y="17966"/>
                      <a:pt x="10733" y="18160"/>
                    </a:cubicBezTo>
                    <a:lnTo>
                      <a:pt x="10733" y="18175"/>
                    </a:lnTo>
                    <a:cubicBezTo>
                      <a:pt x="10733" y="18175"/>
                      <a:pt x="10733" y="18189"/>
                      <a:pt x="10733" y="18189"/>
                    </a:cubicBezTo>
                    <a:cubicBezTo>
                      <a:pt x="10733" y="18413"/>
                      <a:pt x="10718" y="18651"/>
                      <a:pt x="10703" y="18874"/>
                    </a:cubicBezTo>
                    <a:cubicBezTo>
                      <a:pt x="10703" y="18904"/>
                      <a:pt x="10658" y="18949"/>
                      <a:pt x="10628" y="18978"/>
                    </a:cubicBezTo>
                    <a:lnTo>
                      <a:pt x="10643" y="18978"/>
                    </a:lnTo>
                    <a:cubicBezTo>
                      <a:pt x="10465" y="18502"/>
                      <a:pt x="10465" y="18011"/>
                      <a:pt x="10584" y="17520"/>
                    </a:cubicBezTo>
                    <a:cubicBezTo>
                      <a:pt x="10658" y="17282"/>
                      <a:pt x="10733" y="17028"/>
                      <a:pt x="10807" y="16790"/>
                    </a:cubicBezTo>
                    <a:lnTo>
                      <a:pt x="10807" y="16790"/>
                    </a:lnTo>
                    <a:cubicBezTo>
                      <a:pt x="10852" y="16656"/>
                      <a:pt x="10911" y="16522"/>
                      <a:pt x="10971" y="16403"/>
                    </a:cubicBezTo>
                    <a:cubicBezTo>
                      <a:pt x="11075" y="16210"/>
                      <a:pt x="11179" y="16031"/>
                      <a:pt x="11283" y="15838"/>
                    </a:cubicBezTo>
                    <a:cubicBezTo>
                      <a:pt x="11477" y="15585"/>
                      <a:pt x="11670" y="15332"/>
                      <a:pt x="11864" y="15079"/>
                    </a:cubicBezTo>
                    <a:cubicBezTo>
                      <a:pt x="11923" y="15004"/>
                      <a:pt x="11894" y="14930"/>
                      <a:pt x="11864" y="14855"/>
                    </a:cubicBezTo>
                    <a:cubicBezTo>
                      <a:pt x="11670" y="14364"/>
                      <a:pt x="11328" y="13977"/>
                      <a:pt x="10956" y="13620"/>
                    </a:cubicBezTo>
                    <a:cubicBezTo>
                      <a:pt x="10867" y="13531"/>
                      <a:pt x="10762" y="13441"/>
                      <a:pt x="10643" y="13352"/>
                    </a:cubicBezTo>
                    <a:cubicBezTo>
                      <a:pt x="10554" y="13456"/>
                      <a:pt x="10494" y="13545"/>
                      <a:pt x="10420" y="13620"/>
                    </a:cubicBezTo>
                    <a:cubicBezTo>
                      <a:pt x="10286" y="13739"/>
                      <a:pt x="10167" y="13858"/>
                      <a:pt x="10018" y="13962"/>
                    </a:cubicBezTo>
                    <a:cubicBezTo>
                      <a:pt x="9959" y="14022"/>
                      <a:pt x="9869" y="14051"/>
                      <a:pt x="9825" y="13932"/>
                    </a:cubicBezTo>
                    <a:cubicBezTo>
                      <a:pt x="9825" y="13932"/>
                      <a:pt x="9825" y="13918"/>
                      <a:pt x="9825" y="13918"/>
                    </a:cubicBezTo>
                    <a:cubicBezTo>
                      <a:pt x="10465" y="13218"/>
                      <a:pt x="10941" y="12429"/>
                      <a:pt x="11149" y="11506"/>
                    </a:cubicBezTo>
                    <a:cubicBezTo>
                      <a:pt x="11164" y="11402"/>
                      <a:pt x="11224" y="11313"/>
                      <a:pt x="11283" y="11223"/>
                    </a:cubicBezTo>
                    <a:cubicBezTo>
                      <a:pt x="11358" y="11119"/>
                      <a:pt x="11462" y="11045"/>
                      <a:pt x="11536" y="10941"/>
                    </a:cubicBezTo>
                    <a:cubicBezTo>
                      <a:pt x="11670" y="10717"/>
                      <a:pt x="11804" y="10479"/>
                      <a:pt x="11938" y="10256"/>
                    </a:cubicBezTo>
                    <a:cubicBezTo>
                      <a:pt x="11968" y="10196"/>
                      <a:pt x="11983" y="10152"/>
                      <a:pt x="12028" y="10047"/>
                    </a:cubicBezTo>
                    <a:cubicBezTo>
                      <a:pt x="11462" y="10271"/>
                      <a:pt x="10941" y="10449"/>
                      <a:pt x="10450" y="10673"/>
                    </a:cubicBezTo>
                    <a:cubicBezTo>
                      <a:pt x="9973" y="10896"/>
                      <a:pt x="9482" y="11119"/>
                      <a:pt x="8976" y="11253"/>
                    </a:cubicBezTo>
                    <a:cubicBezTo>
                      <a:pt x="8619" y="11342"/>
                      <a:pt x="8277" y="11402"/>
                      <a:pt x="7919" y="11357"/>
                    </a:cubicBezTo>
                    <a:cubicBezTo>
                      <a:pt x="7711" y="11328"/>
                      <a:pt x="7488" y="11298"/>
                      <a:pt x="7279" y="11283"/>
                    </a:cubicBezTo>
                    <a:cubicBezTo>
                      <a:pt x="7145" y="11283"/>
                      <a:pt x="6996" y="11283"/>
                      <a:pt x="6848" y="11313"/>
                    </a:cubicBezTo>
                    <a:cubicBezTo>
                      <a:pt x="6699" y="11357"/>
                      <a:pt x="6550" y="11432"/>
                      <a:pt x="6386" y="11491"/>
                    </a:cubicBezTo>
                    <a:cubicBezTo>
                      <a:pt x="6312" y="11521"/>
                      <a:pt x="6222" y="11536"/>
                      <a:pt x="6148" y="11566"/>
                    </a:cubicBezTo>
                    <a:cubicBezTo>
                      <a:pt x="6267" y="11313"/>
                      <a:pt x="6520" y="11298"/>
                      <a:pt x="6699" y="11149"/>
                    </a:cubicBezTo>
                    <a:cubicBezTo>
                      <a:pt x="6371" y="11015"/>
                      <a:pt x="6044" y="10896"/>
                      <a:pt x="5687" y="10762"/>
                    </a:cubicBezTo>
                    <a:cubicBezTo>
                      <a:pt x="5627" y="10881"/>
                      <a:pt x="5538" y="11000"/>
                      <a:pt x="5493" y="11134"/>
                    </a:cubicBezTo>
                    <a:cubicBezTo>
                      <a:pt x="5270" y="11715"/>
                      <a:pt x="5181" y="12295"/>
                      <a:pt x="5389" y="12905"/>
                    </a:cubicBezTo>
                    <a:cubicBezTo>
                      <a:pt x="5538" y="13352"/>
                      <a:pt x="5702" y="13769"/>
                      <a:pt x="5984" y="14141"/>
                    </a:cubicBezTo>
                    <a:cubicBezTo>
                      <a:pt x="6520" y="14840"/>
                      <a:pt x="7309" y="14959"/>
                      <a:pt x="8113" y="15064"/>
                    </a:cubicBezTo>
                    <a:cubicBezTo>
                      <a:pt x="8291" y="14959"/>
                      <a:pt x="8351" y="15153"/>
                      <a:pt x="8500" y="15213"/>
                    </a:cubicBezTo>
                    <a:cubicBezTo>
                      <a:pt x="8351" y="15287"/>
                      <a:pt x="8217" y="15302"/>
                      <a:pt x="8128" y="15391"/>
                    </a:cubicBezTo>
                    <a:cubicBezTo>
                      <a:pt x="7860" y="15659"/>
                      <a:pt x="7592" y="15942"/>
                      <a:pt x="7458" y="16314"/>
                    </a:cubicBezTo>
                    <a:cubicBezTo>
                      <a:pt x="7339" y="16716"/>
                      <a:pt x="7190" y="17118"/>
                      <a:pt x="7086" y="17520"/>
                    </a:cubicBezTo>
                    <a:cubicBezTo>
                      <a:pt x="6967" y="17966"/>
                      <a:pt x="6952" y="18413"/>
                      <a:pt x="7160" y="18830"/>
                    </a:cubicBezTo>
                    <a:cubicBezTo>
                      <a:pt x="7190" y="18949"/>
                      <a:pt x="7235" y="19053"/>
                      <a:pt x="7264" y="19157"/>
                    </a:cubicBezTo>
                    <a:cubicBezTo>
                      <a:pt x="7324" y="19246"/>
                      <a:pt x="7369" y="19351"/>
                      <a:pt x="7428" y="19440"/>
                    </a:cubicBezTo>
                    <a:cubicBezTo>
                      <a:pt x="7488" y="19514"/>
                      <a:pt x="7532" y="19589"/>
                      <a:pt x="7577" y="19648"/>
                    </a:cubicBezTo>
                    <a:cubicBezTo>
                      <a:pt x="7696" y="19767"/>
                      <a:pt x="7815" y="19886"/>
                      <a:pt x="7919" y="19991"/>
                    </a:cubicBezTo>
                    <a:cubicBezTo>
                      <a:pt x="8098" y="20199"/>
                      <a:pt x="8336" y="20333"/>
                      <a:pt x="8589" y="20422"/>
                    </a:cubicBezTo>
                    <a:cubicBezTo>
                      <a:pt x="8678" y="20467"/>
                      <a:pt x="8768" y="20497"/>
                      <a:pt x="8857" y="20541"/>
                    </a:cubicBezTo>
                    <a:cubicBezTo>
                      <a:pt x="9065" y="20601"/>
                      <a:pt x="9259" y="20646"/>
                      <a:pt x="9467" y="20690"/>
                    </a:cubicBezTo>
                    <a:cubicBezTo>
                      <a:pt x="9586" y="20705"/>
                      <a:pt x="9691" y="20735"/>
                      <a:pt x="9810" y="20750"/>
                    </a:cubicBezTo>
                    <a:cubicBezTo>
                      <a:pt x="9825" y="20765"/>
                      <a:pt x="9839" y="20765"/>
                      <a:pt x="9854" y="20750"/>
                    </a:cubicBezTo>
                    <a:lnTo>
                      <a:pt x="10569" y="20794"/>
                    </a:lnTo>
                    <a:cubicBezTo>
                      <a:pt x="10599" y="20794"/>
                      <a:pt x="10614" y="20794"/>
                      <a:pt x="10628" y="20794"/>
                    </a:cubicBezTo>
                    <a:lnTo>
                      <a:pt x="11492" y="20794"/>
                    </a:lnTo>
                    <a:cubicBezTo>
                      <a:pt x="11432" y="20884"/>
                      <a:pt x="11402" y="20913"/>
                      <a:pt x="11373" y="20958"/>
                    </a:cubicBezTo>
                    <a:cubicBezTo>
                      <a:pt x="11373" y="21003"/>
                      <a:pt x="11388" y="21047"/>
                      <a:pt x="11388" y="21077"/>
                    </a:cubicBezTo>
                    <a:cubicBezTo>
                      <a:pt x="11477" y="21137"/>
                      <a:pt x="11581" y="21196"/>
                      <a:pt x="11670" y="21256"/>
                    </a:cubicBezTo>
                    <a:cubicBezTo>
                      <a:pt x="11745" y="21286"/>
                      <a:pt x="11819" y="21315"/>
                      <a:pt x="11894" y="21345"/>
                    </a:cubicBezTo>
                    <a:cubicBezTo>
                      <a:pt x="11983" y="21390"/>
                      <a:pt x="12072" y="21434"/>
                      <a:pt x="12162" y="21479"/>
                    </a:cubicBezTo>
                    <a:cubicBezTo>
                      <a:pt x="12489" y="21628"/>
                      <a:pt x="12831" y="21762"/>
                      <a:pt x="13159" y="21911"/>
                    </a:cubicBezTo>
                    <a:cubicBezTo>
                      <a:pt x="13278" y="21970"/>
                      <a:pt x="13412" y="22030"/>
                      <a:pt x="13546" y="22089"/>
                    </a:cubicBezTo>
                    <a:cubicBezTo>
                      <a:pt x="14037" y="22327"/>
                      <a:pt x="14558" y="22521"/>
                      <a:pt x="15124" y="22566"/>
                    </a:cubicBezTo>
                    <a:cubicBezTo>
                      <a:pt x="15481" y="22640"/>
                      <a:pt x="15838" y="22655"/>
                      <a:pt x="16210" y="22566"/>
                    </a:cubicBezTo>
                    <a:cubicBezTo>
                      <a:pt x="16270" y="22551"/>
                      <a:pt x="16344" y="22521"/>
                      <a:pt x="16404" y="22506"/>
                    </a:cubicBezTo>
                    <a:cubicBezTo>
                      <a:pt x="16493" y="22476"/>
                      <a:pt x="16597" y="22432"/>
                      <a:pt x="16687" y="22402"/>
                    </a:cubicBezTo>
                    <a:cubicBezTo>
                      <a:pt x="16746" y="22357"/>
                      <a:pt x="16791" y="22327"/>
                      <a:pt x="16850" y="22283"/>
                    </a:cubicBezTo>
                    <a:cubicBezTo>
                      <a:pt x="16895" y="22283"/>
                      <a:pt x="16940" y="22283"/>
                      <a:pt x="16969" y="22268"/>
                    </a:cubicBezTo>
                    <a:cubicBezTo>
                      <a:pt x="17074" y="22208"/>
                      <a:pt x="17148" y="22223"/>
                      <a:pt x="17222" y="22313"/>
                    </a:cubicBezTo>
                    <a:cubicBezTo>
                      <a:pt x="17282" y="22342"/>
                      <a:pt x="17327" y="22372"/>
                      <a:pt x="17371" y="22402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37"/>
              <p:cNvSpPr/>
              <p:nvPr/>
            </p:nvSpPr>
            <p:spPr>
              <a:xfrm>
                <a:off x="7342510" y="2034032"/>
                <a:ext cx="692758" cy="1040715"/>
              </a:xfrm>
              <a:custGeom>
                <a:rect b="b" l="l" r="r" t="t"/>
                <a:pathLst>
                  <a:path extrusionOk="0" h="24397" w="16240">
                    <a:moveTo>
                      <a:pt x="8604" y="15525"/>
                    </a:moveTo>
                    <a:cubicBezTo>
                      <a:pt x="8574" y="15421"/>
                      <a:pt x="8559" y="15302"/>
                      <a:pt x="8544" y="15198"/>
                    </a:cubicBezTo>
                    <a:cubicBezTo>
                      <a:pt x="8440" y="14588"/>
                      <a:pt x="8321" y="13992"/>
                      <a:pt x="8232" y="13382"/>
                    </a:cubicBezTo>
                    <a:cubicBezTo>
                      <a:pt x="8217" y="13278"/>
                      <a:pt x="8217" y="13144"/>
                      <a:pt x="8261" y="13040"/>
                    </a:cubicBezTo>
                    <a:cubicBezTo>
                      <a:pt x="8395" y="12787"/>
                      <a:pt x="8544" y="12533"/>
                      <a:pt x="8708" y="12295"/>
                    </a:cubicBezTo>
                    <a:cubicBezTo>
                      <a:pt x="8767" y="12191"/>
                      <a:pt x="8887" y="12102"/>
                      <a:pt x="8976" y="12013"/>
                    </a:cubicBezTo>
                    <a:cubicBezTo>
                      <a:pt x="8991" y="12027"/>
                      <a:pt x="9021" y="12042"/>
                      <a:pt x="9035" y="12057"/>
                    </a:cubicBezTo>
                    <a:lnTo>
                      <a:pt x="8857" y="12385"/>
                    </a:lnTo>
                    <a:cubicBezTo>
                      <a:pt x="8857" y="12385"/>
                      <a:pt x="8857" y="12385"/>
                      <a:pt x="8857" y="12385"/>
                    </a:cubicBezTo>
                    <a:cubicBezTo>
                      <a:pt x="8782" y="12504"/>
                      <a:pt x="8708" y="12608"/>
                      <a:pt x="8634" y="12727"/>
                    </a:cubicBezTo>
                    <a:cubicBezTo>
                      <a:pt x="8619" y="12757"/>
                      <a:pt x="8604" y="12787"/>
                      <a:pt x="8589" y="12816"/>
                    </a:cubicBezTo>
                    <a:cubicBezTo>
                      <a:pt x="8485" y="12935"/>
                      <a:pt x="8410" y="13054"/>
                      <a:pt x="8425" y="13218"/>
                    </a:cubicBezTo>
                    <a:cubicBezTo>
                      <a:pt x="8440" y="13337"/>
                      <a:pt x="8455" y="13441"/>
                      <a:pt x="8455" y="13561"/>
                    </a:cubicBezTo>
                    <a:cubicBezTo>
                      <a:pt x="8485" y="13694"/>
                      <a:pt x="8514" y="13814"/>
                      <a:pt x="8529" y="13948"/>
                    </a:cubicBezTo>
                    <a:lnTo>
                      <a:pt x="8529" y="13948"/>
                    </a:lnTo>
                    <a:cubicBezTo>
                      <a:pt x="8559" y="14126"/>
                      <a:pt x="8604" y="14320"/>
                      <a:pt x="8634" y="14498"/>
                    </a:cubicBezTo>
                    <a:lnTo>
                      <a:pt x="8634" y="14498"/>
                    </a:lnTo>
                    <a:cubicBezTo>
                      <a:pt x="8767" y="15034"/>
                      <a:pt x="8901" y="15555"/>
                      <a:pt x="9021" y="16091"/>
                    </a:cubicBezTo>
                    <a:lnTo>
                      <a:pt x="9021" y="16091"/>
                    </a:lnTo>
                    <a:cubicBezTo>
                      <a:pt x="9080" y="16299"/>
                      <a:pt x="9140" y="16493"/>
                      <a:pt x="9199" y="16701"/>
                    </a:cubicBezTo>
                    <a:cubicBezTo>
                      <a:pt x="9229" y="16835"/>
                      <a:pt x="9259" y="16954"/>
                      <a:pt x="9303" y="17073"/>
                    </a:cubicBezTo>
                    <a:cubicBezTo>
                      <a:pt x="9348" y="17192"/>
                      <a:pt x="9408" y="17297"/>
                      <a:pt x="9467" y="17416"/>
                    </a:cubicBezTo>
                    <a:cubicBezTo>
                      <a:pt x="9899" y="17684"/>
                      <a:pt x="10315" y="17966"/>
                      <a:pt x="10747" y="18220"/>
                    </a:cubicBezTo>
                    <a:cubicBezTo>
                      <a:pt x="11685" y="18755"/>
                      <a:pt x="12667" y="19217"/>
                      <a:pt x="13724" y="19455"/>
                    </a:cubicBezTo>
                    <a:cubicBezTo>
                      <a:pt x="13933" y="19515"/>
                      <a:pt x="13962" y="19500"/>
                      <a:pt x="14096" y="19321"/>
                    </a:cubicBezTo>
                    <a:cubicBezTo>
                      <a:pt x="14171" y="19217"/>
                      <a:pt x="14260" y="19113"/>
                      <a:pt x="14334" y="19008"/>
                    </a:cubicBezTo>
                    <a:lnTo>
                      <a:pt x="14334" y="19008"/>
                    </a:lnTo>
                    <a:cubicBezTo>
                      <a:pt x="14483" y="18860"/>
                      <a:pt x="14617" y="18711"/>
                      <a:pt x="14766" y="18577"/>
                    </a:cubicBezTo>
                    <a:lnTo>
                      <a:pt x="14766" y="18577"/>
                    </a:lnTo>
                    <a:cubicBezTo>
                      <a:pt x="14840" y="18517"/>
                      <a:pt x="14915" y="18458"/>
                      <a:pt x="14989" y="18398"/>
                    </a:cubicBezTo>
                    <a:lnTo>
                      <a:pt x="14989" y="18398"/>
                    </a:lnTo>
                    <a:cubicBezTo>
                      <a:pt x="15138" y="18309"/>
                      <a:pt x="15287" y="18220"/>
                      <a:pt x="15421" y="18130"/>
                    </a:cubicBezTo>
                    <a:lnTo>
                      <a:pt x="15525" y="18056"/>
                    </a:lnTo>
                    <a:cubicBezTo>
                      <a:pt x="15748" y="18041"/>
                      <a:pt x="15942" y="17862"/>
                      <a:pt x="16240" y="17937"/>
                    </a:cubicBezTo>
                    <a:cubicBezTo>
                      <a:pt x="16150" y="18041"/>
                      <a:pt x="16076" y="18130"/>
                      <a:pt x="16016" y="18205"/>
                    </a:cubicBezTo>
                    <a:lnTo>
                      <a:pt x="16016" y="18220"/>
                    </a:lnTo>
                    <a:lnTo>
                      <a:pt x="16002" y="18220"/>
                    </a:lnTo>
                    <a:cubicBezTo>
                      <a:pt x="15734" y="18383"/>
                      <a:pt x="15451" y="18547"/>
                      <a:pt x="15183" y="18740"/>
                    </a:cubicBezTo>
                    <a:cubicBezTo>
                      <a:pt x="15004" y="18874"/>
                      <a:pt x="14855" y="19053"/>
                      <a:pt x="14692" y="19202"/>
                    </a:cubicBezTo>
                    <a:lnTo>
                      <a:pt x="14707" y="19217"/>
                    </a:lnTo>
                    <a:lnTo>
                      <a:pt x="14692" y="19202"/>
                    </a:lnTo>
                    <a:cubicBezTo>
                      <a:pt x="14558" y="19395"/>
                      <a:pt x="14424" y="19574"/>
                      <a:pt x="14305" y="19768"/>
                    </a:cubicBezTo>
                    <a:cubicBezTo>
                      <a:pt x="14275" y="19827"/>
                      <a:pt x="14230" y="19902"/>
                      <a:pt x="14200" y="19976"/>
                    </a:cubicBezTo>
                    <a:cubicBezTo>
                      <a:pt x="14141" y="20155"/>
                      <a:pt x="14066" y="20333"/>
                      <a:pt x="14037" y="20512"/>
                    </a:cubicBezTo>
                    <a:cubicBezTo>
                      <a:pt x="14007" y="20690"/>
                      <a:pt x="13903" y="20780"/>
                      <a:pt x="13769" y="20854"/>
                    </a:cubicBezTo>
                    <a:cubicBezTo>
                      <a:pt x="13709" y="20884"/>
                      <a:pt x="13650" y="20899"/>
                      <a:pt x="13590" y="20914"/>
                    </a:cubicBezTo>
                    <a:cubicBezTo>
                      <a:pt x="12697" y="21197"/>
                      <a:pt x="11893" y="21598"/>
                      <a:pt x="11268" y="22313"/>
                    </a:cubicBezTo>
                    <a:cubicBezTo>
                      <a:pt x="11119" y="22477"/>
                      <a:pt x="10985" y="22640"/>
                      <a:pt x="10881" y="22834"/>
                    </a:cubicBezTo>
                    <a:cubicBezTo>
                      <a:pt x="10688" y="23206"/>
                      <a:pt x="10539" y="23593"/>
                      <a:pt x="10464" y="23995"/>
                    </a:cubicBezTo>
                    <a:cubicBezTo>
                      <a:pt x="10449" y="24099"/>
                      <a:pt x="10420" y="24203"/>
                      <a:pt x="10375" y="24307"/>
                    </a:cubicBezTo>
                    <a:cubicBezTo>
                      <a:pt x="10345" y="24352"/>
                      <a:pt x="10286" y="24367"/>
                      <a:pt x="10226" y="24397"/>
                    </a:cubicBezTo>
                    <a:cubicBezTo>
                      <a:pt x="10226" y="24352"/>
                      <a:pt x="10211" y="24293"/>
                      <a:pt x="10196" y="24233"/>
                    </a:cubicBezTo>
                    <a:lnTo>
                      <a:pt x="10196" y="24233"/>
                    </a:lnTo>
                    <a:cubicBezTo>
                      <a:pt x="10286" y="23772"/>
                      <a:pt x="10420" y="23310"/>
                      <a:pt x="10598" y="22864"/>
                    </a:cubicBezTo>
                    <a:lnTo>
                      <a:pt x="10583" y="22864"/>
                    </a:lnTo>
                    <a:cubicBezTo>
                      <a:pt x="10703" y="22655"/>
                      <a:pt x="10807" y="22447"/>
                      <a:pt x="10911" y="22238"/>
                    </a:cubicBezTo>
                    <a:cubicBezTo>
                      <a:pt x="11000" y="22149"/>
                      <a:pt x="11090" y="22060"/>
                      <a:pt x="11179" y="21956"/>
                    </a:cubicBezTo>
                    <a:cubicBezTo>
                      <a:pt x="11402" y="21747"/>
                      <a:pt x="11640" y="21539"/>
                      <a:pt x="11864" y="21316"/>
                    </a:cubicBezTo>
                    <a:lnTo>
                      <a:pt x="12012" y="21197"/>
                    </a:lnTo>
                    <a:cubicBezTo>
                      <a:pt x="12102" y="21152"/>
                      <a:pt x="12206" y="21092"/>
                      <a:pt x="12310" y="21048"/>
                    </a:cubicBezTo>
                    <a:cubicBezTo>
                      <a:pt x="12533" y="20839"/>
                      <a:pt x="12861" y="20809"/>
                      <a:pt x="13114" y="20661"/>
                    </a:cubicBezTo>
                    <a:cubicBezTo>
                      <a:pt x="13233" y="20646"/>
                      <a:pt x="13352" y="20601"/>
                      <a:pt x="13441" y="20527"/>
                    </a:cubicBezTo>
                    <a:cubicBezTo>
                      <a:pt x="13188" y="19976"/>
                      <a:pt x="12771" y="19619"/>
                      <a:pt x="12251" y="19366"/>
                    </a:cubicBezTo>
                    <a:cubicBezTo>
                      <a:pt x="12191" y="19336"/>
                      <a:pt x="12146" y="19306"/>
                      <a:pt x="12087" y="19261"/>
                    </a:cubicBezTo>
                    <a:cubicBezTo>
                      <a:pt x="11997" y="19217"/>
                      <a:pt x="11893" y="19157"/>
                      <a:pt x="11789" y="19098"/>
                    </a:cubicBezTo>
                    <a:lnTo>
                      <a:pt x="11789" y="19098"/>
                    </a:lnTo>
                    <a:cubicBezTo>
                      <a:pt x="11238" y="18785"/>
                      <a:pt x="10673" y="18473"/>
                      <a:pt x="10107" y="18160"/>
                    </a:cubicBezTo>
                    <a:cubicBezTo>
                      <a:pt x="10107" y="18160"/>
                      <a:pt x="10092" y="18175"/>
                      <a:pt x="10077" y="18175"/>
                    </a:cubicBezTo>
                    <a:cubicBezTo>
                      <a:pt x="9973" y="18100"/>
                      <a:pt x="9869" y="18026"/>
                      <a:pt x="9750" y="17952"/>
                    </a:cubicBezTo>
                    <a:cubicBezTo>
                      <a:pt x="9661" y="17892"/>
                      <a:pt x="9586" y="17803"/>
                      <a:pt x="9482" y="17758"/>
                    </a:cubicBezTo>
                    <a:cubicBezTo>
                      <a:pt x="9288" y="17684"/>
                      <a:pt x="9169" y="17550"/>
                      <a:pt x="9095" y="17371"/>
                    </a:cubicBezTo>
                    <a:cubicBezTo>
                      <a:pt x="9080" y="17341"/>
                      <a:pt x="9050" y="17312"/>
                      <a:pt x="9035" y="17297"/>
                    </a:cubicBezTo>
                    <a:lnTo>
                      <a:pt x="8991" y="17133"/>
                    </a:lnTo>
                    <a:cubicBezTo>
                      <a:pt x="8887" y="17073"/>
                      <a:pt x="8797" y="16999"/>
                      <a:pt x="8708" y="16939"/>
                    </a:cubicBezTo>
                    <a:cubicBezTo>
                      <a:pt x="8232" y="16657"/>
                      <a:pt x="7696" y="16508"/>
                      <a:pt x="7145" y="16448"/>
                    </a:cubicBezTo>
                    <a:cubicBezTo>
                      <a:pt x="6445" y="16389"/>
                      <a:pt x="5835" y="16091"/>
                      <a:pt x="5255" y="15719"/>
                    </a:cubicBezTo>
                    <a:cubicBezTo>
                      <a:pt x="5016" y="15570"/>
                      <a:pt x="4838" y="15332"/>
                      <a:pt x="4629" y="15138"/>
                    </a:cubicBezTo>
                    <a:cubicBezTo>
                      <a:pt x="4451" y="14975"/>
                      <a:pt x="4272" y="14811"/>
                      <a:pt x="4094" y="14632"/>
                    </a:cubicBezTo>
                    <a:lnTo>
                      <a:pt x="4094" y="14647"/>
                    </a:lnTo>
                    <a:lnTo>
                      <a:pt x="4094" y="14632"/>
                    </a:lnTo>
                    <a:cubicBezTo>
                      <a:pt x="3989" y="14558"/>
                      <a:pt x="3870" y="14498"/>
                      <a:pt x="3766" y="14424"/>
                    </a:cubicBezTo>
                    <a:lnTo>
                      <a:pt x="3766" y="14424"/>
                    </a:lnTo>
                    <a:cubicBezTo>
                      <a:pt x="3602" y="14320"/>
                      <a:pt x="3454" y="14186"/>
                      <a:pt x="3290" y="14111"/>
                    </a:cubicBezTo>
                    <a:cubicBezTo>
                      <a:pt x="2977" y="13948"/>
                      <a:pt x="2650" y="13918"/>
                      <a:pt x="2322" y="14096"/>
                    </a:cubicBezTo>
                    <a:lnTo>
                      <a:pt x="2322" y="14096"/>
                    </a:lnTo>
                    <a:cubicBezTo>
                      <a:pt x="2233" y="14171"/>
                      <a:pt x="2144" y="14245"/>
                      <a:pt x="2054" y="14335"/>
                    </a:cubicBezTo>
                    <a:cubicBezTo>
                      <a:pt x="2010" y="14275"/>
                      <a:pt x="1980" y="14230"/>
                      <a:pt x="1965" y="14215"/>
                    </a:cubicBezTo>
                    <a:cubicBezTo>
                      <a:pt x="1772" y="14215"/>
                      <a:pt x="1667" y="14349"/>
                      <a:pt x="1563" y="14483"/>
                    </a:cubicBezTo>
                    <a:cubicBezTo>
                      <a:pt x="1489" y="14573"/>
                      <a:pt x="1399" y="14662"/>
                      <a:pt x="1310" y="14736"/>
                    </a:cubicBezTo>
                    <a:cubicBezTo>
                      <a:pt x="1132" y="14885"/>
                      <a:pt x="953" y="15034"/>
                      <a:pt x="774" y="15183"/>
                    </a:cubicBezTo>
                    <a:lnTo>
                      <a:pt x="774" y="15198"/>
                    </a:lnTo>
                    <a:lnTo>
                      <a:pt x="774" y="15183"/>
                    </a:lnTo>
                    <a:cubicBezTo>
                      <a:pt x="551" y="15332"/>
                      <a:pt x="328" y="15466"/>
                      <a:pt x="119" y="15615"/>
                    </a:cubicBezTo>
                    <a:cubicBezTo>
                      <a:pt x="60" y="15659"/>
                      <a:pt x="30" y="15644"/>
                      <a:pt x="0" y="15585"/>
                    </a:cubicBezTo>
                    <a:cubicBezTo>
                      <a:pt x="149" y="15436"/>
                      <a:pt x="298" y="15302"/>
                      <a:pt x="447" y="15153"/>
                    </a:cubicBezTo>
                    <a:lnTo>
                      <a:pt x="730" y="14930"/>
                    </a:lnTo>
                    <a:cubicBezTo>
                      <a:pt x="804" y="14856"/>
                      <a:pt x="879" y="14781"/>
                      <a:pt x="953" y="14722"/>
                    </a:cubicBezTo>
                    <a:cubicBezTo>
                      <a:pt x="1310" y="14513"/>
                      <a:pt x="1533" y="14186"/>
                      <a:pt x="1727" y="13828"/>
                    </a:cubicBezTo>
                    <a:lnTo>
                      <a:pt x="1727" y="13843"/>
                    </a:lnTo>
                    <a:cubicBezTo>
                      <a:pt x="1816" y="13590"/>
                      <a:pt x="1906" y="13352"/>
                      <a:pt x="1995" y="13099"/>
                    </a:cubicBezTo>
                    <a:cubicBezTo>
                      <a:pt x="2025" y="12995"/>
                      <a:pt x="2054" y="12891"/>
                      <a:pt x="2084" y="12772"/>
                    </a:cubicBezTo>
                    <a:cubicBezTo>
                      <a:pt x="2025" y="12727"/>
                      <a:pt x="1965" y="12667"/>
                      <a:pt x="1906" y="12608"/>
                    </a:cubicBezTo>
                    <a:cubicBezTo>
                      <a:pt x="1846" y="12533"/>
                      <a:pt x="1786" y="12459"/>
                      <a:pt x="1727" y="12385"/>
                    </a:cubicBezTo>
                    <a:lnTo>
                      <a:pt x="1727" y="12385"/>
                    </a:lnTo>
                    <a:cubicBezTo>
                      <a:pt x="1414" y="11893"/>
                      <a:pt x="1221" y="11343"/>
                      <a:pt x="1117" y="10762"/>
                    </a:cubicBezTo>
                    <a:cubicBezTo>
                      <a:pt x="1027" y="10256"/>
                      <a:pt x="1042" y="9750"/>
                      <a:pt x="1042" y="9244"/>
                    </a:cubicBezTo>
                    <a:cubicBezTo>
                      <a:pt x="1042" y="8827"/>
                      <a:pt x="1102" y="8440"/>
                      <a:pt x="1236" y="8053"/>
                    </a:cubicBezTo>
                    <a:cubicBezTo>
                      <a:pt x="1266" y="8023"/>
                      <a:pt x="1295" y="7994"/>
                      <a:pt x="1325" y="7949"/>
                    </a:cubicBezTo>
                    <a:cubicBezTo>
                      <a:pt x="1563" y="7577"/>
                      <a:pt x="1757" y="7487"/>
                      <a:pt x="2173" y="7607"/>
                    </a:cubicBezTo>
                    <a:cubicBezTo>
                      <a:pt x="2367" y="7666"/>
                      <a:pt x="2546" y="7755"/>
                      <a:pt x="2739" y="7830"/>
                    </a:cubicBezTo>
                    <a:cubicBezTo>
                      <a:pt x="2888" y="7056"/>
                      <a:pt x="3305" y="6416"/>
                      <a:pt x="3811" y="5835"/>
                    </a:cubicBezTo>
                    <a:cubicBezTo>
                      <a:pt x="3900" y="5731"/>
                      <a:pt x="3930" y="5627"/>
                      <a:pt x="3915" y="5493"/>
                    </a:cubicBezTo>
                    <a:cubicBezTo>
                      <a:pt x="3885" y="5195"/>
                      <a:pt x="3870" y="4883"/>
                      <a:pt x="3855" y="4585"/>
                    </a:cubicBezTo>
                    <a:cubicBezTo>
                      <a:pt x="3826" y="4168"/>
                      <a:pt x="3945" y="3796"/>
                      <a:pt x="4153" y="3439"/>
                    </a:cubicBezTo>
                    <a:cubicBezTo>
                      <a:pt x="4287" y="3201"/>
                      <a:pt x="4421" y="2962"/>
                      <a:pt x="4555" y="2709"/>
                    </a:cubicBezTo>
                    <a:cubicBezTo>
                      <a:pt x="4198" y="2293"/>
                      <a:pt x="3930" y="1846"/>
                      <a:pt x="3781" y="1325"/>
                    </a:cubicBezTo>
                    <a:cubicBezTo>
                      <a:pt x="3692" y="998"/>
                      <a:pt x="3632" y="670"/>
                      <a:pt x="3662" y="328"/>
                    </a:cubicBezTo>
                    <a:cubicBezTo>
                      <a:pt x="3662" y="239"/>
                      <a:pt x="3692" y="149"/>
                      <a:pt x="3722" y="60"/>
                    </a:cubicBezTo>
                    <a:cubicBezTo>
                      <a:pt x="3736" y="30"/>
                      <a:pt x="3796" y="0"/>
                      <a:pt x="3826" y="0"/>
                    </a:cubicBezTo>
                    <a:cubicBezTo>
                      <a:pt x="3855" y="0"/>
                      <a:pt x="3885" y="60"/>
                      <a:pt x="3885" y="90"/>
                    </a:cubicBezTo>
                    <a:cubicBezTo>
                      <a:pt x="3915" y="358"/>
                      <a:pt x="3915" y="626"/>
                      <a:pt x="3960" y="879"/>
                    </a:cubicBezTo>
                    <a:cubicBezTo>
                      <a:pt x="4064" y="1459"/>
                      <a:pt x="4347" y="1950"/>
                      <a:pt x="4704" y="2412"/>
                    </a:cubicBezTo>
                    <a:cubicBezTo>
                      <a:pt x="4749" y="2382"/>
                      <a:pt x="4793" y="2352"/>
                      <a:pt x="4838" y="2322"/>
                    </a:cubicBezTo>
                    <a:cubicBezTo>
                      <a:pt x="4972" y="2174"/>
                      <a:pt x="5106" y="2025"/>
                      <a:pt x="5225" y="1876"/>
                    </a:cubicBezTo>
                    <a:cubicBezTo>
                      <a:pt x="5552" y="1608"/>
                      <a:pt x="5939" y="1444"/>
                      <a:pt x="6326" y="1310"/>
                    </a:cubicBezTo>
                    <a:cubicBezTo>
                      <a:pt x="6624" y="1206"/>
                      <a:pt x="6952" y="1117"/>
                      <a:pt x="7279" y="1042"/>
                    </a:cubicBezTo>
                    <a:cubicBezTo>
                      <a:pt x="7487" y="998"/>
                      <a:pt x="7711" y="1013"/>
                      <a:pt x="7919" y="1027"/>
                    </a:cubicBezTo>
                    <a:cubicBezTo>
                      <a:pt x="8098" y="1042"/>
                      <a:pt x="8247" y="1117"/>
                      <a:pt x="8336" y="1325"/>
                    </a:cubicBezTo>
                    <a:cubicBezTo>
                      <a:pt x="8276" y="1340"/>
                      <a:pt x="8232" y="1355"/>
                      <a:pt x="8202" y="1340"/>
                    </a:cubicBezTo>
                    <a:cubicBezTo>
                      <a:pt x="7964" y="1191"/>
                      <a:pt x="7711" y="1206"/>
                      <a:pt x="7458" y="1266"/>
                    </a:cubicBezTo>
                    <a:cubicBezTo>
                      <a:pt x="6773" y="1429"/>
                      <a:pt x="6118" y="1653"/>
                      <a:pt x="5523" y="2025"/>
                    </a:cubicBezTo>
                    <a:cubicBezTo>
                      <a:pt x="5389" y="2099"/>
                      <a:pt x="5270" y="2203"/>
                      <a:pt x="5180" y="2337"/>
                    </a:cubicBezTo>
                    <a:cubicBezTo>
                      <a:pt x="4868" y="2799"/>
                      <a:pt x="4570" y="3260"/>
                      <a:pt x="4287" y="3751"/>
                    </a:cubicBezTo>
                    <a:cubicBezTo>
                      <a:pt x="4183" y="3930"/>
                      <a:pt x="4109" y="4168"/>
                      <a:pt x="4109" y="4377"/>
                    </a:cubicBezTo>
                    <a:cubicBezTo>
                      <a:pt x="4094" y="4898"/>
                      <a:pt x="4109" y="5433"/>
                      <a:pt x="4123" y="5969"/>
                    </a:cubicBezTo>
                    <a:cubicBezTo>
                      <a:pt x="4079" y="6014"/>
                      <a:pt x="3975" y="6073"/>
                      <a:pt x="3915" y="6148"/>
                    </a:cubicBezTo>
                    <a:cubicBezTo>
                      <a:pt x="3692" y="6475"/>
                      <a:pt x="3439" y="6788"/>
                      <a:pt x="3275" y="7130"/>
                    </a:cubicBezTo>
                    <a:cubicBezTo>
                      <a:pt x="2873" y="7979"/>
                      <a:pt x="2843" y="8857"/>
                      <a:pt x="3067" y="9765"/>
                    </a:cubicBezTo>
                    <a:cubicBezTo>
                      <a:pt x="3201" y="10360"/>
                      <a:pt x="3468" y="10896"/>
                      <a:pt x="3855" y="11372"/>
                    </a:cubicBezTo>
                    <a:cubicBezTo>
                      <a:pt x="3900" y="11447"/>
                      <a:pt x="3960" y="11506"/>
                      <a:pt x="4034" y="11611"/>
                    </a:cubicBezTo>
                    <a:cubicBezTo>
                      <a:pt x="3647" y="11536"/>
                      <a:pt x="3067" y="10703"/>
                      <a:pt x="2873" y="10033"/>
                    </a:cubicBezTo>
                    <a:cubicBezTo>
                      <a:pt x="2680" y="9378"/>
                      <a:pt x="2575" y="8723"/>
                      <a:pt x="2724" y="8023"/>
                    </a:cubicBezTo>
                    <a:cubicBezTo>
                      <a:pt x="2486" y="7949"/>
                      <a:pt x="2278" y="7860"/>
                      <a:pt x="2069" y="7800"/>
                    </a:cubicBezTo>
                    <a:cubicBezTo>
                      <a:pt x="1816" y="7726"/>
                      <a:pt x="1682" y="7800"/>
                      <a:pt x="1533" y="8023"/>
                    </a:cubicBezTo>
                    <a:cubicBezTo>
                      <a:pt x="1370" y="8261"/>
                      <a:pt x="1310" y="8544"/>
                      <a:pt x="1295" y="8827"/>
                    </a:cubicBezTo>
                    <a:cubicBezTo>
                      <a:pt x="1251" y="9601"/>
                      <a:pt x="1266" y="10360"/>
                      <a:pt x="1444" y="11119"/>
                    </a:cubicBezTo>
                    <a:cubicBezTo>
                      <a:pt x="1593" y="11700"/>
                      <a:pt x="1876" y="12191"/>
                      <a:pt x="2293" y="12608"/>
                    </a:cubicBezTo>
                    <a:cubicBezTo>
                      <a:pt x="2724" y="13025"/>
                      <a:pt x="3111" y="13471"/>
                      <a:pt x="3662" y="13739"/>
                    </a:cubicBezTo>
                    <a:cubicBezTo>
                      <a:pt x="3692" y="13754"/>
                      <a:pt x="3722" y="13769"/>
                      <a:pt x="3736" y="13784"/>
                    </a:cubicBezTo>
                    <a:cubicBezTo>
                      <a:pt x="3826" y="14067"/>
                      <a:pt x="4109" y="14111"/>
                      <a:pt x="4302" y="14275"/>
                    </a:cubicBezTo>
                    <a:cubicBezTo>
                      <a:pt x="4481" y="14439"/>
                      <a:pt x="4659" y="14632"/>
                      <a:pt x="4868" y="14751"/>
                    </a:cubicBezTo>
                    <a:cubicBezTo>
                      <a:pt x="5463" y="15064"/>
                      <a:pt x="5984" y="15496"/>
                      <a:pt x="6565" y="15853"/>
                    </a:cubicBezTo>
                    <a:cubicBezTo>
                      <a:pt x="6996" y="16121"/>
                      <a:pt x="7487" y="16210"/>
                      <a:pt x="7979" y="16195"/>
                    </a:cubicBezTo>
                    <a:cubicBezTo>
                      <a:pt x="8142" y="16180"/>
                      <a:pt x="8291" y="16076"/>
                      <a:pt x="8455" y="16017"/>
                    </a:cubicBezTo>
                    <a:cubicBezTo>
                      <a:pt x="8291" y="15674"/>
                      <a:pt x="8142" y="15362"/>
                      <a:pt x="8008" y="15049"/>
                    </a:cubicBezTo>
                    <a:cubicBezTo>
                      <a:pt x="7964" y="14945"/>
                      <a:pt x="7934" y="14841"/>
                      <a:pt x="7904" y="14722"/>
                    </a:cubicBezTo>
                    <a:cubicBezTo>
                      <a:pt x="8113" y="14826"/>
                      <a:pt x="8202" y="14960"/>
                      <a:pt x="8529" y="15600"/>
                    </a:cubicBezTo>
                    <a:cubicBezTo>
                      <a:pt x="8559" y="15644"/>
                      <a:pt x="8589" y="15689"/>
                      <a:pt x="8619" y="15749"/>
                    </a:cubicBezTo>
                    <a:cubicBezTo>
                      <a:pt x="8634" y="15734"/>
                      <a:pt x="8648" y="15734"/>
                      <a:pt x="8663" y="15719"/>
                    </a:cubicBezTo>
                    <a:cubicBezTo>
                      <a:pt x="8648" y="15659"/>
                      <a:pt x="8619" y="15600"/>
                      <a:pt x="8604" y="1552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7"/>
              <p:cNvSpPr/>
              <p:nvPr/>
            </p:nvSpPr>
            <p:spPr>
              <a:xfrm>
                <a:off x="7575544" y="1791485"/>
                <a:ext cx="318140" cy="747999"/>
              </a:xfrm>
              <a:custGeom>
                <a:rect b="b" l="l" r="r" t="t"/>
                <a:pathLst>
                  <a:path extrusionOk="0" h="17535" w="7458">
                    <a:moveTo>
                      <a:pt x="3617" y="11983"/>
                    </a:moveTo>
                    <a:cubicBezTo>
                      <a:pt x="3602" y="11983"/>
                      <a:pt x="3587" y="11983"/>
                      <a:pt x="3587" y="11983"/>
                    </a:cubicBezTo>
                    <a:lnTo>
                      <a:pt x="3587" y="12206"/>
                    </a:lnTo>
                    <a:lnTo>
                      <a:pt x="3617" y="12206"/>
                    </a:lnTo>
                    <a:close/>
                    <a:moveTo>
                      <a:pt x="3587" y="17475"/>
                    </a:moveTo>
                    <a:cubicBezTo>
                      <a:pt x="3617" y="17178"/>
                      <a:pt x="3558" y="16895"/>
                      <a:pt x="3498" y="16597"/>
                    </a:cubicBezTo>
                    <a:cubicBezTo>
                      <a:pt x="3364" y="15823"/>
                      <a:pt x="3230" y="15064"/>
                      <a:pt x="3111" y="14290"/>
                    </a:cubicBezTo>
                    <a:cubicBezTo>
                      <a:pt x="3066" y="13947"/>
                      <a:pt x="3141" y="13605"/>
                      <a:pt x="3230" y="13263"/>
                    </a:cubicBezTo>
                    <a:cubicBezTo>
                      <a:pt x="3394" y="12653"/>
                      <a:pt x="3438" y="12042"/>
                      <a:pt x="3304" y="11417"/>
                    </a:cubicBezTo>
                    <a:cubicBezTo>
                      <a:pt x="3230" y="11060"/>
                      <a:pt x="3007" y="10777"/>
                      <a:pt x="2754" y="10524"/>
                    </a:cubicBezTo>
                    <a:cubicBezTo>
                      <a:pt x="2501" y="10256"/>
                      <a:pt x="2203" y="10196"/>
                      <a:pt x="1861" y="10182"/>
                    </a:cubicBezTo>
                    <a:cubicBezTo>
                      <a:pt x="1280" y="10137"/>
                      <a:pt x="729" y="9929"/>
                      <a:pt x="208" y="9661"/>
                    </a:cubicBezTo>
                    <a:cubicBezTo>
                      <a:pt x="45" y="9571"/>
                      <a:pt x="30" y="9542"/>
                      <a:pt x="0" y="9363"/>
                    </a:cubicBezTo>
                    <a:cubicBezTo>
                      <a:pt x="283" y="9467"/>
                      <a:pt x="551" y="9586"/>
                      <a:pt x="819" y="9690"/>
                    </a:cubicBezTo>
                    <a:cubicBezTo>
                      <a:pt x="1355" y="9884"/>
                      <a:pt x="1905" y="9958"/>
                      <a:pt x="2471" y="9929"/>
                    </a:cubicBezTo>
                    <a:cubicBezTo>
                      <a:pt x="2620" y="9914"/>
                      <a:pt x="2754" y="9884"/>
                      <a:pt x="2903" y="9839"/>
                    </a:cubicBezTo>
                    <a:cubicBezTo>
                      <a:pt x="3141" y="9780"/>
                      <a:pt x="3364" y="9690"/>
                      <a:pt x="3602" y="9631"/>
                    </a:cubicBezTo>
                    <a:cubicBezTo>
                      <a:pt x="3751" y="9586"/>
                      <a:pt x="3825" y="9512"/>
                      <a:pt x="3885" y="9378"/>
                    </a:cubicBezTo>
                    <a:cubicBezTo>
                      <a:pt x="3989" y="9155"/>
                      <a:pt x="4108" y="8946"/>
                      <a:pt x="4212" y="8723"/>
                    </a:cubicBezTo>
                    <a:cubicBezTo>
                      <a:pt x="4465" y="8142"/>
                      <a:pt x="4823" y="7636"/>
                      <a:pt x="5254" y="7175"/>
                    </a:cubicBezTo>
                    <a:cubicBezTo>
                      <a:pt x="5418" y="6996"/>
                      <a:pt x="5582" y="6833"/>
                      <a:pt x="5731" y="6639"/>
                    </a:cubicBezTo>
                    <a:cubicBezTo>
                      <a:pt x="5805" y="6550"/>
                      <a:pt x="5850" y="6416"/>
                      <a:pt x="5909" y="6282"/>
                    </a:cubicBezTo>
                    <a:cubicBezTo>
                      <a:pt x="5939" y="6178"/>
                      <a:pt x="5954" y="6073"/>
                      <a:pt x="6014" y="5969"/>
                    </a:cubicBezTo>
                    <a:cubicBezTo>
                      <a:pt x="6103" y="5791"/>
                      <a:pt x="6103" y="5627"/>
                      <a:pt x="5999" y="5433"/>
                    </a:cubicBezTo>
                    <a:cubicBezTo>
                      <a:pt x="5701" y="4883"/>
                      <a:pt x="5433" y="4317"/>
                      <a:pt x="5150" y="3766"/>
                    </a:cubicBezTo>
                    <a:cubicBezTo>
                      <a:pt x="5106" y="3677"/>
                      <a:pt x="5061" y="3588"/>
                      <a:pt x="5031" y="3498"/>
                    </a:cubicBezTo>
                    <a:cubicBezTo>
                      <a:pt x="4972" y="3275"/>
                      <a:pt x="5001" y="3067"/>
                      <a:pt x="5180" y="2918"/>
                    </a:cubicBezTo>
                    <a:cubicBezTo>
                      <a:pt x="5820" y="2412"/>
                      <a:pt x="6326" y="1772"/>
                      <a:pt x="7026" y="1355"/>
                    </a:cubicBezTo>
                    <a:cubicBezTo>
                      <a:pt x="7085" y="1310"/>
                      <a:pt x="7130" y="1266"/>
                      <a:pt x="7189" y="1221"/>
                    </a:cubicBezTo>
                    <a:cubicBezTo>
                      <a:pt x="7100" y="1012"/>
                      <a:pt x="6996" y="819"/>
                      <a:pt x="6936" y="611"/>
                    </a:cubicBezTo>
                    <a:cubicBezTo>
                      <a:pt x="6877" y="417"/>
                      <a:pt x="6802" y="209"/>
                      <a:pt x="6951" y="0"/>
                    </a:cubicBezTo>
                    <a:cubicBezTo>
                      <a:pt x="7085" y="45"/>
                      <a:pt x="7085" y="164"/>
                      <a:pt x="7100" y="268"/>
                    </a:cubicBezTo>
                    <a:cubicBezTo>
                      <a:pt x="7145" y="521"/>
                      <a:pt x="7175" y="774"/>
                      <a:pt x="7353" y="983"/>
                    </a:cubicBezTo>
                    <a:cubicBezTo>
                      <a:pt x="7353" y="983"/>
                      <a:pt x="7353" y="983"/>
                      <a:pt x="7353" y="983"/>
                    </a:cubicBezTo>
                    <a:cubicBezTo>
                      <a:pt x="7457" y="1221"/>
                      <a:pt x="7457" y="1251"/>
                      <a:pt x="7264" y="1414"/>
                    </a:cubicBezTo>
                    <a:cubicBezTo>
                      <a:pt x="7219" y="1459"/>
                      <a:pt x="7189" y="1489"/>
                      <a:pt x="7145" y="1519"/>
                    </a:cubicBezTo>
                    <a:cubicBezTo>
                      <a:pt x="6505" y="1950"/>
                      <a:pt x="6028" y="2546"/>
                      <a:pt x="5448" y="3037"/>
                    </a:cubicBezTo>
                    <a:cubicBezTo>
                      <a:pt x="5299" y="3156"/>
                      <a:pt x="5269" y="3305"/>
                      <a:pt x="5388" y="3469"/>
                    </a:cubicBezTo>
                    <a:cubicBezTo>
                      <a:pt x="5478" y="3647"/>
                      <a:pt x="5567" y="3826"/>
                      <a:pt x="5656" y="4004"/>
                    </a:cubicBezTo>
                    <a:cubicBezTo>
                      <a:pt x="5731" y="4138"/>
                      <a:pt x="5805" y="4272"/>
                      <a:pt x="5880" y="4406"/>
                    </a:cubicBezTo>
                    <a:cubicBezTo>
                      <a:pt x="5894" y="4436"/>
                      <a:pt x="5909" y="4466"/>
                      <a:pt x="5924" y="4496"/>
                    </a:cubicBezTo>
                    <a:cubicBezTo>
                      <a:pt x="5984" y="4615"/>
                      <a:pt x="6043" y="4719"/>
                      <a:pt x="6103" y="4838"/>
                    </a:cubicBezTo>
                    <a:cubicBezTo>
                      <a:pt x="6147" y="4987"/>
                      <a:pt x="6192" y="5121"/>
                      <a:pt x="6252" y="5270"/>
                    </a:cubicBezTo>
                    <a:cubicBezTo>
                      <a:pt x="6296" y="5359"/>
                      <a:pt x="6326" y="5463"/>
                      <a:pt x="6371" y="5552"/>
                    </a:cubicBezTo>
                    <a:lnTo>
                      <a:pt x="6371" y="5538"/>
                    </a:lnTo>
                    <a:cubicBezTo>
                      <a:pt x="6356" y="5642"/>
                      <a:pt x="6356" y="5731"/>
                      <a:pt x="6326" y="5820"/>
                    </a:cubicBezTo>
                    <a:cubicBezTo>
                      <a:pt x="6162" y="6312"/>
                      <a:pt x="5984" y="6818"/>
                      <a:pt x="5552" y="7175"/>
                    </a:cubicBezTo>
                    <a:cubicBezTo>
                      <a:pt x="5463" y="7234"/>
                      <a:pt x="5403" y="7324"/>
                      <a:pt x="5329" y="7413"/>
                    </a:cubicBezTo>
                    <a:cubicBezTo>
                      <a:pt x="4942" y="7860"/>
                      <a:pt x="4585" y="8321"/>
                      <a:pt x="4376" y="8887"/>
                    </a:cubicBezTo>
                    <a:lnTo>
                      <a:pt x="4391" y="8887"/>
                    </a:lnTo>
                    <a:cubicBezTo>
                      <a:pt x="4302" y="9050"/>
                      <a:pt x="4123" y="9229"/>
                      <a:pt x="4138" y="9408"/>
                    </a:cubicBezTo>
                    <a:cubicBezTo>
                      <a:pt x="4153" y="9646"/>
                      <a:pt x="3930" y="9720"/>
                      <a:pt x="3885" y="9899"/>
                    </a:cubicBezTo>
                    <a:cubicBezTo>
                      <a:pt x="3885" y="9914"/>
                      <a:pt x="3885" y="9929"/>
                      <a:pt x="3885" y="9929"/>
                    </a:cubicBezTo>
                    <a:lnTo>
                      <a:pt x="3885" y="9929"/>
                    </a:lnTo>
                    <a:cubicBezTo>
                      <a:pt x="3870" y="10018"/>
                      <a:pt x="3840" y="10107"/>
                      <a:pt x="3840" y="10182"/>
                    </a:cubicBezTo>
                    <a:cubicBezTo>
                      <a:pt x="3825" y="10524"/>
                      <a:pt x="3885" y="10866"/>
                      <a:pt x="3989" y="11179"/>
                    </a:cubicBezTo>
                    <a:cubicBezTo>
                      <a:pt x="4153" y="11715"/>
                      <a:pt x="4078" y="12206"/>
                      <a:pt x="3796" y="12682"/>
                    </a:cubicBezTo>
                    <a:cubicBezTo>
                      <a:pt x="3617" y="13010"/>
                      <a:pt x="3453" y="13352"/>
                      <a:pt x="3379" y="13709"/>
                    </a:cubicBezTo>
                    <a:cubicBezTo>
                      <a:pt x="3275" y="14171"/>
                      <a:pt x="3334" y="14662"/>
                      <a:pt x="3453" y="15123"/>
                    </a:cubicBezTo>
                    <a:lnTo>
                      <a:pt x="3453" y="15109"/>
                    </a:lnTo>
                    <a:cubicBezTo>
                      <a:pt x="3513" y="15466"/>
                      <a:pt x="3572" y="15808"/>
                      <a:pt x="3617" y="16165"/>
                    </a:cubicBezTo>
                    <a:lnTo>
                      <a:pt x="3617" y="16165"/>
                    </a:lnTo>
                    <a:cubicBezTo>
                      <a:pt x="3647" y="16284"/>
                      <a:pt x="3662" y="16404"/>
                      <a:pt x="3677" y="16523"/>
                    </a:cubicBezTo>
                    <a:lnTo>
                      <a:pt x="3662" y="16523"/>
                    </a:lnTo>
                    <a:lnTo>
                      <a:pt x="3677" y="16537"/>
                    </a:lnTo>
                    <a:cubicBezTo>
                      <a:pt x="3677" y="16686"/>
                      <a:pt x="3691" y="16835"/>
                      <a:pt x="3691" y="16969"/>
                    </a:cubicBezTo>
                    <a:cubicBezTo>
                      <a:pt x="3691" y="17148"/>
                      <a:pt x="3691" y="17311"/>
                      <a:pt x="3691" y="17490"/>
                    </a:cubicBezTo>
                    <a:cubicBezTo>
                      <a:pt x="3677" y="17505"/>
                      <a:pt x="3647" y="17520"/>
                      <a:pt x="3632" y="17535"/>
                    </a:cubicBezTo>
                    <a:cubicBezTo>
                      <a:pt x="3617" y="17520"/>
                      <a:pt x="3602" y="17505"/>
                      <a:pt x="3587" y="1747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37"/>
              <p:cNvSpPr/>
              <p:nvPr/>
            </p:nvSpPr>
            <p:spPr>
              <a:xfrm>
                <a:off x="7831399" y="2118492"/>
                <a:ext cx="211496" cy="606419"/>
              </a:xfrm>
              <a:custGeom>
                <a:rect b="b" l="l" r="r" t="t"/>
                <a:pathLst>
                  <a:path extrusionOk="0" h="14216" w="4958">
                    <a:moveTo>
                      <a:pt x="1980" y="2397"/>
                    </a:moveTo>
                    <a:cubicBezTo>
                      <a:pt x="1995" y="2397"/>
                      <a:pt x="2025" y="2397"/>
                      <a:pt x="2040" y="2411"/>
                    </a:cubicBezTo>
                    <a:cubicBezTo>
                      <a:pt x="2055" y="2352"/>
                      <a:pt x="2055" y="2307"/>
                      <a:pt x="2070" y="2248"/>
                    </a:cubicBezTo>
                    <a:cubicBezTo>
                      <a:pt x="2055" y="2248"/>
                      <a:pt x="2025" y="2248"/>
                      <a:pt x="2010" y="2233"/>
                    </a:cubicBezTo>
                    <a:cubicBezTo>
                      <a:pt x="1995" y="2292"/>
                      <a:pt x="1995" y="2337"/>
                      <a:pt x="1980" y="2397"/>
                    </a:cubicBezTo>
                    <a:close/>
                    <a:moveTo>
                      <a:pt x="1578" y="7859"/>
                    </a:moveTo>
                    <a:cubicBezTo>
                      <a:pt x="1593" y="7904"/>
                      <a:pt x="1608" y="7949"/>
                      <a:pt x="1623" y="8008"/>
                    </a:cubicBezTo>
                    <a:cubicBezTo>
                      <a:pt x="1668" y="8097"/>
                      <a:pt x="1712" y="8187"/>
                      <a:pt x="1757" y="8276"/>
                    </a:cubicBezTo>
                    <a:lnTo>
                      <a:pt x="1742" y="8276"/>
                    </a:lnTo>
                    <a:cubicBezTo>
                      <a:pt x="1787" y="8365"/>
                      <a:pt x="1831" y="8455"/>
                      <a:pt x="1861" y="8559"/>
                    </a:cubicBezTo>
                    <a:cubicBezTo>
                      <a:pt x="1936" y="8708"/>
                      <a:pt x="1995" y="8842"/>
                      <a:pt x="2055" y="8991"/>
                    </a:cubicBezTo>
                    <a:cubicBezTo>
                      <a:pt x="2099" y="9095"/>
                      <a:pt x="2144" y="9184"/>
                      <a:pt x="2189" y="9273"/>
                    </a:cubicBezTo>
                    <a:cubicBezTo>
                      <a:pt x="2204" y="9303"/>
                      <a:pt x="2218" y="9348"/>
                      <a:pt x="2218" y="9378"/>
                    </a:cubicBezTo>
                    <a:cubicBezTo>
                      <a:pt x="2293" y="9526"/>
                      <a:pt x="2352" y="9675"/>
                      <a:pt x="2412" y="9824"/>
                    </a:cubicBezTo>
                    <a:cubicBezTo>
                      <a:pt x="2427" y="9884"/>
                      <a:pt x="2442" y="9928"/>
                      <a:pt x="2457" y="9988"/>
                    </a:cubicBezTo>
                    <a:cubicBezTo>
                      <a:pt x="2501" y="10077"/>
                      <a:pt x="2531" y="10166"/>
                      <a:pt x="2576" y="10256"/>
                    </a:cubicBezTo>
                    <a:lnTo>
                      <a:pt x="2576" y="10256"/>
                    </a:lnTo>
                    <a:cubicBezTo>
                      <a:pt x="2635" y="10405"/>
                      <a:pt x="2680" y="10553"/>
                      <a:pt x="2739" y="10702"/>
                    </a:cubicBezTo>
                    <a:cubicBezTo>
                      <a:pt x="2769" y="10777"/>
                      <a:pt x="2799" y="10851"/>
                      <a:pt x="2829" y="10926"/>
                    </a:cubicBezTo>
                    <a:cubicBezTo>
                      <a:pt x="2859" y="11030"/>
                      <a:pt x="2918" y="11134"/>
                      <a:pt x="2829" y="11268"/>
                    </a:cubicBezTo>
                    <a:cubicBezTo>
                      <a:pt x="2739" y="11194"/>
                      <a:pt x="2665" y="11119"/>
                      <a:pt x="2591" y="11060"/>
                    </a:cubicBezTo>
                    <a:lnTo>
                      <a:pt x="2591" y="11074"/>
                    </a:lnTo>
                    <a:lnTo>
                      <a:pt x="2591" y="11060"/>
                    </a:lnTo>
                    <a:cubicBezTo>
                      <a:pt x="2576" y="11030"/>
                      <a:pt x="2561" y="11000"/>
                      <a:pt x="2531" y="10955"/>
                    </a:cubicBezTo>
                    <a:cubicBezTo>
                      <a:pt x="2025" y="11774"/>
                      <a:pt x="1712" y="12608"/>
                      <a:pt x="1504" y="13605"/>
                    </a:cubicBezTo>
                    <a:cubicBezTo>
                      <a:pt x="1504" y="13679"/>
                      <a:pt x="1489" y="13739"/>
                      <a:pt x="1474" y="13813"/>
                    </a:cubicBezTo>
                    <a:cubicBezTo>
                      <a:pt x="1430" y="13947"/>
                      <a:pt x="1385" y="14081"/>
                      <a:pt x="1340" y="14215"/>
                    </a:cubicBezTo>
                    <a:cubicBezTo>
                      <a:pt x="1325" y="14215"/>
                      <a:pt x="1310" y="14200"/>
                      <a:pt x="1281" y="14200"/>
                    </a:cubicBezTo>
                    <a:cubicBezTo>
                      <a:pt x="1310" y="13962"/>
                      <a:pt x="1310" y="13709"/>
                      <a:pt x="1355" y="13471"/>
                    </a:cubicBezTo>
                    <a:cubicBezTo>
                      <a:pt x="1415" y="13114"/>
                      <a:pt x="1519" y="12756"/>
                      <a:pt x="1608" y="12399"/>
                    </a:cubicBezTo>
                    <a:cubicBezTo>
                      <a:pt x="1608" y="12399"/>
                      <a:pt x="1593" y="12414"/>
                      <a:pt x="1593" y="12414"/>
                    </a:cubicBezTo>
                    <a:cubicBezTo>
                      <a:pt x="1653" y="12265"/>
                      <a:pt x="1712" y="12116"/>
                      <a:pt x="1772" y="11968"/>
                    </a:cubicBezTo>
                    <a:lnTo>
                      <a:pt x="1772" y="11968"/>
                    </a:lnTo>
                    <a:lnTo>
                      <a:pt x="2144" y="11194"/>
                    </a:lnTo>
                    <a:lnTo>
                      <a:pt x="2144" y="11194"/>
                    </a:lnTo>
                    <a:cubicBezTo>
                      <a:pt x="2218" y="11030"/>
                      <a:pt x="2293" y="10851"/>
                      <a:pt x="2367" y="10687"/>
                    </a:cubicBezTo>
                    <a:cubicBezTo>
                      <a:pt x="2352" y="10613"/>
                      <a:pt x="2338" y="10539"/>
                      <a:pt x="2323" y="10479"/>
                    </a:cubicBezTo>
                    <a:cubicBezTo>
                      <a:pt x="2099" y="9943"/>
                      <a:pt x="1876" y="9392"/>
                      <a:pt x="1668" y="8857"/>
                    </a:cubicBezTo>
                    <a:lnTo>
                      <a:pt x="1668" y="8871"/>
                    </a:lnTo>
                    <a:cubicBezTo>
                      <a:pt x="1534" y="8559"/>
                      <a:pt x="1400" y="8246"/>
                      <a:pt x="1281" y="7934"/>
                    </a:cubicBezTo>
                    <a:lnTo>
                      <a:pt x="1281" y="7934"/>
                    </a:lnTo>
                    <a:cubicBezTo>
                      <a:pt x="1206" y="7725"/>
                      <a:pt x="1147" y="7532"/>
                      <a:pt x="1072" y="7338"/>
                    </a:cubicBezTo>
                    <a:cubicBezTo>
                      <a:pt x="819" y="6758"/>
                      <a:pt x="685" y="6148"/>
                      <a:pt x="819" y="5522"/>
                    </a:cubicBezTo>
                    <a:cubicBezTo>
                      <a:pt x="879" y="5433"/>
                      <a:pt x="938" y="5329"/>
                      <a:pt x="983" y="5240"/>
                    </a:cubicBezTo>
                    <a:cubicBezTo>
                      <a:pt x="1043" y="5165"/>
                      <a:pt x="1102" y="5091"/>
                      <a:pt x="1162" y="5031"/>
                    </a:cubicBezTo>
                    <a:cubicBezTo>
                      <a:pt x="1281" y="4912"/>
                      <a:pt x="1415" y="4808"/>
                      <a:pt x="1534" y="4704"/>
                    </a:cubicBezTo>
                    <a:cubicBezTo>
                      <a:pt x="1668" y="4585"/>
                      <a:pt x="1802" y="4466"/>
                      <a:pt x="1951" y="4361"/>
                    </a:cubicBezTo>
                    <a:cubicBezTo>
                      <a:pt x="2085" y="4257"/>
                      <a:pt x="2099" y="4123"/>
                      <a:pt x="2055" y="3974"/>
                    </a:cubicBezTo>
                    <a:cubicBezTo>
                      <a:pt x="1980" y="3721"/>
                      <a:pt x="1906" y="3483"/>
                      <a:pt x="1876" y="3230"/>
                    </a:cubicBezTo>
                    <a:cubicBezTo>
                      <a:pt x="1817" y="2858"/>
                      <a:pt x="1623" y="2620"/>
                      <a:pt x="1310" y="2441"/>
                    </a:cubicBezTo>
                    <a:cubicBezTo>
                      <a:pt x="953" y="2248"/>
                      <a:pt x="596" y="2158"/>
                      <a:pt x="209" y="2352"/>
                    </a:cubicBezTo>
                    <a:cubicBezTo>
                      <a:pt x="149" y="2397"/>
                      <a:pt x="75" y="2411"/>
                      <a:pt x="1" y="2352"/>
                    </a:cubicBezTo>
                    <a:cubicBezTo>
                      <a:pt x="30" y="2322"/>
                      <a:pt x="45" y="2292"/>
                      <a:pt x="60" y="2277"/>
                    </a:cubicBezTo>
                    <a:cubicBezTo>
                      <a:pt x="194" y="2203"/>
                      <a:pt x="343" y="2129"/>
                      <a:pt x="492" y="2054"/>
                    </a:cubicBezTo>
                    <a:cubicBezTo>
                      <a:pt x="715" y="2054"/>
                      <a:pt x="938" y="2024"/>
                      <a:pt x="1147" y="2129"/>
                    </a:cubicBezTo>
                    <a:cubicBezTo>
                      <a:pt x="1296" y="2188"/>
                      <a:pt x="1459" y="2263"/>
                      <a:pt x="1623" y="2337"/>
                    </a:cubicBezTo>
                    <a:cubicBezTo>
                      <a:pt x="1683" y="2382"/>
                      <a:pt x="1727" y="2426"/>
                      <a:pt x="1787" y="2486"/>
                    </a:cubicBezTo>
                    <a:cubicBezTo>
                      <a:pt x="1831" y="2263"/>
                      <a:pt x="1861" y="2069"/>
                      <a:pt x="1921" y="1876"/>
                    </a:cubicBezTo>
                    <a:cubicBezTo>
                      <a:pt x="1980" y="1578"/>
                      <a:pt x="2070" y="1295"/>
                      <a:pt x="2144" y="1012"/>
                    </a:cubicBezTo>
                    <a:cubicBezTo>
                      <a:pt x="2159" y="968"/>
                      <a:pt x="2174" y="938"/>
                      <a:pt x="2204" y="893"/>
                    </a:cubicBezTo>
                    <a:cubicBezTo>
                      <a:pt x="2248" y="819"/>
                      <a:pt x="2308" y="759"/>
                      <a:pt x="2352" y="685"/>
                    </a:cubicBezTo>
                    <a:cubicBezTo>
                      <a:pt x="2397" y="640"/>
                      <a:pt x="2427" y="595"/>
                      <a:pt x="2472" y="566"/>
                    </a:cubicBezTo>
                    <a:cubicBezTo>
                      <a:pt x="2591" y="447"/>
                      <a:pt x="2695" y="342"/>
                      <a:pt x="2814" y="238"/>
                    </a:cubicBezTo>
                    <a:cubicBezTo>
                      <a:pt x="3246" y="45"/>
                      <a:pt x="3692" y="0"/>
                      <a:pt x="4139" y="104"/>
                    </a:cubicBezTo>
                    <a:cubicBezTo>
                      <a:pt x="4377" y="164"/>
                      <a:pt x="4600" y="238"/>
                      <a:pt x="4823" y="298"/>
                    </a:cubicBezTo>
                    <a:cubicBezTo>
                      <a:pt x="4957" y="328"/>
                      <a:pt x="4928" y="402"/>
                      <a:pt x="4883" y="491"/>
                    </a:cubicBezTo>
                    <a:cubicBezTo>
                      <a:pt x="4823" y="551"/>
                      <a:pt x="4764" y="536"/>
                      <a:pt x="4689" y="506"/>
                    </a:cubicBezTo>
                    <a:cubicBezTo>
                      <a:pt x="4273" y="298"/>
                      <a:pt x="3826" y="298"/>
                      <a:pt x="3379" y="357"/>
                    </a:cubicBezTo>
                    <a:cubicBezTo>
                      <a:pt x="3231" y="372"/>
                      <a:pt x="3097" y="432"/>
                      <a:pt x="3007" y="566"/>
                    </a:cubicBezTo>
                    <a:cubicBezTo>
                      <a:pt x="2933" y="625"/>
                      <a:pt x="2859" y="700"/>
                      <a:pt x="2799" y="774"/>
                    </a:cubicBezTo>
                    <a:cubicBezTo>
                      <a:pt x="2710" y="908"/>
                      <a:pt x="2605" y="1042"/>
                      <a:pt x="2531" y="1176"/>
                    </a:cubicBezTo>
                    <a:cubicBezTo>
                      <a:pt x="2352" y="1593"/>
                      <a:pt x="2367" y="2024"/>
                      <a:pt x="2397" y="2456"/>
                    </a:cubicBezTo>
                    <a:cubicBezTo>
                      <a:pt x="2412" y="2992"/>
                      <a:pt x="2457" y="3528"/>
                      <a:pt x="2472" y="4064"/>
                    </a:cubicBezTo>
                    <a:cubicBezTo>
                      <a:pt x="2472" y="4376"/>
                      <a:pt x="2367" y="4644"/>
                      <a:pt x="2085" y="4808"/>
                    </a:cubicBezTo>
                    <a:cubicBezTo>
                      <a:pt x="1995" y="4853"/>
                      <a:pt x="1906" y="4912"/>
                      <a:pt x="1831" y="4972"/>
                    </a:cubicBezTo>
                    <a:cubicBezTo>
                      <a:pt x="1668" y="5135"/>
                      <a:pt x="1444" y="5225"/>
                      <a:pt x="1370" y="5463"/>
                    </a:cubicBezTo>
                    <a:lnTo>
                      <a:pt x="1370" y="5463"/>
                    </a:lnTo>
                    <a:cubicBezTo>
                      <a:pt x="1072" y="5820"/>
                      <a:pt x="1057" y="6207"/>
                      <a:pt x="1206" y="6624"/>
                    </a:cubicBezTo>
                    <a:lnTo>
                      <a:pt x="1206" y="6624"/>
                    </a:lnTo>
                    <a:cubicBezTo>
                      <a:pt x="1251" y="6832"/>
                      <a:pt x="1310" y="7026"/>
                      <a:pt x="1370" y="7234"/>
                    </a:cubicBezTo>
                    <a:lnTo>
                      <a:pt x="1370" y="7234"/>
                    </a:lnTo>
                    <a:cubicBezTo>
                      <a:pt x="1444" y="7443"/>
                      <a:pt x="1504" y="7651"/>
                      <a:pt x="1578" y="7859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7"/>
              <p:cNvSpPr/>
              <p:nvPr/>
            </p:nvSpPr>
            <p:spPr>
              <a:xfrm>
                <a:off x="7534892" y="1809273"/>
                <a:ext cx="178479" cy="323856"/>
              </a:xfrm>
              <a:custGeom>
                <a:rect b="b" l="l" r="r" t="t"/>
                <a:pathLst>
                  <a:path extrusionOk="0" h="7592" w="4184">
                    <a:moveTo>
                      <a:pt x="715" y="7145"/>
                    </a:moveTo>
                    <a:cubicBezTo>
                      <a:pt x="596" y="7294"/>
                      <a:pt x="462" y="7443"/>
                      <a:pt x="328" y="7591"/>
                    </a:cubicBezTo>
                    <a:cubicBezTo>
                      <a:pt x="358" y="7547"/>
                      <a:pt x="373" y="7487"/>
                      <a:pt x="417" y="7428"/>
                    </a:cubicBezTo>
                    <a:cubicBezTo>
                      <a:pt x="75" y="7085"/>
                      <a:pt x="0" y="6639"/>
                      <a:pt x="15" y="6177"/>
                    </a:cubicBezTo>
                    <a:cubicBezTo>
                      <a:pt x="15" y="5865"/>
                      <a:pt x="30" y="5567"/>
                      <a:pt x="75" y="5269"/>
                    </a:cubicBezTo>
                    <a:cubicBezTo>
                      <a:pt x="149" y="4763"/>
                      <a:pt x="358" y="4332"/>
                      <a:pt x="685" y="3945"/>
                    </a:cubicBezTo>
                    <a:cubicBezTo>
                      <a:pt x="1310" y="3215"/>
                      <a:pt x="1995" y="2560"/>
                      <a:pt x="2754" y="1980"/>
                    </a:cubicBezTo>
                    <a:cubicBezTo>
                      <a:pt x="3022" y="1771"/>
                      <a:pt x="3305" y="1578"/>
                      <a:pt x="3483" y="1280"/>
                    </a:cubicBezTo>
                    <a:cubicBezTo>
                      <a:pt x="3662" y="1176"/>
                      <a:pt x="3692" y="997"/>
                      <a:pt x="3707" y="804"/>
                    </a:cubicBezTo>
                    <a:cubicBezTo>
                      <a:pt x="3722" y="506"/>
                      <a:pt x="3826" y="238"/>
                      <a:pt x="4079" y="45"/>
                    </a:cubicBezTo>
                    <a:cubicBezTo>
                      <a:pt x="4094" y="30"/>
                      <a:pt x="4124" y="30"/>
                      <a:pt x="4183" y="0"/>
                    </a:cubicBezTo>
                    <a:cubicBezTo>
                      <a:pt x="4168" y="75"/>
                      <a:pt x="4168" y="134"/>
                      <a:pt x="4153" y="164"/>
                    </a:cubicBezTo>
                    <a:cubicBezTo>
                      <a:pt x="3990" y="342"/>
                      <a:pt x="3930" y="566"/>
                      <a:pt x="3930" y="789"/>
                    </a:cubicBezTo>
                    <a:cubicBezTo>
                      <a:pt x="3915" y="1057"/>
                      <a:pt x="3841" y="1280"/>
                      <a:pt x="3647" y="1459"/>
                    </a:cubicBezTo>
                    <a:cubicBezTo>
                      <a:pt x="3424" y="1682"/>
                      <a:pt x="3216" y="1905"/>
                      <a:pt x="2977" y="2099"/>
                    </a:cubicBezTo>
                    <a:cubicBezTo>
                      <a:pt x="2382" y="2531"/>
                      <a:pt x="1846" y="3037"/>
                      <a:pt x="1340" y="3558"/>
                    </a:cubicBezTo>
                    <a:cubicBezTo>
                      <a:pt x="1072" y="3826"/>
                      <a:pt x="849" y="4138"/>
                      <a:pt x="640" y="4451"/>
                    </a:cubicBezTo>
                    <a:cubicBezTo>
                      <a:pt x="402" y="4823"/>
                      <a:pt x="328" y="5269"/>
                      <a:pt x="298" y="5701"/>
                    </a:cubicBezTo>
                    <a:cubicBezTo>
                      <a:pt x="268" y="6237"/>
                      <a:pt x="343" y="6758"/>
                      <a:pt x="492" y="7294"/>
                    </a:cubicBezTo>
                    <a:cubicBezTo>
                      <a:pt x="581" y="7234"/>
                      <a:pt x="655" y="7190"/>
                      <a:pt x="715" y="714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7"/>
              <p:cNvSpPr/>
              <p:nvPr/>
            </p:nvSpPr>
            <p:spPr>
              <a:xfrm>
                <a:off x="7273278" y="2637839"/>
                <a:ext cx="156894" cy="148022"/>
              </a:xfrm>
              <a:custGeom>
                <a:rect b="b" l="l" r="r" t="t"/>
                <a:pathLst>
                  <a:path extrusionOk="0" h="3470" w="3678">
                    <a:moveTo>
                      <a:pt x="3677" y="3082"/>
                    </a:moveTo>
                    <a:lnTo>
                      <a:pt x="3618" y="3142"/>
                    </a:lnTo>
                    <a:cubicBezTo>
                      <a:pt x="3469" y="3008"/>
                      <a:pt x="3320" y="3097"/>
                      <a:pt x="3186" y="3112"/>
                    </a:cubicBezTo>
                    <a:cubicBezTo>
                      <a:pt x="2606" y="3216"/>
                      <a:pt x="2025" y="3320"/>
                      <a:pt x="1460" y="3395"/>
                    </a:cubicBezTo>
                    <a:cubicBezTo>
                      <a:pt x="953" y="3469"/>
                      <a:pt x="552" y="3276"/>
                      <a:pt x="284" y="2859"/>
                    </a:cubicBezTo>
                    <a:cubicBezTo>
                      <a:pt x="60" y="2516"/>
                      <a:pt x="1" y="2144"/>
                      <a:pt x="75" y="1757"/>
                    </a:cubicBezTo>
                    <a:cubicBezTo>
                      <a:pt x="90" y="1609"/>
                      <a:pt x="135" y="1475"/>
                      <a:pt x="165" y="1326"/>
                    </a:cubicBezTo>
                    <a:lnTo>
                      <a:pt x="165" y="1341"/>
                    </a:lnTo>
                    <a:cubicBezTo>
                      <a:pt x="313" y="998"/>
                      <a:pt x="477" y="671"/>
                      <a:pt x="641" y="328"/>
                    </a:cubicBezTo>
                    <a:cubicBezTo>
                      <a:pt x="686" y="284"/>
                      <a:pt x="715" y="224"/>
                      <a:pt x="760" y="165"/>
                    </a:cubicBezTo>
                    <a:cubicBezTo>
                      <a:pt x="820" y="105"/>
                      <a:pt x="879" y="60"/>
                      <a:pt x="953" y="1"/>
                    </a:cubicBezTo>
                    <a:cubicBezTo>
                      <a:pt x="953" y="1"/>
                      <a:pt x="998" y="31"/>
                      <a:pt x="1013" y="46"/>
                    </a:cubicBezTo>
                    <a:lnTo>
                      <a:pt x="1013" y="46"/>
                    </a:lnTo>
                    <a:cubicBezTo>
                      <a:pt x="983" y="135"/>
                      <a:pt x="939" y="224"/>
                      <a:pt x="909" y="328"/>
                    </a:cubicBezTo>
                    <a:lnTo>
                      <a:pt x="909" y="314"/>
                    </a:lnTo>
                    <a:cubicBezTo>
                      <a:pt x="715" y="730"/>
                      <a:pt x="522" y="1147"/>
                      <a:pt x="358" y="1564"/>
                    </a:cubicBezTo>
                    <a:cubicBezTo>
                      <a:pt x="269" y="1787"/>
                      <a:pt x="224" y="2040"/>
                      <a:pt x="313" y="2278"/>
                    </a:cubicBezTo>
                    <a:cubicBezTo>
                      <a:pt x="313" y="2353"/>
                      <a:pt x="328" y="2412"/>
                      <a:pt x="343" y="2487"/>
                    </a:cubicBezTo>
                    <a:cubicBezTo>
                      <a:pt x="418" y="2621"/>
                      <a:pt x="507" y="2755"/>
                      <a:pt x="581" y="2889"/>
                    </a:cubicBezTo>
                    <a:cubicBezTo>
                      <a:pt x="596" y="2903"/>
                      <a:pt x="611" y="2918"/>
                      <a:pt x="626" y="2933"/>
                    </a:cubicBezTo>
                    <a:cubicBezTo>
                      <a:pt x="700" y="2978"/>
                      <a:pt x="775" y="3037"/>
                      <a:pt x="864" y="3097"/>
                    </a:cubicBezTo>
                    <a:cubicBezTo>
                      <a:pt x="1087" y="3246"/>
                      <a:pt x="1326" y="3290"/>
                      <a:pt x="1579" y="3201"/>
                    </a:cubicBezTo>
                    <a:cubicBezTo>
                      <a:pt x="1713" y="3171"/>
                      <a:pt x="1847" y="3157"/>
                      <a:pt x="1981" y="3142"/>
                    </a:cubicBezTo>
                    <a:cubicBezTo>
                      <a:pt x="1995" y="3157"/>
                      <a:pt x="2010" y="3157"/>
                      <a:pt x="2025" y="3142"/>
                    </a:cubicBezTo>
                    <a:cubicBezTo>
                      <a:pt x="2129" y="3127"/>
                      <a:pt x="2248" y="3112"/>
                      <a:pt x="2368" y="3097"/>
                    </a:cubicBezTo>
                    <a:lnTo>
                      <a:pt x="2382" y="3097"/>
                    </a:lnTo>
                    <a:lnTo>
                      <a:pt x="2412" y="3082"/>
                    </a:lnTo>
                    <a:cubicBezTo>
                      <a:pt x="2516" y="3067"/>
                      <a:pt x="2635" y="3052"/>
                      <a:pt x="2740" y="3037"/>
                    </a:cubicBezTo>
                    <a:cubicBezTo>
                      <a:pt x="2933" y="2993"/>
                      <a:pt x="3112" y="2963"/>
                      <a:pt x="3290" y="2918"/>
                    </a:cubicBezTo>
                    <a:cubicBezTo>
                      <a:pt x="3380" y="2903"/>
                      <a:pt x="3469" y="2874"/>
                      <a:pt x="3558" y="2859"/>
                    </a:cubicBezTo>
                    <a:cubicBezTo>
                      <a:pt x="3603" y="2859"/>
                      <a:pt x="3633" y="2874"/>
                      <a:pt x="3648" y="2874"/>
                    </a:cubicBezTo>
                    <a:cubicBezTo>
                      <a:pt x="3663" y="2948"/>
                      <a:pt x="3663" y="3008"/>
                      <a:pt x="3677" y="3082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37"/>
              <p:cNvSpPr/>
              <p:nvPr/>
            </p:nvSpPr>
            <p:spPr>
              <a:xfrm>
                <a:off x="7924093" y="1952770"/>
                <a:ext cx="99733" cy="50805"/>
              </a:xfrm>
              <a:custGeom>
                <a:rect b="b" l="l" r="r" t="t"/>
                <a:pathLst>
                  <a:path extrusionOk="0" h="1191" w="2338">
                    <a:moveTo>
                      <a:pt x="194" y="0"/>
                    </a:moveTo>
                    <a:lnTo>
                      <a:pt x="671" y="119"/>
                    </a:lnTo>
                    <a:lnTo>
                      <a:pt x="1177" y="462"/>
                    </a:lnTo>
                    <a:cubicBezTo>
                      <a:pt x="1221" y="536"/>
                      <a:pt x="1281" y="625"/>
                      <a:pt x="1400" y="610"/>
                    </a:cubicBezTo>
                    <a:cubicBezTo>
                      <a:pt x="1519" y="491"/>
                      <a:pt x="1623" y="387"/>
                      <a:pt x="1742" y="283"/>
                    </a:cubicBezTo>
                    <a:cubicBezTo>
                      <a:pt x="1891" y="134"/>
                      <a:pt x="2055" y="119"/>
                      <a:pt x="2248" y="164"/>
                    </a:cubicBezTo>
                    <a:cubicBezTo>
                      <a:pt x="2338" y="179"/>
                      <a:pt x="2323" y="238"/>
                      <a:pt x="2323" y="298"/>
                    </a:cubicBezTo>
                    <a:cubicBezTo>
                      <a:pt x="2129" y="328"/>
                      <a:pt x="1951" y="417"/>
                      <a:pt x="1832" y="566"/>
                    </a:cubicBezTo>
                    <a:cubicBezTo>
                      <a:pt x="1698" y="744"/>
                      <a:pt x="1608" y="953"/>
                      <a:pt x="1489" y="1146"/>
                    </a:cubicBezTo>
                    <a:lnTo>
                      <a:pt x="1504" y="1131"/>
                    </a:lnTo>
                    <a:cubicBezTo>
                      <a:pt x="1370" y="1191"/>
                      <a:pt x="1326" y="1131"/>
                      <a:pt x="1281" y="1012"/>
                    </a:cubicBezTo>
                    <a:cubicBezTo>
                      <a:pt x="1058" y="536"/>
                      <a:pt x="656" y="298"/>
                      <a:pt x="165" y="164"/>
                    </a:cubicBezTo>
                    <a:cubicBezTo>
                      <a:pt x="120" y="149"/>
                      <a:pt x="75" y="149"/>
                      <a:pt x="1" y="119"/>
                    </a:cubicBezTo>
                    <a:cubicBezTo>
                      <a:pt x="90" y="75"/>
                      <a:pt x="135" y="30"/>
                      <a:pt x="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37"/>
              <p:cNvSpPr/>
              <p:nvPr/>
            </p:nvSpPr>
            <p:spPr>
              <a:xfrm>
                <a:off x="7572345" y="2879789"/>
                <a:ext cx="122598" cy="60360"/>
              </a:xfrm>
              <a:custGeom>
                <a:rect b="b" l="l" r="r" t="t"/>
                <a:pathLst>
                  <a:path extrusionOk="0" h="1415" w="2874">
                    <a:moveTo>
                      <a:pt x="1459" y="119"/>
                    </a:moveTo>
                    <a:cubicBezTo>
                      <a:pt x="1534" y="89"/>
                      <a:pt x="1593" y="75"/>
                      <a:pt x="1668" y="60"/>
                    </a:cubicBezTo>
                    <a:cubicBezTo>
                      <a:pt x="1787" y="45"/>
                      <a:pt x="1906" y="15"/>
                      <a:pt x="2025" y="0"/>
                    </a:cubicBezTo>
                    <a:lnTo>
                      <a:pt x="2040" y="15"/>
                    </a:lnTo>
                    <a:lnTo>
                      <a:pt x="2055" y="0"/>
                    </a:lnTo>
                    <a:lnTo>
                      <a:pt x="2546" y="0"/>
                    </a:lnTo>
                    <a:cubicBezTo>
                      <a:pt x="2635" y="45"/>
                      <a:pt x="2710" y="75"/>
                      <a:pt x="2799" y="119"/>
                    </a:cubicBezTo>
                    <a:cubicBezTo>
                      <a:pt x="2829" y="164"/>
                      <a:pt x="2844" y="208"/>
                      <a:pt x="2873" y="268"/>
                    </a:cubicBezTo>
                    <a:cubicBezTo>
                      <a:pt x="2799" y="268"/>
                      <a:pt x="2754" y="283"/>
                      <a:pt x="2725" y="268"/>
                    </a:cubicBezTo>
                    <a:cubicBezTo>
                      <a:pt x="2397" y="164"/>
                      <a:pt x="2070" y="223"/>
                      <a:pt x="1742" y="283"/>
                    </a:cubicBezTo>
                    <a:cubicBezTo>
                      <a:pt x="1355" y="372"/>
                      <a:pt x="983" y="476"/>
                      <a:pt x="670" y="759"/>
                    </a:cubicBezTo>
                    <a:lnTo>
                      <a:pt x="670" y="759"/>
                    </a:lnTo>
                    <a:cubicBezTo>
                      <a:pt x="670" y="759"/>
                      <a:pt x="670" y="759"/>
                      <a:pt x="670" y="759"/>
                    </a:cubicBezTo>
                    <a:cubicBezTo>
                      <a:pt x="551" y="849"/>
                      <a:pt x="447" y="938"/>
                      <a:pt x="343" y="1042"/>
                    </a:cubicBezTo>
                    <a:lnTo>
                      <a:pt x="343" y="1042"/>
                    </a:lnTo>
                    <a:cubicBezTo>
                      <a:pt x="254" y="1161"/>
                      <a:pt x="149" y="1280"/>
                      <a:pt x="45" y="1414"/>
                    </a:cubicBezTo>
                    <a:cubicBezTo>
                      <a:pt x="30" y="1340"/>
                      <a:pt x="16" y="1310"/>
                      <a:pt x="1" y="1265"/>
                    </a:cubicBezTo>
                    <a:cubicBezTo>
                      <a:pt x="105" y="1042"/>
                      <a:pt x="209" y="819"/>
                      <a:pt x="403" y="655"/>
                    </a:cubicBezTo>
                    <a:cubicBezTo>
                      <a:pt x="477" y="610"/>
                      <a:pt x="551" y="551"/>
                      <a:pt x="641" y="491"/>
                    </a:cubicBezTo>
                    <a:cubicBezTo>
                      <a:pt x="790" y="402"/>
                      <a:pt x="953" y="313"/>
                      <a:pt x="1117" y="223"/>
                    </a:cubicBezTo>
                    <a:cubicBezTo>
                      <a:pt x="1236" y="194"/>
                      <a:pt x="1340" y="149"/>
                      <a:pt x="1459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37"/>
              <p:cNvSpPr/>
              <p:nvPr/>
            </p:nvSpPr>
            <p:spPr>
              <a:xfrm>
                <a:off x="7534892" y="2994707"/>
                <a:ext cx="12115" cy="12712"/>
              </a:xfrm>
              <a:custGeom>
                <a:rect b="b" l="l" r="r" t="t"/>
                <a:pathLst>
                  <a:path extrusionOk="0" h="298" w="284">
                    <a:moveTo>
                      <a:pt x="283" y="298"/>
                    </a:moveTo>
                    <a:cubicBezTo>
                      <a:pt x="179" y="194"/>
                      <a:pt x="90" y="104"/>
                      <a:pt x="0" y="0"/>
                    </a:cubicBezTo>
                    <a:cubicBezTo>
                      <a:pt x="90" y="104"/>
                      <a:pt x="179" y="194"/>
                      <a:pt x="283" y="29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7"/>
              <p:cNvSpPr/>
              <p:nvPr/>
            </p:nvSpPr>
            <p:spPr>
              <a:xfrm>
                <a:off x="7267562" y="3067735"/>
                <a:ext cx="4522" cy="19708"/>
              </a:xfrm>
              <a:custGeom>
                <a:rect b="b" l="l" r="r" t="t"/>
                <a:pathLst>
                  <a:path extrusionOk="0" h="462" w="106">
                    <a:moveTo>
                      <a:pt x="105" y="461"/>
                    </a:moveTo>
                    <a:cubicBezTo>
                      <a:pt x="75" y="298"/>
                      <a:pt x="46" y="149"/>
                      <a:pt x="1" y="0"/>
                    </a:cubicBezTo>
                    <a:cubicBezTo>
                      <a:pt x="46" y="149"/>
                      <a:pt x="75" y="298"/>
                      <a:pt x="105" y="46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37"/>
              <p:cNvSpPr/>
              <p:nvPr/>
            </p:nvSpPr>
            <p:spPr>
              <a:xfrm>
                <a:off x="7797743" y="3145157"/>
                <a:ext cx="19111" cy="1962"/>
              </a:xfrm>
              <a:custGeom>
                <a:rect b="b" l="l" r="r" t="t"/>
                <a:pathLst>
                  <a:path extrusionOk="0" h="46" w="448">
                    <a:moveTo>
                      <a:pt x="447" y="46"/>
                    </a:moveTo>
                    <a:cubicBezTo>
                      <a:pt x="298" y="31"/>
                      <a:pt x="150" y="16"/>
                      <a:pt x="1" y="1"/>
                    </a:cubicBezTo>
                    <a:cubicBezTo>
                      <a:pt x="150" y="16"/>
                      <a:pt x="298" y="31"/>
                      <a:pt x="447" y="4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37"/>
              <p:cNvSpPr/>
              <p:nvPr/>
            </p:nvSpPr>
            <p:spPr>
              <a:xfrm>
                <a:off x="7739346" y="2762312"/>
                <a:ext cx="7038" cy="14632"/>
              </a:xfrm>
              <a:custGeom>
                <a:rect b="b" l="l" r="r" t="t"/>
                <a:pathLst>
                  <a:path extrusionOk="0" h="343" w="165">
                    <a:moveTo>
                      <a:pt x="164" y="343"/>
                    </a:moveTo>
                    <a:cubicBezTo>
                      <a:pt x="105" y="224"/>
                      <a:pt x="45" y="119"/>
                      <a:pt x="0" y="0"/>
                    </a:cubicBezTo>
                    <a:cubicBezTo>
                      <a:pt x="45" y="119"/>
                      <a:pt x="105" y="224"/>
                      <a:pt x="164" y="34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37"/>
              <p:cNvSpPr/>
              <p:nvPr/>
            </p:nvSpPr>
            <p:spPr>
              <a:xfrm>
                <a:off x="7340591" y="2771825"/>
                <a:ext cx="17191" cy="2602"/>
              </a:xfrm>
              <a:custGeom>
                <a:rect b="b" l="l" r="r" t="t"/>
                <a:pathLst>
                  <a:path extrusionOk="0" h="61" w="403">
                    <a:moveTo>
                      <a:pt x="403" y="1"/>
                    </a:moveTo>
                    <a:cubicBezTo>
                      <a:pt x="269" y="16"/>
                      <a:pt x="135" y="30"/>
                      <a:pt x="1" y="60"/>
                    </a:cubicBezTo>
                    <a:cubicBezTo>
                      <a:pt x="135" y="30"/>
                      <a:pt x="269" y="16"/>
                      <a:pt x="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37"/>
              <p:cNvSpPr/>
              <p:nvPr/>
            </p:nvSpPr>
            <p:spPr>
              <a:xfrm>
                <a:off x="7486008" y="3515973"/>
                <a:ext cx="17831" cy="1962"/>
              </a:xfrm>
              <a:custGeom>
                <a:rect b="b" l="l" r="r" t="t"/>
                <a:pathLst>
                  <a:path extrusionOk="0" h="46" w="418">
                    <a:moveTo>
                      <a:pt x="417" y="1"/>
                    </a:moveTo>
                    <a:cubicBezTo>
                      <a:pt x="283" y="16"/>
                      <a:pt x="134" y="31"/>
                      <a:pt x="0" y="45"/>
                    </a:cubicBezTo>
                    <a:cubicBezTo>
                      <a:pt x="134" y="31"/>
                      <a:pt x="283" y="16"/>
                      <a:pt x="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37"/>
              <p:cNvSpPr/>
              <p:nvPr/>
            </p:nvSpPr>
            <p:spPr>
              <a:xfrm>
                <a:off x="7699974" y="3192165"/>
                <a:ext cx="13992" cy="1962"/>
              </a:xfrm>
              <a:custGeom>
                <a:rect b="b" l="l" r="r" t="t"/>
                <a:pathLst>
                  <a:path extrusionOk="0" h="46" w="328">
                    <a:moveTo>
                      <a:pt x="328" y="0"/>
                    </a:moveTo>
                    <a:cubicBezTo>
                      <a:pt x="224" y="15"/>
                      <a:pt x="105" y="30"/>
                      <a:pt x="0" y="45"/>
                    </a:cubicBezTo>
                    <a:cubicBezTo>
                      <a:pt x="105" y="30"/>
                      <a:pt x="224" y="15"/>
                      <a:pt x="3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37"/>
              <p:cNvSpPr/>
              <p:nvPr/>
            </p:nvSpPr>
            <p:spPr>
              <a:xfrm>
                <a:off x="7661881" y="3651878"/>
                <a:ext cx="14632" cy="2559"/>
              </a:xfrm>
              <a:custGeom>
                <a:rect b="b" l="l" r="r" t="t"/>
                <a:pathLst>
                  <a:path extrusionOk="0" h="60" w="343">
                    <a:moveTo>
                      <a:pt x="343" y="60"/>
                    </a:moveTo>
                    <a:cubicBezTo>
                      <a:pt x="224" y="45"/>
                      <a:pt x="119" y="15"/>
                      <a:pt x="0" y="0"/>
                    </a:cubicBezTo>
                    <a:cubicBezTo>
                      <a:pt x="119" y="15"/>
                      <a:pt x="224" y="45"/>
                      <a:pt x="343" y="6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37"/>
              <p:cNvSpPr/>
              <p:nvPr/>
            </p:nvSpPr>
            <p:spPr>
              <a:xfrm>
                <a:off x="7376166" y="2767388"/>
                <a:ext cx="13992" cy="1962"/>
              </a:xfrm>
              <a:custGeom>
                <a:rect b="b" l="l" r="r" t="t"/>
                <a:pathLst>
                  <a:path extrusionOk="0" h="46" w="328">
                    <a:moveTo>
                      <a:pt x="328" y="0"/>
                    </a:moveTo>
                    <a:cubicBezTo>
                      <a:pt x="223" y="15"/>
                      <a:pt x="104" y="30"/>
                      <a:pt x="0" y="45"/>
                    </a:cubicBezTo>
                    <a:cubicBezTo>
                      <a:pt x="104" y="30"/>
                      <a:pt x="223" y="15"/>
                      <a:pt x="3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37"/>
              <p:cNvSpPr/>
              <p:nvPr/>
            </p:nvSpPr>
            <p:spPr>
              <a:xfrm>
                <a:off x="7359658" y="2769905"/>
                <a:ext cx="14632" cy="1962"/>
              </a:xfrm>
              <a:custGeom>
                <a:rect b="b" l="l" r="r" t="t"/>
                <a:pathLst>
                  <a:path extrusionOk="0" h="46" w="343">
                    <a:moveTo>
                      <a:pt x="343" y="1"/>
                    </a:moveTo>
                    <a:cubicBezTo>
                      <a:pt x="223" y="16"/>
                      <a:pt x="104" y="31"/>
                      <a:pt x="0" y="46"/>
                    </a:cubicBezTo>
                    <a:cubicBezTo>
                      <a:pt x="104" y="31"/>
                      <a:pt x="223" y="16"/>
                      <a:pt x="3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37"/>
              <p:cNvSpPr/>
              <p:nvPr/>
            </p:nvSpPr>
            <p:spPr>
              <a:xfrm>
                <a:off x="7957749" y="3724864"/>
                <a:ext cx="12115" cy="4522"/>
              </a:xfrm>
              <a:custGeom>
                <a:rect b="b" l="l" r="r" t="t"/>
                <a:pathLst>
                  <a:path extrusionOk="0" h="106" w="284">
                    <a:moveTo>
                      <a:pt x="284" y="1"/>
                    </a:moveTo>
                    <a:cubicBezTo>
                      <a:pt x="194" y="31"/>
                      <a:pt x="90" y="75"/>
                      <a:pt x="1" y="105"/>
                    </a:cubicBezTo>
                    <a:cubicBezTo>
                      <a:pt x="90" y="75"/>
                      <a:pt x="194" y="31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37"/>
              <p:cNvSpPr/>
              <p:nvPr/>
            </p:nvSpPr>
            <p:spPr>
              <a:xfrm>
                <a:off x="7476495" y="3236614"/>
                <a:ext cx="5119" cy="11475"/>
              </a:xfrm>
              <a:custGeom>
                <a:rect b="b" l="l" r="r" t="t"/>
                <a:pathLst>
                  <a:path extrusionOk="0" h="269" w="120">
                    <a:moveTo>
                      <a:pt x="119" y="0"/>
                    </a:moveTo>
                    <a:cubicBezTo>
                      <a:pt x="89" y="90"/>
                      <a:pt x="45" y="179"/>
                      <a:pt x="0" y="268"/>
                    </a:cubicBezTo>
                    <a:cubicBezTo>
                      <a:pt x="45" y="179"/>
                      <a:pt x="89" y="90"/>
                      <a:pt x="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37"/>
              <p:cNvSpPr/>
              <p:nvPr/>
            </p:nvSpPr>
            <p:spPr>
              <a:xfrm>
                <a:off x="7873331" y="2333099"/>
                <a:ext cx="7636" cy="8915"/>
              </a:xfrm>
              <a:custGeom>
                <a:rect b="b" l="l" r="r" t="t"/>
                <a:pathLst>
                  <a:path extrusionOk="0" h="209" w="179">
                    <a:moveTo>
                      <a:pt x="179" y="0"/>
                    </a:moveTo>
                    <a:cubicBezTo>
                      <a:pt x="119" y="60"/>
                      <a:pt x="60" y="134"/>
                      <a:pt x="0" y="209"/>
                    </a:cubicBezTo>
                    <a:cubicBezTo>
                      <a:pt x="60" y="134"/>
                      <a:pt x="119" y="60"/>
                      <a:pt x="1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37"/>
              <p:cNvSpPr/>
              <p:nvPr/>
            </p:nvSpPr>
            <p:spPr>
              <a:xfrm>
                <a:off x="7852344" y="3126132"/>
                <a:ext cx="14674" cy="2559"/>
              </a:xfrm>
              <a:custGeom>
                <a:rect b="b" l="l" r="r" t="t"/>
                <a:pathLst>
                  <a:path extrusionOk="0" h="60" w="344">
                    <a:moveTo>
                      <a:pt x="343" y="0"/>
                    </a:moveTo>
                    <a:cubicBezTo>
                      <a:pt x="224" y="30"/>
                      <a:pt x="120" y="45"/>
                      <a:pt x="1" y="60"/>
                    </a:cubicBezTo>
                    <a:cubicBezTo>
                      <a:pt x="120" y="45"/>
                      <a:pt x="224" y="30"/>
                      <a:pt x="3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37"/>
              <p:cNvSpPr/>
              <p:nvPr/>
            </p:nvSpPr>
            <p:spPr>
              <a:xfrm>
                <a:off x="7880284" y="3121696"/>
                <a:ext cx="14674" cy="2559"/>
              </a:xfrm>
              <a:custGeom>
                <a:rect b="b" l="l" r="r" t="t"/>
                <a:pathLst>
                  <a:path extrusionOk="0" h="60" w="344">
                    <a:moveTo>
                      <a:pt x="343" y="0"/>
                    </a:moveTo>
                    <a:cubicBezTo>
                      <a:pt x="239" y="15"/>
                      <a:pt x="120" y="30"/>
                      <a:pt x="1" y="60"/>
                    </a:cubicBezTo>
                    <a:cubicBezTo>
                      <a:pt x="120" y="30"/>
                      <a:pt x="239" y="15"/>
                      <a:pt x="3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37"/>
              <p:cNvSpPr/>
              <p:nvPr/>
            </p:nvSpPr>
            <p:spPr>
              <a:xfrm>
                <a:off x="7549481" y="3581366"/>
                <a:ext cx="5119" cy="12115"/>
              </a:xfrm>
              <a:custGeom>
                <a:rect b="b" l="l" r="r" t="t"/>
                <a:pathLst>
                  <a:path extrusionOk="0" h="284" w="120">
                    <a:moveTo>
                      <a:pt x="1" y="1"/>
                    </a:moveTo>
                    <a:cubicBezTo>
                      <a:pt x="45" y="90"/>
                      <a:pt x="75" y="180"/>
                      <a:pt x="120" y="284"/>
                    </a:cubicBezTo>
                    <a:cubicBezTo>
                      <a:pt x="75" y="180"/>
                      <a:pt x="45" y="90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37"/>
              <p:cNvSpPr/>
              <p:nvPr/>
            </p:nvSpPr>
            <p:spPr>
              <a:xfrm>
                <a:off x="7526020" y="2347048"/>
                <a:ext cx="64157" cy="95297"/>
              </a:xfrm>
              <a:custGeom>
                <a:rect b="b" l="l" r="r" t="t"/>
                <a:pathLst>
                  <a:path extrusionOk="0" h="2234" w="1504">
                    <a:moveTo>
                      <a:pt x="1503" y="2204"/>
                    </a:moveTo>
                    <a:cubicBezTo>
                      <a:pt x="834" y="2233"/>
                      <a:pt x="0" y="715"/>
                      <a:pt x="357" y="1"/>
                    </a:cubicBezTo>
                    <a:cubicBezTo>
                      <a:pt x="387" y="120"/>
                      <a:pt x="417" y="209"/>
                      <a:pt x="432" y="283"/>
                    </a:cubicBezTo>
                    <a:cubicBezTo>
                      <a:pt x="461" y="403"/>
                      <a:pt x="476" y="536"/>
                      <a:pt x="491" y="656"/>
                    </a:cubicBezTo>
                    <a:cubicBezTo>
                      <a:pt x="566" y="1057"/>
                      <a:pt x="729" y="1385"/>
                      <a:pt x="1012" y="1668"/>
                    </a:cubicBezTo>
                    <a:cubicBezTo>
                      <a:pt x="1191" y="1846"/>
                      <a:pt x="1340" y="2025"/>
                      <a:pt x="1503" y="220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37"/>
              <p:cNvSpPr/>
              <p:nvPr/>
            </p:nvSpPr>
            <p:spPr>
              <a:xfrm>
                <a:off x="7725355" y="2536913"/>
                <a:ext cx="5119" cy="11475"/>
              </a:xfrm>
              <a:custGeom>
                <a:rect b="b" l="l" r="r" t="t"/>
                <a:pathLst>
                  <a:path extrusionOk="0" h="269" w="120">
                    <a:moveTo>
                      <a:pt x="120" y="60"/>
                    </a:moveTo>
                    <a:cubicBezTo>
                      <a:pt x="105" y="134"/>
                      <a:pt x="75" y="194"/>
                      <a:pt x="60" y="268"/>
                    </a:cubicBezTo>
                    <a:cubicBezTo>
                      <a:pt x="46" y="253"/>
                      <a:pt x="16" y="238"/>
                      <a:pt x="1" y="224"/>
                    </a:cubicBezTo>
                    <a:cubicBezTo>
                      <a:pt x="16" y="149"/>
                      <a:pt x="46" y="75"/>
                      <a:pt x="75" y="0"/>
                    </a:cubicBezTo>
                    <a:cubicBezTo>
                      <a:pt x="90" y="30"/>
                      <a:pt x="105" y="45"/>
                      <a:pt x="120" y="6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37"/>
              <p:cNvSpPr/>
              <p:nvPr/>
            </p:nvSpPr>
            <p:spPr>
              <a:xfrm>
                <a:off x="7732990" y="2515329"/>
                <a:ext cx="1322" cy="22267"/>
              </a:xfrm>
              <a:custGeom>
                <a:rect b="b" l="l" r="r" t="t"/>
                <a:pathLst>
                  <a:path extrusionOk="0" h="522" w="31">
                    <a:moveTo>
                      <a:pt x="0" y="0"/>
                    </a:moveTo>
                    <a:cubicBezTo>
                      <a:pt x="15" y="15"/>
                      <a:pt x="30" y="15"/>
                      <a:pt x="30" y="30"/>
                    </a:cubicBezTo>
                    <a:cubicBezTo>
                      <a:pt x="30" y="194"/>
                      <a:pt x="15" y="357"/>
                      <a:pt x="0" y="521"/>
                    </a:cubicBezTo>
                    <a:cubicBezTo>
                      <a:pt x="0" y="342"/>
                      <a:pt x="0" y="17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37"/>
              <p:cNvSpPr/>
              <p:nvPr/>
            </p:nvSpPr>
            <p:spPr>
              <a:xfrm>
                <a:off x="7728554" y="2302599"/>
                <a:ext cx="1322" cy="9555"/>
              </a:xfrm>
              <a:custGeom>
                <a:rect b="b" l="l" r="r" t="t"/>
                <a:pathLst>
                  <a:path extrusionOk="0" h="224" w="31">
                    <a:moveTo>
                      <a:pt x="30" y="1"/>
                    </a:moveTo>
                    <a:lnTo>
                      <a:pt x="30" y="224"/>
                    </a:lnTo>
                    <a:lnTo>
                      <a:pt x="0" y="224"/>
                    </a:lnTo>
                    <a:lnTo>
                      <a:pt x="0" y="1"/>
                    </a:lnTo>
                    <a:cubicBezTo>
                      <a:pt x="0" y="1"/>
                      <a:pt x="15" y="1"/>
                      <a:pt x="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37"/>
              <p:cNvSpPr/>
              <p:nvPr/>
            </p:nvSpPr>
            <p:spPr>
              <a:xfrm>
                <a:off x="7915860" y="2213702"/>
                <a:ext cx="3839" cy="7678"/>
              </a:xfrm>
              <a:custGeom>
                <a:rect b="b" l="l" r="r" t="t"/>
                <a:pathLst>
                  <a:path extrusionOk="0" h="180" w="90">
                    <a:moveTo>
                      <a:pt x="0" y="165"/>
                    </a:moveTo>
                    <a:cubicBezTo>
                      <a:pt x="15" y="105"/>
                      <a:pt x="15" y="60"/>
                      <a:pt x="30" y="1"/>
                    </a:cubicBezTo>
                    <a:cubicBezTo>
                      <a:pt x="45" y="16"/>
                      <a:pt x="75" y="16"/>
                      <a:pt x="90" y="16"/>
                    </a:cubicBezTo>
                    <a:cubicBezTo>
                      <a:pt x="75" y="75"/>
                      <a:pt x="75" y="120"/>
                      <a:pt x="60" y="179"/>
                    </a:cubicBezTo>
                    <a:cubicBezTo>
                      <a:pt x="45" y="165"/>
                      <a:pt x="15" y="165"/>
                      <a:pt x="0" y="16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8" name="Google Shape;768;p37"/>
            <p:cNvGrpSpPr/>
            <p:nvPr/>
          </p:nvGrpSpPr>
          <p:grpSpPr>
            <a:xfrm>
              <a:off x="1158225" y="1244472"/>
              <a:ext cx="1423697" cy="3337606"/>
              <a:chOff x="7164717" y="1668932"/>
              <a:chExt cx="997546" cy="2338569"/>
            </a:xfrm>
          </p:grpSpPr>
          <p:sp>
            <p:nvSpPr>
              <p:cNvPr id="769" name="Google Shape;769;p37"/>
              <p:cNvSpPr/>
              <p:nvPr/>
            </p:nvSpPr>
            <p:spPr>
              <a:xfrm>
                <a:off x="7164717" y="1668932"/>
                <a:ext cx="997546" cy="2338569"/>
              </a:xfrm>
              <a:custGeom>
                <a:rect b="b" l="l" r="r" t="t"/>
                <a:pathLst>
                  <a:path extrusionOk="0" h="54822" w="23385">
                    <a:moveTo>
                      <a:pt x="2248" y="28877"/>
                    </a:moveTo>
                    <a:lnTo>
                      <a:pt x="2189" y="28877"/>
                    </a:lnTo>
                    <a:cubicBezTo>
                      <a:pt x="2189" y="28967"/>
                      <a:pt x="2204" y="29056"/>
                      <a:pt x="2204" y="29160"/>
                    </a:cubicBezTo>
                    <a:cubicBezTo>
                      <a:pt x="2218" y="29160"/>
                      <a:pt x="2233" y="29145"/>
                      <a:pt x="2248" y="29145"/>
                    </a:cubicBezTo>
                    <a:close/>
                    <a:moveTo>
                      <a:pt x="12206" y="52544"/>
                    </a:moveTo>
                    <a:lnTo>
                      <a:pt x="12206" y="52544"/>
                    </a:lnTo>
                    <a:lnTo>
                      <a:pt x="12206" y="52544"/>
                    </a:lnTo>
                    <a:lnTo>
                      <a:pt x="12429" y="52723"/>
                    </a:lnTo>
                    <a:cubicBezTo>
                      <a:pt x="12444" y="52738"/>
                      <a:pt x="12474" y="52782"/>
                      <a:pt x="12504" y="52797"/>
                    </a:cubicBezTo>
                    <a:cubicBezTo>
                      <a:pt x="13040" y="53155"/>
                      <a:pt x="13605" y="53482"/>
                      <a:pt x="14201" y="53765"/>
                    </a:cubicBezTo>
                    <a:cubicBezTo>
                      <a:pt x="14245" y="53780"/>
                      <a:pt x="14290" y="53795"/>
                      <a:pt x="14350" y="53810"/>
                    </a:cubicBezTo>
                    <a:cubicBezTo>
                      <a:pt x="14439" y="53854"/>
                      <a:pt x="14528" y="53899"/>
                      <a:pt x="14632" y="53929"/>
                    </a:cubicBezTo>
                    <a:cubicBezTo>
                      <a:pt x="14915" y="54033"/>
                      <a:pt x="15213" y="54167"/>
                      <a:pt x="15511" y="54241"/>
                    </a:cubicBezTo>
                    <a:cubicBezTo>
                      <a:pt x="15838" y="54316"/>
                      <a:pt x="16165" y="54360"/>
                      <a:pt x="16493" y="54420"/>
                    </a:cubicBezTo>
                    <a:cubicBezTo>
                      <a:pt x="16657" y="54435"/>
                      <a:pt x="16835" y="54450"/>
                      <a:pt x="16999" y="54464"/>
                    </a:cubicBezTo>
                    <a:lnTo>
                      <a:pt x="17996" y="54464"/>
                    </a:lnTo>
                    <a:cubicBezTo>
                      <a:pt x="18220" y="54450"/>
                      <a:pt x="18443" y="54435"/>
                      <a:pt x="18666" y="54420"/>
                    </a:cubicBezTo>
                    <a:lnTo>
                      <a:pt x="18696" y="54420"/>
                    </a:lnTo>
                    <a:lnTo>
                      <a:pt x="18711" y="54405"/>
                    </a:lnTo>
                    <a:cubicBezTo>
                      <a:pt x="18830" y="54390"/>
                      <a:pt x="18964" y="54375"/>
                      <a:pt x="19098" y="54360"/>
                    </a:cubicBezTo>
                    <a:lnTo>
                      <a:pt x="19366" y="54301"/>
                    </a:lnTo>
                    <a:cubicBezTo>
                      <a:pt x="19470" y="54256"/>
                      <a:pt x="19559" y="54226"/>
                      <a:pt x="19663" y="54197"/>
                    </a:cubicBezTo>
                    <a:cubicBezTo>
                      <a:pt x="20289" y="53929"/>
                      <a:pt x="20824" y="53527"/>
                      <a:pt x="21286" y="53021"/>
                    </a:cubicBezTo>
                    <a:cubicBezTo>
                      <a:pt x="21345" y="52961"/>
                      <a:pt x="21405" y="52887"/>
                      <a:pt x="21464" y="52812"/>
                    </a:cubicBezTo>
                    <a:cubicBezTo>
                      <a:pt x="21524" y="52738"/>
                      <a:pt x="21569" y="52663"/>
                      <a:pt x="21628" y="52589"/>
                    </a:cubicBezTo>
                    <a:cubicBezTo>
                      <a:pt x="21673" y="52485"/>
                      <a:pt x="21732" y="52381"/>
                      <a:pt x="21792" y="52262"/>
                    </a:cubicBezTo>
                    <a:lnTo>
                      <a:pt x="21792" y="52276"/>
                    </a:lnTo>
                    <a:cubicBezTo>
                      <a:pt x="21956" y="51949"/>
                      <a:pt x="21971" y="51607"/>
                      <a:pt x="22000" y="51264"/>
                    </a:cubicBezTo>
                    <a:cubicBezTo>
                      <a:pt x="22045" y="50609"/>
                      <a:pt x="21673" y="50178"/>
                      <a:pt x="21167" y="49805"/>
                    </a:cubicBezTo>
                    <a:cubicBezTo>
                      <a:pt x="20958" y="49984"/>
                      <a:pt x="20765" y="50148"/>
                      <a:pt x="20571" y="50326"/>
                    </a:cubicBezTo>
                    <a:lnTo>
                      <a:pt x="20571" y="50341"/>
                    </a:lnTo>
                    <a:lnTo>
                      <a:pt x="20571" y="50326"/>
                    </a:lnTo>
                    <a:cubicBezTo>
                      <a:pt x="20452" y="50386"/>
                      <a:pt x="20348" y="50446"/>
                      <a:pt x="20229" y="50490"/>
                    </a:cubicBezTo>
                    <a:cubicBezTo>
                      <a:pt x="20199" y="50505"/>
                      <a:pt x="20170" y="50520"/>
                      <a:pt x="20125" y="50535"/>
                    </a:cubicBezTo>
                    <a:cubicBezTo>
                      <a:pt x="20021" y="50580"/>
                      <a:pt x="19902" y="50609"/>
                      <a:pt x="19797" y="50654"/>
                    </a:cubicBezTo>
                    <a:lnTo>
                      <a:pt x="19797" y="50654"/>
                    </a:lnTo>
                    <a:cubicBezTo>
                      <a:pt x="19515" y="50713"/>
                      <a:pt x="19232" y="50803"/>
                      <a:pt x="18949" y="50833"/>
                    </a:cubicBezTo>
                    <a:cubicBezTo>
                      <a:pt x="17267" y="50981"/>
                      <a:pt x="15764" y="50490"/>
                      <a:pt x="14439" y="49478"/>
                    </a:cubicBezTo>
                    <a:cubicBezTo>
                      <a:pt x="14260" y="49344"/>
                      <a:pt x="14111" y="49151"/>
                      <a:pt x="13963" y="48987"/>
                    </a:cubicBezTo>
                    <a:cubicBezTo>
                      <a:pt x="13933" y="48957"/>
                      <a:pt x="13948" y="48898"/>
                      <a:pt x="13918" y="48793"/>
                    </a:cubicBezTo>
                    <a:cubicBezTo>
                      <a:pt x="14037" y="48898"/>
                      <a:pt x="14111" y="48957"/>
                      <a:pt x="14186" y="49017"/>
                    </a:cubicBezTo>
                    <a:cubicBezTo>
                      <a:pt x="14275" y="49106"/>
                      <a:pt x="14364" y="49180"/>
                      <a:pt x="14469" y="49255"/>
                    </a:cubicBezTo>
                    <a:cubicBezTo>
                      <a:pt x="14573" y="49329"/>
                      <a:pt x="14677" y="49389"/>
                      <a:pt x="14781" y="49463"/>
                    </a:cubicBezTo>
                    <a:cubicBezTo>
                      <a:pt x="14871" y="49523"/>
                      <a:pt x="14975" y="49582"/>
                      <a:pt x="15064" y="49642"/>
                    </a:cubicBezTo>
                    <a:lnTo>
                      <a:pt x="15079" y="49627"/>
                    </a:lnTo>
                    <a:lnTo>
                      <a:pt x="15064" y="49642"/>
                    </a:lnTo>
                    <a:cubicBezTo>
                      <a:pt x="15362" y="49791"/>
                      <a:pt x="15659" y="49939"/>
                      <a:pt x="15942" y="50088"/>
                    </a:cubicBezTo>
                    <a:cubicBezTo>
                      <a:pt x="16136" y="50148"/>
                      <a:pt x="16314" y="50222"/>
                      <a:pt x="16493" y="50282"/>
                    </a:cubicBezTo>
                    <a:cubicBezTo>
                      <a:pt x="16538" y="50312"/>
                      <a:pt x="16567" y="50326"/>
                      <a:pt x="16612" y="50341"/>
                    </a:cubicBezTo>
                    <a:cubicBezTo>
                      <a:pt x="17193" y="50520"/>
                      <a:pt x="17803" y="50580"/>
                      <a:pt x="18398" y="50580"/>
                    </a:cubicBezTo>
                    <a:cubicBezTo>
                      <a:pt x="19336" y="50580"/>
                      <a:pt x="20199" y="50341"/>
                      <a:pt x="20884" y="49672"/>
                    </a:cubicBezTo>
                    <a:cubicBezTo>
                      <a:pt x="21167" y="49404"/>
                      <a:pt x="21375" y="49091"/>
                      <a:pt x="21524" y="48734"/>
                    </a:cubicBezTo>
                    <a:cubicBezTo>
                      <a:pt x="21613" y="48511"/>
                      <a:pt x="21673" y="48287"/>
                      <a:pt x="21703" y="48049"/>
                    </a:cubicBezTo>
                    <a:cubicBezTo>
                      <a:pt x="21747" y="47751"/>
                      <a:pt x="21628" y="47483"/>
                      <a:pt x="21539" y="47230"/>
                    </a:cubicBezTo>
                    <a:cubicBezTo>
                      <a:pt x="21211" y="47156"/>
                      <a:pt x="20899" y="47096"/>
                      <a:pt x="20586" y="47022"/>
                    </a:cubicBezTo>
                    <a:lnTo>
                      <a:pt x="20586" y="47022"/>
                    </a:lnTo>
                    <a:cubicBezTo>
                      <a:pt x="20452" y="46977"/>
                      <a:pt x="20333" y="46918"/>
                      <a:pt x="20199" y="46858"/>
                    </a:cubicBezTo>
                    <a:lnTo>
                      <a:pt x="20199" y="46858"/>
                    </a:lnTo>
                    <a:cubicBezTo>
                      <a:pt x="20095" y="46799"/>
                      <a:pt x="19976" y="46724"/>
                      <a:pt x="19872" y="46665"/>
                    </a:cubicBezTo>
                    <a:cubicBezTo>
                      <a:pt x="19425" y="46397"/>
                      <a:pt x="18949" y="46203"/>
                      <a:pt x="18443" y="46084"/>
                    </a:cubicBezTo>
                    <a:cubicBezTo>
                      <a:pt x="18145" y="46025"/>
                      <a:pt x="17862" y="45906"/>
                      <a:pt x="17565" y="45816"/>
                    </a:cubicBezTo>
                    <a:lnTo>
                      <a:pt x="17550" y="45816"/>
                    </a:lnTo>
                    <a:lnTo>
                      <a:pt x="17565" y="45816"/>
                    </a:lnTo>
                    <a:cubicBezTo>
                      <a:pt x="17505" y="45742"/>
                      <a:pt x="17446" y="45682"/>
                      <a:pt x="17386" y="45608"/>
                    </a:cubicBezTo>
                    <a:cubicBezTo>
                      <a:pt x="17401" y="45593"/>
                      <a:pt x="17431" y="45563"/>
                      <a:pt x="17446" y="45548"/>
                    </a:cubicBezTo>
                    <a:cubicBezTo>
                      <a:pt x="17862" y="45831"/>
                      <a:pt x="18324" y="45891"/>
                      <a:pt x="18800" y="45935"/>
                    </a:cubicBezTo>
                    <a:cubicBezTo>
                      <a:pt x="19053" y="46010"/>
                      <a:pt x="19291" y="46084"/>
                      <a:pt x="19529" y="46159"/>
                    </a:cubicBezTo>
                    <a:lnTo>
                      <a:pt x="19529" y="46159"/>
                    </a:lnTo>
                    <a:cubicBezTo>
                      <a:pt x="19678" y="46233"/>
                      <a:pt x="19812" y="46322"/>
                      <a:pt x="19961" y="46397"/>
                    </a:cubicBezTo>
                    <a:cubicBezTo>
                      <a:pt x="20125" y="46486"/>
                      <a:pt x="20289" y="46590"/>
                      <a:pt x="20452" y="46650"/>
                    </a:cubicBezTo>
                    <a:cubicBezTo>
                      <a:pt x="20646" y="46724"/>
                      <a:pt x="20854" y="46769"/>
                      <a:pt x="21063" y="46829"/>
                    </a:cubicBezTo>
                    <a:cubicBezTo>
                      <a:pt x="21316" y="46903"/>
                      <a:pt x="21554" y="46933"/>
                      <a:pt x="21792" y="46769"/>
                    </a:cubicBezTo>
                    <a:cubicBezTo>
                      <a:pt x="21866" y="46709"/>
                      <a:pt x="21941" y="46650"/>
                      <a:pt x="22000" y="46590"/>
                    </a:cubicBezTo>
                    <a:cubicBezTo>
                      <a:pt x="22194" y="46516"/>
                      <a:pt x="22313" y="46382"/>
                      <a:pt x="22387" y="46203"/>
                    </a:cubicBezTo>
                    <a:cubicBezTo>
                      <a:pt x="22417" y="46174"/>
                      <a:pt x="22432" y="46129"/>
                      <a:pt x="22447" y="46099"/>
                    </a:cubicBezTo>
                    <a:cubicBezTo>
                      <a:pt x="22596" y="45831"/>
                      <a:pt x="22670" y="45548"/>
                      <a:pt x="22640" y="45266"/>
                    </a:cubicBezTo>
                    <a:cubicBezTo>
                      <a:pt x="22611" y="44789"/>
                      <a:pt x="22551" y="44328"/>
                      <a:pt x="22462" y="43881"/>
                    </a:cubicBezTo>
                    <a:cubicBezTo>
                      <a:pt x="22387" y="43465"/>
                      <a:pt x="22387" y="43063"/>
                      <a:pt x="22417" y="42646"/>
                    </a:cubicBezTo>
                    <a:cubicBezTo>
                      <a:pt x="22447" y="42140"/>
                      <a:pt x="22462" y="41619"/>
                      <a:pt x="22447" y="41113"/>
                    </a:cubicBezTo>
                    <a:cubicBezTo>
                      <a:pt x="22432" y="40711"/>
                      <a:pt x="22298" y="40324"/>
                      <a:pt x="22030" y="40011"/>
                    </a:cubicBezTo>
                    <a:cubicBezTo>
                      <a:pt x="22000" y="40026"/>
                      <a:pt x="22000" y="40026"/>
                      <a:pt x="21985" y="40041"/>
                    </a:cubicBezTo>
                    <a:cubicBezTo>
                      <a:pt x="21956" y="40071"/>
                      <a:pt x="21926" y="40101"/>
                      <a:pt x="21896" y="40130"/>
                    </a:cubicBezTo>
                    <a:cubicBezTo>
                      <a:pt x="21658" y="40443"/>
                      <a:pt x="21301" y="40577"/>
                      <a:pt x="20929" y="40592"/>
                    </a:cubicBezTo>
                    <a:cubicBezTo>
                      <a:pt x="20467" y="40592"/>
                      <a:pt x="19991" y="40592"/>
                      <a:pt x="19544" y="40502"/>
                    </a:cubicBezTo>
                    <a:cubicBezTo>
                      <a:pt x="18666" y="40309"/>
                      <a:pt x="17892" y="39892"/>
                      <a:pt x="17341" y="39148"/>
                    </a:cubicBezTo>
                    <a:cubicBezTo>
                      <a:pt x="17178" y="38940"/>
                      <a:pt x="17014" y="38716"/>
                      <a:pt x="16850" y="38493"/>
                    </a:cubicBezTo>
                    <a:lnTo>
                      <a:pt x="16850" y="38493"/>
                    </a:lnTo>
                    <a:cubicBezTo>
                      <a:pt x="16820" y="38404"/>
                      <a:pt x="16776" y="38314"/>
                      <a:pt x="16746" y="38225"/>
                    </a:cubicBezTo>
                    <a:cubicBezTo>
                      <a:pt x="16731" y="38180"/>
                      <a:pt x="16746" y="38121"/>
                      <a:pt x="16761" y="38076"/>
                    </a:cubicBezTo>
                    <a:cubicBezTo>
                      <a:pt x="16850" y="38180"/>
                      <a:pt x="16939" y="38299"/>
                      <a:pt x="17029" y="38404"/>
                    </a:cubicBezTo>
                    <a:cubicBezTo>
                      <a:pt x="17133" y="38523"/>
                      <a:pt x="17222" y="38627"/>
                      <a:pt x="17312" y="38746"/>
                    </a:cubicBezTo>
                    <a:lnTo>
                      <a:pt x="17326" y="38731"/>
                    </a:lnTo>
                    <a:lnTo>
                      <a:pt x="17312" y="38746"/>
                    </a:lnTo>
                    <a:cubicBezTo>
                      <a:pt x="17520" y="39044"/>
                      <a:pt x="17743" y="39312"/>
                      <a:pt x="18041" y="39505"/>
                    </a:cubicBezTo>
                    <a:lnTo>
                      <a:pt x="18041" y="39505"/>
                    </a:lnTo>
                    <a:cubicBezTo>
                      <a:pt x="18145" y="39580"/>
                      <a:pt x="18264" y="39654"/>
                      <a:pt x="18368" y="39743"/>
                    </a:cubicBezTo>
                    <a:cubicBezTo>
                      <a:pt x="18398" y="39758"/>
                      <a:pt x="18428" y="39773"/>
                      <a:pt x="18458" y="39788"/>
                    </a:cubicBezTo>
                    <a:cubicBezTo>
                      <a:pt x="18607" y="39862"/>
                      <a:pt x="18770" y="39937"/>
                      <a:pt x="18919" y="40011"/>
                    </a:cubicBezTo>
                    <a:cubicBezTo>
                      <a:pt x="18949" y="40026"/>
                      <a:pt x="18994" y="40041"/>
                      <a:pt x="19023" y="40056"/>
                    </a:cubicBezTo>
                    <a:cubicBezTo>
                      <a:pt x="19187" y="40115"/>
                      <a:pt x="19351" y="40175"/>
                      <a:pt x="19529" y="40220"/>
                    </a:cubicBezTo>
                    <a:lnTo>
                      <a:pt x="19529" y="40220"/>
                    </a:lnTo>
                    <a:cubicBezTo>
                      <a:pt x="19738" y="40234"/>
                      <a:pt x="19961" y="40264"/>
                      <a:pt x="20184" y="40279"/>
                    </a:cubicBezTo>
                    <a:lnTo>
                      <a:pt x="20184" y="40279"/>
                    </a:lnTo>
                    <a:cubicBezTo>
                      <a:pt x="20452" y="40294"/>
                      <a:pt x="20720" y="40339"/>
                      <a:pt x="20973" y="40324"/>
                    </a:cubicBezTo>
                    <a:cubicBezTo>
                      <a:pt x="21167" y="40309"/>
                      <a:pt x="21375" y="40279"/>
                      <a:pt x="21509" y="40101"/>
                    </a:cubicBezTo>
                    <a:cubicBezTo>
                      <a:pt x="21598" y="40011"/>
                      <a:pt x="21688" y="39922"/>
                      <a:pt x="21792" y="39818"/>
                    </a:cubicBezTo>
                    <a:cubicBezTo>
                      <a:pt x="21851" y="39743"/>
                      <a:pt x="21896" y="39684"/>
                      <a:pt x="21956" y="39609"/>
                    </a:cubicBezTo>
                    <a:cubicBezTo>
                      <a:pt x="22015" y="39535"/>
                      <a:pt x="22060" y="39460"/>
                      <a:pt x="22119" y="39386"/>
                    </a:cubicBezTo>
                    <a:cubicBezTo>
                      <a:pt x="22179" y="39297"/>
                      <a:pt x="22224" y="39207"/>
                      <a:pt x="22283" y="39118"/>
                    </a:cubicBezTo>
                    <a:lnTo>
                      <a:pt x="22283" y="39118"/>
                    </a:lnTo>
                    <a:cubicBezTo>
                      <a:pt x="22536" y="38463"/>
                      <a:pt x="22670" y="37793"/>
                      <a:pt x="22670" y="37094"/>
                    </a:cubicBezTo>
                    <a:cubicBezTo>
                      <a:pt x="22700" y="36766"/>
                      <a:pt x="22715" y="36424"/>
                      <a:pt x="22730" y="36082"/>
                    </a:cubicBezTo>
                    <a:cubicBezTo>
                      <a:pt x="22730" y="35933"/>
                      <a:pt x="22700" y="35784"/>
                      <a:pt x="22670" y="35620"/>
                    </a:cubicBezTo>
                    <a:lnTo>
                      <a:pt x="22685" y="35605"/>
                    </a:lnTo>
                    <a:lnTo>
                      <a:pt x="22670" y="35590"/>
                    </a:lnTo>
                    <a:cubicBezTo>
                      <a:pt x="22655" y="35471"/>
                      <a:pt x="22640" y="35367"/>
                      <a:pt x="22625" y="35248"/>
                    </a:cubicBezTo>
                    <a:cubicBezTo>
                      <a:pt x="22521" y="34876"/>
                      <a:pt x="22432" y="34519"/>
                      <a:pt x="22343" y="34161"/>
                    </a:cubicBezTo>
                    <a:cubicBezTo>
                      <a:pt x="22313" y="34042"/>
                      <a:pt x="22268" y="33938"/>
                      <a:pt x="22224" y="33819"/>
                    </a:cubicBezTo>
                    <a:cubicBezTo>
                      <a:pt x="22224" y="33774"/>
                      <a:pt x="22209" y="33730"/>
                      <a:pt x="22194" y="33685"/>
                    </a:cubicBezTo>
                    <a:cubicBezTo>
                      <a:pt x="21971" y="33164"/>
                      <a:pt x="21747" y="32628"/>
                      <a:pt x="21524" y="32107"/>
                    </a:cubicBezTo>
                    <a:cubicBezTo>
                      <a:pt x="21479" y="31973"/>
                      <a:pt x="21450" y="31825"/>
                      <a:pt x="21405" y="31691"/>
                    </a:cubicBezTo>
                    <a:cubicBezTo>
                      <a:pt x="21435" y="31661"/>
                      <a:pt x="21464" y="31646"/>
                      <a:pt x="21494" y="31631"/>
                    </a:cubicBezTo>
                    <a:cubicBezTo>
                      <a:pt x="21569" y="31750"/>
                      <a:pt x="21673" y="31854"/>
                      <a:pt x="21732" y="31973"/>
                    </a:cubicBezTo>
                    <a:cubicBezTo>
                      <a:pt x="21822" y="32137"/>
                      <a:pt x="21896" y="32316"/>
                      <a:pt x="21971" y="32494"/>
                    </a:cubicBezTo>
                    <a:cubicBezTo>
                      <a:pt x="22015" y="32420"/>
                      <a:pt x="22030" y="32360"/>
                      <a:pt x="22030" y="32301"/>
                    </a:cubicBezTo>
                    <a:cubicBezTo>
                      <a:pt x="22015" y="31914"/>
                      <a:pt x="22075" y="31527"/>
                      <a:pt x="22179" y="31140"/>
                    </a:cubicBezTo>
                    <a:cubicBezTo>
                      <a:pt x="22268" y="30753"/>
                      <a:pt x="22328" y="30366"/>
                      <a:pt x="22402" y="29979"/>
                    </a:cubicBezTo>
                    <a:lnTo>
                      <a:pt x="22402" y="29994"/>
                    </a:lnTo>
                    <a:cubicBezTo>
                      <a:pt x="22432" y="29815"/>
                      <a:pt x="22492" y="29636"/>
                      <a:pt x="22492" y="29458"/>
                    </a:cubicBezTo>
                    <a:cubicBezTo>
                      <a:pt x="22521" y="28312"/>
                      <a:pt x="22551" y="27151"/>
                      <a:pt x="22492" y="26004"/>
                    </a:cubicBezTo>
                    <a:cubicBezTo>
                      <a:pt x="22492" y="25781"/>
                      <a:pt x="22402" y="25573"/>
                      <a:pt x="22343" y="25350"/>
                    </a:cubicBezTo>
                    <a:lnTo>
                      <a:pt x="22343" y="25350"/>
                    </a:lnTo>
                    <a:cubicBezTo>
                      <a:pt x="22238" y="25171"/>
                      <a:pt x="22164" y="24963"/>
                      <a:pt x="22030" y="24814"/>
                    </a:cubicBezTo>
                    <a:cubicBezTo>
                      <a:pt x="21539" y="24263"/>
                      <a:pt x="20973" y="23802"/>
                      <a:pt x="20229" y="23593"/>
                    </a:cubicBezTo>
                    <a:cubicBezTo>
                      <a:pt x="20095" y="23548"/>
                      <a:pt x="19976" y="23459"/>
                      <a:pt x="19857" y="23370"/>
                    </a:cubicBezTo>
                    <a:cubicBezTo>
                      <a:pt x="19812" y="23340"/>
                      <a:pt x="19812" y="23281"/>
                      <a:pt x="19782" y="23191"/>
                    </a:cubicBezTo>
                    <a:cubicBezTo>
                      <a:pt x="19961" y="23266"/>
                      <a:pt x="20095" y="23325"/>
                      <a:pt x="20244" y="23385"/>
                    </a:cubicBezTo>
                    <a:cubicBezTo>
                      <a:pt x="20482" y="23474"/>
                      <a:pt x="20735" y="23563"/>
                      <a:pt x="21018" y="23653"/>
                    </a:cubicBezTo>
                    <a:cubicBezTo>
                      <a:pt x="21092" y="23548"/>
                      <a:pt x="21197" y="23444"/>
                      <a:pt x="21286" y="23325"/>
                    </a:cubicBezTo>
                    <a:cubicBezTo>
                      <a:pt x="21345" y="23251"/>
                      <a:pt x="21405" y="23176"/>
                      <a:pt x="21450" y="23102"/>
                    </a:cubicBezTo>
                    <a:cubicBezTo>
                      <a:pt x="21494" y="23042"/>
                      <a:pt x="21524" y="22983"/>
                      <a:pt x="21569" y="22938"/>
                    </a:cubicBezTo>
                    <a:cubicBezTo>
                      <a:pt x="21628" y="22849"/>
                      <a:pt x="21673" y="22760"/>
                      <a:pt x="21732" y="22655"/>
                    </a:cubicBezTo>
                    <a:cubicBezTo>
                      <a:pt x="21792" y="22536"/>
                      <a:pt x="21837" y="22402"/>
                      <a:pt x="21896" y="22268"/>
                    </a:cubicBezTo>
                    <a:cubicBezTo>
                      <a:pt x="22045" y="22060"/>
                      <a:pt x="22045" y="21807"/>
                      <a:pt x="22060" y="21569"/>
                    </a:cubicBezTo>
                    <a:cubicBezTo>
                      <a:pt x="22060" y="21122"/>
                      <a:pt x="22075" y="20691"/>
                      <a:pt x="22045" y="20244"/>
                    </a:cubicBezTo>
                    <a:cubicBezTo>
                      <a:pt x="22030" y="19872"/>
                      <a:pt x="22015" y="19485"/>
                      <a:pt x="21851" y="19128"/>
                    </a:cubicBezTo>
                    <a:lnTo>
                      <a:pt x="21851" y="19128"/>
                    </a:lnTo>
                    <a:cubicBezTo>
                      <a:pt x="21762" y="18815"/>
                      <a:pt x="21688" y="18473"/>
                      <a:pt x="21554" y="18175"/>
                    </a:cubicBezTo>
                    <a:cubicBezTo>
                      <a:pt x="21405" y="17892"/>
                      <a:pt x="21197" y="17624"/>
                      <a:pt x="20988" y="17312"/>
                    </a:cubicBezTo>
                    <a:cubicBezTo>
                      <a:pt x="21107" y="17341"/>
                      <a:pt x="21167" y="17371"/>
                      <a:pt x="21226" y="17386"/>
                    </a:cubicBezTo>
                    <a:lnTo>
                      <a:pt x="21241" y="17386"/>
                    </a:lnTo>
                    <a:lnTo>
                      <a:pt x="21226" y="17386"/>
                    </a:lnTo>
                    <a:cubicBezTo>
                      <a:pt x="21316" y="17475"/>
                      <a:pt x="21390" y="17565"/>
                      <a:pt x="21494" y="17669"/>
                    </a:cubicBezTo>
                    <a:cubicBezTo>
                      <a:pt x="21539" y="17505"/>
                      <a:pt x="21554" y="17386"/>
                      <a:pt x="21584" y="17282"/>
                    </a:cubicBezTo>
                    <a:lnTo>
                      <a:pt x="21584" y="17282"/>
                    </a:lnTo>
                    <a:cubicBezTo>
                      <a:pt x="21628" y="17103"/>
                      <a:pt x="21673" y="16925"/>
                      <a:pt x="21703" y="16746"/>
                    </a:cubicBezTo>
                    <a:cubicBezTo>
                      <a:pt x="21792" y="16329"/>
                      <a:pt x="21911" y="15898"/>
                      <a:pt x="21896" y="15451"/>
                    </a:cubicBezTo>
                    <a:cubicBezTo>
                      <a:pt x="21881" y="14811"/>
                      <a:pt x="21688" y="14245"/>
                      <a:pt x="21226" y="13784"/>
                    </a:cubicBezTo>
                    <a:cubicBezTo>
                      <a:pt x="21122" y="13680"/>
                      <a:pt x="21018" y="13590"/>
                      <a:pt x="20884" y="13486"/>
                    </a:cubicBezTo>
                    <a:cubicBezTo>
                      <a:pt x="21077" y="13442"/>
                      <a:pt x="21167" y="13605"/>
                      <a:pt x="21286" y="13635"/>
                    </a:cubicBezTo>
                    <a:lnTo>
                      <a:pt x="21316" y="13650"/>
                    </a:lnTo>
                    <a:lnTo>
                      <a:pt x="21331" y="13650"/>
                    </a:lnTo>
                    <a:cubicBezTo>
                      <a:pt x="21464" y="13769"/>
                      <a:pt x="21598" y="13903"/>
                      <a:pt x="21718" y="14037"/>
                    </a:cubicBezTo>
                    <a:lnTo>
                      <a:pt x="21718" y="14037"/>
                    </a:lnTo>
                    <a:cubicBezTo>
                      <a:pt x="21762" y="14097"/>
                      <a:pt x="21807" y="14171"/>
                      <a:pt x="21881" y="14275"/>
                    </a:cubicBezTo>
                    <a:cubicBezTo>
                      <a:pt x="21911" y="14171"/>
                      <a:pt x="21941" y="14097"/>
                      <a:pt x="21971" y="14037"/>
                    </a:cubicBezTo>
                    <a:lnTo>
                      <a:pt x="21971" y="14037"/>
                    </a:lnTo>
                    <a:cubicBezTo>
                      <a:pt x="22015" y="13888"/>
                      <a:pt x="22090" y="13739"/>
                      <a:pt x="22119" y="13576"/>
                    </a:cubicBezTo>
                    <a:cubicBezTo>
                      <a:pt x="22149" y="13248"/>
                      <a:pt x="22164" y="12921"/>
                      <a:pt x="22194" y="12593"/>
                    </a:cubicBezTo>
                    <a:cubicBezTo>
                      <a:pt x="22253" y="11864"/>
                      <a:pt x="22224" y="11149"/>
                      <a:pt x="22105" y="10435"/>
                    </a:cubicBezTo>
                    <a:cubicBezTo>
                      <a:pt x="22000" y="9795"/>
                      <a:pt x="21956" y="9140"/>
                      <a:pt x="21360" y="8649"/>
                    </a:cubicBezTo>
                    <a:lnTo>
                      <a:pt x="21673" y="8649"/>
                    </a:lnTo>
                    <a:lnTo>
                      <a:pt x="21673" y="8634"/>
                    </a:lnTo>
                    <a:cubicBezTo>
                      <a:pt x="21926" y="8872"/>
                      <a:pt x="22075" y="9185"/>
                      <a:pt x="22224" y="9572"/>
                    </a:cubicBezTo>
                    <a:cubicBezTo>
                      <a:pt x="22313" y="9333"/>
                      <a:pt x="22402" y="9155"/>
                      <a:pt x="22432" y="8976"/>
                    </a:cubicBezTo>
                    <a:cubicBezTo>
                      <a:pt x="22566" y="8306"/>
                      <a:pt x="22700" y="7636"/>
                      <a:pt x="22774" y="6967"/>
                    </a:cubicBezTo>
                    <a:cubicBezTo>
                      <a:pt x="22834" y="6416"/>
                      <a:pt x="22819" y="5850"/>
                      <a:pt x="22834" y="5300"/>
                    </a:cubicBezTo>
                    <a:cubicBezTo>
                      <a:pt x="22849" y="4645"/>
                      <a:pt x="22804" y="3990"/>
                      <a:pt x="22953" y="3350"/>
                    </a:cubicBezTo>
                    <a:lnTo>
                      <a:pt x="22953" y="3365"/>
                    </a:lnTo>
                    <a:cubicBezTo>
                      <a:pt x="23132" y="2933"/>
                      <a:pt x="23102" y="2486"/>
                      <a:pt x="22998" y="2055"/>
                    </a:cubicBezTo>
                    <a:cubicBezTo>
                      <a:pt x="22804" y="1296"/>
                      <a:pt x="22477" y="983"/>
                      <a:pt x="21554" y="879"/>
                    </a:cubicBezTo>
                    <a:cubicBezTo>
                      <a:pt x="20973" y="819"/>
                      <a:pt x="20467" y="1102"/>
                      <a:pt x="19976" y="1355"/>
                    </a:cubicBezTo>
                    <a:cubicBezTo>
                      <a:pt x="19902" y="1400"/>
                      <a:pt x="19857" y="1474"/>
                      <a:pt x="19782" y="1549"/>
                    </a:cubicBezTo>
                    <a:cubicBezTo>
                      <a:pt x="19842" y="1578"/>
                      <a:pt x="19872" y="1593"/>
                      <a:pt x="19902" y="1608"/>
                    </a:cubicBezTo>
                    <a:cubicBezTo>
                      <a:pt x="20170" y="1772"/>
                      <a:pt x="20408" y="1965"/>
                      <a:pt x="20542" y="2263"/>
                    </a:cubicBezTo>
                    <a:cubicBezTo>
                      <a:pt x="20527" y="2323"/>
                      <a:pt x="20497" y="2382"/>
                      <a:pt x="20467" y="2442"/>
                    </a:cubicBezTo>
                    <a:cubicBezTo>
                      <a:pt x="20408" y="2412"/>
                      <a:pt x="20318" y="2397"/>
                      <a:pt x="20289" y="2337"/>
                    </a:cubicBezTo>
                    <a:cubicBezTo>
                      <a:pt x="20110" y="2010"/>
                      <a:pt x="19797" y="1846"/>
                      <a:pt x="19455" y="1712"/>
                    </a:cubicBezTo>
                    <a:cubicBezTo>
                      <a:pt x="19157" y="1593"/>
                      <a:pt x="18830" y="1563"/>
                      <a:pt x="18517" y="1578"/>
                    </a:cubicBezTo>
                    <a:cubicBezTo>
                      <a:pt x="18160" y="1608"/>
                      <a:pt x="17877" y="1727"/>
                      <a:pt x="17654" y="2010"/>
                    </a:cubicBezTo>
                    <a:cubicBezTo>
                      <a:pt x="17624" y="2070"/>
                      <a:pt x="17565" y="2099"/>
                      <a:pt x="17475" y="2189"/>
                    </a:cubicBezTo>
                    <a:cubicBezTo>
                      <a:pt x="17475" y="2084"/>
                      <a:pt x="17460" y="2040"/>
                      <a:pt x="17475" y="2010"/>
                    </a:cubicBezTo>
                    <a:cubicBezTo>
                      <a:pt x="17550" y="1757"/>
                      <a:pt x="17743" y="1593"/>
                      <a:pt x="17967" y="1489"/>
                    </a:cubicBezTo>
                    <a:cubicBezTo>
                      <a:pt x="18264" y="1325"/>
                      <a:pt x="18607" y="1296"/>
                      <a:pt x="18934" y="1340"/>
                    </a:cubicBezTo>
                    <a:cubicBezTo>
                      <a:pt x="19172" y="1370"/>
                      <a:pt x="19395" y="1429"/>
                      <a:pt x="19634" y="1474"/>
                    </a:cubicBezTo>
                    <a:cubicBezTo>
                      <a:pt x="19961" y="1042"/>
                      <a:pt x="20467" y="894"/>
                      <a:pt x="20944" y="730"/>
                    </a:cubicBezTo>
                    <a:cubicBezTo>
                      <a:pt x="21435" y="551"/>
                      <a:pt x="21941" y="611"/>
                      <a:pt x="22432" y="804"/>
                    </a:cubicBezTo>
                    <a:cubicBezTo>
                      <a:pt x="22283" y="655"/>
                      <a:pt x="22134" y="551"/>
                      <a:pt x="21941" y="522"/>
                    </a:cubicBezTo>
                    <a:cubicBezTo>
                      <a:pt x="21807" y="492"/>
                      <a:pt x="21673" y="462"/>
                      <a:pt x="21539" y="417"/>
                    </a:cubicBezTo>
                    <a:cubicBezTo>
                      <a:pt x="21271" y="313"/>
                      <a:pt x="21003" y="313"/>
                      <a:pt x="20735" y="358"/>
                    </a:cubicBezTo>
                    <a:cubicBezTo>
                      <a:pt x="20155" y="462"/>
                      <a:pt x="19589" y="492"/>
                      <a:pt x="19023" y="328"/>
                    </a:cubicBezTo>
                    <a:cubicBezTo>
                      <a:pt x="18607" y="209"/>
                      <a:pt x="18160" y="209"/>
                      <a:pt x="17743" y="298"/>
                    </a:cubicBezTo>
                    <a:cubicBezTo>
                      <a:pt x="17401" y="358"/>
                      <a:pt x="17059" y="417"/>
                      <a:pt x="16716" y="522"/>
                    </a:cubicBezTo>
                    <a:cubicBezTo>
                      <a:pt x="16225" y="670"/>
                      <a:pt x="15734" y="849"/>
                      <a:pt x="15243" y="1013"/>
                    </a:cubicBezTo>
                    <a:cubicBezTo>
                      <a:pt x="14707" y="1191"/>
                      <a:pt x="14245" y="1504"/>
                      <a:pt x="13873" y="1950"/>
                    </a:cubicBezTo>
                    <a:cubicBezTo>
                      <a:pt x="13650" y="2203"/>
                      <a:pt x="13442" y="2486"/>
                      <a:pt x="13218" y="2754"/>
                    </a:cubicBezTo>
                    <a:cubicBezTo>
                      <a:pt x="13159" y="2829"/>
                      <a:pt x="13129" y="2963"/>
                      <a:pt x="12980" y="2948"/>
                    </a:cubicBezTo>
                    <a:cubicBezTo>
                      <a:pt x="13040" y="2799"/>
                      <a:pt x="13099" y="2650"/>
                      <a:pt x="13159" y="2457"/>
                    </a:cubicBezTo>
                    <a:cubicBezTo>
                      <a:pt x="12950" y="2471"/>
                      <a:pt x="12757" y="2471"/>
                      <a:pt x="12578" y="2501"/>
                    </a:cubicBezTo>
                    <a:cubicBezTo>
                      <a:pt x="12132" y="2576"/>
                      <a:pt x="11804" y="2844"/>
                      <a:pt x="11521" y="3171"/>
                    </a:cubicBezTo>
                    <a:cubicBezTo>
                      <a:pt x="11149" y="3588"/>
                      <a:pt x="10718" y="3900"/>
                      <a:pt x="10167" y="4064"/>
                    </a:cubicBezTo>
                    <a:cubicBezTo>
                      <a:pt x="9899" y="4153"/>
                      <a:pt x="9676" y="4317"/>
                      <a:pt x="9482" y="4526"/>
                    </a:cubicBezTo>
                    <a:cubicBezTo>
                      <a:pt x="9006" y="5047"/>
                      <a:pt x="8634" y="5642"/>
                      <a:pt x="8306" y="6252"/>
                    </a:cubicBezTo>
                    <a:cubicBezTo>
                      <a:pt x="8113" y="6580"/>
                      <a:pt x="8009" y="6937"/>
                      <a:pt x="8038" y="7324"/>
                    </a:cubicBezTo>
                    <a:cubicBezTo>
                      <a:pt x="8083" y="7339"/>
                      <a:pt x="8113" y="7324"/>
                      <a:pt x="8128" y="7339"/>
                    </a:cubicBezTo>
                    <a:cubicBezTo>
                      <a:pt x="8187" y="7369"/>
                      <a:pt x="8247" y="7398"/>
                      <a:pt x="8262" y="7458"/>
                    </a:cubicBezTo>
                    <a:cubicBezTo>
                      <a:pt x="8277" y="7488"/>
                      <a:pt x="8217" y="7547"/>
                      <a:pt x="8187" y="7577"/>
                    </a:cubicBezTo>
                    <a:cubicBezTo>
                      <a:pt x="8172" y="7607"/>
                      <a:pt x="8128" y="7622"/>
                      <a:pt x="8098" y="7651"/>
                    </a:cubicBezTo>
                    <a:cubicBezTo>
                      <a:pt x="6758" y="8619"/>
                      <a:pt x="5865" y="9869"/>
                      <a:pt x="5761" y="11581"/>
                    </a:cubicBezTo>
                    <a:cubicBezTo>
                      <a:pt x="5731" y="12162"/>
                      <a:pt x="5612" y="12712"/>
                      <a:pt x="5300" y="13203"/>
                    </a:cubicBezTo>
                    <a:cubicBezTo>
                      <a:pt x="5166" y="13397"/>
                      <a:pt x="5047" y="13605"/>
                      <a:pt x="4927" y="13814"/>
                    </a:cubicBezTo>
                    <a:cubicBezTo>
                      <a:pt x="4660" y="14320"/>
                      <a:pt x="4719" y="14841"/>
                      <a:pt x="4793" y="15406"/>
                    </a:cubicBezTo>
                    <a:cubicBezTo>
                      <a:pt x="5151" y="14900"/>
                      <a:pt x="5151" y="14900"/>
                      <a:pt x="5329" y="14900"/>
                    </a:cubicBezTo>
                    <a:cubicBezTo>
                      <a:pt x="5210" y="15168"/>
                      <a:pt x="5047" y="15406"/>
                      <a:pt x="4987" y="15674"/>
                    </a:cubicBezTo>
                    <a:cubicBezTo>
                      <a:pt x="4942" y="15942"/>
                      <a:pt x="4793" y="16195"/>
                      <a:pt x="4913" y="16478"/>
                    </a:cubicBezTo>
                    <a:cubicBezTo>
                      <a:pt x="4957" y="16463"/>
                      <a:pt x="5002" y="16463"/>
                      <a:pt x="5047" y="16448"/>
                    </a:cubicBezTo>
                    <a:cubicBezTo>
                      <a:pt x="5121" y="16508"/>
                      <a:pt x="5121" y="16582"/>
                      <a:pt x="5076" y="16657"/>
                    </a:cubicBezTo>
                    <a:cubicBezTo>
                      <a:pt x="5047" y="16731"/>
                      <a:pt x="5017" y="16806"/>
                      <a:pt x="4987" y="16880"/>
                    </a:cubicBezTo>
                    <a:lnTo>
                      <a:pt x="5002" y="16880"/>
                    </a:lnTo>
                    <a:cubicBezTo>
                      <a:pt x="4972" y="16880"/>
                      <a:pt x="4942" y="16880"/>
                      <a:pt x="4927" y="16910"/>
                    </a:cubicBezTo>
                    <a:cubicBezTo>
                      <a:pt x="4630" y="17282"/>
                      <a:pt x="4347" y="17654"/>
                      <a:pt x="4049" y="18026"/>
                    </a:cubicBezTo>
                    <a:cubicBezTo>
                      <a:pt x="4019" y="18086"/>
                      <a:pt x="3990" y="18130"/>
                      <a:pt x="3960" y="18190"/>
                    </a:cubicBezTo>
                    <a:cubicBezTo>
                      <a:pt x="3826" y="18413"/>
                      <a:pt x="3692" y="18636"/>
                      <a:pt x="3558" y="18860"/>
                    </a:cubicBezTo>
                    <a:cubicBezTo>
                      <a:pt x="3498" y="18964"/>
                      <a:pt x="3454" y="19068"/>
                      <a:pt x="3409" y="19172"/>
                    </a:cubicBezTo>
                    <a:cubicBezTo>
                      <a:pt x="3320" y="19306"/>
                      <a:pt x="3245" y="19440"/>
                      <a:pt x="3171" y="19574"/>
                    </a:cubicBezTo>
                    <a:lnTo>
                      <a:pt x="3186" y="19574"/>
                    </a:lnTo>
                    <a:cubicBezTo>
                      <a:pt x="3037" y="19827"/>
                      <a:pt x="2888" y="20080"/>
                      <a:pt x="2769" y="20348"/>
                    </a:cubicBezTo>
                    <a:cubicBezTo>
                      <a:pt x="2486" y="21063"/>
                      <a:pt x="2174" y="21777"/>
                      <a:pt x="2010" y="22551"/>
                    </a:cubicBezTo>
                    <a:cubicBezTo>
                      <a:pt x="1995" y="22611"/>
                      <a:pt x="1980" y="22685"/>
                      <a:pt x="1965" y="22745"/>
                    </a:cubicBezTo>
                    <a:cubicBezTo>
                      <a:pt x="1950" y="22789"/>
                      <a:pt x="1936" y="22834"/>
                      <a:pt x="1921" y="22864"/>
                    </a:cubicBezTo>
                    <a:cubicBezTo>
                      <a:pt x="1727" y="23638"/>
                      <a:pt x="1683" y="24427"/>
                      <a:pt x="1593" y="25201"/>
                    </a:cubicBezTo>
                    <a:cubicBezTo>
                      <a:pt x="1563" y="25573"/>
                      <a:pt x="1549" y="25945"/>
                      <a:pt x="1519" y="26317"/>
                    </a:cubicBezTo>
                    <a:cubicBezTo>
                      <a:pt x="1504" y="26645"/>
                      <a:pt x="1474" y="26957"/>
                      <a:pt x="1474" y="27270"/>
                    </a:cubicBezTo>
                    <a:cubicBezTo>
                      <a:pt x="1459" y="27389"/>
                      <a:pt x="1504" y="27523"/>
                      <a:pt x="1534" y="27642"/>
                    </a:cubicBezTo>
                    <a:cubicBezTo>
                      <a:pt x="1504" y="27806"/>
                      <a:pt x="1623" y="27791"/>
                      <a:pt x="1727" y="27791"/>
                    </a:cubicBezTo>
                    <a:cubicBezTo>
                      <a:pt x="2055" y="27820"/>
                      <a:pt x="2337" y="27925"/>
                      <a:pt x="2516" y="28222"/>
                    </a:cubicBezTo>
                    <a:cubicBezTo>
                      <a:pt x="2635" y="28505"/>
                      <a:pt x="2605" y="28803"/>
                      <a:pt x="2576" y="29101"/>
                    </a:cubicBezTo>
                    <a:lnTo>
                      <a:pt x="2576" y="29086"/>
                    </a:lnTo>
                    <a:cubicBezTo>
                      <a:pt x="2546" y="29130"/>
                      <a:pt x="2531" y="29190"/>
                      <a:pt x="2501" y="29235"/>
                    </a:cubicBezTo>
                    <a:cubicBezTo>
                      <a:pt x="2442" y="29354"/>
                      <a:pt x="2442" y="29562"/>
                      <a:pt x="2248" y="29532"/>
                    </a:cubicBezTo>
                    <a:cubicBezTo>
                      <a:pt x="2084" y="29517"/>
                      <a:pt x="2055" y="29339"/>
                      <a:pt x="2025" y="29205"/>
                    </a:cubicBezTo>
                    <a:cubicBezTo>
                      <a:pt x="1950" y="28952"/>
                      <a:pt x="1965" y="28684"/>
                      <a:pt x="2010" y="28416"/>
                    </a:cubicBezTo>
                    <a:cubicBezTo>
                      <a:pt x="2025" y="28341"/>
                      <a:pt x="2114" y="28237"/>
                      <a:pt x="1995" y="28148"/>
                    </a:cubicBezTo>
                    <a:lnTo>
                      <a:pt x="1980" y="28148"/>
                    </a:lnTo>
                    <a:cubicBezTo>
                      <a:pt x="1876" y="28133"/>
                      <a:pt x="1787" y="28088"/>
                      <a:pt x="1668" y="28088"/>
                    </a:cubicBezTo>
                    <a:cubicBezTo>
                      <a:pt x="1459" y="28059"/>
                      <a:pt x="1310" y="27954"/>
                      <a:pt x="1266" y="27731"/>
                    </a:cubicBezTo>
                    <a:cubicBezTo>
                      <a:pt x="1236" y="27538"/>
                      <a:pt x="1221" y="27329"/>
                      <a:pt x="1206" y="27121"/>
                    </a:cubicBezTo>
                    <a:cubicBezTo>
                      <a:pt x="1191" y="27032"/>
                      <a:pt x="1236" y="26942"/>
                      <a:pt x="1147" y="26838"/>
                    </a:cubicBezTo>
                    <a:cubicBezTo>
                      <a:pt x="1102" y="26942"/>
                      <a:pt x="1072" y="27032"/>
                      <a:pt x="1042" y="27121"/>
                    </a:cubicBezTo>
                    <a:lnTo>
                      <a:pt x="1042" y="27106"/>
                    </a:lnTo>
                    <a:cubicBezTo>
                      <a:pt x="938" y="27433"/>
                      <a:pt x="789" y="27746"/>
                      <a:pt x="715" y="28074"/>
                    </a:cubicBezTo>
                    <a:cubicBezTo>
                      <a:pt x="596" y="28699"/>
                      <a:pt x="611" y="29339"/>
                      <a:pt x="655" y="29979"/>
                    </a:cubicBezTo>
                    <a:cubicBezTo>
                      <a:pt x="685" y="30232"/>
                      <a:pt x="789" y="30470"/>
                      <a:pt x="864" y="30708"/>
                    </a:cubicBezTo>
                    <a:lnTo>
                      <a:pt x="864" y="30708"/>
                    </a:lnTo>
                    <a:cubicBezTo>
                      <a:pt x="894" y="30768"/>
                      <a:pt x="923" y="30842"/>
                      <a:pt x="953" y="30946"/>
                    </a:cubicBezTo>
                    <a:cubicBezTo>
                      <a:pt x="998" y="30872"/>
                      <a:pt x="1028" y="30842"/>
                      <a:pt x="1042" y="30797"/>
                    </a:cubicBezTo>
                    <a:cubicBezTo>
                      <a:pt x="1132" y="30708"/>
                      <a:pt x="1221" y="30619"/>
                      <a:pt x="1325" y="30530"/>
                    </a:cubicBezTo>
                    <a:cubicBezTo>
                      <a:pt x="1415" y="30455"/>
                      <a:pt x="1519" y="30396"/>
                      <a:pt x="1608" y="30321"/>
                    </a:cubicBezTo>
                    <a:cubicBezTo>
                      <a:pt x="1638" y="30291"/>
                      <a:pt x="1668" y="30276"/>
                      <a:pt x="1712" y="30247"/>
                    </a:cubicBezTo>
                    <a:cubicBezTo>
                      <a:pt x="1772" y="30262"/>
                      <a:pt x="1846" y="30262"/>
                      <a:pt x="1936" y="30276"/>
                    </a:cubicBezTo>
                    <a:cubicBezTo>
                      <a:pt x="1906" y="30366"/>
                      <a:pt x="1876" y="30440"/>
                      <a:pt x="1846" y="30515"/>
                    </a:cubicBezTo>
                    <a:lnTo>
                      <a:pt x="1861" y="30530"/>
                    </a:lnTo>
                    <a:lnTo>
                      <a:pt x="1846" y="30515"/>
                    </a:lnTo>
                    <a:cubicBezTo>
                      <a:pt x="1727" y="30649"/>
                      <a:pt x="1593" y="30783"/>
                      <a:pt x="1459" y="30902"/>
                    </a:cubicBezTo>
                    <a:cubicBezTo>
                      <a:pt x="1310" y="31006"/>
                      <a:pt x="1162" y="31110"/>
                      <a:pt x="1147" y="31318"/>
                    </a:cubicBezTo>
                    <a:cubicBezTo>
                      <a:pt x="1117" y="31363"/>
                      <a:pt x="1087" y="31423"/>
                      <a:pt x="1042" y="31437"/>
                    </a:cubicBezTo>
                    <a:cubicBezTo>
                      <a:pt x="879" y="31512"/>
                      <a:pt x="819" y="31646"/>
                      <a:pt x="760" y="31780"/>
                    </a:cubicBezTo>
                    <a:lnTo>
                      <a:pt x="760" y="31780"/>
                    </a:lnTo>
                    <a:cubicBezTo>
                      <a:pt x="685" y="31914"/>
                      <a:pt x="611" y="32048"/>
                      <a:pt x="551" y="32182"/>
                    </a:cubicBezTo>
                    <a:lnTo>
                      <a:pt x="551" y="32182"/>
                    </a:lnTo>
                    <a:cubicBezTo>
                      <a:pt x="507" y="32286"/>
                      <a:pt x="462" y="32390"/>
                      <a:pt x="432" y="32509"/>
                    </a:cubicBezTo>
                    <a:lnTo>
                      <a:pt x="432" y="32494"/>
                    </a:lnTo>
                    <a:cubicBezTo>
                      <a:pt x="194" y="33194"/>
                      <a:pt x="268" y="33908"/>
                      <a:pt x="373" y="34608"/>
                    </a:cubicBezTo>
                    <a:lnTo>
                      <a:pt x="373" y="34608"/>
                    </a:lnTo>
                    <a:cubicBezTo>
                      <a:pt x="447" y="34965"/>
                      <a:pt x="492" y="35322"/>
                      <a:pt x="581" y="35665"/>
                    </a:cubicBezTo>
                    <a:cubicBezTo>
                      <a:pt x="685" y="36052"/>
                      <a:pt x="864" y="36409"/>
                      <a:pt x="1147" y="36707"/>
                    </a:cubicBezTo>
                    <a:lnTo>
                      <a:pt x="1176" y="36751"/>
                    </a:lnTo>
                    <a:cubicBezTo>
                      <a:pt x="1296" y="36885"/>
                      <a:pt x="1415" y="37019"/>
                      <a:pt x="1534" y="37153"/>
                    </a:cubicBezTo>
                    <a:cubicBezTo>
                      <a:pt x="1549" y="37168"/>
                      <a:pt x="1563" y="37183"/>
                      <a:pt x="1563" y="37198"/>
                    </a:cubicBezTo>
                    <a:cubicBezTo>
                      <a:pt x="1623" y="37272"/>
                      <a:pt x="1683" y="37347"/>
                      <a:pt x="1742" y="37421"/>
                    </a:cubicBezTo>
                    <a:lnTo>
                      <a:pt x="1742" y="37421"/>
                    </a:lnTo>
                    <a:cubicBezTo>
                      <a:pt x="1787" y="37496"/>
                      <a:pt x="1846" y="37570"/>
                      <a:pt x="1921" y="37704"/>
                    </a:cubicBezTo>
                    <a:cubicBezTo>
                      <a:pt x="1802" y="37689"/>
                      <a:pt x="1727" y="37674"/>
                      <a:pt x="1638" y="37659"/>
                    </a:cubicBezTo>
                    <a:cubicBezTo>
                      <a:pt x="1668" y="37957"/>
                      <a:pt x="1697" y="38255"/>
                      <a:pt x="1802" y="38523"/>
                    </a:cubicBezTo>
                    <a:cubicBezTo>
                      <a:pt x="1861" y="38701"/>
                      <a:pt x="1906" y="38880"/>
                      <a:pt x="1950" y="39059"/>
                    </a:cubicBezTo>
                    <a:cubicBezTo>
                      <a:pt x="2010" y="39178"/>
                      <a:pt x="2070" y="39297"/>
                      <a:pt x="2144" y="39416"/>
                    </a:cubicBezTo>
                    <a:cubicBezTo>
                      <a:pt x="2174" y="39460"/>
                      <a:pt x="2204" y="39505"/>
                      <a:pt x="2233" y="39565"/>
                    </a:cubicBezTo>
                    <a:lnTo>
                      <a:pt x="2531" y="39877"/>
                    </a:lnTo>
                    <a:lnTo>
                      <a:pt x="2531" y="39892"/>
                    </a:lnTo>
                    <a:cubicBezTo>
                      <a:pt x="2605" y="39967"/>
                      <a:pt x="2680" y="40041"/>
                      <a:pt x="2739" y="40115"/>
                    </a:cubicBezTo>
                    <a:cubicBezTo>
                      <a:pt x="2814" y="40190"/>
                      <a:pt x="2888" y="40264"/>
                      <a:pt x="2948" y="40324"/>
                    </a:cubicBezTo>
                    <a:cubicBezTo>
                      <a:pt x="3007" y="40398"/>
                      <a:pt x="3067" y="40488"/>
                      <a:pt x="3126" y="40562"/>
                    </a:cubicBezTo>
                    <a:lnTo>
                      <a:pt x="3126" y="40547"/>
                    </a:lnTo>
                    <a:cubicBezTo>
                      <a:pt x="3171" y="40666"/>
                      <a:pt x="3231" y="40770"/>
                      <a:pt x="3290" y="40889"/>
                    </a:cubicBezTo>
                    <a:lnTo>
                      <a:pt x="3290" y="40875"/>
                    </a:lnTo>
                    <a:cubicBezTo>
                      <a:pt x="3350" y="41038"/>
                      <a:pt x="3394" y="41187"/>
                      <a:pt x="3454" y="41336"/>
                    </a:cubicBezTo>
                    <a:cubicBezTo>
                      <a:pt x="3484" y="41440"/>
                      <a:pt x="3513" y="41544"/>
                      <a:pt x="3543" y="41649"/>
                    </a:cubicBezTo>
                    <a:cubicBezTo>
                      <a:pt x="3632" y="41842"/>
                      <a:pt x="3707" y="42021"/>
                      <a:pt x="3796" y="42214"/>
                    </a:cubicBezTo>
                    <a:lnTo>
                      <a:pt x="4049" y="42750"/>
                    </a:lnTo>
                    <a:cubicBezTo>
                      <a:pt x="4124" y="42884"/>
                      <a:pt x="4213" y="43018"/>
                      <a:pt x="4287" y="43152"/>
                    </a:cubicBezTo>
                    <a:cubicBezTo>
                      <a:pt x="4317" y="43211"/>
                      <a:pt x="4332" y="43286"/>
                      <a:pt x="4362" y="43345"/>
                    </a:cubicBezTo>
                    <a:cubicBezTo>
                      <a:pt x="4630" y="43688"/>
                      <a:pt x="4898" y="44015"/>
                      <a:pt x="5151" y="44343"/>
                    </a:cubicBezTo>
                    <a:cubicBezTo>
                      <a:pt x="5210" y="44417"/>
                      <a:pt x="5270" y="44492"/>
                      <a:pt x="5329" y="44566"/>
                    </a:cubicBezTo>
                    <a:lnTo>
                      <a:pt x="5329" y="44566"/>
                    </a:lnTo>
                    <a:cubicBezTo>
                      <a:pt x="5434" y="44700"/>
                      <a:pt x="5553" y="44834"/>
                      <a:pt x="5657" y="44953"/>
                    </a:cubicBezTo>
                    <a:cubicBezTo>
                      <a:pt x="5731" y="45027"/>
                      <a:pt x="5806" y="45102"/>
                      <a:pt x="5880" y="45176"/>
                    </a:cubicBezTo>
                    <a:cubicBezTo>
                      <a:pt x="5925" y="45206"/>
                      <a:pt x="5969" y="45236"/>
                      <a:pt x="6014" y="45280"/>
                    </a:cubicBezTo>
                    <a:cubicBezTo>
                      <a:pt x="6059" y="45117"/>
                      <a:pt x="6088" y="44983"/>
                      <a:pt x="6118" y="44849"/>
                    </a:cubicBezTo>
                    <a:cubicBezTo>
                      <a:pt x="6133" y="44849"/>
                      <a:pt x="6148" y="44849"/>
                      <a:pt x="6163" y="44849"/>
                    </a:cubicBezTo>
                    <a:cubicBezTo>
                      <a:pt x="6193" y="44998"/>
                      <a:pt x="6222" y="45132"/>
                      <a:pt x="6267" y="45280"/>
                    </a:cubicBezTo>
                    <a:lnTo>
                      <a:pt x="6267" y="45280"/>
                    </a:lnTo>
                    <a:cubicBezTo>
                      <a:pt x="6267" y="45400"/>
                      <a:pt x="6282" y="45534"/>
                      <a:pt x="6297" y="45653"/>
                    </a:cubicBezTo>
                    <a:cubicBezTo>
                      <a:pt x="6431" y="46382"/>
                      <a:pt x="6728" y="47052"/>
                      <a:pt x="7071" y="47707"/>
                    </a:cubicBezTo>
                    <a:cubicBezTo>
                      <a:pt x="7190" y="47930"/>
                      <a:pt x="7339" y="48153"/>
                      <a:pt x="7473" y="48377"/>
                    </a:cubicBezTo>
                    <a:lnTo>
                      <a:pt x="7562" y="48525"/>
                    </a:lnTo>
                    <a:cubicBezTo>
                      <a:pt x="7622" y="48600"/>
                      <a:pt x="7681" y="48674"/>
                      <a:pt x="7741" y="48749"/>
                    </a:cubicBezTo>
                    <a:lnTo>
                      <a:pt x="7741" y="48749"/>
                    </a:lnTo>
                    <a:cubicBezTo>
                      <a:pt x="7964" y="48972"/>
                      <a:pt x="8187" y="49195"/>
                      <a:pt x="8410" y="49418"/>
                    </a:cubicBezTo>
                    <a:cubicBezTo>
                      <a:pt x="8425" y="49433"/>
                      <a:pt x="8440" y="49448"/>
                      <a:pt x="8455" y="49463"/>
                    </a:cubicBezTo>
                    <a:cubicBezTo>
                      <a:pt x="8589" y="49582"/>
                      <a:pt x="8723" y="49686"/>
                      <a:pt x="8842" y="49805"/>
                    </a:cubicBezTo>
                    <a:lnTo>
                      <a:pt x="8857" y="49791"/>
                    </a:lnTo>
                    <a:lnTo>
                      <a:pt x="8842" y="49805"/>
                    </a:lnTo>
                    <a:cubicBezTo>
                      <a:pt x="9080" y="49984"/>
                      <a:pt x="9318" y="50178"/>
                      <a:pt x="9572" y="50356"/>
                    </a:cubicBezTo>
                    <a:lnTo>
                      <a:pt x="9884" y="50565"/>
                    </a:lnTo>
                    <a:cubicBezTo>
                      <a:pt x="9944" y="50594"/>
                      <a:pt x="10003" y="50639"/>
                      <a:pt x="10063" y="50669"/>
                    </a:cubicBezTo>
                    <a:cubicBezTo>
                      <a:pt x="10122" y="50773"/>
                      <a:pt x="10182" y="50684"/>
                      <a:pt x="10226" y="50669"/>
                    </a:cubicBezTo>
                    <a:cubicBezTo>
                      <a:pt x="10286" y="50684"/>
                      <a:pt x="10331" y="50713"/>
                      <a:pt x="10375" y="50728"/>
                    </a:cubicBezTo>
                    <a:lnTo>
                      <a:pt x="10673" y="51115"/>
                    </a:lnTo>
                    <a:cubicBezTo>
                      <a:pt x="10718" y="51175"/>
                      <a:pt x="10762" y="51234"/>
                      <a:pt x="10807" y="51279"/>
                    </a:cubicBezTo>
                    <a:cubicBezTo>
                      <a:pt x="11030" y="51502"/>
                      <a:pt x="11268" y="51741"/>
                      <a:pt x="11492" y="51964"/>
                    </a:cubicBezTo>
                    <a:cubicBezTo>
                      <a:pt x="11521" y="51994"/>
                      <a:pt x="11566" y="52023"/>
                      <a:pt x="11596" y="52053"/>
                    </a:cubicBezTo>
                    <a:cubicBezTo>
                      <a:pt x="11700" y="52142"/>
                      <a:pt x="11819" y="52247"/>
                      <a:pt x="11923" y="52351"/>
                    </a:cubicBezTo>
                    <a:cubicBezTo>
                      <a:pt x="11953" y="52351"/>
                      <a:pt x="11968" y="52366"/>
                      <a:pt x="11983" y="52381"/>
                    </a:cubicBezTo>
                    <a:cubicBezTo>
                      <a:pt x="12057" y="52440"/>
                      <a:pt x="12132" y="52500"/>
                      <a:pt x="12206" y="52544"/>
                    </a:cubicBezTo>
                    <a:moveTo>
                      <a:pt x="2308" y="20631"/>
                    </a:moveTo>
                    <a:cubicBezTo>
                      <a:pt x="2382" y="20438"/>
                      <a:pt x="2457" y="20244"/>
                      <a:pt x="2531" y="20065"/>
                    </a:cubicBezTo>
                    <a:cubicBezTo>
                      <a:pt x="2576" y="19961"/>
                      <a:pt x="2635" y="19857"/>
                      <a:pt x="2695" y="19753"/>
                    </a:cubicBezTo>
                    <a:cubicBezTo>
                      <a:pt x="2739" y="19634"/>
                      <a:pt x="2799" y="19530"/>
                      <a:pt x="2858" y="19410"/>
                    </a:cubicBezTo>
                    <a:lnTo>
                      <a:pt x="3022" y="19143"/>
                    </a:lnTo>
                    <a:cubicBezTo>
                      <a:pt x="3305" y="18681"/>
                      <a:pt x="3573" y="18220"/>
                      <a:pt x="3856" y="17773"/>
                    </a:cubicBezTo>
                    <a:lnTo>
                      <a:pt x="4019" y="17550"/>
                    </a:lnTo>
                    <a:cubicBezTo>
                      <a:pt x="4034" y="17520"/>
                      <a:pt x="4049" y="17505"/>
                      <a:pt x="4064" y="17490"/>
                    </a:cubicBezTo>
                    <a:cubicBezTo>
                      <a:pt x="4153" y="17401"/>
                      <a:pt x="4228" y="17312"/>
                      <a:pt x="4302" y="17222"/>
                    </a:cubicBezTo>
                    <a:lnTo>
                      <a:pt x="4287" y="17222"/>
                    </a:lnTo>
                    <a:lnTo>
                      <a:pt x="4302" y="17222"/>
                    </a:lnTo>
                    <a:cubicBezTo>
                      <a:pt x="4421" y="17103"/>
                      <a:pt x="4555" y="16969"/>
                      <a:pt x="4674" y="16835"/>
                    </a:cubicBezTo>
                    <a:cubicBezTo>
                      <a:pt x="4719" y="16776"/>
                      <a:pt x="4749" y="16672"/>
                      <a:pt x="4734" y="16612"/>
                    </a:cubicBezTo>
                    <a:cubicBezTo>
                      <a:pt x="4645" y="16374"/>
                      <a:pt x="4660" y="16136"/>
                      <a:pt x="4674" y="15883"/>
                    </a:cubicBezTo>
                    <a:cubicBezTo>
                      <a:pt x="4689" y="15823"/>
                      <a:pt x="4645" y="15734"/>
                      <a:pt x="4630" y="15659"/>
                    </a:cubicBezTo>
                    <a:lnTo>
                      <a:pt x="4630" y="15674"/>
                    </a:lnTo>
                    <a:cubicBezTo>
                      <a:pt x="4585" y="15496"/>
                      <a:pt x="4540" y="15317"/>
                      <a:pt x="4511" y="15139"/>
                    </a:cubicBezTo>
                    <a:cubicBezTo>
                      <a:pt x="4436" y="14707"/>
                      <a:pt x="4466" y="14290"/>
                      <a:pt x="4570" y="13858"/>
                    </a:cubicBezTo>
                    <a:cubicBezTo>
                      <a:pt x="4585" y="13814"/>
                      <a:pt x="4600" y="13769"/>
                      <a:pt x="4615" y="13739"/>
                    </a:cubicBezTo>
                    <a:cubicBezTo>
                      <a:pt x="4674" y="13635"/>
                      <a:pt x="4734" y="13516"/>
                      <a:pt x="4793" y="13412"/>
                    </a:cubicBezTo>
                    <a:cubicBezTo>
                      <a:pt x="4927" y="13159"/>
                      <a:pt x="5076" y="12906"/>
                      <a:pt x="5225" y="12638"/>
                    </a:cubicBezTo>
                    <a:cubicBezTo>
                      <a:pt x="5270" y="12549"/>
                      <a:pt x="5300" y="12459"/>
                      <a:pt x="5344" y="12370"/>
                    </a:cubicBezTo>
                    <a:lnTo>
                      <a:pt x="5344" y="12370"/>
                    </a:lnTo>
                    <a:cubicBezTo>
                      <a:pt x="5359" y="12325"/>
                      <a:pt x="5389" y="12266"/>
                      <a:pt x="5404" y="12206"/>
                    </a:cubicBezTo>
                    <a:cubicBezTo>
                      <a:pt x="5463" y="11715"/>
                      <a:pt x="5508" y="11224"/>
                      <a:pt x="5567" y="10733"/>
                    </a:cubicBezTo>
                    <a:lnTo>
                      <a:pt x="5567" y="10733"/>
                    </a:lnTo>
                    <a:cubicBezTo>
                      <a:pt x="5642" y="10494"/>
                      <a:pt x="5716" y="10256"/>
                      <a:pt x="5776" y="10003"/>
                    </a:cubicBezTo>
                    <a:lnTo>
                      <a:pt x="5776" y="10018"/>
                    </a:lnTo>
                    <a:cubicBezTo>
                      <a:pt x="5821" y="9914"/>
                      <a:pt x="5850" y="9825"/>
                      <a:pt x="5895" y="9735"/>
                    </a:cubicBezTo>
                    <a:cubicBezTo>
                      <a:pt x="6059" y="9452"/>
                      <a:pt x="6222" y="9185"/>
                      <a:pt x="6386" y="8902"/>
                    </a:cubicBezTo>
                    <a:cubicBezTo>
                      <a:pt x="6446" y="8827"/>
                      <a:pt x="6505" y="8768"/>
                      <a:pt x="6550" y="8693"/>
                    </a:cubicBezTo>
                    <a:lnTo>
                      <a:pt x="6550" y="8693"/>
                    </a:lnTo>
                    <a:cubicBezTo>
                      <a:pt x="6624" y="8604"/>
                      <a:pt x="6699" y="8500"/>
                      <a:pt x="6773" y="8411"/>
                    </a:cubicBezTo>
                    <a:cubicBezTo>
                      <a:pt x="6788" y="8396"/>
                      <a:pt x="6803" y="8366"/>
                      <a:pt x="6818" y="8351"/>
                    </a:cubicBezTo>
                    <a:cubicBezTo>
                      <a:pt x="6937" y="8232"/>
                      <a:pt x="7056" y="8113"/>
                      <a:pt x="7175" y="7979"/>
                    </a:cubicBezTo>
                    <a:lnTo>
                      <a:pt x="7160" y="7979"/>
                    </a:lnTo>
                    <a:lnTo>
                      <a:pt x="7160" y="7994"/>
                    </a:lnTo>
                    <a:cubicBezTo>
                      <a:pt x="7294" y="7875"/>
                      <a:pt x="7413" y="7756"/>
                      <a:pt x="7532" y="7636"/>
                    </a:cubicBezTo>
                    <a:cubicBezTo>
                      <a:pt x="7607" y="7592"/>
                      <a:pt x="7681" y="7532"/>
                      <a:pt x="7756" y="7473"/>
                    </a:cubicBezTo>
                    <a:cubicBezTo>
                      <a:pt x="7904" y="7473"/>
                      <a:pt x="7875" y="7354"/>
                      <a:pt x="7860" y="7279"/>
                    </a:cubicBezTo>
                    <a:cubicBezTo>
                      <a:pt x="7845" y="6952"/>
                      <a:pt x="7904" y="6654"/>
                      <a:pt x="8023" y="6371"/>
                    </a:cubicBezTo>
                    <a:cubicBezTo>
                      <a:pt x="8038" y="6342"/>
                      <a:pt x="8038" y="6297"/>
                      <a:pt x="8038" y="6267"/>
                    </a:cubicBezTo>
                    <a:cubicBezTo>
                      <a:pt x="8083" y="6148"/>
                      <a:pt x="8143" y="6044"/>
                      <a:pt x="8202" y="5940"/>
                    </a:cubicBezTo>
                    <a:cubicBezTo>
                      <a:pt x="8262" y="5850"/>
                      <a:pt x="8321" y="5761"/>
                      <a:pt x="8381" y="5672"/>
                    </a:cubicBezTo>
                    <a:lnTo>
                      <a:pt x="8381" y="5672"/>
                    </a:lnTo>
                    <a:cubicBezTo>
                      <a:pt x="8470" y="5523"/>
                      <a:pt x="8559" y="5374"/>
                      <a:pt x="8649" y="5225"/>
                    </a:cubicBezTo>
                    <a:cubicBezTo>
                      <a:pt x="8678" y="5166"/>
                      <a:pt x="8708" y="5106"/>
                      <a:pt x="8753" y="5047"/>
                    </a:cubicBezTo>
                    <a:cubicBezTo>
                      <a:pt x="8827" y="4942"/>
                      <a:pt x="8902" y="4838"/>
                      <a:pt x="8976" y="4734"/>
                    </a:cubicBezTo>
                    <a:lnTo>
                      <a:pt x="8976" y="4734"/>
                    </a:lnTo>
                    <a:lnTo>
                      <a:pt x="8976" y="4734"/>
                    </a:lnTo>
                    <a:cubicBezTo>
                      <a:pt x="9051" y="4645"/>
                      <a:pt x="9125" y="4540"/>
                      <a:pt x="9184" y="4451"/>
                    </a:cubicBezTo>
                    <a:cubicBezTo>
                      <a:pt x="9214" y="4436"/>
                      <a:pt x="9229" y="4406"/>
                      <a:pt x="9244" y="4392"/>
                    </a:cubicBezTo>
                    <a:cubicBezTo>
                      <a:pt x="9348" y="4287"/>
                      <a:pt x="9467" y="4183"/>
                      <a:pt x="9586" y="4079"/>
                    </a:cubicBezTo>
                    <a:lnTo>
                      <a:pt x="9572" y="4079"/>
                    </a:lnTo>
                    <a:cubicBezTo>
                      <a:pt x="9750" y="3975"/>
                      <a:pt x="9914" y="3885"/>
                      <a:pt x="10078" y="3796"/>
                    </a:cubicBezTo>
                    <a:lnTo>
                      <a:pt x="10078" y="3796"/>
                    </a:lnTo>
                    <a:cubicBezTo>
                      <a:pt x="10167" y="3766"/>
                      <a:pt x="10256" y="3722"/>
                      <a:pt x="10360" y="3692"/>
                    </a:cubicBezTo>
                    <a:lnTo>
                      <a:pt x="10896" y="3350"/>
                    </a:lnTo>
                    <a:cubicBezTo>
                      <a:pt x="11075" y="3275"/>
                      <a:pt x="11194" y="3141"/>
                      <a:pt x="11283" y="2963"/>
                    </a:cubicBezTo>
                    <a:cubicBezTo>
                      <a:pt x="11343" y="2903"/>
                      <a:pt x="11387" y="2858"/>
                      <a:pt x="11447" y="2799"/>
                    </a:cubicBezTo>
                    <a:cubicBezTo>
                      <a:pt x="11536" y="2724"/>
                      <a:pt x="11626" y="2650"/>
                      <a:pt x="11715" y="2576"/>
                    </a:cubicBezTo>
                    <a:cubicBezTo>
                      <a:pt x="11730" y="2561"/>
                      <a:pt x="11745" y="2546"/>
                      <a:pt x="11774" y="2531"/>
                    </a:cubicBezTo>
                    <a:cubicBezTo>
                      <a:pt x="11879" y="2471"/>
                      <a:pt x="11968" y="2412"/>
                      <a:pt x="12072" y="2367"/>
                    </a:cubicBezTo>
                    <a:cubicBezTo>
                      <a:pt x="12221" y="2308"/>
                      <a:pt x="12385" y="2248"/>
                      <a:pt x="12548" y="2189"/>
                    </a:cubicBezTo>
                    <a:lnTo>
                      <a:pt x="13367" y="2189"/>
                    </a:lnTo>
                    <a:cubicBezTo>
                      <a:pt x="13412" y="2114"/>
                      <a:pt x="13442" y="2055"/>
                      <a:pt x="13486" y="1980"/>
                    </a:cubicBezTo>
                    <a:lnTo>
                      <a:pt x="13486" y="1980"/>
                    </a:lnTo>
                    <a:cubicBezTo>
                      <a:pt x="13576" y="1876"/>
                      <a:pt x="13665" y="1757"/>
                      <a:pt x="13754" y="1638"/>
                    </a:cubicBezTo>
                    <a:cubicBezTo>
                      <a:pt x="13829" y="1578"/>
                      <a:pt x="13903" y="1504"/>
                      <a:pt x="13977" y="1429"/>
                    </a:cubicBezTo>
                    <a:cubicBezTo>
                      <a:pt x="14126" y="1325"/>
                      <a:pt x="14275" y="1206"/>
                      <a:pt x="14424" y="1102"/>
                    </a:cubicBezTo>
                    <a:lnTo>
                      <a:pt x="14424" y="1102"/>
                    </a:lnTo>
                    <a:cubicBezTo>
                      <a:pt x="14692" y="968"/>
                      <a:pt x="14975" y="849"/>
                      <a:pt x="15258" y="715"/>
                    </a:cubicBezTo>
                    <a:cubicBezTo>
                      <a:pt x="15391" y="655"/>
                      <a:pt x="15540" y="611"/>
                      <a:pt x="15674" y="551"/>
                    </a:cubicBezTo>
                    <a:cubicBezTo>
                      <a:pt x="16046" y="432"/>
                      <a:pt x="16419" y="328"/>
                      <a:pt x="16791" y="224"/>
                    </a:cubicBezTo>
                    <a:lnTo>
                      <a:pt x="16791" y="224"/>
                    </a:lnTo>
                    <a:cubicBezTo>
                      <a:pt x="16895" y="209"/>
                      <a:pt x="17014" y="179"/>
                      <a:pt x="17118" y="164"/>
                    </a:cubicBezTo>
                    <a:cubicBezTo>
                      <a:pt x="17193" y="149"/>
                      <a:pt x="17267" y="120"/>
                      <a:pt x="17326" y="105"/>
                    </a:cubicBezTo>
                    <a:cubicBezTo>
                      <a:pt x="17475" y="75"/>
                      <a:pt x="17624" y="30"/>
                      <a:pt x="17773" y="1"/>
                    </a:cubicBezTo>
                    <a:lnTo>
                      <a:pt x="17773" y="1"/>
                    </a:lnTo>
                    <a:lnTo>
                      <a:pt x="18755" y="1"/>
                    </a:lnTo>
                    <a:lnTo>
                      <a:pt x="18755" y="1"/>
                    </a:lnTo>
                    <a:cubicBezTo>
                      <a:pt x="18860" y="15"/>
                      <a:pt x="18979" y="45"/>
                      <a:pt x="19083" y="75"/>
                    </a:cubicBezTo>
                    <a:cubicBezTo>
                      <a:pt x="19247" y="105"/>
                      <a:pt x="19395" y="134"/>
                      <a:pt x="19559" y="164"/>
                    </a:cubicBezTo>
                    <a:cubicBezTo>
                      <a:pt x="19902" y="224"/>
                      <a:pt x="20244" y="194"/>
                      <a:pt x="20586" y="105"/>
                    </a:cubicBezTo>
                    <a:lnTo>
                      <a:pt x="20586" y="120"/>
                    </a:lnTo>
                    <a:cubicBezTo>
                      <a:pt x="20869" y="120"/>
                      <a:pt x="21167" y="120"/>
                      <a:pt x="21450" y="134"/>
                    </a:cubicBezTo>
                    <a:cubicBezTo>
                      <a:pt x="21613" y="179"/>
                      <a:pt x="21777" y="224"/>
                      <a:pt x="21926" y="268"/>
                    </a:cubicBezTo>
                    <a:cubicBezTo>
                      <a:pt x="22119" y="373"/>
                      <a:pt x="22313" y="462"/>
                      <a:pt x="22492" y="566"/>
                    </a:cubicBezTo>
                    <a:cubicBezTo>
                      <a:pt x="22506" y="581"/>
                      <a:pt x="22521" y="596"/>
                      <a:pt x="22551" y="611"/>
                    </a:cubicBezTo>
                    <a:cubicBezTo>
                      <a:pt x="22670" y="730"/>
                      <a:pt x="22804" y="864"/>
                      <a:pt x="22923" y="998"/>
                    </a:cubicBezTo>
                    <a:lnTo>
                      <a:pt x="22938" y="983"/>
                    </a:lnTo>
                    <a:cubicBezTo>
                      <a:pt x="22938" y="983"/>
                      <a:pt x="22923" y="998"/>
                      <a:pt x="22923" y="998"/>
                    </a:cubicBezTo>
                    <a:cubicBezTo>
                      <a:pt x="22983" y="1087"/>
                      <a:pt x="23042" y="1176"/>
                      <a:pt x="23102" y="1281"/>
                    </a:cubicBezTo>
                    <a:cubicBezTo>
                      <a:pt x="23132" y="1340"/>
                      <a:pt x="23161" y="1415"/>
                      <a:pt x="23191" y="1489"/>
                    </a:cubicBezTo>
                    <a:cubicBezTo>
                      <a:pt x="23266" y="1638"/>
                      <a:pt x="23310" y="1772"/>
                      <a:pt x="23266" y="1950"/>
                    </a:cubicBezTo>
                    <a:cubicBezTo>
                      <a:pt x="23266" y="2010"/>
                      <a:pt x="23310" y="2084"/>
                      <a:pt x="23325" y="2144"/>
                    </a:cubicBezTo>
                    <a:lnTo>
                      <a:pt x="23325" y="2144"/>
                    </a:lnTo>
                    <a:cubicBezTo>
                      <a:pt x="23340" y="2501"/>
                      <a:pt x="23385" y="2873"/>
                      <a:pt x="23251" y="3231"/>
                    </a:cubicBezTo>
                    <a:cubicBezTo>
                      <a:pt x="23117" y="3454"/>
                      <a:pt x="23057" y="3707"/>
                      <a:pt x="23057" y="3960"/>
                    </a:cubicBezTo>
                    <a:cubicBezTo>
                      <a:pt x="23042" y="4406"/>
                      <a:pt x="23042" y="4838"/>
                      <a:pt x="23072" y="5285"/>
                    </a:cubicBezTo>
                    <a:cubicBezTo>
                      <a:pt x="23087" y="5999"/>
                      <a:pt x="23087" y="6699"/>
                      <a:pt x="22938" y="7413"/>
                    </a:cubicBezTo>
                    <a:cubicBezTo>
                      <a:pt x="22864" y="7756"/>
                      <a:pt x="22834" y="8113"/>
                      <a:pt x="22789" y="8470"/>
                    </a:cubicBezTo>
                    <a:cubicBezTo>
                      <a:pt x="22745" y="8857"/>
                      <a:pt x="22611" y="9214"/>
                      <a:pt x="22477" y="9572"/>
                    </a:cubicBezTo>
                    <a:cubicBezTo>
                      <a:pt x="22432" y="9676"/>
                      <a:pt x="22372" y="9765"/>
                      <a:pt x="22298" y="9869"/>
                    </a:cubicBezTo>
                    <a:cubicBezTo>
                      <a:pt x="22536" y="10792"/>
                      <a:pt x="22536" y="11760"/>
                      <a:pt x="22492" y="12742"/>
                    </a:cubicBezTo>
                    <a:cubicBezTo>
                      <a:pt x="22492" y="12787"/>
                      <a:pt x="22492" y="12846"/>
                      <a:pt x="22492" y="12906"/>
                    </a:cubicBezTo>
                    <a:cubicBezTo>
                      <a:pt x="22477" y="13084"/>
                      <a:pt x="22462" y="13278"/>
                      <a:pt x="22447" y="13471"/>
                    </a:cubicBezTo>
                    <a:cubicBezTo>
                      <a:pt x="22372" y="13858"/>
                      <a:pt x="22298" y="14245"/>
                      <a:pt x="22045" y="14513"/>
                    </a:cubicBezTo>
                    <a:cubicBezTo>
                      <a:pt x="22090" y="14900"/>
                      <a:pt x="22179" y="15243"/>
                      <a:pt x="22164" y="15585"/>
                    </a:cubicBezTo>
                    <a:cubicBezTo>
                      <a:pt x="22149" y="16017"/>
                      <a:pt x="22060" y="16433"/>
                      <a:pt x="21985" y="16865"/>
                    </a:cubicBezTo>
                    <a:cubicBezTo>
                      <a:pt x="21926" y="17193"/>
                      <a:pt x="21822" y="17535"/>
                      <a:pt x="21732" y="17862"/>
                    </a:cubicBezTo>
                    <a:cubicBezTo>
                      <a:pt x="21718" y="17922"/>
                      <a:pt x="21747" y="17996"/>
                      <a:pt x="21762" y="18041"/>
                    </a:cubicBezTo>
                    <a:cubicBezTo>
                      <a:pt x="22209" y="18904"/>
                      <a:pt x="22417" y="19812"/>
                      <a:pt x="22387" y="20765"/>
                    </a:cubicBezTo>
                    <a:cubicBezTo>
                      <a:pt x="22387" y="20959"/>
                      <a:pt x="22387" y="21152"/>
                      <a:pt x="22402" y="21346"/>
                    </a:cubicBezTo>
                    <a:cubicBezTo>
                      <a:pt x="22447" y="22343"/>
                      <a:pt x="21941" y="23251"/>
                      <a:pt x="21241" y="23846"/>
                    </a:cubicBezTo>
                    <a:cubicBezTo>
                      <a:pt x="21301" y="23876"/>
                      <a:pt x="21375" y="23906"/>
                      <a:pt x="21435" y="23950"/>
                    </a:cubicBezTo>
                    <a:cubicBezTo>
                      <a:pt x="21613" y="24099"/>
                      <a:pt x="21777" y="24248"/>
                      <a:pt x="21956" y="24382"/>
                    </a:cubicBezTo>
                    <a:cubicBezTo>
                      <a:pt x="22521" y="24829"/>
                      <a:pt x="22804" y="25424"/>
                      <a:pt x="22804" y="26138"/>
                    </a:cubicBezTo>
                    <a:cubicBezTo>
                      <a:pt x="22819" y="26615"/>
                      <a:pt x="22864" y="27106"/>
                      <a:pt x="22730" y="27582"/>
                    </a:cubicBezTo>
                    <a:cubicBezTo>
                      <a:pt x="22715" y="27657"/>
                      <a:pt x="22730" y="27746"/>
                      <a:pt x="22730" y="27820"/>
                    </a:cubicBezTo>
                    <a:cubicBezTo>
                      <a:pt x="22745" y="28222"/>
                      <a:pt x="22745" y="28609"/>
                      <a:pt x="22774" y="29011"/>
                    </a:cubicBezTo>
                    <a:cubicBezTo>
                      <a:pt x="22804" y="29622"/>
                      <a:pt x="22715" y="30232"/>
                      <a:pt x="22566" y="30827"/>
                    </a:cubicBezTo>
                    <a:cubicBezTo>
                      <a:pt x="22402" y="31557"/>
                      <a:pt x="22328" y="32271"/>
                      <a:pt x="22372" y="33015"/>
                    </a:cubicBezTo>
                    <a:cubicBezTo>
                      <a:pt x="22372" y="33045"/>
                      <a:pt x="22372" y="33060"/>
                      <a:pt x="22387" y="33090"/>
                    </a:cubicBezTo>
                    <a:cubicBezTo>
                      <a:pt x="22462" y="33611"/>
                      <a:pt x="22566" y="34117"/>
                      <a:pt x="22774" y="34608"/>
                    </a:cubicBezTo>
                    <a:cubicBezTo>
                      <a:pt x="22804" y="34787"/>
                      <a:pt x="22849" y="34965"/>
                      <a:pt x="22879" y="35144"/>
                    </a:cubicBezTo>
                    <a:cubicBezTo>
                      <a:pt x="22893" y="35263"/>
                      <a:pt x="22923" y="35382"/>
                      <a:pt x="22938" y="35486"/>
                    </a:cubicBezTo>
                    <a:lnTo>
                      <a:pt x="22938" y="35486"/>
                    </a:lnTo>
                    <a:cubicBezTo>
                      <a:pt x="22953" y="35650"/>
                      <a:pt x="22968" y="35829"/>
                      <a:pt x="22998" y="36007"/>
                    </a:cubicBezTo>
                    <a:cubicBezTo>
                      <a:pt x="22998" y="36156"/>
                      <a:pt x="22998" y="36320"/>
                      <a:pt x="22998" y="36469"/>
                    </a:cubicBezTo>
                    <a:cubicBezTo>
                      <a:pt x="22983" y="36751"/>
                      <a:pt x="22953" y="37019"/>
                      <a:pt x="22938" y="37302"/>
                    </a:cubicBezTo>
                    <a:cubicBezTo>
                      <a:pt x="22908" y="37585"/>
                      <a:pt x="22864" y="37883"/>
                      <a:pt x="22834" y="38180"/>
                    </a:cubicBezTo>
                    <a:cubicBezTo>
                      <a:pt x="22759" y="38463"/>
                      <a:pt x="22670" y="38761"/>
                      <a:pt x="22581" y="39044"/>
                    </a:cubicBezTo>
                    <a:lnTo>
                      <a:pt x="22551" y="39193"/>
                    </a:lnTo>
                    <a:cubicBezTo>
                      <a:pt x="22462" y="39371"/>
                      <a:pt x="22358" y="39535"/>
                      <a:pt x="22268" y="39714"/>
                    </a:cubicBezTo>
                    <a:lnTo>
                      <a:pt x="22268" y="39714"/>
                    </a:lnTo>
                    <a:cubicBezTo>
                      <a:pt x="22164" y="39773"/>
                      <a:pt x="22238" y="39833"/>
                      <a:pt x="22283" y="39892"/>
                    </a:cubicBezTo>
                    <a:cubicBezTo>
                      <a:pt x="22611" y="40368"/>
                      <a:pt x="22715" y="40904"/>
                      <a:pt x="22715" y="41485"/>
                    </a:cubicBezTo>
                    <a:cubicBezTo>
                      <a:pt x="22700" y="41678"/>
                      <a:pt x="22715" y="41887"/>
                      <a:pt x="22715" y="42080"/>
                    </a:cubicBezTo>
                    <a:lnTo>
                      <a:pt x="22715" y="42080"/>
                    </a:lnTo>
                    <a:cubicBezTo>
                      <a:pt x="22700" y="42303"/>
                      <a:pt x="22670" y="42512"/>
                      <a:pt x="22655" y="42735"/>
                    </a:cubicBezTo>
                    <a:lnTo>
                      <a:pt x="22655" y="42735"/>
                    </a:lnTo>
                    <a:cubicBezTo>
                      <a:pt x="22566" y="43078"/>
                      <a:pt x="22625" y="43420"/>
                      <a:pt x="22700" y="43762"/>
                    </a:cubicBezTo>
                    <a:cubicBezTo>
                      <a:pt x="22819" y="44343"/>
                      <a:pt x="22968" y="44938"/>
                      <a:pt x="22938" y="45548"/>
                    </a:cubicBezTo>
                    <a:lnTo>
                      <a:pt x="22938" y="45534"/>
                    </a:lnTo>
                    <a:cubicBezTo>
                      <a:pt x="22893" y="45712"/>
                      <a:pt x="22849" y="45876"/>
                      <a:pt x="22804" y="46040"/>
                    </a:cubicBezTo>
                    <a:cubicBezTo>
                      <a:pt x="22789" y="46084"/>
                      <a:pt x="22789" y="46144"/>
                      <a:pt x="22774" y="46188"/>
                    </a:cubicBezTo>
                    <a:cubicBezTo>
                      <a:pt x="22640" y="46382"/>
                      <a:pt x="22506" y="46561"/>
                      <a:pt x="22372" y="46739"/>
                    </a:cubicBezTo>
                    <a:lnTo>
                      <a:pt x="22387" y="46754"/>
                    </a:lnTo>
                    <a:lnTo>
                      <a:pt x="22372" y="46739"/>
                    </a:lnTo>
                    <a:cubicBezTo>
                      <a:pt x="22283" y="46814"/>
                      <a:pt x="22194" y="46888"/>
                      <a:pt x="22105" y="46962"/>
                    </a:cubicBezTo>
                    <a:lnTo>
                      <a:pt x="22119" y="46977"/>
                    </a:lnTo>
                    <a:lnTo>
                      <a:pt x="22105" y="46962"/>
                    </a:lnTo>
                    <a:cubicBezTo>
                      <a:pt x="22015" y="47007"/>
                      <a:pt x="21926" y="47067"/>
                      <a:pt x="21807" y="47111"/>
                    </a:cubicBezTo>
                    <a:cubicBezTo>
                      <a:pt x="21837" y="47201"/>
                      <a:pt x="21866" y="47275"/>
                      <a:pt x="21896" y="47335"/>
                    </a:cubicBezTo>
                    <a:cubicBezTo>
                      <a:pt x="21926" y="47469"/>
                      <a:pt x="21956" y="47588"/>
                      <a:pt x="21985" y="47707"/>
                    </a:cubicBezTo>
                    <a:cubicBezTo>
                      <a:pt x="21985" y="47900"/>
                      <a:pt x="21985" y="48094"/>
                      <a:pt x="21985" y="48287"/>
                    </a:cubicBezTo>
                    <a:cubicBezTo>
                      <a:pt x="21926" y="48451"/>
                      <a:pt x="21881" y="48615"/>
                      <a:pt x="21837" y="48778"/>
                    </a:cubicBezTo>
                    <a:cubicBezTo>
                      <a:pt x="21792" y="48868"/>
                      <a:pt x="21747" y="48972"/>
                      <a:pt x="21703" y="49061"/>
                    </a:cubicBezTo>
                    <a:cubicBezTo>
                      <a:pt x="21569" y="49255"/>
                      <a:pt x="21435" y="49448"/>
                      <a:pt x="21301" y="49642"/>
                    </a:cubicBezTo>
                    <a:cubicBezTo>
                      <a:pt x="21301" y="49642"/>
                      <a:pt x="21345" y="49672"/>
                      <a:pt x="21375" y="49686"/>
                    </a:cubicBezTo>
                    <a:cubicBezTo>
                      <a:pt x="21405" y="49701"/>
                      <a:pt x="21435" y="49731"/>
                      <a:pt x="21464" y="49746"/>
                    </a:cubicBezTo>
                    <a:cubicBezTo>
                      <a:pt x="22015" y="50133"/>
                      <a:pt x="22313" y="50654"/>
                      <a:pt x="22253" y="51339"/>
                    </a:cubicBezTo>
                    <a:cubicBezTo>
                      <a:pt x="22224" y="51666"/>
                      <a:pt x="22149" y="51979"/>
                      <a:pt x="22105" y="52306"/>
                    </a:cubicBezTo>
                    <a:lnTo>
                      <a:pt x="22105" y="52306"/>
                    </a:lnTo>
                    <a:cubicBezTo>
                      <a:pt x="22060" y="52395"/>
                      <a:pt x="22030" y="52485"/>
                      <a:pt x="21985" y="52589"/>
                    </a:cubicBezTo>
                    <a:cubicBezTo>
                      <a:pt x="21881" y="52753"/>
                      <a:pt x="21777" y="52916"/>
                      <a:pt x="21673" y="53080"/>
                    </a:cubicBezTo>
                    <a:cubicBezTo>
                      <a:pt x="21539" y="53229"/>
                      <a:pt x="21405" y="53363"/>
                      <a:pt x="21271" y="53512"/>
                    </a:cubicBezTo>
                    <a:lnTo>
                      <a:pt x="21286" y="53527"/>
                    </a:lnTo>
                    <a:lnTo>
                      <a:pt x="21271" y="53512"/>
                    </a:lnTo>
                    <a:cubicBezTo>
                      <a:pt x="21152" y="53631"/>
                      <a:pt x="21018" y="53735"/>
                      <a:pt x="20884" y="53854"/>
                    </a:cubicBezTo>
                    <a:cubicBezTo>
                      <a:pt x="20839" y="53884"/>
                      <a:pt x="20780" y="53914"/>
                      <a:pt x="20735" y="53944"/>
                    </a:cubicBezTo>
                    <a:cubicBezTo>
                      <a:pt x="20571" y="54063"/>
                      <a:pt x="20408" y="54182"/>
                      <a:pt x="20244" y="54286"/>
                    </a:cubicBezTo>
                    <a:lnTo>
                      <a:pt x="20244" y="54301"/>
                    </a:lnTo>
                    <a:lnTo>
                      <a:pt x="20244" y="54286"/>
                    </a:lnTo>
                    <a:cubicBezTo>
                      <a:pt x="20125" y="54345"/>
                      <a:pt x="20021" y="54405"/>
                      <a:pt x="19902" y="54450"/>
                    </a:cubicBezTo>
                    <a:lnTo>
                      <a:pt x="19902" y="54450"/>
                    </a:lnTo>
                    <a:cubicBezTo>
                      <a:pt x="18875" y="54807"/>
                      <a:pt x="17803" y="54822"/>
                      <a:pt x="16731" y="54747"/>
                    </a:cubicBezTo>
                    <a:cubicBezTo>
                      <a:pt x="16419" y="54732"/>
                      <a:pt x="16106" y="54673"/>
                      <a:pt x="15793" y="54628"/>
                    </a:cubicBezTo>
                    <a:cubicBezTo>
                      <a:pt x="15645" y="54584"/>
                      <a:pt x="15496" y="54554"/>
                      <a:pt x="15347" y="54524"/>
                    </a:cubicBezTo>
                    <a:cubicBezTo>
                      <a:pt x="15124" y="54450"/>
                      <a:pt x="14915" y="54375"/>
                      <a:pt x="14692" y="54301"/>
                    </a:cubicBezTo>
                    <a:lnTo>
                      <a:pt x="14692" y="54301"/>
                    </a:lnTo>
                    <a:cubicBezTo>
                      <a:pt x="14543" y="54241"/>
                      <a:pt x="14409" y="54182"/>
                      <a:pt x="14260" y="54122"/>
                    </a:cubicBezTo>
                    <a:cubicBezTo>
                      <a:pt x="14260" y="54122"/>
                      <a:pt x="14260" y="54122"/>
                      <a:pt x="14260" y="54122"/>
                    </a:cubicBezTo>
                    <a:cubicBezTo>
                      <a:pt x="14037" y="54018"/>
                      <a:pt x="13814" y="53914"/>
                      <a:pt x="13590" y="53810"/>
                    </a:cubicBezTo>
                    <a:cubicBezTo>
                      <a:pt x="13516" y="53765"/>
                      <a:pt x="13442" y="53735"/>
                      <a:pt x="13367" y="53690"/>
                    </a:cubicBezTo>
                    <a:cubicBezTo>
                      <a:pt x="13278" y="53646"/>
                      <a:pt x="13189" y="53586"/>
                      <a:pt x="13099" y="53527"/>
                    </a:cubicBezTo>
                    <a:cubicBezTo>
                      <a:pt x="13055" y="53512"/>
                      <a:pt x="13025" y="53497"/>
                      <a:pt x="12980" y="53467"/>
                    </a:cubicBezTo>
                    <a:cubicBezTo>
                      <a:pt x="12891" y="53423"/>
                      <a:pt x="12802" y="53363"/>
                      <a:pt x="12712" y="53303"/>
                    </a:cubicBezTo>
                    <a:cubicBezTo>
                      <a:pt x="12593" y="53229"/>
                      <a:pt x="12489" y="53155"/>
                      <a:pt x="12385" y="53095"/>
                    </a:cubicBezTo>
                    <a:cubicBezTo>
                      <a:pt x="12310" y="53036"/>
                      <a:pt x="12236" y="52976"/>
                      <a:pt x="12161" y="52916"/>
                    </a:cubicBezTo>
                    <a:lnTo>
                      <a:pt x="12161" y="52916"/>
                    </a:lnTo>
                    <a:cubicBezTo>
                      <a:pt x="12087" y="52857"/>
                      <a:pt x="12027" y="52797"/>
                      <a:pt x="11953" y="52753"/>
                    </a:cubicBezTo>
                    <a:cubicBezTo>
                      <a:pt x="11849" y="52678"/>
                      <a:pt x="11760" y="52604"/>
                      <a:pt x="11655" y="52529"/>
                    </a:cubicBezTo>
                    <a:cubicBezTo>
                      <a:pt x="11626" y="52500"/>
                      <a:pt x="11581" y="52470"/>
                      <a:pt x="11551" y="52425"/>
                    </a:cubicBezTo>
                    <a:cubicBezTo>
                      <a:pt x="11343" y="52232"/>
                      <a:pt x="11149" y="52023"/>
                      <a:pt x="10941" y="51815"/>
                    </a:cubicBezTo>
                    <a:cubicBezTo>
                      <a:pt x="10926" y="51800"/>
                      <a:pt x="10911" y="51785"/>
                      <a:pt x="10896" y="51770"/>
                    </a:cubicBezTo>
                    <a:cubicBezTo>
                      <a:pt x="10822" y="51666"/>
                      <a:pt x="10747" y="51577"/>
                      <a:pt x="10688" y="51487"/>
                    </a:cubicBezTo>
                    <a:lnTo>
                      <a:pt x="10688" y="51487"/>
                    </a:lnTo>
                    <a:cubicBezTo>
                      <a:pt x="10628" y="51413"/>
                      <a:pt x="10569" y="51354"/>
                      <a:pt x="10509" y="51279"/>
                    </a:cubicBezTo>
                    <a:cubicBezTo>
                      <a:pt x="10420" y="51115"/>
                      <a:pt x="10316" y="50981"/>
                      <a:pt x="10122" y="50937"/>
                    </a:cubicBezTo>
                    <a:cubicBezTo>
                      <a:pt x="9959" y="50862"/>
                      <a:pt x="9795" y="50788"/>
                      <a:pt x="9646" y="50713"/>
                    </a:cubicBezTo>
                    <a:lnTo>
                      <a:pt x="9631" y="50728"/>
                    </a:lnTo>
                    <a:lnTo>
                      <a:pt x="9631" y="50713"/>
                    </a:lnTo>
                    <a:cubicBezTo>
                      <a:pt x="9527" y="50639"/>
                      <a:pt x="9408" y="50580"/>
                      <a:pt x="9304" y="50505"/>
                    </a:cubicBezTo>
                    <a:cubicBezTo>
                      <a:pt x="9244" y="50460"/>
                      <a:pt x="9184" y="50431"/>
                      <a:pt x="9140" y="50386"/>
                    </a:cubicBezTo>
                    <a:cubicBezTo>
                      <a:pt x="9065" y="50326"/>
                      <a:pt x="8991" y="50267"/>
                      <a:pt x="8931" y="50207"/>
                    </a:cubicBezTo>
                    <a:cubicBezTo>
                      <a:pt x="8812" y="50118"/>
                      <a:pt x="8708" y="50029"/>
                      <a:pt x="8589" y="49939"/>
                    </a:cubicBezTo>
                    <a:lnTo>
                      <a:pt x="8589" y="49954"/>
                    </a:lnTo>
                    <a:lnTo>
                      <a:pt x="8589" y="49939"/>
                    </a:lnTo>
                    <a:cubicBezTo>
                      <a:pt x="8455" y="49835"/>
                      <a:pt x="8321" y="49731"/>
                      <a:pt x="8202" y="49612"/>
                    </a:cubicBezTo>
                    <a:cubicBezTo>
                      <a:pt x="8172" y="49597"/>
                      <a:pt x="8157" y="49582"/>
                      <a:pt x="8143" y="49567"/>
                    </a:cubicBezTo>
                    <a:cubicBezTo>
                      <a:pt x="7919" y="49344"/>
                      <a:pt x="7711" y="49121"/>
                      <a:pt x="7488" y="48898"/>
                    </a:cubicBezTo>
                    <a:lnTo>
                      <a:pt x="7488" y="48898"/>
                    </a:lnTo>
                    <a:cubicBezTo>
                      <a:pt x="7428" y="48823"/>
                      <a:pt x="7369" y="48764"/>
                      <a:pt x="7309" y="48689"/>
                    </a:cubicBezTo>
                    <a:cubicBezTo>
                      <a:pt x="7279" y="48630"/>
                      <a:pt x="7249" y="48570"/>
                      <a:pt x="7205" y="48525"/>
                    </a:cubicBezTo>
                    <a:cubicBezTo>
                      <a:pt x="7056" y="48257"/>
                      <a:pt x="6907" y="48004"/>
                      <a:pt x="6773" y="47751"/>
                    </a:cubicBezTo>
                    <a:cubicBezTo>
                      <a:pt x="6714" y="47632"/>
                      <a:pt x="6654" y="47528"/>
                      <a:pt x="6609" y="47424"/>
                    </a:cubicBezTo>
                    <a:cubicBezTo>
                      <a:pt x="6535" y="47260"/>
                      <a:pt x="6461" y="47096"/>
                      <a:pt x="6386" y="46918"/>
                    </a:cubicBezTo>
                    <a:cubicBezTo>
                      <a:pt x="6356" y="46873"/>
                      <a:pt x="6341" y="46814"/>
                      <a:pt x="6327" y="46754"/>
                    </a:cubicBezTo>
                    <a:cubicBezTo>
                      <a:pt x="6282" y="46665"/>
                      <a:pt x="6252" y="46575"/>
                      <a:pt x="6222" y="46486"/>
                    </a:cubicBezTo>
                    <a:cubicBezTo>
                      <a:pt x="6208" y="46427"/>
                      <a:pt x="6178" y="46382"/>
                      <a:pt x="6163" y="46322"/>
                    </a:cubicBezTo>
                    <a:cubicBezTo>
                      <a:pt x="6133" y="46099"/>
                      <a:pt x="6118" y="45876"/>
                      <a:pt x="5999" y="45667"/>
                    </a:cubicBezTo>
                    <a:lnTo>
                      <a:pt x="5835" y="45548"/>
                    </a:lnTo>
                    <a:cubicBezTo>
                      <a:pt x="5746" y="45474"/>
                      <a:pt x="5642" y="45400"/>
                      <a:pt x="5553" y="45325"/>
                    </a:cubicBezTo>
                    <a:cubicBezTo>
                      <a:pt x="5478" y="45251"/>
                      <a:pt x="5419" y="45176"/>
                      <a:pt x="5344" y="45117"/>
                    </a:cubicBezTo>
                    <a:cubicBezTo>
                      <a:pt x="5255" y="44998"/>
                      <a:pt x="5151" y="44893"/>
                      <a:pt x="5061" y="44789"/>
                    </a:cubicBezTo>
                    <a:lnTo>
                      <a:pt x="4898" y="44566"/>
                    </a:lnTo>
                    <a:cubicBezTo>
                      <a:pt x="4823" y="44462"/>
                      <a:pt x="4764" y="44372"/>
                      <a:pt x="4689" y="44268"/>
                    </a:cubicBezTo>
                    <a:lnTo>
                      <a:pt x="4689" y="44283"/>
                    </a:lnTo>
                    <a:cubicBezTo>
                      <a:pt x="4630" y="44209"/>
                      <a:pt x="4570" y="44134"/>
                      <a:pt x="4526" y="44060"/>
                    </a:cubicBezTo>
                    <a:lnTo>
                      <a:pt x="4526" y="44060"/>
                    </a:lnTo>
                    <a:cubicBezTo>
                      <a:pt x="4466" y="43985"/>
                      <a:pt x="4406" y="43911"/>
                      <a:pt x="4347" y="43837"/>
                    </a:cubicBezTo>
                    <a:cubicBezTo>
                      <a:pt x="4273" y="43732"/>
                      <a:pt x="4198" y="43628"/>
                      <a:pt x="4124" y="43509"/>
                    </a:cubicBezTo>
                    <a:cubicBezTo>
                      <a:pt x="4064" y="43420"/>
                      <a:pt x="4019" y="43331"/>
                      <a:pt x="3960" y="43241"/>
                    </a:cubicBezTo>
                    <a:cubicBezTo>
                      <a:pt x="3945" y="43197"/>
                      <a:pt x="3930" y="43167"/>
                      <a:pt x="3900" y="43122"/>
                    </a:cubicBezTo>
                    <a:cubicBezTo>
                      <a:pt x="3856" y="43018"/>
                      <a:pt x="3796" y="42914"/>
                      <a:pt x="3737" y="42795"/>
                    </a:cubicBezTo>
                    <a:lnTo>
                      <a:pt x="3737" y="42795"/>
                    </a:lnTo>
                    <a:cubicBezTo>
                      <a:pt x="3632" y="42571"/>
                      <a:pt x="3528" y="42348"/>
                      <a:pt x="3424" y="42125"/>
                    </a:cubicBezTo>
                    <a:lnTo>
                      <a:pt x="3424" y="42125"/>
                    </a:lnTo>
                    <a:cubicBezTo>
                      <a:pt x="3379" y="42036"/>
                      <a:pt x="3335" y="41946"/>
                      <a:pt x="3305" y="41857"/>
                    </a:cubicBezTo>
                    <a:cubicBezTo>
                      <a:pt x="3245" y="41693"/>
                      <a:pt x="3186" y="41529"/>
                      <a:pt x="3141" y="41366"/>
                    </a:cubicBezTo>
                    <a:lnTo>
                      <a:pt x="2963" y="40934"/>
                    </a:lnTo>
                    <a:cubicBezTo>
                      <a:pt x="2903" y="40830"/>
                      <a:pt x="2829" y="40711"/>
                      <a:pt x="2754" y="40592"/>
                    </a:cubicBezTo>
                    <a:cubicBezTo>
                      <a:pt x="2546" y="40383"/>
                      <a:pt x="2352" y="40160"/>
                      <a:pt x="2144" y="39952"/>
                    </a:cubicBezTo>
                    <a:cubicBezTo>
                      <a:pt x="2114" y="39907"/>
                      <a:pt x="2070" y="39862"/>
                      <a:pt x="2040" y="39833"/>
                    </a:cubicBezTo>
                    <a:cubicBezTo>
                      <a:pt x="1980" y="39758"/>
                      <a:pt x="1921" y="39684"/>
                      <a:pt x="1876" y="39594"/>
                    </a:cubicBezTo>
                    <a:cubicBezTo>
                      <a:pt x="1802" y="39446"/>
                      <a:pt x="1727" y="39282"/>
                      <a:pt x="1653" y="39118"/>
                    </a:cubicBezTo>
                    <a:cubicBezTo>
                      <a:pt x="1608" y="38999"/>
                      <a:pt x="1578" y="38895"/>
                      <a:pt x="1534" y="38791"/>
                    </a:cubicBezTo>
                    <a:cubicBezTo>
                      <a:pt x="1519" y="38716"/>
                      <a:pt x="1504" y="38642"/>
                      <a:pt x="1489" y="38567"/>
                    </a:cubicBezTo>
                    <a:cubicBezTo>
                      <a:pt x="1444" y="38240"/>
                      <a:pt x="1385" y="37898"/>
                      <a:pt x="1355" y="37570"/>
                    </a:cubicBezTo>
                    <a:cubicBezTo>
                      <a:pt x="1325" y="37258"/>
                      <a:pt x="1191" y="37034"/>
                      <a:pt x="938" y="36856"/>
                    </a:cubicBezTo>
                    <a:lnTo>
                      <a:pt x="938" y="36856"/>
                    </a:lnTo>
                    <a:cubicBezTo>
                      <a:pt x="834" y="36707"/>
                      <a:pt x="715" y="36558"/>
                      <a:pt x="611" y="36409"/>
                    </a:cubicBezTo>
                    <a:cubicBezTo>
                      <a:pt x="551" y="36305"/>
                      <a:pt x="492" y="36201"/>
                      <a:pt x="447" y="36082"/>
                    </a:cubicBezTo>
                    <a:cubicBezTo>
                      <a:pt x="447" y="36067"/>
                      <a:pt x="447" y="36037"/>
                      <a:pt x="447" y="36007"/>
                    </a:cubicBezTo>
                    <a:cubicBezTo>
                      <a:pt x="120" y="35218"/>
                      <a:pt x="75" y="34370"/>
                      <a:pt x="15" y="33536"/>
                    </a:cubicBezTo>
                    <a:cubicBezTo>
                      <a:pt x="1" y="33119"/>
                      <a:pt x="90" y="32703"/>
                      <a:pt x="164" y="32286"/>
                    </a:cubicBezTo>
                    <a:lnTo>
                      <a:pt x="179" y="32286"/>
                    </a:lnTo>
                    <a:lnTo>
                      <a:pt x="164" y="32271"/>
                    </a:lnTo>
                    <a:cubicBezTo>
                      <a:pt x="209" y="32167"/>
                      <a:pt x="239" y="32063"/>
                      <a:pt x="268" y="31958"/>
                    </a:cubicBezTo>
                    <a:lnTo>
                      <a:pt x="611" y="31348"/>
                    </a:lnTo>
                    <a:cubicBezTo>
                      <a:pt x="626" y="31289"/>
                      <a:pt x="685" y="31229"/>
                      <a:pt x="670" y="31184"/>
                    </a:cubicBezTo>
                    <a:cubicBezTo>
                      <a:pt x="655" y="31110"/>
                      <a:pt x="596" y="31050"/>
                      <a:pt x="551" y="30976"/>
                    </a:cubicBezTo>
                    <a:lnTo>
                      <a:pt x="447" y="30753"/>
                    </a:lnTo>
                    <a:cubicBezTo>
                      <a:pt x="432" y="30693"/>
                      <a:pt x="432" y="30619"/>
                      <a:pt x="417" y="30559"/>
                    </a:cubicBezTo>
                    <a:cubicBezTo>
                      <a:pt x="313" y="30232"/>
                      <a:pt x="268" y="29889"/>
                      <a:pt x="283" y="29532"/>
                    </a:cubicBezTo>
                    <a:cubicBezTo>
                      <a:pt x="313" y="29175"/>
                      <a:pt x="313" y="28803"/>
                      <a:pt x="328" y="28431"/>
                    </a:cubicBezTo>
                    <a:cubicBezTo>
                      <a:pt x="358" y="28341"/>
                      <a:pt x="373" y="28252"/>
                      <a:pt x="388" y="28148"/>
                    </a:cubicBezTo>
                    <a:cubicBezTo>
                      <a:pt x="462" y="27925"/>
                      <a:pt x="536" y="27686"/>
                      <a:pt x="626" y="27463"/>
                    </a:cubicBezTo>
                    <a:lnTo>
                      <a:pt x="611" y="27463"/>
                    </a:lnTo>
                    <a:cubicBezTo>
                      <a:pt x="715" y="27240"/>
                      <a:pt x="834" y="27017"/>
                      <a:pt x="938" y="26793"/>
                    </a:cubicBezTo>
                    <a:cubicBezTo>
                      <a:pt x="983" y="26689"/>
                      <a:pt x="1042" y="26600"/>
                      <a:pt x="1102" y="26511"/>
                    </a:cubicBezTo>
                    <a:cubicBezTo>
                      <a:pt x="1236" y="26466"/>
                      <a:pt x="1236" y="26332"/>
                      <a:pt x="1251" y="26213"/>
                    </a:cubicBezTo>
                    <a:cubicBezTo>
                      <a:pt x="1266" y="26064"/>
                      <a:pt x="1266" y="25900"/>
                      <a:pt x="1281" y="25751"/>
                    </a:cubicBezTo>
                    <a:cubicBezTo>
                      <a:pt x="1385" y="24814"/>
                      <a:pt x="1489" y="23876"/>
                      <a:pt x="1608" y="22938"/>
                    </a:cubicBezTo>
                    <a:lnTo>
                      <a:pt x="1593" y="22938"/>
                    </a:lnTo>
                    <a:cubicBezTo>
                      <a:pt x="1653" y="22700"/>
                      <a:pt x="1712" y="22462"/>
                      <a:pt x="1772" y="22224"/>
                    </a:cubicBezTo>
                    <a:lnTo>
                      <a:pt x="1772" y="22239"/>
                    </a:lnTo>
                    <a:cubicBezTo>
                      <a:pt x="1802" y="22105"/>
                      <a:pt x="1846" y="21971"/>
                      <a:pt x="1876" y="21837"/>
                    </a:cubicBezTo>
                    <a:lnTo>
                      <a:pt x="1876" y="21852"/>
                    </a:lnTo>
                    <a:lnTo>
                      <a:pt x="2040" y="21346"/>
                    </a:lnTo>
                    <a:cubicBezTo>
                      <a:pt x="2084" y="21197"/>
                      <a:pt x="2144" y="21048"/>
                      <a:pt x="2204" y="20899"/>
                    </a:cubicBezTo>
                    <a:cubicBezTo>
                      <a:pt x="2233" y="20810"/>
                      <a:pt x="2278" y="20720"/>
                      <a:pt x="2308" y="2063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37"/>
              <p:cNvSpPr/>
              <p:nvPr/>
            </p:nvSpPr>
            <p:spPr>
              <a:xfrm>
                <a:off x="7291066" y="3415047"/>
                <a:ext cx="7678" cy="18428"/>
              </a:xfrm>
              <a:custGeom>
                <a:rect b="b" l="l" r="r" t="t"/>
                <a:pathLst>
                  <a:path extrusionOk="0" h="432" w="180">
                    <a:moveTo>
                      <a:pt x="1" y="0"/>
                    </a:moveTo>
                    <a:lnTo>
                      <a:pt x="179" y="4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37"/>
              <p:cNvSpPr/>
              <p:nvPr/>
            </p:nvSpPr>
            <p:spPr>
              <a:xfrm>
                <a:off x="7706970" y="3942670"/>
                <a:ext cx="11475" cy="7038"/>
              </a:xfrm>
              <a:custGeom>
                <a:rect b="b" l="l" r="r" t="t"/>
                <a:pathLst>
                  <a:path extrusionOk="0" h="165" w="269">
                    <a:moveTo>
                      <a:pt x="0" y="0"/>
                    </a:moveTo>
                    <a:cubicBezTo>
                      <a:pt x="90" y="60"/>
                      <a:pt x="179" y="120"/>
                      <a:pt x="268" y="164"/>
                    </a:cubicBezTo>
                    <a:cubicBezTo>
                      <a:pt x="179" y="120"/>
                      <a:pt x="90" y="6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37"/>
              <p:cNvSpPr/>
              <p:nvPr/>
            </p:nvSpPr>
            <p:spPr>
              <a:xfrm>
                <a:off x="7333595" y="3513457"/>
                <a:ext cx="7038" cy="11475"/>
              </a:xfrm>
              <a:custGeom>
                <a:rect b="b" l="l" r="r" t="t"/>
                <a:pathLst>
                  <a:path extrusionOk="0" h="269" w="165">
                    <a:moveTo>
                      <a:pt x="1" y="0"/>
                    </a:moveTo>
                    <a:cubicBezTo>
                      <a:pt x="60" y="90"/>
                      <a:pt x="105" y="179"/>
                      <a:pt x="165" y="268"/>
                    </a:cubicBezTo>
                    <a:cubicBezTo>
                      <a:pt x="105" y="179"/>
                      <a:pt x="60" y="9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37"/>
              <p:cNvSpPr/>
              <p:nvPr/>
            </p:nvSpPr>
            <p:spPr>
              <a:xfrm>
                <a:off x="7723478" y="3952182"/>
                <a:ext cx="11475" cy="7038"/>
              </a:xfrm>
              <a:custGeom>
                <a:rect b="b" l="l" r="r" t="t"/>
                <a:pathLst>
                  <a:path extrusionOk="0" h="165" w="269">
                    <a:moveTo>
                      <a:pt x="0" y="1"/>
                    </a:moveTo>
                    <a:cubicBezTo>
                      <a:pt x="90" y="60"/>
                      <a:pt x="179" y="120"/>
                      <a:pt x="268" y="164"/>
                    </a:cubicBezTo>
                    <a:cubicBezTo>
                      <a:pt x="179" y="120"/>
                      <a:pt x="90" y="60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37"/>
              <p:cNvSpPr/>
              <p:nvPr/>
            </p:nvSpPr>
            <p:spPr>
              <a:xfrm>
                <a:off x="7430127" y="3651878"/>
                <a:ext cx="4479" cy="11475"/>
              </a:xfrm>
              <a:custGeom>
                <a:rect b="b" l="l" r="r" t="t"/>
                <a:pathLst>
                  <a:path extrusionOk="0" h="269" w="105">
                    <a:moveTo>
                      <a:pt x="0" y="0"/>
                    </a:moveTo>
                    <a:cubicBezTo>
                      <a:pt x="30" y="89"/>
                      <a:pt x="60" y="179"/>
                      <a:pt x="105" y="268"/>
                    </a:cubicBezTo>
                    <a:cubicBezTo>
                      <a:pt x="60" y="179"/>
                      <a:pt x="30" y="8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37"/>
              <p:cNvSpPr/>
              <p:nvPr/>
            </p:nvSpPr>
            <p:spPr>
              <a:xfrm>
                <a:off x="7652966" y="1778773"/>
                <a:ext cx="11475" cy="9555"/>
              </a:xfrm>
              <a:custGeom>
                <a:rect b="b" l="l" r="r" t="t"/>
                <a:pathLst>
                  <a:path extrusionOk="0" h="224" w="269">
                    <a:moveTo>
                      <a:pt x="269" y="1"/>
                    </a:moveTo>
                    <a:cubicBezTo>
                      <a:pt x="180" y="75"/>
                      <a:pt x="90" y="149"/>
                      <a:pt x="1" y="224"/>
                    </a:cubicBezTo>
                    <a:cubicBezTo>
                      <a:pt x="90" y="149"/>
                      <a:pt x="180" y="75"/>
                      <a:pt x="2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37"/>
              <p:cNvSpPr/>
              <p:nvPr/>
            </p:nvSpPr>
            <p:spPr>
              <a:xfrm>
                <a:off x="7286630" y="2485469"/>
                <a:ext cx="7038" cy="11475"/>
              </a:xfrm>
              <a:custGeom>
                <a:rect b="b" l="l" r="r" t="t"/>
                <a:pathLst>
                  <a:path extrusionOk="0" h="269" w="165">
                    <a:moveTo>
                      <a:pt x="164" y="1"/>
                    </a:moveTo>
                    <a:lnTo>
                      <a:pt x="0" y="26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37"/>
              <p:cNvSpPr/>
              <p:nvPr/>
            </p:nvSpPr>
            <p:spPr>
              <a:xfrm>
                <a:off x="7258690" y="2548985"/>
                <a:ext cx="4479" cy="11432"/>
              </a:xfrm>
              <a:custGeom>
                <a:rect b="b" l="l" r="r" t="t"/>
                <a:pathLst>
                  <a:path extrusionOk="0" h="268" w="105">
                    <a:moveTo>
                      <a:pt x="105" y="0"/>
                    </a:moveTo>
                    <a:cubicBezTo>
                      <a:pt x="75" y="89"/>
                      <a:pt x="30" y="179"/>
                      <a:pt x="1" y="268"/>
                    </a:cubicBezTo>
                    <a:cubicBezTo>
                      <a:pt x="30" y="179"/>
                      <a:pt x="75" y="89"/>
                      <a:pt x="1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37"/>
              <p:cNvSpPr/>
              <p:nvPr/>
            </p:nvSpPr>
            <p:spPr>
              <a:xfrm>
                <a:off x="7411060" y="2084196"/>
                <a:ext cx="5119" cy="12115"/>
              </a:xfrm>
              <a:custGeom>
                <a:rect b="b" l="l" r="r" t="t"/>
                <a:pathLst>
                  <a:path extrusionOk="0" h="284" w="120">
                    <a:moveTo>
                      <a:pt x="120" y="0"/>
                    </a:moveTo>
                    <a:cubicBezTo>
                      <a:pt x="75" y="90"/>
                      <a:pt x="46" y="179"/>
                      <a:pt x="1" y="283"/>
                    </a:cubicBezTo>
                    <a:cubicBezTo>
                      <a:pt x="46" y="179"/>
                      <a:pt x="75" y="90"/>
                      <a:pt x="1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37"/>
              <p:cNvSpPr/>
              <p:nvPr/>
            </p:nvSpPr>
            <p:spPr>
              <a:xfrm>
                <a:off x="7387598" y="2196554"/>
                <a:ext cx="5119" cy="11475"/>
              </a:xfrm>
              <a:custGeom>
                <a:rect b="b" l="l" r="r" t="t"/>
                <a:pathLst>
                  <a:path extrusionOk="0" h="269" w="120">
                    <a:moveTo>
                      <a:pt x="119" y="1"/>
                    </a:moveTo>
                    <a:cubicBezTo>
                      <a:pt x="75" y="90"/>
                      <a:pt x="45" y="180"/>
                      <a:pt x="0" y="269"/>
                    </a:cubicBezTo>
                    <a:cubicBezTo>
                      <a:pt x="45" y="180"/>
                      <a:pt x="75" y="90"/>
                      <a:pt x="1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37"/>
              <p:cNvSpPr/>
              <p:nvPr/>
            </p:nvSpPr>
            <p:spPr>
              <a:xfrm>
                <a:off x="7329159" y="2417517"/>
                <a:ext cx="7038" cy="9598"/>
              </a:xfrm>
              <a:custGeom>
                <a:rect b="b" l="l" r="r" t="t"/>
                <a:pathLst>
                  <a:path extrusionOk="0" h="225" w="165">
                    <a:moveTo>
                      <a:pt x="164" y="1"/>
                    </a:moveTo>
                    <a:cubicBezTo>
                      <a:pt x="105" y="75"/>
                      <a:pt x="45" y="150"/>
                      <a:pt x="1" y="224"/>
                    </a:cubicBezTo>
                    <a:cubicBezTo>
                      <a:pt x="45" y="150"/>
                      <a:pt x="105" y="75"/>
                      <a:pt x="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37"/>
              <p:cNvSpPr/>
              <p:nvPr/>
            </p:nvSpPr>
            <p:spPr>
              <a:xfrm>
                <a:off x="7885360" y="3588362"/>
                <a:ext cx="23547" cy="26064"/>
              </a:xfrm>
              <a:custGeom>
                <a:rect b="b" l="l" r="r" t="t"/>
                <a:pathLst>
                  <a:path extrusionOk="0" h="611" w="552">
                    <a:moveTo>
                      <a:pt x="492" y="611"/>
                    </a:moveTo>
                    <a:cubicBezTo>
                      <a:pt x="343" y="492"/>
                      <a:pt x="209" y="358"/>
                      <a:pt x="75" y="224"/>
                    </a:cubicBezTo>
                    <a:cubicBezTo>
                      <a:pt x="31" y="164"/>
                      <a:pt x="31" y="75"/>
                      <a:pt x="1" y="1"/>
                    </a:cubicBezTo>
                    <a:cubicBezTo>
                      <a:pt x="75" y="75"/>
                      <a:pt x="165" y="150"/>
                      <a:pt x="239" y="224"/>
                    </a:cubicBezTo>
                    <a:cubicBezTo>
                      <a:pt x="343" y="328"/>
                      <a:pt x="447" y="447"/>
                      <a:pt x="552" y="551"/>
                    </a:cubicBezTo>
                    <a:cubicBezTo>
                      <a:pt x="537" y="566"/>
                      <a:pt x="507" y="596"/>
                      <a:pt x="492" y="61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37"/>
              <p:cNvSpPr/>
              <p:nvPr/>
            </p:nvSpPr>
            <p:spPr>
              <a:xfrm>
                <a:off x="7494880" y="3748368"/>
                <a:ext cx="28623" cy="28623"/>
              </a:xfrm>
              <a:custGeom>
                <a:rect b="b" l="l" r="r" t="t"/>
                <a:pathLst>
                  <a:path extrusionOk="0" h="671" w="671">
                    <a:moveTo>
                      <a:pt x="1" y="1"/>
                    </a:moveTo>
                    <a:cubicBezTo>
                      <a:pt x="224" y="224"/>
                      <a:pt x="447" y="447"/>
                      <a:pt x="670" y="670"/>
                    </a:cubicBezTo>
                    <a:cubicBezTo>
                      <a:pt x="447" y="447"/>
                      <a:pt x="224" y="224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37"/>
              <p:cNvSpPr/>
              <p:nvPr/>
            </p:nvSpPr>
            <p:spPr>
              <a:xfrm>
                <a:off x="7868212" y="3990275"/>
                <a:ext cx="21670" cy="1962"/>
              </a:xfrm>
              <a:custGeom>
                <a:rect b="b" l="l" r="r" t="t"/>
                <a:pathLst>
                  <a:path extrusionOk="0" h="46" w="508">
                    <a:moveTo>
                      <a:pt x="1" y="1"/>
                    </a:moveTo>
                    <a:cubicBezTo>
                      <a:pt x="165" y="16"/>
                      <a:pt x="343" y="31"/>
                      <a:pt x="507" y="45"/>
                    </a:cubicBezTo>
                    <a:cubicBezTo>
                      <a:pt x="343" y="31"/>
                      <a:pt x="165" y="16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37"/>
              <p:cNvSpPr/>
              <p:nvPr/>
            </p:nvSpPr>
            <p:spPr>
              <a:xfrm>
                <a:off x="8087297" y="3898221"/>
                <a:ext cx="6996" cy="13992"/>
              </a:xfrm>
              <a:custGeom>
                <a:rect b="b" l="l" r="r" t="t"/>
                <a:pathLst>
                  <a:path extrusionOk="0" h="328" w="164">
                    <a:moveTo>
                      <a:pt x="0" y="328"/>
                    </a:moveTo>
                    <a:cubicBezTo>
                      <a:pt x="45" y="224"/>
                      <a:pt x="104" y="120"/>
                      <a:pt x="164" y="1"/>
                    </a:cubicBezTo>
                    <a:cubicBezTo>
                      <a:pt x="104" y="120"/>
                      <a:pt x="45" y="224"/>
                      <a:pt x="0" y="32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37"/>
              <p:cNvSpPr/>
              <p:nvPr/>
            </p:nvSpPr>
            <p:spPr>
              <a:xfrm>
                <a:off x="8084738" y="2635323"/>
                <a:ext cx="7038" cy="12115"/>
              </a:xfrm>
              <a:custGeom>
                <a:rect b="b" l="l" r="r" t="t"/>
                <a:pathLst>
                  <a:path extrusionOk="0" h="284" w="165">
                    <a:moveTo>
                      <a:pt x="1" y="283"/>
                    </a:moveTo>
                    <a:cubicBezTo>
                      <a:pt x="60" y="194"/>
                      <a:pt x="105" y="105"/>
                      <a:pt x="164" y="0"/>
                    </a:cubicBezTo>
                    <a:cubicBezTo>
                      <a:pt x="105" y="105"/>
                      <a:pt x="60" y="194"/>
                      <a:pt x="1" y="28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37"/>
              <p:cNvSpPr/>
              <p:nvPr/>
            </p:nvSpPr>
            <p:spPr>
              <a:xfrm>
                <a:off x="8072666" y="2654348"/>
                <a:ext cx="7038" cy="9598"/>
              </a:xfrm>
              <a:custGeom>
                <a:rect b="b" l="l" r="r" t="t"/>
                <a:pathLst>
                  <a:path extrusionOk="0" h="225" w="165">
                    <a:moveTo>
                      <a:pt x="1" y="224"/>
                    </a:moveTo>
                    <a:cubicBezTo>
                      <a:pt x="60" y="150"/>
                      <a:pt x="120" y="75"/>
                      <a:pt x="165" y="1"/>
                    </a:cubicBezTo>
                    <a:cubicBezTo>
                      <a:pt x="120" y="75"/>
                      <a:pt x="60" y="150"/>
                      <a:pt x="1" y="22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7"/>
              <p:cNvSpPr/>
              <p:nvPr/>
            </p:nvSpPr>
            <p:spPr>
              <a:xfrm>
                <a:off x="8072666" y="3921725"/>
                <a:ext cx="7678" cy="8915"/>
              </a:xfrm>
              <a:custGeom>
                <a:rect b="b" l="l" r="r" t="t"/>
                <a:pathLst>
                  <a:path extrusionOk="0" h="209" w="180">
                    <a:moveTo>
                      <a:pt x="1" y="209"/>
                    </a:moveTo>
                    <a:cubicBezTo>
                      <a:pt x="60" y="149"/>
                      <a:pt x="120" y="75"/>
                      <a:pt x="179" y="0"/>
                    </a:cubicBezTo>
                    <a:cubicBezTo>
                      <a:pt x="120" y="75"/>
                      <a:pt x="60" y="149"/>
                      <a:pt x="1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37"/>
              <p:cNvSpPr/>
              <p:nvPr/>
            </p:nvSpPr>
            <p:spPr>
              <a:xfrm>
                <a:off x="8094251" y="3358527"/>
                <a:ext cx="7038" cy="8915"/>
              </a:xfrm>
              <a:custGeom>
                <a:rect b="b" l="l" r="r" t="t"/>
                <a:pathLst>
                  <a:path extrusionOk="0" h="209" w="165">
                    <a:moveTo>
                      <a:pt x="1" y="209"/>
                    </a:moveTo>
                    <a:cubicBezTo>
                      <a:pt x="60" y="134"/>
                      <a:pt x="105" y="75"/>
                      <a:pt x="165" y="0"/>
                    </a:cubicBezTo>
                    <a:cubicBezTo>
                      <a:pt x="105" y="75"/>
                      <a:pt x="60" y="134"/>
                      <a:pt x="1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37"/>
              <p:cNvSpPr/>
              <p:nvPr/>
            </p:nvSpPr>
            <p:spPr>
              <a:xfrm>
                <a:off x="7258050" y="2769308"/>
                <a:ext cx="798804" cy="1149918"/>
              </a:xfrm>
              <a:custGeom>
                <a:rect b="b" l="l" r="r" t="t"/>
                <a:pathLst>
                  <a:path extrusionOk="0" h="26957" w="18726">
                    <a:moveTo>
                      <a:pt x="17371" y="22402"/>
                    </a:moveTo>
                    <a:cubicBezTo>
                      <a:pt x="17461" y="22834"/>
                      <a:pt x="17282" y="23087"/>
                      <a:pt x="16850" y="23116"/>
                    </a:cubicBezTo>
                    <a:cubicBezTo>
                      <a:pt x="16612" y="23131"/>
                      <a:pt x="16374" y="23146"/>
                      <a:pt x="16166" y="22968"/>
                    </a:cubicBezTo>
                    <a:cubicBezTo>
                      <a:pt x="16136" y="22953"/>
                      <a:pt x="16076" y="22938"/>
                      <a:pt x="16046" y="22938"/>
                    </a:cubicBezTo>
                    <a:cubicBezTo>
                      <a:pt x="15496" y="22982"/>
                      <a:pt x="14960" y="22908"/>
                      <a:pt x="14439" y="22774"/>
                    </a:cubicBezTo>
                    <a:lnTo>
                      <a:pt x="14439" y="22774"/>
                    </a:lnTo>
                    <a:cubicBezTo>
                      <a:pt x="14216" y="22700"/>
                      <a:pt x="13992" y="22625"/>
                      <a:pt x="13784" y="22551"/>
                    </a:cubicBezTo>
                    <a:lnTo>
                      <a:pt x="13769" y="22551"/>
                    </a:lnTo>
                    <a:lnTo>
                      <a:pt x="12400" y="21940"/>
                    </a:lnTo>
                    <a:lnTo>
                      <a:pt x="12400" y="21940"/>
                    </a:lnTo>
                    <a:lnTo>
                      <a:pt x="11417" y="21449"/>
                    </a:lnTo>
                    <a:lnTo>
                      <a:pt x="11402" y="21464"/>
                    </a:lnTo>
                    <a:lnTo>
                      <a:pt x="11417" y="21449"/>
                    </a:lnTo>
                    <a:cubicBezTo>
                      <a:pt x="11298" y="21360"/>
                      <a:pt x="11179" y="21300"/>
                      <a:pt x="11090" y="21196"/>
                    </a:cubicBezTo>
                    <a:cubicBezTo>
                      <a:pt x="11001" y="21077"/>
                      <a:pt x="10896" y="21077"/>
                      <a:pt x="10762" y="21077"/>
                    </a:cubicBezTo>
                    <a:cubicBezTo>
                      <a:pt x="10494" y="21092"/>
                      <a:pt x="10241" y="21092"/>
                      <a:pt x="9973" y="21092"/>
                    </a:cubicBezTo>
                    <a:cubicBezTo>
                      <a:pt x="9914" y="21092"/>
                      <a:pt x="9854" y="21107"/>
                      <a:pt x="9795" y="21122"/>
                    </a:cubicBezTo>
                    <a:cubicBezTo>
                      <a:pt x="9795" y="21122"/>
                      <a:pt x="9795" y="21122"/>
                      <a:pt x="9795" y="21122"/>
                    </a:cubicBezTo>
                    <a:cubicBezTo>
                      <a:pt x="9676" y="21181"/>
                      <a:pt x="9572" y="21256"/>
                      <a:pt x="9467" y="21330"/>
                    </a:cubicBezTo>
                    <a:lnTo>
                      <a:pt x="9467" y="21345"/>
                    </a:lnTo>
                    <a:lnTo>
                      <a:pt x="9452" y="21330"/>
                    </a:lnTo>
                    <a:cubicBezTo>
                      <a:pt x="9378" y="21405"/>
                      <a:pt x="9304" y="21479"/>
                      <a:pt x="9229" y="21568"/>
                    </a:cubicBezTo>
                    <a:cubicBezTo>
                      <a:pt x="9214" y="21583"/>
                      <a:pt x="9199" y="21598"/>
                      <a:pt x="9199" y="21613"/>
                    </a:cubicBezTo>
                    <a:cubicBezTo>
                      <a:pt x="8946" y="21881"/>
                      <a:pt x="8902" y="22208"/>
                      <a:pt x="8976" y="22566"/>
                    </a:cubicBezTo>
                    <a:lnTo>
                      <a:pt x="8961" y="22566"/>
                    </a:lnTo>
                    <a:cubicBezTo>
                      <a:pt x="9021" y="23235"/>
                      <a:pt x="9244" y="23831"/>
                      <a:pt x="9676" y="24337"/>
                    </a:cubicBezTo>
                    <a:lnTo>
                      <a:pt x="9676" y="24337"/>
                    </a:lnTo>
                    <a:cubicBezTo>
                      <a:pt x="9750" y="24426"/>
                      <a:pt x="9825" y="24516"/>
                      <a:pt x="9899" y="24605"/>
                    </a:cubicBezTo>
                    <a:lnTo>
                      <a:pt x="9914" y="24605"/>
                    </a:lnTo>
                    <a:lnTo>
                      <a:pt x="9899" y="24605"/>
                    </a:lnTo>
                    <a:cubicBezTo>
                      <a:pt x="9973" y="24694"/>
                      <a:pt x="10048" y="24769"/>
                      <a:pt x="10122" y="24843"/>
                    </a:cubicBezTo>
                    <a:cubicBezTo>
                      <a:pt x="10137" y="24858"/>
                      <a:pt x="10152" y="24873"/>
                      <a:pt x="10167" y="24873"/>
                    </a:cubicBezTo>
                    <a:cubicBezTo>
                      <a:pt x="10241" y="24932"/>
                      <a:pt x="10331" y="24992"/>
                      <a:pt x="10405" y="25051"/>
                    </a:cubicBezTo>
                    <a:cubicBezTo>
                      <a:pt x="10509" y="25126"/>
                      <a:pt x="10614" y="25200"/>
                      <a:pt x="10733" y="25290"/>
                    </a:cubicBezTo>
                    <a:cubicBezTo>
                      <a:pt x="10777" y="25319"/>
                      <a:pt x="10837" y="25349"/>
                      <a:pt x="10881" y="25379"/>
                    </a:cubicBezTo>
                    <a:cubicBezTo>
                      <a:pt x="10986" y="25438"/>
                      <a:pt x="11075" y="25483"/>
                      <a:pt x="11164" y="25543"/>
                    </a:cubicBezTo>
                    <a:cubicBezTo>
                      <a:pt x="11254" y="25602"/>
                      <a:pt x="11358" y="25662"/>
                      <a:pt x="11447" y="25706"/>
                    </a:cubicBezTo>
                    <a:lnTo>
                      <a:pt x="11447" y="25691"/>
                    </a:lnTo>
                    <a:lnTo>
                      <a:pt x="11447" y="25706"/>
                    </a:lnTo>
                    <a:cubicBezTo>
                      <a:pt x="11581" y="25781"/>
                      <a:pt x="11700" y="25855"/>
                      <a:pt x="11834" y="25930"/>
                    </a:cubicBezTo>
                    <a:lnTo>
                      <a:pt x="11834" y="25930"/>
                    </a:lnTo>
                    <a:lnTo>
                      <a:pt x="12325" y="26153"/>
                    </a:lnTo>
                    <a:cubicBezTo>
                      <a:pt x="12415" y="26183"/>
                      <a:pt x="12519" y="26212"/>
                      <a:pt x="12608" y="26257"/>
                    </a:cubicBezTo>
                    <a:cubicBezTo>
                      <a:pt x="12727" y="26287"/>
                      <a:pt x="12861" y="26332"/>
                      <a:pt x="12995" y="26376"/>
                    </a:cubicBezTo>
                    <a:cubicBezTo>
                      <a:pt x="13144" y="26406"/>
                      <a:pt x="13308" y="26436"/>
                      <a:pt x="13471" y="26480"/>
                    </a:cubicBezTo>
                    <a:cubicBezTo>
                      <a:pt x="13590" y="26495"/>
                      <a:pt x="13695" y="26510"/>
                      <a:pt x="13814" y="26525"/>
                    </a:cubicBezTo>
                    <a:lnTo>
                      <a:pt x="13814" y="26525"/>
                    </a:lnTo>
                    <a:cubicBezTo>
                      <a:pt x="14037" y="26540"/>
                      <a:pt x="14260" y="26570"/>
                      <a:pt x="14469" y="26585"/>
                    </a:cubicBezTo>
                    <a:lnTo>
                      <a:pt x="14484" y="26585"/>
                    </a:lnTo>
                    <a:cubicBezTo>
                      <a:pt x="14915" y="26644"/>
                      <a:pt x="15347" y="26644"/>
                      <a:pt x="15779" y="26585"/>
                    </a:cubicBezTo>
                    <a:cubicBezTo>
                      <a:pt x="15913" y="26585"/>
                      <a:pt x="16032" y="26585"/>
                      <a:pt x="16166" y="26585"/>
                    </a:cubicBezTo>
                    <a:cubicBezTo>
                      <a:pt x="16106" y="26629"/>
                      <a:pt x="16061" y="26704"/>
                      <a:pt x="15987" y="26719"/>
                    </a:cubicBezTo>
                    <a:cubicBezTo>
                      <a:pt x="15883" y="26763"/>
                      <a:pt x="15779" y="26793"/>
                      <a:pt x="15674" y="26808"/>
                    </a:cubicBezTo>
                    <a:cubicBezTo>
                      <a:pt x="14558" y="26957"/>
                      <a:pt x="13486" y="26853"/>
                      <a:pt x="12429" y="26480"/>
                    </a:cubicBezTo>
                    <a:cubicBezTo>
                      <a:pt x="11685" y="26227"/>
                      <a:pt x="11045" y="25811"/>
                      <a:pt x="10405" y="25379"/>
                    </a:cubicBezTo>
                    <a:cubicBezTo>
                      <a:pt x="9512" y="24754"/>
                      <a:pt x="8946" y="23920"/>
                      <a:pt x="8753" y="22819"/>
                    </a:cubicBezTo>
                    <a:cubicBezTo>
                      <a:pt x="8693" y="22461"/>
                      <a:pt x="8708" y="22104"/>
                      <a:pt x="8827" y="21747"/>
                    </a:cubicBezTo>
                    <a:lnTo>
                      <a:pt x="8827" y="21747"/>
                    </a:lnTo>
                    <a:cubicBezTo>
                      <a:pt x="8991" y="21568"/>
                      <a:pt x="9155" y="21375"/>
                      <a:pt x="9319" y="21196"/>
                    </a:cubicBezTo>
                    <a:lnTo>
                      <a:pt x="9319" y="21196"/>
                    </a:lnTo>
                    <a:cubicBezTo>
                      <a:pt x="9378" y="21152"/>
                      <a:pt x="9452" y="21122"/>
                      <a:pt x="9572" y="21062"/>
                    </a:cubicBezTo>
                    <a:cubicBezTo>
                      <a:pt x="9408" y="21018"/>
                      <a:pt x="9319" y="21003"/>
                      <a:pt x="9229" y="20988"/>
                    </a:cubicBezTo>
                    <a:cubicBezTo>
                      <a:pt x="8961" y="20913"/>
                      <a:pt x="8693" y="20824"/>
                      <a:pt x="8425" y="20750"/>
                    </a:cubicBezTo>
                    <a:cubicBezTo>
                      <a:pt x="8351" y="20705"/>
                      <a:pt x="8277" y="20675"/>
                      <a:pt x="8217" y="20631"/>
                    </a:cubicBezTo>
                    <a:cubicBezTo>
                      <a:pt x="8128" y="20571"/>
                      <a:pt x="8038" y="20512"/>
                      <a:pt x="7949" y="20452"/>
                    </a:cubicBezTo>
                    <a:lnTo>
                      <a:pt x="7934" y="20467"/>
                    </a:lnTo>
                    <a:lnTo>
                      <a:pt x="7949" y="20452"/>
                    </a:lnTo>
                    <a:cubicBezTo>
                      <a:pt x="7726" y="20258"/>
                      <a:pt x="7503" y="20050"/>
                      <a:pt x="7279" y="19857"/>
                    </a:cubicBezTo>
                    <a:lnTo>
                      <a:pt x="7279" y="19857"/>
                    </a:lnTo>
                    <a:lnTo>
                      <a:pt x="7294" y="19857"/>
                    </a:lnTo>
                    <a:cubicBezTo>
                      <a:pt x="7205" y="19752"/>
                      <a:pt x="7130" y="19633"/>
                      <a:pt x="7056" y="19529"/>
                    </a:cubicBezTo>
                    <a:cubicBezTo>
                      <a:pt x="7011" y="19455"/>
                      <a:pt x="6982" y="19380"/>
                      <a:pt x="6952" y="19321"/>
                    </a:cubicBezTo>
                    <a:cubicBezTo>
                      <a:pt x="6907" y="19217"/>
                      <a:pt x="6877" y="19127"/>
                      <a:pt x="6833" y="19038"/>
                    </a:cubicBezTo>
                    <a:cubicBezTo>
                      <a:pt x="6818" y="18978"/>
                      <a:pt x="6803" y="18934"/>
                      <a:pt x="6788" y="18874"/>
                    </a:cubicBezTo>
                    <a:cubicBezTo>
                      <a:pt x="6758" y="18651"/>
                      <a:pt x="6729" y="18428"/>
                      <a:pt x="6684" y="18204"/>
                    </a:cubicBezTo>
                    <a:cubicBezTo>
                      <a:pt x="6684" y="18160"/>
                      <a:pt x="6609" y="18130"/>
                      <a:pt x="6565" y="18085"/>
                    </a:cubicBezTo>
                    <a:lnTo>
                      <a:pt x="6565" y="18100"/>
                    </a:lnTo>
                    <a:lnTo>
                      <a:pt x="6565" y="18085"/>
                    </a:lnTo>
                    <a:cubicBezTo>
                      <a:pt x="6401" y="18011"/>
                      <a:pt x="6237" y="17951"/>
                      <a:pt x="6074" y="17877"/>
                    </a:cubicBezTo>
                    <a:lnTo>
                      <a:pt x="6074" y="17877"/>
                    </a:lnTo>
                    <a:cubicBezTo>
                      <a:pt x="5999" y="17862"/>
                      <a:pt x="5940" y="17832"/>
                      <a:pt x="5865" y="17832"/>
                    </a:cubicBezTo>
                    <a:cubicBezTo>
                      <a:pt x="5419" y="17817"/>
                      <a:pt x="4987" y="17907"/>
                      <a:pt x="4555" y="18041"/>
                    </a:cubicBezTo>
                    <a:cubicBezTo>
                      <a:pt x="4421" y="18070"/>
                      <a:pt x="4287" y="18175"/>
                      <a:pt x="4153" y="18249"/>
                    </a:cubicBezTo>
                    <a:cubicBezTo>
                      <a:pt x="4049" y="18175"/>
                      <a:pt x="4049" y="18070"/>
                      <a:pt x="4153" y="17996"/>
                    </a:cubicBezTo>
                    <a:cubicBezTo>
                      <a:pt x="4287" y="17907"/>
                      <a:pt x="4421" y="17832"/>
                      <a:pt x="4555" y="17773"/>
                    </a:cubicBezTo>
                    <a:cubicBezTo>
                      <a:pt x="4719" y="17713"/>
                      <a:pt x="4883" y="17669"/>
                      <a:pt x="5047" y="17609"/>
                    </a:cubicBezTo>
                    <a:cubicBezTo>
                      <a:pt x="5151" y="17594"/>
                      <a:pt x="5255" y="17579"/>
                      <a:pt x="5344" y="17549"/>
                    </a:cubicBezTo>
                    <a:cubicBezTo>
                      <a:pt x="5478" y="17535"/>
                      <a:pt x="5627" y="17520"/>
                      <a:pt x="5761" y="17505"/>
                    </a:cubicBezTo>
                    <a:cubicBezTo>
                      <a:pt x="6014" y="17564"/>
                      <a:pt x="6282" y="17609"/>
                      <a:pt x="6535" y="17669"/>
                    </a:cubicBezTo>
                    <a:cubicBezTo>
                      <a:pt x="6595" y="17698"/>
                      <a:pt x="6639" y="17728"/>
                      <a:pt x="6714" y="17773"/>
                    </a:cubicBezTo>
                    <a:cubicBezTo>
                      <a:pt x="6758" y="17549"/>
                      <a:pt x="6803" y="17356"/>
                      <a:pt x="6833" y="17162"/>
                    </a:cubicBezTo>
                    <a:lnTo>
                      <a:pt x="6937" y="16835"/>
                    </a:lnTo>
                    <a:cubicBezTo>
                      <a:pt x="6996" y="16686"/>
                      <a:pt x="7056" y="16552"/>
                      <a:pt x="7116" y="16403"/>
                    </a:cubicBezTo>
                    <a:lnTo>
                      <a:pt x="7116" y="16403"/>
                    </a:lnTo>
                    <a:cubicBezTo>
                      <a:pt x="7235" y="16195"/>
                      <a:pt x="7339" y="15972"/>
                      <a:pt x="7458" y="15748"/>
                    </a:cubicBezTo>
                    <a:lnTo>
                      <a:pt x="7443" y="15733"/>
                    </a:lnTo>
                    <a:lnTo>
                      <a:pt x="7458" y="15748"/>
                    </a:lnTo>
                    <a:cubicBezTo>
                      <a:pt x="7547" y="15659"/>
                      <a:pt x="7622" y="15555"/>
                      <a:pt x="7711" y="15466"/>
                    </a:cubicBezTo>
                    <a:cubicBezTo>
                      <a:pt x="7726" y="15451"/>
                      <a:pt x="7756" y="15421"/>
                      <a:pt x="7771" y="15406"/>
                    </a:cubicBezTo>
                    <a:cubicBezTo>
                      <a:pt x="7800" y="15391"/>
                      <a:pt x="7830" y="15361"/>
                      <a:pt x="7845" y="15346"/>
                    </a:cubicBezTo>
                    <a:cubicBezTo>
                      <a:pt x="7443" y="15257"/>
                      <a:pt x="7026" y="15168"/>
                      <a:pt x="6624" y="15064"/>
                    </a:cubicBezTo>
                    <a:lnTo>
                      <a:pt x="6624" y="15064"/>
                    </a:lnTo>
                    <a:cubicBezTo>
                      <a:pt x="6401" y="14930"/>
                      <a:pt x="6178" y="14781"/>
                      <a:pt x="5955" y="14632"/>
                    </a:cubicBezTo>
                    <a:cubicBezTo>
                      <a:pt x="5940" y="14617"/>
                      <a:pt x="5925" y="14602"/>
                      <a:pt x="5910" y="14587"/>
                    </a:cubicBezTo>
                    <a:cubicBezTo>
                      <a:pt x="5776" y="14409"/>
                      <a:pt x="5642" y="14245"/>
                      <a:pt x="5523" y="14081"/>
                    </a:cubicBezTo>
                    <a:lnTo>
                      <a:pt x="5523" y="14081"/>
                    </a:lnTo>
                    <a:cubicBezTo>
                      <a:pt x="5419" y="13858"/>
                      <a:pt x="5300" y="13635"/>
                      <a:pt x="5195" y="13411"/>
                    </a:cubicBezTo>
                    <a:lnTo>
                      <a:pt x="5195" y="13411"/>
                    </a:lnTo>
                    <a:cubicBezTo>
                      <a:pt x="5106" y="13054"/>
                      <a:pt x="5002" y="12682"/>
                      <a:pt x="4913" y="12325"/>
                    </a:cubicBezTo>
                    <a:cubicBezTo>
                      <a:pt x="4779" y="12295"/>
                      <a:pt x="4645" y="12265"/>
                      <a:pt x="4496" y="12221"/>
                    </a:cubicBezTo>
                    <a:cubicBezTo>
                      <a:pt x="4421" y="12206"/>
                      <a:pt x="4332" y="12161"/>
                      <a:pt x="4258" y="12161"/>
                    </a:cubicBezTo>
                    <a:cubicBezTo>
                      <a:pt x="4020" y="12161"/>
                      <a:pt x="3766" y="12176"/>
                      <a:pt x="3528" y="12191"/>
                    </a:cubicBezTo>
                    <a:cubicBezTo>
                      <a:pt x="3394" y="12206"/>
                      <a:pt x="3305" y="12161"/>
                      <a:pt x="3305" y="12027"/>
                    </a:cubicBezTo>
                    <a:cubicBezTo>
                      <a:pt x="3290" y="11834"/>
                      <a:pt x="3246" y="11640"/>
                      <a:pt x="3260" y="11447"/>
                    </a:cubicBezTo>
                    <a:cubicBezTo>
                      <a:pt x="3320" y="10955"/>
                      <a:pt x="3171" y="10524"/>
                      <a:pt x="2873" y="10152"/>
                    </a:cubicBezTo>
                    <a:cubicBezTo>
                      <a:pt x="2784" y="10033"/>
                      <a:pt x="2650" y="9943"/>
                      <a:pt x="2546" y="9839"/>
                    </a:cubicBezTo>
                    <a:cubicBezTo>
                      <a:pt x="2531" y="9824"/>
                      <a:pt x="2516" y="9809"/>
                      <a:pt x="2501" y="9794"/>
                    </a:cubicBezTo>
                    <a:cubicBezTo>
                      <a:pt x="2427" y="9660"/>
                      <a:pt x="2338" y="9541"/>
                      <a:pt x="2278" y="9407"/>
                    </a:cubicBezTo>
                    <a:cubicBezTo>
                      <a:pt x="2099" y="9035"/>
                      <a:pt x="2099" y="9005"/>
                      <a:pt x="1683" y="9035"/>
                    </a:cubicBezTo>
                    <a:cubicBezTo>
                      <a:pt x="1281" y="9050"/>
                      <a:pt x="968" y="8916"/>
                      <a:pt x="700" y="8633"/>
                    </a:cubicBezTo>
                    <a:cubicBezTo>
                      <a:pt x="626" y="8559"/>
                      <a:pt x="566" y="8470"/>
                      <a:pt x="507" y="8380"/>
                    </a:cubicBezTo>
                    <a:cubicBezTo>
                      <a:pt x="179" y="7830"/>
                      <a:pt x="1" y="7249"/>
                      <a:pt x="75" y="6609"/>
                    </a:cubicBezTo>
                    <a:cubicBezTo>
                      <a:pt x="105" y="6594"/>
                      <a:pt x="135" y="6564"/>
                      <a:pt x="179" y="6549"/>
                    </a:cubicBezTo>
                    <a:cubicBezTo>
                      <a:pt x="194" y="6683"/>
                      <a:pt x="209" y="6803"/>
                      <a:pt x="224" y="6936"/>
                    </a:cubicBezTo>
                    <a:cubicBezTo>
                      <a:pt x="224" y="6951"/>
                      <a:pt x="224" y="6966"/>
                      <a:pt x="224" y="6996"/>
                    </a:cubicBezTo>
                    <a:cubicBezTo>
                      <a:pt x="269" y="7145"/>
                      <a:pt x="298" y="7294"/>
                      <a:pt x="328" y="7457"/>
                    </a:cubicBezTo>
                    <a:cubicBezTo>
                      <a:pt x="343" y="7502"/>
                      <a:pt x="358" y="7547"/>
                      <a:pt x="373" y="7606"/>
                    </a:cubicBezTo>
                    <a:cubicBezTo>
                      <a:pt x="417" y="7696"/>
                      <a:pt x="462" y="7800"/>
                      <a:pt x="492" y="7889"/>
                    </a:cubicBezTo>
                    <a:cubicBezTo>
                      <a:pt x="566" y="8023"/>
                      <a:pt x="641" y="8142"/>
                      <a:pt x="700" y="8261"/>
                    </a:cubicBezTo>
                    <a:cubicBezTo>
                      <a:pt x="923" y="8618"/>
                      <a:pt x="1236" y="8827"/>
                      <a:pt x="1683" y="8797"/>
                    </a:cubicBezTo>
                    <a:cubicBezTo>
                      <a:pt x="1772" y="8782"/>
                      <a:pt x="1861" y="8797"/>
                      <a:pt x="1951" y="8797"/>
                    </a:cubicBezTo>
                    <a:cubicBezTo>
                      <a:pt x="2129" y="8797"/>
                      <a:pt x="2263" y="8872"/>
                      <a:pt x="2352" y="9020"/>
                    </a:cubicBezTo>
                    <a:cubicBezTo>
                      <a:pt x="2442" y="9154"/>
                      <a:pt x="2591" y="9259"/>
                      <a:pt x="2695" y="9363"/>
                    </a:cubicBezTo>
                    <a:lnTo>
                      <a:pt x="2695" y="9363"/>
                    </a:lnTo>
                    <a:cubicBezTo>
                      <a:pt x="2814" y="9467"/>
                      <a:pt x="2918" y="9556"/>
                      <a:pt x="3022" y="9660"/>
                    </a:cubicBezTo>
                    <a:cubicBezTo>
                      <a:pt x="3067" y="9690"/>
                      <a:pt x="3097" y="9720"/>
                      <a:pt x="3141" y="9750"/>
                    </a:cubicBezTo>
                    <a:cubicBezTo>
                      <a:pt x="3260" y="9869"/>
                      <a:pt x="3394" y="9973"/>
                      <a:pt x="3528" y="10092"/>
                    </a:cubicBezTo>
                    <a:cubicBezTo>
                      <a:pt x="3558" y="10122"/>
                      <a:pt x="3588" y="10152"/>
                      <a:pt x="3618" y="10181"/>
                    </a:cubicBezTo>
                    <a:cubicBezTo>
                      <a:pt x="3722" y="10315"/>
                      <a:pt x="3871" y="10405"/>
                      <a:pt x="3796" y="10613"/>
                    </a:cubicBezTo>
                    <a:cubicBezTo>
                      <a:pt x="3781" y="10643"/>
                      <a:pt x="3826" y="10717"/>
                      <a:pt x="3856" y="10762"/>
                    </a:cubicBezTo>
                    <a:cubicBezTo>
                      <a:pt x="3960" y="10896"/>
                      <a:pt x="4079" y="11030"/>
                      <a:pt x="4183" y="11179"/>
                    </a:cubicBezTo>
                    <a:lnTo>
                      <a:pt x="4198" y="11179"/>
                    </a:lnTo>
                    <a:lnTo>
                      <a:pt x="4407" y="11357"/>
                    </a:lnTo>
                    <a:cubicBezTo>
                      <a:pt x="4421" y="11372"/>
                      <a:pt x="4436" y="11387"/>
                      <a:pt x="4451" y="11402"/>
                    </a:cubicBezTo>
                    <a:lnTo>
                      <a:pt x="4674" y="11566"/>
                    </a:lnTo>
                    <a:cubicBezTo>
                      <a:pt x="4749" y="11625"/>
                      <a:pt x="4823" y="11670"/>
                      <a:pt x="4898" y="11729"/>
                    </a:cubicBezTo>
                    <a:cubicBezTo>
                      <a:pt x="4942" y="11729"/>
                      <a:pt x="5002" y="11744"/>
                      <a:pt x="5002" y="11729"/>
                    </a:cubicBezTo>
                    <a:cubicBezTo>
                      <a:pt x="5032" y="11625"/>
                      <a:pt x="5047" y="11506"/>
                      <a:pt x="5076" y="11387"/>
                    </a:cubicBezTo>
                    <a:cubicBezTo>
                      <a:pt x="5091" y="11328"/>
                      <a:pt x="5106" y="11268"/>
                      <a:pt x="5121" y="11223"/>
                    </a:cubicBezTo>
                    <a:cubicBezTo>
                      <a:pt x="5166" y="11134"/>
                      <a:pt x="5210" y="11045"/>
                      <a:pt x="5240" y="10955"/>
                    </a:cubicBezTo>
                    <a:cubicBezTo>
                      <a:pt x="5285" y="10896"/>
                      <a:pt x="5315" y="10836"/>
                      <a:pt x="5344" y="10777"/>
                    </a:cubicBezTo>
                    <a:cubicBezTo>
                      <a:pt x="5404" y="10747"/>
                      <a:pt x="5463" y="10702"/>
                      <a:pt x="5538" y="10643"/>
                    </a:cubicBezTo>
                    <a:cubicBezTo>
                      <a:pt x="5091" y="10345"/>
                      <a:pt x="4749" y="9988"/>
                      <a:pt x="4436" y="9616"/>
                    </a:cubicBezTo>
                    <a:cubicBezTo>
                      <a:pt x="4317" y="9467"/>
                      <a:pt x="4213" y="9318"/>
                      <a:pt x="4094" y="9169"/>
                    </a:cubicBezTo>
                    <a:lnTo>
                      <a:pt x="4079" y="9184"/>
                    </a:lnTo>
                    <a:cubicBezTo>
                      <a:pt x="4079" y="9184"/>
                      <a:pt x="4094" y="9169"/>
                      <a:pt x="4094" y="9169"/>
                    </a:cubicBezTo>
                    <a:cubicBezTo>
                      <a:pt x="3960" y="8961"/>
                      <a:pt x="3811" y="8738"/>
                      <a:pt x="3662" y="8514"/>
                    </a:cubicBezTo>
                    <a:lnTo>
                      <a:pt x="3647" y="8529"/>
                    </a:lnTo>
                    <a:lnTo>
                      <a:pt x="3662" y="8514"/>
                    </a:lnTo>
                    <a:cubicBezTo>
                      <a:pt x="3603" y="8425"/>
                      <a:pt x="3543" y="8336"/>
                      <a:pt x="3484" y="8246"/>
                    </a:cubicBezTo>
                    <a:lnTo>
                      <a:pt x="3499" y="8246"/>
                    </a:lnTo>
                    <a:cubicBezTo>
                      <a:pt x="3409" y="8112"/>
                      <a:pt x="3335" y="7993"/>
                      <a:pt x="3260" y="7859"/>
                    </a:cubicBezTo>
                    <a:lnTo>
                      <a:pt x="3260" y="7859"/>
                    </a:lnTo>
                    <a:cubicBezTo>
                      <a:pt x="3156" y="7636"/>
                      <a:pt x="3052" y="7428"/>
                      <a:pt x="2933" y="7204"/>
                    </a:cubicBezTo>
                    <a:lnTo>
                      <a:pt x="2933" y="7204"/>
                    </a:lnTo>
                    <a:cubicBezTo>
                      <a:pt x="2903" y="7115"/>
                      <a:pt x="2859" y="7026"/>
                      <a:pt x="2814" y="6936"/>
                    </a:cubicBezTo>
                    <a:cubicBezTo>
                      <a:pt x="2799" y="6877"/>
                      <a:pt x="2784" y="6817"/>
                      <a:pt x="2769" y="6773"/>
                    </a:cubicBezTo>
                    <a:cubicBezTo>
                      <a:pt x="2739" y="6654"/>
                      <a:pt x="2695" y="6535"/>
                      <a:pt x="2665" y="6430"/>
                    </a:cubicBezTo>
                    <a:lnTo>
                      <a:pt x="2665" y="6430"/>
                    </a:lnTo>
                    <a:cubicBezTo>
                      <a:pt x="2665" y="6401"/>
                      <a:pt x="2665" y="6371"/>
                      <a:pt x="2665" y="6356"/>
                    </a:cubicBezTo>
                    <a:cubicBezTo>
                      <a:pt x="2457" y="5627"/>
                      <a:pt x="2382" y="4882"/>
                      <a:pt x="2308" y="4138"/>
                    </a:cubicBezTo>
                    <a:cubicBezTo>
                      <a:pt x="2293" y="4034"/>
                      <a:pt x="2338" y="4019"/>
                      <a:pt x="2427" y="4034"/>
                    </a:cubicBezTo>
                    <a:cubicBezTo>
                      <a:pt x="2442" y="4049"/>
                      <a:pt x="2442" y="4064"/>
                      <a:pt x="2457" y="4079"/>
                    </a:cubicBezTo>
                    <a:cubicBezTo>
                      <a:pt x="2486" y="4198"/>
                      <a:pt x="2516" y="4302"/>
                      <a:pt x="2531" y="4406"/>
                    </a:cubicBezTo>
                    <a:lnTo>
                      <a:pt x="2531" y="4406"/>
                    </a:lnTo>
                    <a:cubicBezTo>
                      <a:pt x="2561" y="4555"/>
                      <a:pt x="2576" y="4719"/>
                      <a:pt x="2605" y="4867"/>
                    </a:cubicBezTo>
                    <a:cubicBezTo>
                      <a:pt x="2680" y="5254"/>
                      <a:pt x="2769" y="5627"/>
                      <a:pt x="2859" y="6014"/>
                    </a:cubicBezTo>
                    <a:lnTo>
                      <a:pt x="2859" y="5999"/>
                    </a:lnTo>
                    <a:lnTo>
                      <a:pt x="3141" y="6847"/>
                    </a:lnTo>
                    <a:cubicBezTo>
                      <a:pt x="3216" y="7011"/>
                      <a:pt x="3260" y="7190"/>
                      <a:pt x="3350" y="7338"/>
                    </a:cubicBezTo>
                    <a:cubicBezTo>
                      <a:pt x="3662" y="7859"/>
                      <a:pt x="3975" y="8380"/>
                      <a:pt x="4302" y="8886"/>
                    </a:cubicBezTo>
                    <a:cubicBezTo>
                      <a:pt x="4302" y="8901"/>
                      <a:pt x="4332" y="8916"/>
                      <a:pt x="4347" y="8916"/>
                    </a:cubicBezTo>
                    <a:cubicBezTo>
                      <a:pt x="4392" y="8991"/>
                      <a:pt x="4451" y="9065"/>
                      <a:pt x="4511" y="9154"/>
                    </a:cubicBezTo>
                    <a:lnTo>
                      <a:pt x="4511" y="9139"/>
                    </a:lnTo>
                    <a:cubicBezTo>
                      <a:pt x="4570" y="9214"/>
                      <a:pt x="4615" y="9288"/>
                      <a:pt x="4674" y="9363"/>
                    </a:cubicBezTo>
                    <a:lnTo>
                      <a:pt x="4674" y="9363"/>
                    </a:lnTo>
                    <a:cubicBezTo>
                      <a:pt x="4749" y="9452"/>
                      <a:pt x="4823" y="9556"/>
                      <a:pt x="4898" y="9646"/>
                    </a:cubicBezTo>
                    <a:cubicBezTo>
                      <a:pt x="4987" y="9809"/>
                      <a:pt x="5121" y="9928"/>
                      <a:pt x="5285" y="10018"/>
                    </a:cubicBezTo>
                    <a:lnTo>
                      <a:pt x="5553" y="10241"/>
                    </a:lnTo>
                    <a:lnTo>
                      <a:pt x="5568" y="10241"/>
                    </a:lnTo>
                    <a:lnTo>
                      <a:pt x="5553" y="10241"/>
                    </a:lnTo>
                    <a:cubicBezTo>
                      <a:pt x="5672" y="10330"/>
                      <a:pt x="5776" y="10405"/>
                      <a:pt x="5895" y="10479"/>
                    </a:cubicBezTo>
                    <a:cubicBezTo>
                      <a:pt x="5999" y="10524"/>
                      <a:pt x="6089" y="10598"/>
                      <a:pt x="6193" y="10643"/>
                    </a:cubicBezTo>
                    <a:cubicBezTo>
                      <a:pt x="6669" y="10821"/>
                      <a:pt x="7130" y="11000"/>
                      <a:pt x="7651" y="11015"/>
                    </a:cubicBezTo>
                    <a:cubicBezTo>
                      <a:pt x="7964" y="11060"/>
                      <a:pt x="8291" y="11119"/>
                      <a:pt x="8604" y="11015"/>
                    </a:cubicBezTo>
                    <a:cubicBezTo>
                      <a:pt x="8961" y="10941"/>
                      <a:pt x="9319" y="10911"/>
                      <a:pt x="9616" y="10658"/>
                    </a:cubicBezTo>
                    <a:cubicBezTo>
                      <a:pt x="9646" y="10583"/>
                      <a:pt x="9661" y="10494"/>
                      <a:pt x="9691" y="10405"/>
                    </a:cubicBezTo>
                    <a:cubicBezTo>
                      <a:pt x="9765" y="10330"/>
                      <a:pt x="9839" y="10256"/>
                      <a:pt x="9914" y="10181"/>
                    </a:cubicBezTo>
                    <a:cubicBezTo>
                      <a:pt x="10063" y="10107"/>
                      <a:pt x="10212" y="10033"/>
                      <a:pt x="10360" y="9958"/>
                    </a:cubicBezTo>
                    <a:lnTo>
                      <a:pt x="10688" y="9913"/>
                    </a:lnTo>
                    <a:lnTo>
                      <a:pt x="10688" y="9913"/>
                    </a:lnTo>
                    <a:cubicBezTo>
                      <a:pt x="10807" y="9884"/>
                      <a:pt x="10911" y="9839"/>
                      <a:pt x="11030" y="9809"/>
                    </a:cubicBezTo>
                    <a:lnTo>
                      <a:pt x="11030" y="9809"/>
                    </a:lnTo>
                    <a:cubicBezTo>
                      <a:pt x="11149" y="9750"/>
                      <a:pt x="11283" y="9690"/>
                      <a:pt x="11417" y="9631"/>
                    </a:cubicBezTo>
                    <a:cubicBezTo>
                      <a:pt x="11670" y="9646"/>
                      <a:pt x="11894" y="9541"/>
                      <a:pt x="12117" y="9407"/>
                    </a:cubicBezTo>
                    <a:cubicBezTo>
                      <a:pt x="12236" y="9333"/>
                      <a:pt x="12355" y="9259"/>
                      <a:pt x="12519" y="9154"/>
                    </a:cubicBezTo>
                    <a:cubicBezTo>
                      <a:pt x="12295" y="9095"/>
                      <a:pt x="12132" y="9050"/>
                      <a:pt x="11953" y="9020"/>
                    </a:cubicBezTo>
                    <a:lnTo>
                      <a:pt x="11953" y="9020"/>
                    </a:lnTo>
                    <a:cubicBezTo>
                      <a:pt x="11864" y="8976"/>
                      <a:pt x="11775" y="8946"/>
                      <a:pt x="11685" y="8901"/>
                    </a:cubicBezTo>
                    <a:cubicBezTo>
                      <a:pt x="11685" y="8901"/>
                      <a:pt x="11685" y="8901"/>
                      <a:pt x="11685" y="8901"/>
                    </a:cubicBezTo>
                    <a:cubicBezTo>
                      <a:pt x="11343" y="8663"/>
                      <a:pt x="10986" y="8425"/>
                      <a:pt x="10643" y="8187"/>
                    </a:cubicBezTo>
                    <a:lnTo>
                      <a:pt x="9929" y="7472"/>
                    </a:lnTo>
                    <a:lnTo>
                      <a:pt x="9914" y="7487"/>
                    </a:lnTo>
                    <a:lnTo>
                      <a:pt x="9929" y="7472"/>
                    </a:lnTo>
                    <a:cubicBezTo>
                      <a:pt x="9869" y="7383"/>
                      <a:pt x="9810" y="7294"/>
                      <a:pt x="9750" y="7204"/>
                    </a:cubicBezTo>
                    <a:cubicBezTo>
                      <a:pt x="9691" y="7100"/>
                      <a:pt x="9646" y="6981"/>
                      <a:pt x="9586" y="6877"/>
                    </a:cubicBezTo>
                    <a:cubicBezTo>
                      <a:pt x="9512" y="6669"/>
                      <a:pt x="9438" y="6460"/>
                      <a:pt x="9348" y="6252"/>
                    </a:cubicBezTo>
                    <a:cubicBezTo>
                      <a:pt x="9244" y="6296"/>
                      <a:pt x="9155" y="6341"/>
                      <a:pt x="9080" y="6371"/>
                    </a:cubicBezTo>
                    <a:lnTo>
                      <a:pt x="9080" y="6371"/>
                    </a:lnTo>
                    <a:cubicBezTo>
                      <a:pt x="8976" y="6386"/>
                      <a:pt x="8887" y="6401"/>
                      <a:pt x="8783" y="6430"/>
                    </a:cubicBezTo>
                    <a:cubicBezTo>
                      <a:pt x="8530" y="6505"/>
                      <a:pt x="8262" y="6520"/>
                      <a:pt x="8009" y="6490"/>
                    </a:cubicBezTo>
                    <a:cubicBezTo>
                      <a:pt x="7830" y="6460"/>
                      <a:pt x="7666" y="6416"/>
                      <a:pt x="7503" y="6371"/>
                    </a:cubicBezTo>
                    <a:lnTo>
                      <a:pt x="7503" y="6371"/>
                    </a:lnTo>
                    <a:cubicBezTo>
                      <a:pt x="7175" y="6192"/>
                      <a:pt x="6848" y="5999"/>
                      <a:pt x="6520" y="5820"/>
                    </a:cubicBezTo>
                    <a:lnTo>
                      <a:pt x="6505" y="5835"/>
                    </a:lnTo>
                    <a:lnTo>
                      <a:pt x="6520" y="5820"/>
                    </a:lnTo>
                    <a:cubicBezTo>
                      <a:pt x="6342" y="5627"/>
                      <a:pt x="6178" y="5418"/>
                      <a:pt x="6014" y="5225"/>
                    </a:cubicBezTo>
                    <a:cubicBezTo>
                      <a:pt x="5969" y="5180"/>
                      <a:pt x="5940" y="5121"/>
                      <a:pt x="5910" y="5061"/>
                    </a:cubicBezTo>
                    <a:cubicBezTo>
                      <a:pt x="5821" y="4882"/>
                      <a:pt x="5716" y="4689"/>
                      <a:pt x="5627" y="4510"/>
                    </a:cubicBezTo>
                    <a:lnTo>
                      <a:pt x="5627" y="4510"/>
                    </a:lnTo>
                    <a:cubicBezTo>
                      <a:pt x="5597" y="4406"/>
                      <a:pt x="5553" y="4287"/>
                      <a:pt x="5523" y="4183"/>
                    </a:cubicBezTo>
                    <a:lnTo>
                      <a:pt x="5523" y="4183"/>
                    </a:lnTo>
                    <a:cubicBezTo>
                      <a:pt x="5359" y="3662"/>
                      <a:pt x="5389" y="3141"/>
                      <a:pt x="5389" y="2605"/>
                    </a:cubicBezTo>
                    <a:cubicBezTo>
                      <a:pt x="5404" y="2337"/>
                      <a:pt x="5389" y="2054"/>
                      <a:pt x="5419" y="1786"/>
                    </a:cubicBezTo>
                    <a:cubicBezTo>
                      <a:pt x="5448" y="1518"/>
                      <a:pt x="5344" y="1310"/>
                      <a:pt x="5151" y="1131"/>
                    </a:cubicBezTo>
                    <a:cubicBezTo>
                      <a:pt x="4883" y="893"/>
                      <a:pt x="4600" y="655"/>
                      <a:pt x="4317" y="432"/>
                    </a:cubicBezTo>
                    <a:lnTo>
                      <a:pt x="4302" y="432"/>
                    </a:lnTo>
                    <a:lnTo>
                      <a:pt x="4317" y="432"/>
                    </a:lnTo>
                    <a:cubicBezTo>
                      <a:pt x="4198" y="298"/>
                      <a:pt x="4094" y="179"/>
                      <a:pt x="3975" y="60"/>
                    </a:cubicBezTo>
                    <a:lnTo>
                      <a:pt x="4034" y="0"/>
                    </a:lnTo>
                    <a:cubicBezTo>
                      <a:pt x="4079" y="30"/>
                      <a:pt x="4139" y="60"/>
                      <a:pt x="4183" y="75"/>
                    </a:cubicBezTo>
                    <a:cubicBezTo>
                      <a:pt x="4198" y="89"/>
                      <a:pt x="4213" y="104"/>
                      <a:pt x="4243" y="119"/>
                    </a:cubicBezTo>
                    <a:cubicBezTo>
                      <a:pt x="4317" y="179"/>
                      <a:pt x="4392" y="238"/>
                      <a:pt x="4466" y="298"/>
                    </a:cubicBezTo>
                    <a:cubicBezTo>
                      <a:pt x="4481" y="313"/>
                      <a:pt x="4496" y="328"/>
                      <a:pt x="4511" y="342"/>
                    </a:cubicBezTo>
                    <a:cubicBezTo>
                      <a:pt x="4600" y="417"/>
                      <a:pt x="4689" y="491"/>
                      <a:pt x="4794" y="566"/>
                    </a:cubicBezTo>
                    <a:lnTo>
                      <a:pt x="4794" y="566"/>
                    </a:lnTo>
                    <a:cubicBezTo>
                      <a:pt x="4868" y="625"/>
                      <a:pt x="4942" y="685"/>
                      <a:pt x="5017" y="744"/>
                    </a:cubicBezTo>
                    <a:cubicBezTo>
                      <a:pt x="5032" y="759"/>
                      <a:pt x="5047" y="759"/>
                      <a:pt x="5061" y="774"/>
                    </a:cubicBezTo>
                    <a:cubicBezTo>
                      <a:pt x="5121" y="834"/>
                      <a:pt x="5195" y="908"/>
                      <a:pt x="5255" y="968"/>
                    </a:cubicBezTo>
                    <a:cubicBezTo>
                      <a:pt x="5538" y="1206"/>
                      <a:pt x="5702" y="1489"/>
                      <a:pt x="5687" y="1890"/>
                    </a:cubicBezTo>
                    <a:cubicBezTo>
                      <a:pt x="5657" y="2337"/>
                      <a:pt x="5657" y="2784"/>
                      <a:pt x="5657" y="3230"/>
                    </a:cubicBezTo>
                    <a:cubicBezTo>
                      <a:pt x="5657" y="3483"/>
                      <a:pt x="5672" y="3736"/>
                      <a:pt x="5791" y="3974"/>
                    </a:cubicBezTo>
                    <a:lnTo>
                      <a:pt x="5791" y="3960"/>
                    </a:lnTo>
                    <a:cubicBezTo>
                      <a:pt x="5821" y="4079"/>
                      <a:pt x="5865" y="4183"/>
                      <a:pt x="5895" y="4302"/>
                    </a:cubicBezTo>
                    <a:lnTo>
                      <a:pt x="6148" y="4793"/>
                    </a:lnTo>
                    <a:cubicBezTo>
                      <a:pt x="6208" y="4882"/>
                      <a:pt x="6267" y="4987"/>
                      <a:pt x="6342" y="5076"/>
                    </a:cubicBezTo>
                    <a:cubicBezTo>
                      <a:pt x="6386" y="5150"/>
                      <a:pt x="6431" y="5225"/>
                      <a:pt x="6490" y="5284"/>
                    </a:cubicBezTo>
                    <a:cubicBezTo>
                      <a:pt x="6580" y="5388"/>
                      <a:pt x="6669" y="5478"/>
                      <a:pt x="6773" y="5582"/>
                    </a:cubicBezTo>
                    <a:cubicBezTo>
                      <a:pt x="6907" y="5671"/>
                      <a:pt x="7056" y="5746"/>
                      <a:pt x="7190" y="5835"/>
                    </a:cubicBezTo>
                    <a:cubicBezTo>
                      <a:pt x="7309" y="5895"/>
                      <a:pt x="7428" y="5954"/>
                      <a:pt x="7547" y="6014"/>
                    </a:cubicBezTo>
                    <a:cubicBezTo>
                      <a:pt x="7592" y="6029"/>
                      <a:pt x="7651" y="6043"/>
                      <a:pt x="7696" y="6058"/>
                    </a:cubicBezTo>
                    <a:cubicBezTo>
                      <a:pt x="7994" y="6192"/>
                      <a:pt x="8306" y="6222"/>
                      <a:pt x="8619" y="6118"/>
                    </a:cubicBezTo>
                    <a:lnTo>
                      <a:pt x="9199" y="5939"/>
                    </a:lnTo>
                    <a:cubicBezTo>
                      <a:pt x="9229" y="5924"/>
                      <a:pt x="9289" y="5909"/>
                      <a:pt x="9289" y="5880"/>
                    </a:cubicBezTo>
                    <a:cubicBezTo>
                      <a:pt x="9333" y="5731"/>
                      <a:pt x="9393" y="5761"/>
                      <a:pt x="9467" y="5850"/>
                    </a:cubicBezTo>
                    <a:lnTo>
                      <a:pt x="9452" y="5850"/>
                    </a:lnTo>
                    <a:cubicBezTo>
                      <a:pt x="9631" y="6192"/>
                      <a:pt x="9795" y="6549"/>
                      <a:pt x="9959" y="6907"/>
                    </a:cubicBezTo>
                    <a:cubicBezTo>
                      <a:pt x="9973" y="6936"/>
                      <a:pt x="9988" y="6966"/>
                      <a:pt x="10003" y="6996"/>
                    </a:cubicBezTo>
                    <a:cubicBezTo>
                      <a:pt x="10093" y="7115"/>
                      <a:pt x="10167" y="7219"/>
                      <a:pt x="10241" y="7338"/>
                    </a:cubicBezTo>
                    <a:cubicBezTo>
                      <a:pt x="10256" y="7353"/>
                      <a:pt x="10256" y="7368"/>
                      <a:pt x="10271" y="7383"/>
                    </a:cubicBezTo>
                    <a:cubicBezTo>
                      <a:pt x="10390" y="7502"/>
                      <a:pt x="10509" y="7606"/>
                      <a:pt x="10628" y="7725"/>
                    </a:cubicBezTo>
                    <a:cubicBezTo>
                      <a:pt x="10673" y="7770"/>
                      <a:pt x="10733" y="7830"/>
                      <a:pt x="10792" y="7874"/>
                    </a:cubicBezTo>
                    <a:cubicBezTo>
                      <a:pt x="10867" y="7934"/>
                      <a:pt x="10941" y="7993"/>
                      <a:pt x="11015" y="8053"/>
                    </a:cubicBezTo>
                    <a:cubicBezTo>
                      <a:pt x="11254" y="8276"/>
                      <a:pt x="11521" y="8470"/>
                      <a:pt x="11834" y="8589"/>
                    </a:cubicBezTo>
                    <a:lnTo>
                      <a:pt x="12102" y="8708"/>
                    </a:lnTo>
                    <a:cubicBezTo>
                      <a:pt x="12281" y="8797"/>
                      <a:pt x="12459" y="8812"/>
                      <a:pt x="12653" y="8812"/>
                    </a:cubicBezTo>
                    <a:lnTo>
                      <a:pt x="13099" y="8857"/>
                    </a:lnTo>
                    <a:cubicBezTo>
                      <a:pt x="13189" y="8827"/>
                      <a:pt x="13278" y="8812"/>
                      <a:pt x="13337" y="8767"/>
                    </a:cubicBezTo>
                    <a:cubicBezTo>
                      <a:pt x="13501" y="8604"/>
                      <a:pt x="13724" y="8529"/>
                      <a:pt x="13933" y="8425"/>
                    </a:cubicBezTo>
                    <a:cubicBezTo>
                      <a:pt x="14052" y="8410"/>
                      <a:pt x="14156" y="8395"/>
                      <a:pt x="14275" y="8365"/>
                    </a:cubicBezTo>
                    <a:cubicBezTo>
                      <a:pt x="14379" y="8351"/>
                      <a:pt x="14484" y="8336"/>
                      <a:pt x="14588" y="8321"/>
                    </a:cubicBezTo>
                    <a:cubicBezTo>
                      <a:pt x="14707" y="8291"/>
                      <a:pt x="14826" y="8276"/>
                      <a:pt x="14930" y="8261"/>
                    </a:cubicBezTo>
                    <a:cubicBezTo>
                      <a:pt x="15332" y="8217"/>
                      <a:pt x="15704" y="8380"/>
                      <a:pt x="16076" y="8485"/>
                    </a:cubicBezTo>
                    <a:cubicBezTo>
                      <a:pt x="16180" y="8544"/>
                      <a:pt x="16285" y="8604"/>
                      <a:pt x="16404" y="8663"/>
                    </a:cubicBezTo>
                    <a:lnTo>
                      <a:pt x="16835" y="8916"/>
                    </a:lnTo>
                    <a:lnTo>
                      <a:pt x="17163" y="9259"/>
                    </a:lnTo>
                    <a:lnTo>
                      <a:pt x="17163" y="9259"/>
                    </a:lnTo>
                    <a:cubicBezTo>
                      <a:pt x="17222" y="9348"/>
                      <a:pt x="17282" y="9452"/>
                      <a:pt x="17341" y="9541"/>
                    </a:cubicBezTo>
                    <a:cubicBezTo>
                      <a:pt x="17341" y="9571"/>
                      <a:pt x="17356" y="9601"/>
                      <a:pt x="17371" y="9646"/>
                    </a:cubicBezTo>
                    <a:cubicBezTo>
                      <a:pt x="17431" y="9765"/>
                      <a:pt x="17490" y="9899"/>
                      <a:pt x="17565" y="10033"/>
                    </a:cubicBezTo>
                    <a:cubicBezTo>
                      <a:pt x="17654" y="10345"/>
                      <a:pt x="17862" y="10583"/>
                      <a:pt x="18041" y="10851"/>
                    </a:cubicBezTo>
                    <a:cubicBezTo>
                      <a:pt x="18175" y="11015"/>
                      <a:pt x="18309" y="11194"/>
                      <a:pt x="18473" y="11372"/>
                    </a:cubicBezTo>
                    <a:cubicBezTo>
                      <a:pt x="18607" y="11536"/>
                      <a:pt x="18726" y="11700"/>
                      <a:pt x="18711" y="11938"/>
                    </a:cubicBezTo>
                    <a:cubicBezTo>
                      <a:pt x="18681" y="11923"/>
                      <a:pt x="18651" y="11893"/>
                      <a:pt x="18622" y="11878"/>
                    </a:cubicBezTo>
                    <a:cubicBezTo>
                      <a:pt x="18562" y="11789"/>
                      <a:pt x="18517" y="11685"/>
                      <a:pt x="18443" y="11625"/>
                    </a:cubicBezTo>
                    <a:cubicBezTo>
                      <a:pt x="18249" y="11447"/>
                      <a:pt x="18056" y="11268"/>
                      <a:pt x="17848" y="11104"/>
                    </a:cubicBezTo>
                    <a:cubicBezTo>
                      <a:pt x="17669" y="10851"/>
                      <a:pt x="17490" y="10583"/>
                      <a:pt x="17297" y="10330"/>
                    </a:cubicBezTo>
                    <a:lnTo>
                      <a:pt x="17297" y="10345"/>
                    </a:lnTo>
                    <a:lnTo>
                      <a:pt x="17312" y="10330"/>
                    </a:lnTo>
                    <a:cubicBezTo>
                      <a:pt x="17207" y="10152"/>
                      <a:pt x="17118" y="9973"/>
                      <a:pt x="17029" y="9780"/>
                    </a:cubicBezTo>
                    <a:lnTo>
                      <a:pt x="17029" y="9780"/>
                    </a:lnTo>
                    <a:cubicBezTo>
                      <a:pt x="16925" y="9526"/>
                      <a:pt x="16791" y="9273"/>
                      <a:pt x="16523" y="9125"/>
                    </a:cubicBezTo>
                    <a:cubicBezTo>
                      <a:pt x="16493" y="9110"/>
                      <a:pt x="16478" y="9095"/>
                      <a:pt x="16463" y="9080"/>
                    </a:cubicBezTo>
                    <a:cubicBezTo>
                      <a:pt x="16002" y="8589"/>
                      <a:pt x="15451" y="8395"/>
                      <a:pt x="14781" y="8499"/>
                    </a:cubicBezTo>
                    <a:cubicBezTo>
                      <a:pt x="14588" y="8529"/>
                      <a:pt x="14394" y="8559"/>
                      <a:pt x="14186" y="8589"/>
                    </a:cubicBezTo>
                    <a:cubicBezTo>
                      <a:pt x="13933" y="8633"/>
                      <a:pt x="13710" y="8708"/>
                      <a:pt x="13531" y="8901"/>
                    </a:cubicBezTo>
                    <a:lnTo>
                      <a:pt x="13546" y="8916"/>
                    </a:lnTo>
                    <a:lnTo>
                      <a:pt x="13531" y="8901"/>
                    </a:lnTo>
                    <a:cubicBezTo>
                      <a:pt x="13412" y="8991"/>
                      <a:pt x="13278" y="9080"/>
                      <a:pt x="13159" y="9184"/>
                    </a:cubicBezTo>
                    <a:cubicBezTo>
                      <a:pt x="12861" y="9378"/>
                      <a:pt x="12668" y="9660"/>
                      <a:pt x="12489" y="9943"/>
                    </a:cubicBezTo>
                    <a:lnTo>
                      <a:pt x="12504" y="9958"/>
                    </a:lnTo>
                    <a:lnTo>
                      <a:pt x="12489" y="9943"/>
                    </a:lnTo>
                    <a:cubicBezTo>
                      <a:pt x="12415" y="10062"/>
                      <a:pt x="12340" y="10167"/>
                      <a:pt x="12266" y="10286"/>
                    </a:cubicBezTo>
                    <a:lnTo>
                      <a:pt x="12266" y="10271"/>
                    </a:lnTo>
                    <a:cubicBezTo>
                      <a:pt x="12176" y="10479"/>
                      <a:pt x="12072" y="10687"/>
                      <a:pt x="11983" y="10896"/>
                    </a:cubicBezTo>
                    <a:cubicBezTo>
                      <a:pt x="11953" y="11000"/>
                      <a:pt x="11923" y="11104"/>
                      <a:pt x="11894" y="11208"/>
                    </a:cubicBezTo>
                    <a:cubicBezTo>
                      <a:pt x="11849" y="11387"/>
                      <a:pt x="11819" y="11581"/>
                      <a:pt x="11775" y="11774"/>
                    </a:cubicBezTo>
                    <a:lnTo>
                      <a:pt x="11775" y="11759"/>
                    </a:lnTo>
                    <a:cubicBezTo>
                      <a:pt x="11715" y="12221"/>
                      <a:pt x="11700" y="12667"/>
                      <a:pt x="11834" y="13114"/>
                    </a:cubicBezTo>
                    <a:lnTo>
                      <a:pt x="11834" y="13099"/>
                    </a:lnTo>
                    <a:cubicBezTo>
                      <a:pt x="11879" y="13292"/>
                      <a:pt x="11938" y="13471"/>
                      <a:pt x="11998" y="13650"/>
                    </a:cubicBezTo>
                    <a:lnTo>
                      <a:pt x="11998" y="13650"/>
                    </a:lnTo>
                    <a:cubicBezTo>
                      <a:pt x="12028" y="13739"/>
                      <a:pt x="12072" y="13843"/>
                      <a:pt x="12117" y="13932"/>
                    </a:cubicBezTo>
                    <a:cubicBezTo>
                      <a:pt x="12236" y="14156"/>
                      <a:pt x="12340" y="14379"/>
                      <a:pt x="12474" y="14587"/>
                    </a:cubicBezTo>
                    <a:cubicBezTo>
                      <a:pt x="12549" y="14706"/>
                      <a:pt x="12668" y="14811"/>
                      <a:pt x="12757" y="14915"/>
                    </a:cubicBezTo>
                    <a:cubicBezTo>
                      <a:pt x="12816" y="14989"/>
                      <a:pt x="12876" y="15064"/>
                      <a:pt x="12936" y="15138"/>
                    </a:cubicBezTo>
                    <a:lnTo>
                      <a:pt x="13590" y="15793"/>
                    </a:lnTo>
                    <a:cubicBezTo>
                      <a:pt x="13680" y="15867"/>
                      <a:pt x="13784" y="15957"/>
                      <a:pt x="13873" y="16031"/>
                    </a:cubicBezTo>
                    <a:cubicBezTo>
                      <a:pt x="14156" y="16225"/>
                      <a:pt x="14439" y="16433"/>
                      <a:pt x="14722" y="16627"/>
                    </a:cubicBezTo>
                    <a:cubicBezTo>
                      <a:pt x="14856" y="16716"/>
                      <a:pt x="14990" y="16775"/>
                      <a:pt x="15124" y="16850"/>
                    </a:cubicBezTo>
                    <a:cubicBezTo>
                      <a:pt x="15228" y="16909"/>
                      <a:pt x="15317" y="16954"/>
                      <a:pt x="15406" y="17014"/>
                    </a:cubicBezTo>
                    <a:cubicBezTo>
                      <a:pt x="15659" y="17148"/>
                      <a:pt x="15927" y="17267"/>
                      <a:pt x="16180" y="17401"/>
                    </a:cubicBezTo>
                    <a:cubicBezTo>
                      <a:pt x="16270" y="17430"/>
                      <a:pt x="16359" y="17475"/>
                      <a:pt x="16448" y="17520"/>
                    </a:cubicBezTo>
                    <a:cubicBezTo>
                      <a:pt x="16701" y="17609"/>
                      <a:pt x="16954" y="17698"/>
                      <a:pt x="17222" y="17788"/>
                    </a:cubicBezTo>
                    <a:cubicBezTo>
                      <a:pt x="17327" y="17832"/>
                      <a:pt x="17446" y="17892"/>
                      <a:pt x="17550" y="17951"/>
                    </a:cubicBezTo>
                    <a:lnTo>
                      <a:pt x="17550" y="17951"/>
                    </a:lnTo>
                    <a:cubicBezTo>
                      <a:pt x="17654" y="18011"/>
                      <a:pt x="17743" y="18070"/>
                      <a:pt x="17833" y="18130"/>
                    </a:cubicBezTo>
                    <a:cubicBezTo>
                      <a:pt x="17996" y="18219"/>
                      <a:pt x="18160" y="18294"/>
                      <a:pt x="18324" y="18383"/>
                    </a:cubicBezTo>
                    <a:cubicBezTo>
                      <a:pt x="18488" y="18472"/>
                      <a:pt x="18592" y="18606"/>
                      <a:pt x="18636" y="18770"/>
                    </a:cubicBezTo>
                    <a:cubicBezTo>
                      <a:pt x="18651" y="18874"/>
                      <a:pt x="18651" y="18978"/>
                      <a:pt x="18547" y="19008"/>
                    </a:cubicBezTo>
                    <a:cubicBezTo>
                      <a:pt x="18473" y="19023"/>
                      <a:pt x="18369" y="18993"/>
                      <a:pt x="18309" y="18949"/>
                    </a:cubicBezTo>
                    <a:cubicBezTo>
                      <a:pt x="18190" y="18859"/>
                      <a:pt x="18101" y="18740"/>
                      <a:pt x="18011" y="18636"/>
                    </a:cubicBezTo>
                    <a:cubicBezTo>
                      <a:pt x="17937" y="18547"/>
                      <a:pt x="17862" y="18457"/>
                      <a:pt x="17788" y="18398"/>
                    </a:cubicBezTo>
                    <a:cubicBezTo>
                      <a:pt x="17356" y="18070"/>
                      <a:pt x="16820" y="17907"/>
                      <a:pt x="16329" y="17698"/>
                    </a:cubicBezTo>
                    <a:cubicBezTo>
                      <a:pt x="15779" y="17475"/>
                      <a:pt x="15213" y="17237"/>
                      <a:pt x="14692" y="16924"/>
                    </a:cubicBezTo>
                    <a:cubicBezTo>
                      <a:pt x="14632" y="16895"/>
                      <a:pt x="14558" y="16865"/>
                      <a:pt x="14484" y="16835"/>
                    </a:cubicBezTo>
                    <a:cubicBezTo>
                      <a:pt x="14424" y="16805"/>
                      <a:pt x="14364" y="16761"/>
                      <a:pt x="14320" y="16731"/>
                    </a:cubicBezTo>
                    <a:cubicBezTo>
                      <a:pt x="14260" y="16671"/>
                      <a:pt x="14201" y="16612"/>
                      <a:pt x="14141" y="16582"/>
                    </a:cubicBezTo>
                    <a:cubicBezTo>
                      <a:pt x="13724" y="16314"/>
                      <a:pt x="13367" y="16001"/>
                      <a:pt x="13025" y="15644"/>
                    </a:cubicBezTo>
                    <a:cubicBezTo>
                      <a:pt x="12876" y="15495"/>
                      <a:pt x="12727" y="15332"/>
                      <a:pt x="12563" y="15168"/>
                    </a:cubicBezTo>
                    <a:lnTo>
                      <a:pt x="12563" y="15183"/>
                    </a:lnTo>
                    <a:lnTo>
                      <a:pt x="12578" y="15168"/>
                    </a:lnTo>
                    <a:cubicBezTo>
                      <a:pt x="12504" y="15093"/>
                      <a:pt x="12444" y="15004"/>
                      <a:pt x="12385" y="14900"/>
                    </a:cubicBezTo>
                    <a:cubicBezTo>
                      <a:pt x="12310" y="15034"/>
                      <a:pt x="12266" y="15153"/>
                      <a:pt x="12191" y="15227"/>
                    </a:cubicBezTo>
                    <a:cubicBezTo>
                      <a:pt x="11849" y="15525"/>
                      <a:pt x="11626" y="15897"/>
                      <a:pt x="11402" y="16284"/>
                    </a:cubicBezTo>
                    <a:lnTo>
                      <a:pt x="11402" y="16284"/>
                    </a:lnTo>
                    <a:cubicBezTo>
                      <a:pt x="11313" y="16433"/>
                      <a:pt x="11239" y="16567"/>
                      <a:pt x="11164" y="16716"/>
                    </a:cubicBezTo>
                    <a:lnTo>
                      <a:pt x="11164" y="16716"/>
                    </a:lnTo>
                    <a:cubicBezTo>
                      <a:pt x="11045" y="17014"/>
                      <a:pt x="10911" y="17296"/>
                      <a:pt x="10822" y="17594"/>
                    </a:cubicBezTo>
                    <a:cubicBezTo>
                      <a:pt x="10762" y="17773"/>
                      <a:pt x="10762" y="17966"/>
                      <a:pt x="10733" y="18160"/>
                    </a:cubicBezTo>
                    <a:lnTo>
                      <a:pt x="10733" y="18175"/>
                    </a:lnTo>
                    <a:cubicBezTo>
                      <a:pt x="10733" y="18175"/>
                      <a:pt x="10733" y="18189"/>
                      <a:pt x="10733" y="18189"/>
                    </a:cubicBezTo>
                    <a:cubicBezTo>
                      <a:pt x="10733" y="18413"/>
                      <a:pt x="10718" y="18651"/>
                      <a:pt x="10703" y="18874"/>
                    </a:cubicBezTo>
                    <a:cubicBezTo>
                      <a:pt x="10703" y="18904"/>
                      <a:pt x="10658" y="18949"/>
                      <a:pt x="10628" y="18978"/>
                    </a:cubicBezTo>
                    <a:lnTo>
                      <a:pt x="10643" y="18978"/>
                    </a:lnTo>
                    <a:cubicBezTo>
                      <a:pt x="10465" y="18502"/>
                      <a:pt x="10465" y="18011"/>
                      <a:pt x="10584" y="17520"/>
                    </a:cubicBezTo>
                    <a:cubicBezTo>
                      <a:pt x="10658" y="17282"/>
                      <a:pt x="10733" y="17028"/>
                      <a:pt x="10807" y="16790"/>
                    </a:cubicBezTo>
                    <a:lnTo>
                      <a:pt x="10807" y="16790"/>
                    </a:lnTo>
                    <a:cubicBezTo>
                      <a:pt x="10852" y="16656"/>
                      <a:pt x="10911" y="16522"/>
                      <a:pt x="10971" y="16403"/>
                    </a:cubicBezTo>
                    <a:cubicBezTo>
                      <a:pt x="11075" y="16210"/>
                      <a:pt x="11179" y="16031"/>
                      <a:pt x="11283" y="15838"/>
                    </a:cubicBezTo>
                    <a:cubicBezTo>
                      <a:pt x="11477" y="15585"/>
                      <a:pt x="11670" y="15332"/>
                      <a:pt x="11864" y="15079"/>
                    </a:cubicBezTo>
                    <a:cubicBezTo>
                      <a:pt x="11923" y="15004"/>
                      <a:pt x="11894" y="14930"/>
                      <a:pt x="11864" y="14855"/>
                    </a:cubicBezTo>
                    <a:cubicBezTo>
                      <a:pt x="11670" y="14364"/>
                      <a:pt x="11328" y="13977"/>
                      <a:pt x="10956" y="13620"/>
                    </a:cubicBezTo>
                    <a:cubicBezTo>
                      <a:pt x="10867" y="13531"/>
                      <a:pt x="10762" y="13441"/>
                      <a:pt x="10643" y="13352"/>
                    </a:cubicBezTo>
                    <a:cubicBezTo>
                      <a:pt x="10554" y="13456"/>
                      <a:pt x="10494" y="13545"/>
                      <a:pt x="10420" y="13620"/>
                    </a:cubicBezTo>
                    <a:cubicBezTo>
                      <a:pt x="10286" y="13739"/>
                      <a:pt x="10167" y="13858"/>
                      <a:pt x="10018" y="13962"/>
                    </a:cubicBezTo>
                    <a:cubicBezTo>
                      <a:pt x="9959" y="14022"/>
                      <a:pt x="9869" y="14051"/>
                      <a:pt x="9825" y="13932"/>
                    </a:cubicBezTo>
                    <a:cubicBezTo>
                      <a:pt x="9825" y="13932"/>
                      <a:pt x="9825" y="13918"/>
                      <a:pt x="9825" y="13918"/>
                    </a:cubicBezTo>
                    <a:cubicBezTo>
                      <a:pt x="10465" y="13218"/>
                      <a:pt x="10941" y="12429"/>
                      <a:pt x="11149" y="11506"/>
                    </a:cubicBezTo>
                    <a:cubicBezTo>
                      <a:pt x="11164" y="11402"/>
                      <a:pt x="11224" y="11313"/>
                      <a:pt x="11283" y="11223"/>
                    </a:cubicBezTo>
                    <a:cubicBezTo>
                      <a:pt x="11358" y="11119"/>
                      <a:pt x="11462" y="11045"/>
                      <a:pt x="11536" y="10941"/>
                    </a:cubicBezTo>
                    <a:cubicBezTo>
                      <a:pt x="11670" y="10717"/>
                      <a:pt x="11804" y="10479"/>
                      <a:pt x="11938" y="10256"/>
                    </a:cubicBezTo>
                    <a:cubicBezTo>
                      <a:pt x="11968" y="10196"/>
                      <a:pt x="11983" y="10152"/>
                      <a:pt x="12028" y="10047"/>
                    </a:cubicBezTo>
                    <a:cubicBezTo>
                      <a:pt x="11462" y="10271"/>
                      <a:pt x="10941" y="10449"/>
                      <a:pt x="10450" y="10673"/>
                    </a:cubicBezTo>
                    <a:cubicBezTo>
                      <a:pt x="9973" y="10896"/>
                      <a:pt x="9482" y="11119"/>
                      <a:pt x="8976" y="11253"/>
                    </a:cubicBezTo>
                    <a:cubicBezTo>
                      <a:pt x="8619" y="11342"/>
                      <a:pt x="8277" y="11402"/>
                      <a:pt x="7919" y="11357"/>
                    </a:cubicBezTo>
                    <a:cubicBezTo>
                      <a:pt x="7711" y="11328"/>
                      <a:pt x="7488" y="11298"/>
                      <a:pt x="7279" y="11283"/>
                    </a:cubicBezTo>
                    <a:cubicBezTo>
                      <a:pt x="7145" y="11283"/>
                      <a:pt x="6996" y="11283"/>
                      <a:pt x="6848" y="11313"/>
                    </a:cubicBezTo>
                    <a:cubicBezTo>
                      <a:pt x="6699" y="11357"/>
                      <a:pt x="6550" y="11432"/>
                      <a:pt x="6386" y="11491"/>
                    </a:cubicBezTo>
                    <a:cubicBezTo>
                      <a:pt x="6312" y="11521"/>
                      <a:pt x="6222" y="11536"/>
                      <a:pt x="6148" y="11566"/>
                    </a:cubicBezTo>
                    <a:cubicBezTo>
                      <a:pt x="6267" y="11313"/>
                      <a:pt x="6520" y="11298"/>
                      <a:pt x="6699" y="11149"/>
                    </a:cubicBezTo>
                    <a:cubicBezTo>
                      <a:pt x="6371" y="11015"/>
                      <a:pt x="6044" y="10896"/>
                      <a:pt x="5687" y="10762"/>
                    </a:cubicBezTo>
                    <a:cubicBezTo>
                      <a:pt x="5627" y="10881"/>
                      <a:pt x="5538" y="11000"/>
                      <a:pt x="5493" y="11134"/>
                    </a:cubicBezTo>
                    <a:cubicBezTo>
                      <a:pt x="5270" y="11715"/>
                      <a:pt x="5181" y="12295"/>
                      <a:pt x="5389" y="12905"/>
                    </a:cubicBezTo>
                    <a:cubicBezTo>
                      <a:pt x="5538" y="13352"/>
                      <a:pt x="5702" y="13769"/>
                      <a:pt x="5984" y="14141"/>
                    </a:cubicBezTo>
                    <a:cubicBezTo>
                      <a:pt x="6520" y="14840"/>
                      <a:pt x="7309" y="14959"/>
                      <a:pt x="8113" y="15064"/>
                    </a:cubicBezTo>
                    <a:cubicBezTo>
                      <a:pt x="8291" y="14959"/>
                      <a:pt x="8351" y="15153"/>
                      <a:pt x="8500" y="15213"/>
                    </a:cubicBezTo>
                    <a:cubicBezTo>
                      <a:pt x="8351" y="15287"/>
                      <a:pt x="8217" y="15302"/>
                      <a:pt x="8128" y="15391"/>
                    </a:cubicBezTo>
                    <a:cubicBezTo>
                      <a:pt x="7860" y="15659"/>
                      <a:pt x="7592" y="15942"/>
                      <a:pt x="7458" y="16314"/>
                    </a:cubicBezTo>
                    <a:cubicBezTo>
                      <a:pt x="7339" y="16716"/>
                      <a:pt x="7190" y="17118"/>
                      <a:pt x="7086" y="17520"/>
                    </a:cubicBezTo>
                    <a:cubicBezTo>
                      <a:pt x="6967" y="17966"/>
                      <a:pt x="6952" y="18413"/>
                      <a:pt x="7160" y="18830"/>
                    </a:cubicBezTo>
                    <a:cubicBezTo>
                      <a:pt x="7190" y="18949"/>
                      <a:pt x="7235" y="19053"/>
                      <a:pt x="7264" y="19157"/>
                    </a:cubicBezTo>
                    <a:cubicBezTo>
                      <a:pt x="7324" y="19246"/>
                      <a:pt x="7369" y="19351"/>
                      <a:pt x="7428" y="19440"/>
                    </a:cubicBezTo>
                    <a:cubicBezTo>
                      <a:pt x="7488" y="19514"/>
                      <a:pt x="7532" y="19589"/>
                      <a:pt x="7577" y="19648"/>
                    </a:cubicBezTo>
                    <a:cubicBezTo>
                      <a:pt x="7696" y="19767"/>
                      <a:pt x="7815" y="19886"/>
                      <a:pt x="7919" y="19991"/>
                    </a:cubicBezTo>
                    <a:cubicBezTo>
                      <a:pt x="8098" y="20199"/>
                      <a:pt x="8336" y="20333"/>
                      <a:pt x="8589" y="20422"/>
                    </a:cubicBezTo>
                    <a:cubicBezTo>
                      <a:pt x="8678" y="20467"/>
                      <a:pt x="8768" y="20497"/>
                      <a:pt x="8857" y="20541"/>
                    </a:cubicBezTo>
                    <a:cubicBezTo>
                      <a:pt x="9065" y="20601"/>
                      <a:pt x="9259" y="20646"/>
                      <a:pt x="9467" y="20690"/>
                    </a:cubicBezTo>
                    <a:cubicBezTo>
                      <a:pt x="9586" y="20705"/>
                      <a:pt x="9691" y="20735"/>
                      <a:pt x="9810" y="20750"/>
                    </a:cubicBezTo>
                    <a:cubicBezTo>
                      <a:pt x="9825" y="20765"/>
                      <a:pt x="9839" y="20765"/>
                      <a:pt x="9854" y="20750"/>
                    </a:cubicBezTo>
                    <a:lnTo>
                      <a:pt x="10569" y="20794"/>
                    </a:lnTo>
                    <a:cubicBezTo>
                      <a:pt x="10599" y="20794"/>
                      <a:pt x="10614" y="20794"/>
                      <a:pt x="10628" y="20794"/>
                    </a:cubicBezTo>
                    <a:lnTo>
                      <a:pt x="11492" y="20794"/>
                    </a:lnTo>
                    <a:cubicBezTo>
                      <a:pt x="11432" y="20884"/>
                      <a:pt x="11402" y="20913"/>
                      <a:pt x="11373" y="20958"/>
                    </a:cubicBezTo>
                    <a:cubicBezTo>
                      <a:pt x="11373" y="21003"/>
                      <a:pt x="11388" y="21047"/>
                      <a:pt x="11388" y="21077"/>
                    </a:cubicBezTo>
                    <a:cubicBezTo>
                      <a:pt x="11477" y="21137"/>
                      <a:pt x="11581" y="21196"/>
                      <a:pt x="11670" y="21256"/>
                    </a:cubicBezTo>
                    <a:cubicBezTo>
                      <a:pt x="11745" y="21286"/>
                      <a:pt x="11819" y="21315"/>
                      <a:pt x="11894" y="21345"/>
                    </a:cubicBezTo>
                    <a:cubicBezTo>
                      <a:pt x="11983" y="21390"/>
                      <a:pt x="12072" y="21434"/>
                      <a:pt x="12162" y="21479"/>
                    </a:cubicBezTo>
                    <a:cubicBezTo>
                      <a:pt x="12489" y="21628"/>
                      <a:pt x="12831" y="21762"/>
                      <a:pt x="13159" y="21911"/>
                    </a:cubicBezTo>
                    <a:cubicBezTo>
                      <a:pt x="13278" y="21970"/>
                      <a:pt x="13412" y="22030"/>
                      <a:pt x="13546" y="22089"/>
                    </a:cubicBezTo>
                    <a:cubicBezTo>
                      <a:pt x="14037" y="22327"/>
                      <a:pt x="14558" y="22521"/>
                      <a:pt x="15124" y="22566"/>
                    </a:cubicBezTo>
                    <a:cubicBezTo>
                      <a:pt x="15481" y="22640"/>
                      <a:pt x="15838" y="22655"/>
                      <a:pt x="16210" y="22566"/>
                    </a:cubicBezTo>
                    <a:cubicBezTo>
                      <a:pt x="16270" y="22551"/>
                      <a:pt x="16344" y="22521"/>
                      <a:pt x="16404" y="22506"/>
                    </a:cubicBezTo>
                    <a:cubicBezTo>
                      <a:pt x="16493" y="22476"/>
                      <a:pt x="16597" y="22432"/>
                      <a:pt x="16687" y="22402"/>
                    </a:cubicBezTo>
                    <a:cubicBezTo>
                      <a:pt x="16746" y="22357"/>
                      <a:pt x="16791" y="22327"/>
                      <a:pt x="16850" y="22283"/>
                    </a:cubicBezTo>
                    <a:cubicBezTo>
                      <a:pt x="16895" y="22283"/>
                      <a:pt x="16940" y="22283"/>
                      <a:pt x="16969" y="22268"/>
                    </a:cubicBezTo>
                    <a:cubicBezTo>
                      <a:pt x="17074" y="22208"/>
                      <a:pt x="17148" y="22223"/>
                      <a:pt x="17222" y="22313"/>
                    </a:cubicBezTo>
                    <a:cubicBezTo>
                      <a:pt x="17282" y="22342"/>
                      <a:pt x="17327" y="22372"/>
                      <a:pt x="17371" y="22402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7"/>
              <p:cNvSpPr/>
              <p:nvPr/>
            </p:nvSpPr>
            <p:spPr>
              <a:xfrm>
                <a:off x="7342510" y="2034032"/>
                <a:ext cx="692758" cy="1040715"/>
              </a:xfrm>
              <a:custGeom>
                <a:rect b="b" l="l" r="r" t="t"/>
                <a:pathLst>
                  <a:path extrusionOk="0" h="24397" w="16240">
                    <a:moveTo>
                      <a:pt x="8604" y="15525"/>
                    </a:moveTo>
                    <a:cubicBezTo>
                      <a:pt x="8574" y="15421"/>
                      <a:pt x="8559" y="15302"/>
                      <a:pt x="8544" y="15198"/>
                    </a:cubicBezTo>
                    <a:cubicBezTo>
                      <a:pt x="8440" y="14588"/>
                      <a:pt x="8321" y="13992"/>
                      <a:pt x="8232" y="13382"/>
                    </a:cubicBezTo>
                    <a:cubicBezTo>
                      <a:pt x="8217" y="13278"/>
                      <a:pt x="8217" y="13144"/>
                      <a:pt x="8261" y="13040"/>
                    </a:cubicBezTo>
                    <a:cubicBezTo>
                      <a:pt x="8395" y="12787"/>
                      <a:pt x="8544" y="12533"/>
                      <a:pt x="8708" y="12295"/>
                    </a:cubicBezTo>
                    <a:cubicBezTo>
                      <a:pt x="8767" y="12191"/>
                      <a:pt x="8887" y="12102"/>
                      <a:pt x="8976" y="12013"/>
                    </a:cubicBezTo>
                    <a:cubicBezTo>
                      <a:pt x="8991" y="12027"/>
                      <a:pt x="9021" y="12042"/>
                      <a:pt x="9035" y="12057"/>
                    </a:cubicBezTo>
                    <a:lnTo>
                      <a:pt x="8857" y="12385"/>
                    </a:lnTo>
                    <a:cubicBezTo>
                      <a:pt x="8857" y="12385"/>
                      <a:pt x="8857" y="12385"/>
                      <a:pt x="8857" y="12385"/>
                    </a:cubicBezTo>
                    <a:cubicBezTo>
                      <a:pt x="8782" y="12504"/>
                      <a:pt x="8708" y="12608"/>
                      <a:pt x="8634" y="12727"/>
                    </a:cubicBezTo>
                    <a:cubicBezTo>
                      <a:pt x="8619" y="12757"/>
                      <a:pt x="8604" y="12787"/>
                      <a:pt x="8589" y="12816"/>
                    </a:cubicBezTo>
                    <a:cubicBezTo>
                      <a:pt x="8485" y="12935"/>
                      <a:pt x="8410" y="13054"/>
                      <a:pt x="8425" y="13218"/>
                    </a:cubicBezTo>
                    <a:cubicBezTo>
                      <a:pt x="8440" y="13337"/>
                      <a:pt x="8455" y="13441"/>
                      <a:pt x="8455" y="13561"/>
                    </a:cubicBezTo>
                    <a:cubicBezTo>
                      <a:pt x="8485" y="13694"/>
                      <a:pt x="8514" y="13814"/>
                      <a:pt x="8529" y="13948"/>
                    </a:cubicBezTo>
                    <a:lnTo>
                      <a:pt x="8529" y="13948"/>
                    </a:lnTo>
                    <a:cubicBezTo>
                      <a:pt x="8559" y="14126"/>
                      <a:pt x="8604" y="14320"/>
                      <a:pt x="8634" y="14498"/>
                    </a:cubicBezTo>
                    <a:lnTo>
                      <a:pt x="8634" y="14498"/>
                    </a:lnTo>
                    <a:cubicBezTo>
                      <a:pt x="8767" y="15034"/>
                      <a:pt x="8901" y="15555"/>
                      <a:pt x="9021" y="16091"/>
                    </a:cubicBezTo>
                    <a:lnTo>
                      <a:pt x="9021" y="16091"/>
                    </a:lnTo>
                    <a:cubicBezTo>
                      <a:pt x="9080" y="16299"/>
                      <a:pt x="9140" y="16493"/>
                      <a:pt x="9199" y="16701"/>
                    </a:cubicBezTo>
                    <a:cubicBezTo>
                      <a:pt x="9229" y="16835"/>
                      <a:pt x="9259" y="16954"/>
                      <a:pt x="9303" y="17073"/>
                    </a:cubicBezTo>
                    <a:cubicBezTo>
                      <a:pt x="9348" y="17192"/>
                      <a:pt x="9408" y="17297"/>
                      <a:pt x="9467" y="17416"/>
                    </a:cubicBezTo>
                    <a:cubicBezTo>
                      <a:pt x="9899" y="17684"/>
                      <a:pt x="10315" y="17966"/>
                      <a:pt x="10747" y="18220"/>
                    </a:cubicBezTo>
                    <a:cubicBezTo>
                      <a:pt x="11685" y="18755"/>
                      <a:pt x="12667" y="19217"/>
                      <a:pt x="13724" y="19455"/>
                    </a:cubicBezTo>
                    <a:cubicBezTo>
                      <a:pt x="13933" y="19515"/>
                      <a:pt x="13962" y="19500"/>
                      <a:pt x="14096" y="19321"/>
                    </a:cubicBezTo>
                    <a:cubicBezTo>
                      <a:pt x="14171" y="19217"/>
                      <a:pt x="14260" y="19113"/>
                      <a:pt x="14334" y="19008"/>
                    </a:cubicBezTo>
                    <a:lnTo>
                      <a:pt x="14334" y="19008"/>
                    </a:lnTo>
                    <a:cubicBezTo>
                      <a:pt x="14483" y="18860"/>
                      <a:pt x="14617" y="18711"/>
                      <a:pt x="14766" y="18577"/>
                    </a:cubicBezTo>
                    <a:lnTo>
                      <a:pt x="14766" y="18577"/>
                    </a:lnTo>
                    <a:cubicBezTo>
                      <a:pt x="14840" y="18517"/>
                      <a:pt x="14915" y="18458"/>
                      <a:pt x="14989" y="18398"/>
                    </a:cubicBezTo>
                    <a:lnTo>
                      <a:pt x="14989" y="18398"/>
                    </a:lnTo>
                    <a:cubicBezTo>
                      <a:pt x="15138" y="18309"/>
                      <a:pt x="15287" y="18220"/>
                      <a:pt x="15421" y="18130"/>
                    </a:cubicBezTo>
                    <a:lnTo>
                      <a:pt x="15525" y="18056"/>
                    </a:lnTo>
                    <a:cubicBezTo>
                      <a:pt x="15748" y="18041"/>
                      <a:pt x="15942" y="17862"/>
                      <a:pt x="16240" y="17937"/>
                    </a:cubicBezTo>
                    <a:cubicBezTo>
                      <a:pt x="16150" y="18041"/>
                      <a:pt x="16076" y="18130"/>
                      <a:pt x="16016" y="18205"/>
                    </a:cubicBezTo>
                    <a:lnTo>
                      <a:pt x="16016" y="18220"/>
                    </a:lnTo>
                    <a:lnTo>
                      <a:pt x="16002" y="18220"/>
                    </a:lnTo>
                    <a:cubicBezTo>
                      <a:pt x="15734" y="18383"/>
                      <a:pt x="15451" y="18547"/>
                      <a:pt x="15183" y="18740"/>
                    </a:cubicBezTo>
                    <a:cubicBezTo>
                      <a:pt x="15004" y="18874"/>
                      <a:pt x="14855" y="19053"/>
                      <a:pt x="14692" y="19202"/>
                    </a:cubicBezTo>
                    <a:lnTo>
                      <a:pt x="14707" y="19217"/>
                    </a:lnTo>
                    <a:lnTo>
                      <a:pt x="14692" y="19202"/>
                    </a:lnTo>
                    <a:cubicBezTo>
                      <a:pt x="14558" y="19395"/>
                      <a:pt x="14424" y="19574"/>
                      <a:pt x="14305" y="19768"/>
                    </a:cubicBezTo>
                    <a:cubicBezTo>
                      <a:pt x="14275" y="19827"/>
                      <a:pt x="14230" y="19902"/>
                      <a:pt x="14200" y="19976"/>
                    </a:cubicBezTo>
                    <a:cubicBezTo>
                      <a:pt x="14141" y="20155"/>
                      <a:pt x="14066" y="20333"/>
                      <a:pt x="14037" y="20512"/>
                    </a:cubicBezTo>
                    <a:cubicBezTo>
                      <a:pt x="14007" y="20690"/>
                      <a:pt x="13903" y="20780"/>
                      <a:pt x="13769" y="20854"/>
                    </a:cubicBezTo>
                    <a:cubicBezTo>
                      <a:pt x="13709" y="20884"/>
                      <a:pt x="13650" y="20899"/>
                      <a:pt x="13590" y="20914"/>
                    </a:cubicBezTo>
                    <a:cubicBezTo>
                      <a:pt x="12697" y="21197"/>
                      <a:pt x="11893" y="21598"/>
                      <a:pt x="11268" y="22313"/>
                    </a:cubicBezTo>
                    <a:cubicBezTo>
                      <a:pt x="11119" y="22477"/>
                      <a:pt x="10985" y="22640"/>
                      <a:pt x="10881" y="22834"/>
                    </a:cubicBezTo>
                    <a:cubicBezTo>
                      <a:pt x="10688" y="23206"/>
                      <a:pt x="10539" y="23593"/>
                      <a:pt x="10464" y="23995"/>
                    </a:cubicBezTo>
                    <a:cubicBezTo>
                      <a:pt x="10449" y="24099"/>
                      <a:pt x="10420" y="24203"/>
                      <a:pt x="10375" y="24307"/>
                    </a:cubicBezTo>
                    <a:cubicBezTo>
                      <a:pt x="10345" y="24352"/>
                      <a:pt x="10286" y="24367"/>
                      <a:pt x="10226" y="24397"/>
                    </a:cubicBezTo>
                    <a:cubicBezTo>
                      <a:pt x="10226" y="24352"/>
                      <a:pt x="10211" y="24293"/>
                      <a:pt x="10196" y="24233"/>
                    </a:cubicBezTo>
                    <a:lnTo>
                      <a:pt x="10196" y="24233"/>
                    </a:lnTo>
                    <a:cubicBezTo>
                      <a:pt x="10286" y="23772"/>
                      <a:pt x="10420" y="23310"/>
                      <a:pt x="10598" y="22864"/>
                    </a:cubicBezTo>
                    <a:lnTo>
                      <a:pt x="10583" y="22864"/>
                    </a:lnTo>
                    <a:cubicBezTo>
                      <a:pt x="10703" y="22655"/>
                      <a:pt x="10807" y="22447"/>
                      <a:pt x="10911" y="22238"/>
                    </a:cubicBezTo>
                    <a:cubicBezTo>
                      <a:pt x="11000" y="22149"/>
                      <a:pt x="11090" y="22060"/>
                      <a:pt x="11179" y="21956"/>
                    </a:cubicBezTo>
                    <a:cubicBezTo>
                      <a:pt x="11402" y="21747"/>
                      <a:pt x="11640" y="21539"/>
                      <a:pt x="11864" y="21316"/>
                    </a:cubicBezTo>
                    <a:lnTo>
                      <a:pt x="12012" y="21197"/>
                    </a:lnTo>
                    <a:cubicBezTo>
                      <a:pt x="12102" y="21152"/>
                      <a:pt x="12206" y="21092"/>
                      <a:pt x="12310" y="21048"/>
                    </a:cubicBezTo>
                    <a:cubicBezTo>
                      <a:pt x="12533" y="20839"/>
                      <a:pt x="12861" y="20809"/>
                      <a:pt x="13114" y="20661"/>
                    </a:cubicBezTo>
                    <a:cubicBezTo>
                      <a:pt x="13233" y="20646"/>
                      <a:pt x="13352" y="20601"/>
                      <a:pt x="13441" y="20527"/>
                    </a:cubicBezTo>
                    <a:cubicBezTo>
                      <a:pt x="13188" y="19976"/>
                      <a:pt x="12771" y="19619"/>
                      <a:pt x="12251" y="19366"/>
                    </a:cubicBezTo>
                    <a:cubicBezTo>
                      <a:pt x="12191" y="19336"/>
                      <a:pt x="12146" y="19306"/>
                      <a:pt x="12087" y="19261"/>
                    </a:cubicBezTo>
                    <a:cubicBezTo>
                      <a:pt x="11997" y="19217"/>
                      <a:pt x="11893" y="19157"/>
                      <a:pt x="11789" y="19098"/>
                    </a:cubicBezTo>
                    <a:lnTo>
                      <a:pt x="11789" y="19098"/>
                    </a:lnTo>
                    <a:cubicBezTo>
                      <a:pt x="11238" y="18785"/>
                      <a:pt x="10673" y="18473"/>
                      <a:pt x="10107" y="18160"/>
                    </a:cubicBezTo>
                    <a:cubicBezTo>
                      <a:pt x="10107" y="18160"/>
                      <a:pt x="10092" y="18175"/>
                      <a:pt x="10077" y="18175"/>
                    </a:cubicBezTo>
                    <a:cubicBezTo>
                      <a:pt x="9973" y="18100"/>
                      <a:pt x="9869" y="18026"/>
                      <a:pt x="9750" y="17952"/>
                    </a:cubicBezTo>
                    <a:cubicBezTo>
                      <a:pt x="9661" y="17892"/>
                      <a:pt x="9586" y="17803"/>
                      <a:pt x="9482" y="17758"/>
                    </a:cubicBezTo>
                    <a:cubicBezTo>
                      <a:pt x="9288" y="17684"/>
                      <a:pt x="9169" y="17550"/>
                      <a:pt x="9095" y="17371"/>
                    </a:cubicBezTo>
                    <a:cubicBezTo>
                      <a:pt x="9080" y="17341"/>
                      <a:pt x="9050" y="17312"/>
                      <a:pt x="9035" y="17297"/>
                    </a:cubicBezTo>
                    <a:lnTo>
                      <a:pt x="8991" y="17133"/>
                    </a:lnTo>
                    <a:cubicBezTo>
                      <a:pt x="8887" y="17073"/>
                      <a:pt x="8797" y="16999"/>
                      <a:pt x="8708" y="16939"/>
                    </a:cubicBezTo>
                    <a:cubicBezTo>
                      <a:pt x="8232" y="16657"/>
                      <a:pt x="7696" y="16508"/>
                      <a:pt x="7145" y="16448"/>
                    </a:cubicBezTo>
                    <a:cubicBezTo>
                      <a:pt x="6445" y="16389"/>
                      <a:pt x="5835" y="16091"/>
                      <a:pt x="5255" y="15719"/>
                    </a:cubicBezTo>
                    <a:cubicBezTo>
                      <a:pt x="5016" y="15570"/>
                      <a:pt x="4838" y="15332"/>
                      <a:pt x="4629" y="15138"/>
                    </a:cubicBezTo>
                    <a:cubicBezTo>
                      <a:pt x="4451" y="14975"/>
                      <a:pt x="4272" y="14811"/>
                      <a:pt x="4094" y="14632"/>
                    </a:cubicBezTo>
                    <a:lnTo>
                      <a:pt x="4094" y="14647"/>
                    </a:lnTo>
                    <a:lnTo>
                      <a:pt x="4094" y="14632"/>
                    </a:lnTo>
                    <a:cubicBezTo>
                      <a:pt x="3989" y="14558"/>
                      <a:pt x="3870" y="14498"/>
                      <a:pt x="3766" y="14424"/>
                    </a:cubicBezTo>
                    <a:lnTo>
                      <a:pt x="3766" y="14424"/>
                    </a:lnTo>
                    <a:cubicBezTo>
                      <a:pt x="3602" y="14320"/>
                      <a:pt x="3454" y="14186"/>
                      <a:pt x="3290" y="14111"/>
                    </a:cubicBezTo>
                    <a:cubicBezTo>
                      <a:pt x="2977" y="13948"/>
                      <a:pt x="2650" y="13918"/>
                      <a:pt x="2322" y="14096"/>
                    </a:cubicBezTo>
                    <a:lnTo>
                      <a:pt x="2322" y="14096"/>
                    </a:lnTo>
                    <a:cubicBezTo>
                      <a:pt x="2233" y="14171"/>
                      <a:pt x="2144" y="14245"/>
                      <a:pt x="2054" y="14335"/>
                    </a:cubicBezTo>
                    <a:cubicBezTo>
                      <a:pt x="2010" y="14275"/>
                      <a:pt x="1980" y="14230"/>
                      <a:pt x="1965" y="14215"/>
                    </a:cubicBezTo>
                    <a:cubicBezTo>
                      <a:pt x="1772" y="14215"/>
                      <a:pt x="1667" y="14349"/>
                      <a:pt x="1563" y="14483"/>
                    </a:cubicBezTo>
                    <a:cubicBezTo>
                      <a:pt x="1489" y="14573"/>
                      <a:pt x="1399" y="14662"/>
                      <a:pt x="1310" y="14736"/>
                    </a:cubicBezTo>
                    <a:cubicBezTo>
                      <a:pt x="1132" y="14885"/>
                      <a:pt x="953" y="15034"/>
                      <a:pt x="774" y="15183"/>
                    </a:cubicBezTo>
                    <a:lnTo>
                      <a:pt x="774" y="15198"/>
                    </a:lnTo>
                    <a:lnTo>
                      <a:pt x="774" y="15183"/>
                    </a:lnTo>
                    <a:cubicBezTo>
                      <a:pt x="551" y="15332"/>
                      <a:pt x="328" y="15466"/>
                      <a:pt x="119" y="15615"/>
                    </a:cubicBezTo>
                    <a:cubicBezTo>
                      <a:pt x="60" y="15659"/>
                      <a:pt x="30" y="15644"/>
                      <a:pt x="0" y="15585"/>
                    </a:cubicBezTo>
                    <a:cubicBezTo>
                      <a:pt x="149" y="15436"/>
                      <a:pt x="298" y="15302"/>
                      <a:pt x="447" y="15153"/>
                    </a:cubicBezTo>
                    <a:lnTo>
                      <a:pt x="730" y="14930"/>
                    </a:lnTo>
                    <a:cubicBezTo>
                      <a:pt x="804" y="14856"/>
                      <a:pt x="879" y="14781"/>
                      <a:pt x="953" y="14722"/>
                    </a:cubicBezTo>
                    <a:cubicBezTo>
                      <a:pt x="1310" y="14513"/>
                      <a:pt x="1533" y="14186"/>
                      <a:pt x="1727" y="13828"/>
                    </a:cubicBezTo>
                    <a:lnTo>
                      <a:pt x="1727" y="13843"/>
                    </a:lnTo>
                    <a:cubicBezTo>
                      <a:pt x="1816" y="13590"/>
                      <a:pt x="1906" y="13352"/>
                      <a:pt x="1995" y="13099"/>
                    </a:cubicBezTo>
                    <a:cubicBezTo>
                      <a:pt x="2025" y="12995"/>
                      <a:pt x="2054" y="12891"/>
                      <a:pt x="2084" y="12772"/>
                    </a:cubicBezTo>
                    <a:cubicBezTo>
                      <a:pt x="2025" y="12727"/>
                      <a:pt x="1965" y="12667"/>
                      <a:pt x="1906" y="12608"/>
                    </a:cubicBezTo>
                    <a:cubicBezTo>
                      <a:pt x="1846" y="12533"/>
                      <a:pt x="1786" y="12459"/>
                      <a:pt x="1727" y="12385"/>
                    </a:cubicBezTo>
                    <a:lnTo>
                      <a:pt x="1727" y="12385"/>
                    </a:lnTo>
                    <a:cubicBezTo>
                      <a:pt x="1414" y="11893"/>
                      <a:pt x="1221" y="11343"/>
                      <a:pt x="1117" y="10762"/>
                    </a:cubicBezTo>
                    <a:cubicBezTo>
                      <a:pt x="1027" y="10256"/>
                      <a:pt x="1042" y="9750"/>
                      <a:pt x="1042" y="9244"/>
                    </a:cubicBezTo>
                    <a:cubicBezTo>
                      <a:pt x="1042" y="8827"/>
                      <a:pt x="1102" y="8440"/>
                      <a:pt x="1236" y="8053"/>
                    </a:cubicBezTo>
                    <a:cubicBezTo>
                      <a:pt x="1266" y="8023"/>
                      <a:pt x="1295" y="7994"/>
                      <a:pt x="1325" y="7949"/>
                    </a:cubicBezTo>
                    <a:cubicBezTo>
                      <a:pt x="1563" y="7577"/>
                      <a:pt x="1757" y="7487"/>
                      <a:pt x="2173" y="7607"/>
                    </a:cubicBezTo>
                    <a:cubicBezTo>
                      <a:pt x="2367" y="7666"/>
                      <a:pt x="2546" y="7755"/>
                      <a:pt x="2739" y="7830"/>
                    </a:cubicBezTo>
                    <a:cubicBezTo>
                      <a:pt x="2888" y="7056"/>
                      <a:pt x="3305" y="6416"/>
                      <a:pt x="3811" y="5835"/>
                    </a:cubicBezTo>
                    <a:cubicBezTo>
                      <a:pt x="3900" y="5731"/>
                      <a:pt x="3930" y="5627"/>
                      <a:pt x="3915" y="5493"/>
                    </a:cubicBezTo>
                    <a:cubicBezTo>
                      <a:pt x="3885" y="5195"/>
                      <a:pt x="3870" y="4883"/>
                      <a:pt x="3855" y="4585"/>
                    </a:cubicBezTo>
                    <a:cubicBezTo>
                      <a:pt x="3826" y="4168"/>
                      <a:pt x="3945" y="3796"/>
                      <a:pt x="4153" y="3439"/>
                    </a:cubicBezTo>
                    <a:cubicBezTo>
                      <a:pt x="4287" y="3201"/>
                      <a:pt x="4421" y="2962"/>
                      <a:pt x="4555" y="2709"/>
                    </a:cubicBezTo>
                    <a:cubicBezTo>
                      <a:pt x="4198" y="2293"/>
                      <a:pt x="3930" y="1846"/>
                      <a:pt x="3781" y="1325"/>
                    </a:cubicBezTo>
                    <a:cubicBezTo>
                      <a:pt x="3692" y="998"/>
                      <a:pt x="3632" y="670"/>
                      <a:pt x="3662" y="328"/>
                    </a:cubicBezTo>
                    <a:cubicBezTo>
                      <a:pt x="3662" y="239"/>
                      <a:pt x="3692" y="149"/>
                      <a:pt x="3722" y="60"/>
                    </a:cubicBezTo>
                    <a:cubicBezTo>
                      <a:pt x="3736" y="30"/>
                      <a:pt x="3796" y="0"/>
                      <a:pt x="3826" y="0"/>
                    </a:cubicBezTo>
                    <a:cubicBezTo>
                      <a:pt x="3855" y="0"/>
                      <a:pt x="3885" y="60"/>
                      <a:pt x="3885" y="90"/>
                    </a:cubicBezTo>
                    <a:cubicBezTo>
                      <a:pt x="3915" y="358"/>
                      <a:pt x="3915" y="626"/>
                      <a:pt x="3960" y="879"/>
                    </a:cubicBezTo>
                    <a:cubicBezTo>
                      <a:pt x="4064" y="1459"/>
                      <a:pt x="4347" y="1950"/>
                      <a:pt x="4704" y="2412"/>
                    </a:cubicBezTo>
                    <a:cubicBezTo>
                      <a:pt x="4749" y="2382"/>
                      <a:pt x="4793" y="2352"/>
                      <a:pt x="4838" y="2322"/>
                    </a:cubicBezTo>
                    <a:cubicBezTo>
                      <a:pt x="4972" y="2174"/>
                      <a:pt x="5106" y="2025"/>
                      <a:pt x="5225" y="1876"/>
                    </a:cubicBezTo>
                    <a:cubicBezTo>
                      <a:pt x="5552" y="1608"/>
                      <a:pt x="5939" y="1444"/>
                      <a:pt x="6326" y="1310"/>
                    </a:cubicBezTo>
                    <a:cubicBezTo>
                      <a:pt x="6624" y="1206"/>
                      <a:pt x="6952" y="1117"/>
                      <a:pt x="7279" y="1042"/>
                    </a:cubicBezTo>
                    <a:cubicBezTo>
                      <a:pt x="7487" y="998"/>
                      <a:pt x="7711" y="1013"/>
                      <a:pt x="7919" y="1027"/>
                    </a:cubicBezTo>
                    <a:cubicBezTo>
                      <a:pt x="8098" y="1042"/>
                      <a:pt x="8247" y="1117"/>
                      <a:pt x="8336" y="1325"/>
                    </a:cubicBezTo>
                    <a:cubicBezTo>
                      <a:pt x="8276" y="1340"/>
                      <a:pt x="8232" y="1355"/>
                      <a:pt x="8202" y="1340"/>
                    </a:cubicBezTo>
                    <a:cubicBezTo>
                      <a:pt x="7964" y="1191"/>
                      <a:pt x="7711" y="1206"/>
                      <a:pt x="7458" y="1266"/>
                    </a:cubicBezTo>
                    <a:cubicBezTo>
                      <a:pt x="6773" y="1429"/>
                      <a:pt x="6118" y="1653"/>
                      <a:pt x="5523" y="2025"/>
                    </a:cubicBezTo>
                    <a:cubicBezTo>
                      <a:pt x="5389" y="2099"/>
                      <a:pt x="5270" y="2203"/>
                      <a:pt x="5180" y="2337"/>
                    </a:cubicBezTo>
                    <a:cubicBezTo>
                      <a:pt x="4868" y="2799"/>
                      <a:pt x="4570" y="3260"/>
                      <a:pt x="4287" y="3751"/>
                    </a:cubicBezTo>
                    <a:cubicBezTo>
                      <a:pt x="4183" y="3930"/>
                      <a:pt x="4109" y="4168"/>
                      <a:pt x="4109" y="4377"/>
                    </a:cubicBezTo>
                    <a:cubicBezTo>
                      <a:pt x="4094" y="4898"/>
                      <a:pt x="4109" y="5433"/>
                      <a:pt x="4123" y="5969"/>
                    </a:cubicBezTo>
                    <a:cubicBezTo>
                      <a:pt x="4079" y="6014"/>
                      <a:pt x="3975" y="6073"/>
                      <a:pt x="3915" y="6148"/>
                    </a:cubicBezTo>
                    <a:cubicBezTo>
                      <a:pt x="3692" y="6475"/>
                      <a:pt x="3439" y="6788"/>
                      <a:pt x="3275" y="7130"/>
                    </a:cubicBezTo>
                    <a:cubicBezTo>
                      <a:pt x="2873" y="7979"/>
                      <a:pt x="2843" y="8857"/>
                      <a:pt x="3067" y="9765"/>
                    </a:cubicBezTo>
                    <a:cubicBezTo>
                      <a:pt x="3201" y="10360"/>
                      <a:pt x="3468" y="10896"/>
                      <a:pt x="3855" y="11372"/>
                    </a:cubicBezTo>
                    <a:cubicBezTo>
                      <a:pt x="3900" y="11447"/>
                      <a:pt x="3960" y="11506"/>
                      <a:pt x="4034" y="11611"/>
                    </a:cubicBezTo>
                    <a:cubicBezTo>
                      <a:pt x="3647" y="11536"/>
                      <a:pt x="3067" y="10703"/>
                      <a:pt x="2873" y="10033"/>
                    </a:cubicBezTo>
                    <a:cubicBezTo>
                      <a:pt x="2680" y="9378"/>
                      <a:pt x="2575" y="8723"/>
                      <a:pt x="2724" y="8023"/>
                    </a:cubicBezTo>
                    <a:cubicBezTo>
                      <a:pt x="2486" y="7949"/>
                      <a:pt x="2278" y="7860"/>
                      <a:pt x="2069" y="7800"/>
                    </a:cubicBezTo>
                    <a:cubicBezTo>
                      <a:pt x="1816" y="7726"/>
                      <a:pt x="1682" y="7800"/>
                      <a:pt x="1533" y="8023"/>
                    </a:cubicBezTo>
                    <a:cubicBezTo>
                      <a:pt x="1370" y="8261"/>
                      <a:pt x="1310" y="8544"/>
                      <a:pt x="1295" y="8827"/>
                    </a:cubicBezTo>
                    <a:cubicBezTo>
                      <a:pt x="1251" y="9601"/>
                      <a:pt x="1266" y="10360"/>
                      <a:pt x="1444" y="11119"/>
                    </a:cubicBezTo>
                    <a:cubicBezTo>
                      <a:pt x="1593" y="11700"/>
                      <a:pt x="1876" y="12191"/>
                      <a:pt x="2293" y="12608"/>
                    </a:cubicBezTo>
                    <a:cubicBezTo>
                      <a:pt x="2724" y="13025"/>
                      <a:pt x="3111" y="13471"/>
                      <a:pt x="3662" y="13739"/>
                    </a:cubicBezTo>
                    <a:cubicBezTo>
                      <a:pt x="3692" y="13754"/>
                      <a:pt x="3722" y="13769"/>
                      <a:pt x="3736" y="13784"/>
                    </a:cubicBezTo>
                    <a:cubicBezTo>
                      <a:pt x="3826" y="14067"/>
                      <a:pt x="4109" y="14111"/>
                      <a:pt x="4302" y="14275"/>
                    </a:cubicBezTo>
                    <a:cubicBezTo>
                      <a:pt x="4481" y="14439"/>
                      <a:pt x="4659" y="14632"/>
                      <a:pt x="4868" y="14751"/>
                    </a:cubicBezTo>
                    <a:cubicBezTo>
                      <a:pt x="5463" y="15064"/>
                      <a:pt x="5984" y="15496"/>
                      <a:pt x="6565" y="15853"/>
                    </a:cubicBezTo>
                    <a:cubicBezTo>
                      <a:pt x="6996" y="16121"/>
                      <a:pt x="7487" y="16210"/>
                      <a:pt x="7979" y="16195"/>
                    </a:cubicBezTo>
                    <a:cubicBezTo>
                      <a:pt x="8142" y="16180"/>
                      <a:pt x="8291" y="16076"/>
                      <a:pt x="8455" y="16017"/>
                    </a:cubicBezTo>
                    <a:cubicBezTo>
                      <a:pt x="8291" y="15674"/>
                      <a:pt x="8142" y="15362"/>
                      <a:pt x="8008" y="15049"/>
                    </a:cubicBezTo>
                    <a:cubicBezTo>
                      <a:pt x="7964" y="14945"/>
                      <a:pt x="7934" y="14841"/>
                      <a:pt x="7904" y="14722"/>
                    </a:cubicBezTo>
                    <a:cubicBezTo>
                      <a:pt x="8113" y="14826"/>
                      <a:pt x="8202" y="14960"/>
                      <a:pt x="8529" y="15600"/>
                    </a:cubicBezTo>
                    <a:cubicBezTo>
                      <a:pt x="8559" y="15644"/>
                      <a:pt x="8589" y="15689"/>
                      <a:pt x="8619" y="15749"/>
                    </a:cubicBezTo>
                    <a:cubicBezTo>
                      <a:pt x="8634" y="15734"/>
                      <a:pt x="8648" y="15734"/>
                      <a:pt x="8663" y="15719"/>
                    </a:cubicBezTo>
                    <a:cubicBezTo>
                      <a:pt x="8648" y="15659"/>
                      <a:pt x="8619" y="15600"/>
                      <a:pt x="8604" y="1552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7"/>
              <p:cNvSpPr/>
              <p:nvPr/>
            </p:nvSpPr>
            <p:spPr>
              <a:xfrm>
                <a:off x="7575544" y="1791485"/>
                <a:ext cx="318140" cy="747999"/>
              </a:xfrm>
              <a:custGeom>
                <a:rect b="b" l="l" r="r" t="t"/>
                <a:pathLst>
                  <a:path extrusionOk="0" h="17535" w="7458">
                    <a:moveTo>
                      <a:pt x="3617" y="11983"/>
                    </a:moveTo>
                    <a:cubicBezTo>
                      <a:pt x="3602" y="11983"/>
                      <a:pt x="3587" y="11983"/>
                      <a:pt x="3587" y="11983"/>
                    </a:cubicBezTo>
                    <a:lnTo>
                      <a:pt x="3587" y="12206"/>
                    </a:lnTo>
                    <a:lnTo>
                      <a:pt x="3617" y="12206"/>
                    </a:lnTo>
                    <a:close/>
                    <a:moveTo>
                      <a:pt x="3587" y="17475"/>
                    </a:moveTo>
                    <a:cubicBezTo>
                      <a:pt x="3617" y="17178"/>
                      <a:pt x="3558" y="16895"/>
                      <a:pt x="3498" y="16597"/>
                    </a:cubicBezTo>
                    <a:cubicBezTo>
                      <a:pt x="3364" y="15823"/>
                      <a:pt x="3230" y="15064"/>
                      <a:pt x="3111" y="14290"/>
                    </a:cubicBezTo>
                    <a:cubicBezTo>
                      <a:pt x="3066" y="13947"/>
                      <a:pt x="3141" y="13605"/>
                      <a:pt x="3230" y="13263"/>
                    </a:cubicBezTo>
                    <a:cubicBezTo>
                      <a:pt x="3394" y="12653"/>
                      <a:pt x="3438" y="12042"/>
                      <a:pt x="3304" y="11417"/>
                    </a:cubicBezTo>
                    <a:cubicBezTo>
                      <a:pt x="3230" y="11060"/>
                      <a:pt x="3007" y="10777"/>
                      <a:pt x="2754" y="10524"/>
                    </a:cubicBezTo>
                    <a:cubicBezTo>
                      <a:pt x="2501" y="10256"/>
                      <a:pt x="2203" y="10196"/>
                      <a:pt x="1861" y="10182"/>
                    </a:cubicBezTo>
                    <a:cubicBezTo>
                      <a:pt x="1280" y="10137"/>
                      <a:pt x="729" y="9929"/>
                      <a:pt x="208" y="9661"/>
                    </a:cubicBezTo>
                    <a:cubicBezTo>
                      <a:pt x="45" y="9571"/>
                      <a:pt x="30" y="9542"/>
                      <a:pt x="0" y="9363"/>
                    </a:cubicBezTo>
                    <a:cubicBezTo>
                      <a:pt x="283" y="9467"/>
                      <a:pt x="551" y="9586"/>
                      <a:pt x="819" y="9690"/>
                    </a:cubicBezTo>
                    <a:cubicBezTo>
                      <a:pt x="1355" y="9884"/>
                      <a:pt x="1905" y="9958"/>
                      <a:pt x="2471" y="9929"/>
                    </a:cubicBezTo>
                    <a:cubicBezTo>
                      <a:pt x="2620" y="9914"/>
                      <a:pt x="2754" y="9884"/>
                      <a:pt x="2903" y="9839"/>
                    </a:cubicBezTo>
                    <a:cubicBezTo>
                      <a:pt x="3141" y="9780"/>
                      <a:pt x="3364" y="9690"/>
                      <a:pt x="3602" y="9631"/>
                    </a:cubicBezTo>
                    <a:cubicBezTo>
                      <a:pt x="3751" y="9586"/>
                      <a:pt x="3825" y="9512"/>
                      <a:pt x="3885" y="9378"/>
                    </a:cubicBezTo>
                    <a:cubicBezTo>
                      <a:pt x="3989" y="9155"/>
                      <a:pt x="4108" y="8946"/>
                      <a:pt x="4212" y="8723"/>
                    </a:cubicBezTo>
                    <a:cubicBezTo>
                      <a:pt x="4465" y="8142"/>
                      <a:pt x="4823" y="7636"/>
                      <a:pt x="5254" y="7175"/>
                    </a:cubicBezTo>
                    <a:cubicBezTo>
                      <a:pt x="5418" y="6996"/>
                      <a:pt x="5582" y="6833"/>
                      <a:pt x="5731" y="6639"/>
                    </a:cubicBezTo>
                    <a:cubicBezTo>
                      <a:pt x="5805" y="6550"/>
                      <a:pt x="5850" y="6416"/>
                      <a:pt x="5909" y="6282"/>
                    </a:cubicBezTo>
                    <a:cubicBezTo>
                      <a:pt x="5939" y="6178"/>
                      <a:pt x="5954" y="6073"/>
                      <a:pt x="6014" y="5969"/>
                    </a:cubicBezTo>
                    <a:cubicBezTo>
                      <a:pt x="6103" y="5791"/>
                      <a:pt x="6103" y="5627"/>
                      <a:pt x="5999" y="5433"/>
                    </a:cubicBezTo>
                    <a:cubicBezTo>
                      <a:pt x="5701" y="4883"/>
                      <a:pt x="5433" y="4317"/>
                      <a:pt x="5150" y="3766"/>
                    </a:cubicBezTo>
                    <a:cubicBezTo>
                      <a:pt x="5106" y="3677"/>
                      <a:pt x="5061" y="3588"/>
                      <a:pt x="5031" y="3498"/>
                    </a:cubicBezTo>
                    <a:cubicBezTo>
                      <a:pt x="4972" y="3275"/>
                      <a:pt x="5001" y="3067"/>
                      <a:pt x="5180" y="2918"/>
                    </a:cubicBezTo>
                    <a:cubicBezTo>
                      <a:pt x="5820" y="2412"/>
                      <a:pt x="6326" y="1772"/>
                      <a:pt x="7026" y="1355"/>
                    </a:cubicBezTo>
                    <a:cubicBezTo>
                      <a:pt x="7085" y="1310"/>
                      <a:pt x="7130" y="1266"/>
                      <a:pt x="7189" y="1221"/>
                    </a:cubicBezTo>
                    <a:cubicBezTo>
                      <a:pt x="7100" y="1012"/>
                      <a:pt x="6996" y="819"/>
                      <a:pt x="6936" y="611"/>
                    </a:cubicBezTo>
                    <a:cubicBezTo>
                      <a:pt x="6877" y="417"/>
                      <a:pt x="6802" y="209"/>
                      <a:pt x="6951" y="0"/>
                    </a:cubicBezTo>
                    <a:cubicBezTo>
                      <a:pt x="7085" y="45"/>
                      <a:pt x="7085" y="164"/>
                      <a:pt x="7100" y="268"/>
                    </a:cubicBezTo>
                    <a:cubicBezTo>
                      <a:pt x="7145" y="521"/>
                      <a:pt x="7175" y="774"/>
                      <a:pt x="7353" y="983"/>
                    </a:cubicBezTo>
                    <a:cubicBezTo>
                      <a:pt x="7353" y="983"/>
                      <a:pt x="7353" y="983"/>
                      <a:pt x="7353" y="983"/>
                    </a:cubicBezTo>
                    <a:cubicBezTo>
                      <a:pt x="7457" y="1221"/>
                      <a:pt x="7457" y="1251"/>
                      <a:pt x="7264" y="1414"/>
                    </a:cubicBezTo>
                    <a:cubicBezTo>
                      <a:pt x="7219" y="1459"/>
                      <a:pt x="7189" y="1489"/>
                      <a:pt x="7145" y="1519"/>
                    </a:cubicBezTo>
                    <a:cubicBezTo>
                      <a:pt x="6505" y="1950"/>
                      <a:pt x="6028" y="2546"/>
                      <a:pt x="5448" y="3037"/>
                    </a:cubicBezTo>
                    <a:cubicBezTo>
                      <a:pt x="5299" y="3156"/>
                      <a:pt x="5269" y="3305"/>
                      <a:pt x="5388" y="3469"/>
                    </a:cubicBezTo>
                    <a:cubicBezTo>
                      <a:pt x="5478" y="3647"/>
                      <a:pt x="5567" y="3826"/>
                      <a:pt x="5656" y="4004"/>
                    </a:cubicBezTo>
                    <a:cubicBezTo>
                      <a:pt x="5731" y="4138"/>
                      <a:pt x="5805" y="4272"/>
                      <a:pt x="5880" y="4406"/>
                    </a:cubicBezTo>
                    <a:cubicBezTo>
                      <a:pt x="5894" y="4436"/>
                      <a:pt x="5909" y="4466"/>
                      <a:pt x="5924" y="4496"/>
                    </a:cubicBezTo>
                    <a:cubicBezTo>
                      <a:pt x="5984" y="4615"/>
                      <a:pt x="6043" y="4719"/>
                      <a:pt x="6103" y="4838"/>
                    </a:cubicBezTo>
                    <a:cubicBezTo>
                      <a:pt x="6147" y="4987"/>
                      <a:pt x="6192" y="5121"/>
                      <a:pt x="6252" y="5270"/>
                    </a:cubicBezTo>
                    <a:cubicBezTo>
                      <a:pt x="6296" y="5359"/>
                      <a:pt x="6326" y="5463"/>
                      <a:pt x="6371" y="5552"/>
                    </a:cubicBezTo>
                    <a:lnTo>
                      <a:pt x="6371" y="5538"/>
                    </a:lnTo>
                    <a:cubicBezTo>
                      <a:pt x="6356" y="5642"/>
                      <a:pt x="6356" y="5731"/>
                      <a:pt x="6326" y="5820"/>
                    </a:cubicBezTo>
                    <a:cubicBezTo>
                      <a:pt x="6162" y="6312"/>
                      <a:pt x="5984" y="6818"/>
                      <a:pt x="5552" y="7175"/>
                    </a:cubicBezTo>
                    <a:cubicBezTo>
                      <a:pt x="5463" y="7234"/>
                      <a:pt x="5403" y="7324"/>
                      <a:pt x="5329" y="7413"/>
                    </a:cubicBezTo>
                    <a:cubicBezTo>
                      <a:pt x="4942" y="7860"/>
                      <a:pt x="4585" y="8321"/>
                      <a:pt x="4376" y="8887"/>
                    </a:cubicBezTo>
                    <a:lnTo>
                      <a:pt x="4391" y="8887"/>
                    </a:lnTo>
                    <a:cubicBezTo>
                      <a:pt x="4302" y="9050"/>
                      <a:pt x="4123" y="9229"/>
                      <a:pt x="4138" y="9408"/>
                    </a:cubicBezTo>
                    <a:cubicBezTo>
                      <a:pt x="4153" y="9646"/>
                      <a:pt x="3930" y="9720"/>
                      <a:pt x="3885" y="9899"/>
                    </a:cubicBezTo>
                    <a:cubicBezTo>
                      <a:pt x="3885" y="9914"/>
                      <a:pt x="3885" y="9929"/>
                      <a:pt x="3885" y="9929"/>
                    </a:cubicBezTo>
                    <a:lnTo>
                      <a:pt x="3885" y="9929"/>
                    </a:lnTo>
                    <a:cubicBezTo>
                      <a:pt x="3870" y="10018"/>
                      <a:pt x="3840" y="10107"/>
                      <a:pt x="3840" y="10182"/>
                    </a:cubicBezTo>
                    <a:cubicBezTo>
                      <a:pt x="3825" y="10524"/>
                      <a:pt x="3885" y="10866"/>
                      <a:pt x="3989" y="11179"/>
                    </a:cubicBezTo>
                    <a:cubicBezTo>
                      <a:pt x="4153" y="11715"/>
                      <a:pt x="4078" y="12206"/>
                      <a:pt x="3796" y="12682"/>
                    </a:cubicBezTo>
                    <a:cubicBezTo>
                      <a:pt x="3617" y="13010"/>
                      <a:pt x="3453" y="13352"/>
                      <a:pt x="3379" y="13709"/>
                    </a:cubicBezTo>
                    <a:cubicBezTo>
                      <a:pt x="3275" y="14171"/>
                      <a:pt x="3334" y="14662"/>
                      <a:pt x="3453" y="15123"/>
                    </a:cubicBezTo>
                    <a:lnTo>
                      <a:pt x="3453" y="15109"/>
                    </a:lnTo>
                    <a:cubicBezTo>
                      <a:pt x="3513" y="15466"/>
                      <a:pt x="3572" y="15808"/>
                      <a:pt x="3617" y="16165"/>
                    </a:cubicBezTo>
                    <a:lnTo>
                      <a:pt x="3617" y="16165"/>
                    </a:lnTo>
                    <a:cubicBezTo>
                      <a:pt x="3647" y="16284"/>
                      <a:pt x="3662" y="16404"/>
                      <a:pt x="3677" y="16523"/>
                    </a:cubicBezTo>
                    <a:lnTo>
                      <a:pt x="3662" y="16523"/>
                    </a:lnTo>
                    <a:lnTo>
                      <a:pt x="3677" y="16537"/>
                    </a:lnTo>
                    <a:cubicBezTo>
                      <a:pt x="3677" y="16686"/>
                      <a:pt x="3691" y="16835"/>
                      <a:pt x="3691" y="16969"/>
                    </a:cubicBezTo>
                    <a:cubicBezTo>
                      <a:pt x="3691" y="17148"/>
                      <a:pt x="3691" y="17311"/>
                      <a:pt x="3691" y="17490"/>
                    </a:cubicBezTo>
                    <a:cubicBezTo>
                      <a:pt x="3677" y="17505"/>
                      <a:pt x="3647" y="17520"/>
                      <a:pt x="3632" y="17535"/>
                    </a:cubicBezTo>
                    <a:cubicBezTo>
                      <a:pt x="3617" y="17520"/>
                      <a:pt x="3602" y="17505"/>
                      <a:pt x="3587" y="1747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7"/>
              <p:cNvSpPr/>
              <p:nvPr/>
            </p:nvSpPr>
            <p:spPr>
              <a:xfrm>
                <a:off x="7831399" y="2118492"/>
                <a:ext cx="211496" cy="606419"/>
              </a:xfrm>
              <a:custGeom>
                <a:rect b="b" l="l" r="r" t="t"/>
                <a:pathLst>
                  <a:path extrusionOk="0" h="14216" w="4958">
                    <a:moveTo>
                      <a:pt x="1980" y="2397"/>
                    </a:moveTo>
                    <a:cubicBezTo>
                      <a:pt x="1995" y="2397"/>
                      <a:pt x="2025" y="2397"/>
                      <a:pt x="2040" y="2411"/>
                    </a:cubicBezTo>
                    <a:cubicBezTo>
                      <a:pt x="2055" y="2352"/>
                      <a:pt x="2055" y="2307"/>
                      <a:pt x="2070" y="2248"/>
                    </a:cubicBezTo>
                    <a:cubicBezTo>
                      <a:pt x="2055" y="2248"/>
                      <a:pt x="2025" y="2248"/>
                      <a:pt x="2010" y="2233"/>
                    </a:cubicBezTo>
                    <a:cubicBezTo>
                      <a:pt x="1995" y="2292"/>
                      <a:pt x="1995" y="2337"/>
                      <a:pt x="1980" y="2397"/>
                    </a:cubicBezTo>
                    <a:close/>
                    <a:moveTo>
                      <a:pt x="1578" y="7859"/>
                    </a:moveTo>
                    <a:cubicBezTo>
                      <a:pt x="1593" y="7904"/>
                      <a:pt x="1608" y="7949"/>
                      <a:pt x="1623" y="8008"/>
                    </a:cubicBezTo>
                    <a:cubicBezTo>
                      <a:pt x="1668" y="8097"/>
                      <a:pt x="1712" y="8187"/>
                      <a:pt x="1757" y="8276"/>
                    </a:cubicBezTo>
                    <a:lnTo>
                      <a:pt x="1742" y="8276"/>
                    </a:lnTo>
                    <a:cubicBezTo>
                      <a:pt x="1787" y="8365"/>
                      <a:pt x="1831" y="8455"/>
                      <a:pt x="1861" y="8559"/>
                    </a:cubicBezTo>
                    <a:cubicBezTo>
                      <a:pt x="1936" y="8708"/>
                      <a:pt x="1995" y="8842"/>
                      <a:pt x="2055" y="8991"/>
                    </a:cubicBezTo>
                    <a:cubicBezTo>
                      <a:pt x="2099" y="9095"/>
                      <a:pt x="2144" y="9184"/>
                      <a:pt x="2189" y="9273"/>
                    </a:cubicBezTo>
                    <a:cubicBezTo>
                      <a:pt x="2204" y="9303"/>
                      <a:pt x="2218" y="9348"/>
                      <a:pt x="2218" y="9378"/>
                    </a:cubicBezTo>
                    <a:cubicBezTo>
                      <a:pt x="2293" y="9526"/>
                      <a:pt x="2352" y="9675"/>
                      <a:pt x="2412" y="9824"/>
                    </a:cubicBezTo>
                    <a:cubicBezTo>
                      <a:pt x="2427" y="9884"/>
                      <a:pt x="2442" y="9928"/>
                      <a:pt x="2457" y="9988"/>
                    </a:cubicBezTo>
                    <a:cubicBezTo>
                      <a:pt x="2501" y="10077"/>
                      <a:pt x="2531" y="10166"/>
                      <a:pt x="2576" y="10256"/>
                    </a:cubicBezTo>
                    <a:lnTo>
                      <a:pt x="2576" y="10256"/>
                    </a:lnTo>
                    <a:cubicBezTo>
                      <a:pt x="2635" y="10405"/>
                      <a:pt x="2680" y="10553"/>
                      <a:pt x="2739" y="10702"/>
                    </a:cubicBezTo>
                    <a:cubicBezTo>
                      <a:pt x="2769" y="10777"/>
                      <a:pt x="2799" y="10851"/>
                      <a:pt x="2829" y="10926"/>
                    </a:cubicBezTo>
                    <a:cubicBezTo>
                      <a:pt x="2859" y="11030"/>
                      <a:pt x="2918" y="11134"/>
                      <a:pt x="2829" y="11268"/>
                    </a:cubicBezTo>
                    <a:cubicBezTo>
                      <a:pt x="2739" y="11194"/>
                      <a:pt x="2665" y="11119"/>
                      <a:pt x="2591" y="11060"/>
                    </a:cubicBezTo>
                    <a:lnTo>
                      <a:pt x="2591" y="11074"/>
                    </a:lnTo>
                    <a:lnTo>
                      <a:pt x="2591" y="11060"/>
                    </a:lnTo>
                    <a:cubicBezTo>
                      <a:pt x="2576" y="11030"/>
                      <a:pt x="2561" y="11000"/>
                      <a:pt x="2531" y="10955"/>
                    </a:cubicBezTo>
                    <a:cubicBezTo>
                      <a:pt x="2025" y="11774"/>
                      <a:pt x="1712" y="12608"/>
                      <a:pt x="1504" y="13605"/>
                    </a:cubicBezTo>
                    <a:cubicBezTo>
                      <a:pt x="1504" y="13679"/>
                      <a:pt x="1489" y="13739"/>
                      <a:pt x="1474" y="13813"/>
                    </a:cubicBezTo>
                    <a:cubicBezTo>
                      <a:pt x="1430" y="13947"/>
                      <a:pt x="1385" y="14081"/>
                      <a:pt x="1340" y="14215"/>
                    </a:cubicBezTo>
                    <a:cubicBezTo>
                      <a:pt x="1325" y="14215"/>
                      <a:pt x="1310" y="14200"/>
                      <a:pt x="1281" y="14200"/>
                    </a:cubicBezTo>
                    <a:cubicBezTo>
                      <a:pt x="1310" y="13962"/>
                      <a:pt x="1310" y="13709"/>
                      <a:pt x="1355" y="13471"/>
                    </a:cubicBezTo>
                    <a:cubicBezTo>
                      <a:pt x="1415" y="13114"/>
                      <a:pt x="1519" y="12756"/>
                      <a:pt x="1608" y="12399"/>
                    </a:cubicBezTo>
                    <a:cubicBezTo>
                      <a:pt x="1608" y="12399"/>
                      <a:pt x="1593" y="12414"/>
                      <a:pt x="1593" y="12414"/>
                    </a:cubicBezTo>
                    <a:cubicBezTo>
                      <a:pt x="1653" y="12265"/>
                      <a:pt x="1712" y="12116"/>
                      <a:pt x="1772" y="11968"/>
                    </a:cubicBezTo>
                    <a:lnTo>
                      <a:pt x="1772" y="11968"/>
                    </a:lnTo>
                    <a:lnTo>
                      <a:pt x="2144" y="11194"/>
                    </a:lnTo>
                    <a:lnTo>
                      <a:pt x="2144" y="11194"/>
                    </a:lnTo>
                    <a:cubicBezTo>
                      <a:pt x="2218" y="11030"/>
                      <a:pt x="2293" y="10851"/>
                      <a:pt x="2367" y="10687"/>
                    </a:cubicBezTo>
                    <a:cubicBezTo>
                      <a:pt x="2352" y="10613"/>
                      <a:pt x="2338" y="10539"/>
                      <a:pt x="2323" y="10479"/>
                    </a:cubicBezTo>
                    <a:cubicBezTo>
                      <a:pt x="2099" y="9943"/>
                      <a:pt x="1876" y="9392"/>
                      <a:pt x="1668" y="8857"/>
                    </a:cubicBezTo>
                    <a:lnTo>
                      <a:pt x="1668" y="8871"/>
                    </a:lnTo>
                    <a:cubicBezTo>
                      <a:pt x="1534" y="8559"/>
                      <a:pt x="1400" y="8246"/>
                      <a:pt x="1281" y="7934"/>
                    </a:cubicBezTo>
                    <a:lnTo>
                      <a:pt x="1281" y="7934"/>
                    </a:lnTo>
                    <a:cubicBezTo>
                      <a:pt x="1206" y="7725"/>
                      <a:pt x="1147" y="7532"/>
                      <a:pt x="1072" y="7338"/>
                    </a:cubicBezTo>
                    <a:cubicBezTo>
                      <a:pt x="819" y="6758"/>
                      <a:pt x="685" y="6148"/>
                      <a:pt x="819" y="5522"/>
                    </a:cubicBezTo>
                    <a:cubicBezTo>
                      <a:pt x="879" y="5433"/>
                      <a:pt x="938" y="5329"/>
                      <a:pt x="983" y="5240"/>
                    </a:cubicBezTo>
                    <a:cubicBezTo>
                      <a:pt x="1043" y="5165"/>
                      <a:pt x="1102" y="5091"/>
                      <a:pt x="1162" y="5031"/>
                    </a:cubicBezTo>
                    <a:cubicBezTo>
                      <a:pt x="1281" y="4912"/>
                      <a:pt x="1415" y="4808"/>
                      <a:pt x="1534" y="4704"/>
                    </a:cubicBezTo>
                    <a:cubicBezTo>
                      <a:pt x="1668" y="4585"/>
                      <a:pt x="1802" y="4466"/>
                      <a:pt x="1951" y="4361"/>
                    </a:cubicBezTo>
                    <a:cubicBezTo>
                      <a:pt x="2085" y="4257"/>
                      <a:pt x="2099" y="4123"/>
                      <a:pt x="2055" y="3974"/>
                    </a:cubicBezTo>
                    <a:cubicBezTo>
                      <a:pt x="1980" y="3721"/>
                      <a:pt x="1906" y="3483"/>
                      <a:pt x="1876" y="3230"/>
                    </a:cubicBezTo>
                    <a:cubicBezTo>
                      <a:pt x="1817" y="2858"/>
                      <a:pt x="1623" y="2620"/>
                      <a:pt x="1310" y="2441"/>
                    </a:cubicBezTo>
                    <a:cubicBezTo>
                      <a:pt x="953" y="2248"/>
                      <a:pt x="596" y="2158"/>
                      <a:pt x="209" y="2352"/>
                    </a:cubicBezTo>
                    <a:cubicBezTo>
                      <a:pt x="149" y="2397"/>
                      <a:pt x="75" y="2411"/>
                      <a:pt x="1" y="2352"/>
                    </a:cubicBezTo>
                    <a:cubicBezTo>
                      <a:pt x="30" y="2322"/>
                      <a:pt x="45" y="2292"/>
                      <a:pt x="60" y="2277"/>
                    </a:cubicBezTo>
                    <a:cubicBezTo>
                      <a:pt x="194" y="2203"/>
                      <a:pt x="343" y="2129"/>
                      <a:pt x="492" y="2054"/>
                    </a:cubicBezTo>
                    <a:cubicBezTo>
                      <a:pt x="715" y="2054"/>
                      <a:pt x="938" y="2024"/>
                      <a:pt x="1147" y="2129"/>
                    </a:cubicBezTo>
                    <a:cubicBezTo>
                      <a:pt x="1296" y="2188"/>
                      <a:pt x="1459" y="2263"/>
                      <a:pt x="1623" y="2337"/>
                    </a:cubicBezTo>
                    <a:cubicBezTo>
                      <a:pt x="1683" y="2382"/>
                      <a:pt x="1727" y="2426"/>
                      <a:pt x="1787" y="2486"/>
                    </a:cubicBezTo>
                    <a:cubicBezTo>
                      <a:pt x="1831" y="2263"/>
                      <a:pt x="1861" y="2069"/>
                      <a:pt x="1921" y="1876"/>
                    </a:cubicBezTo>
                    <a:cubicBezTo>
                      <a:pt x="1980" y="1578"/>
                      <a:pt x="2070" y="1295"/>
                      <a:pt x="2144" y="1012"/>
                    </a:cubicBezTo>
                    <a:cubicBezTo>
                      <a:pt x="2159" y="968"/>
                      <a:pt x="2174" y="938"/>
                      <a:pt x="2204" y="893"/>
                    </a:cubicBezTo>
                    <a:cubicBezTo>
                      <a:pt x="2248" y="819"/>
                      <a:pt x="2308" y="759"/>
                      <a:pt x="2352" y="685"/>
                    </a:cubicBezTo>
                    <a:cubicBezTo>
                      <a:pt x="2397" y="640"/>
                      <a:pt x="2427" y="595"/>
                      <a:pt x="2472" y="566"/>
                    </a:cubicBezTo>
                    <a:cubicBezTo>
                      <a:pt x="2591" y="447"/>
                      <a:pt x="2695" y="342"/>
                      <a:pt x="2814" y="238"/>
                    </a:cubicBezTo>
                    <a:cubicBezTo>
                      <a:pt x="3246" y="45"/>
                      <a:pt x="3692" y="0"/>
                      <a:pt x="4139" y="104"/>
                    </a:cubicBezTo>
                    <a:cubicBezTo>
                      <a:pt x="4377" y="164"/>
                      <a:pt x="4600" y="238"/>
                      <a:pt x="4823" y="298"/>
                    </a:cubicBezTo>
                    <a:cubicBezTo>
                      <a:pt x="4957" y="328"/>
                      <a:pt x="4928" y="402"/>
                      <a:pt x="4883" y="491"/>
                    </a:cubicBezTo>
                    <a:cubicBezTo>
                      <a:pt x="4823" y="551"/>
                      <a:pt x="4764" y="536"/>
                      <a:pt x="4689" y="506"/>
                    </a:cubicBezTo>
                    <a:cubicBezTo>
                      <a:pt x="4273" y="298"/>
                      <a:pt x="3826" y="298"/>
                      <a:pt x="3379" y="357"/>
                    </a:cubicBezTo>
                    <a:cubicBezTo>
                      <a:pt x="3231" y="372"/>
                      <a:pt x="3097" y="432"/>
                      <a:pt x="3007" y="566"/>
                    </a:cubicBezTo>
                    <a:cubicBezTo>
                      <a:pt x="2933" y="625"/>
                      <a:pt x="2859" y="700"/>
                      <a:pt x="2799" y="774"/>
                    </a:cubicBezTo>
                    <a:cubicBezTo>
                      <a:pt x="2710" y="908"/>
                      <a:pt x="2605" y="1042"/>
                      <a:pt x="2531" y="1176"/>
                    </a:cubicBezTo>
                    <a:cubicBezTo>
                      <a:pt x="2352" y="1593"/>
                      <a:pt x="2367" y="2024"/>
                      <a:pt x="2397" y="2456"/>
                    </a:cubicBezTo>
                    <a:cubicBezTo>
                      <a:pt x="2412" y="2992"/>
                      <a:pt x="2457" y="3528"/>
                      <a:pt x="2472" y="4064"/>
                    </a:cubicBezTo>
                    <a:cubicBezTo>
                      <a:pt x="2472" y="4376"/>
                      <a:pt x="2367" y="4644"/>
                      <a:pt x="2085" y="4808"/>
                    </a:cubicBezTo>
                    <a:cubicBezTo>
                      <a:pt x="1995" y="4853"/>
                      <a:pt x="1906" y="4912"/>
                      <a:pt x="1831" y="4972"/>
                    </a:cubicBezTo>
                    <a:cubicBezTo>
                      <a:pt x="1668" y="5135"/>
                      <a:pt x="1444" y="5225"/>
                      <a:pt x="1370" y="5463"/>
                    </a:cubicBezTo>
                    <a:lnTo>
                      <a:pt x="1370" y="5463"/>
                    </a:lnTo>
                    <a:cubicBezTo>
                      <a:pt x="1072" y="5820"/>
                      <a:pt x="1057" y="6207"/>
                      <a:pt x="1206" y="6624"/>
                    </a:cubicBezTo>
                    <a:lnTo>
                      <a:pt x="1206" y="6624"/>
                    </a:lnTo>
                    <a:cubicBezTo>
                      <a:pt x="1251" y="6832"/>
                      <a:pt x="1310" y="7026"/>
                      <a:pt x="1370" y="7234"/>
                    </a:cubicBezTo>
                    <a:lnTo>
                      <a:pt x="1370" y="7234"/>
                    </a:lnTo>
                    <a:cubicBezTo>
                      <a:pt x="1444" y="7443"/>
                      <a:pt x="1504" y="7651"/>
                      <a:pt x="1578" y="7859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37"/>
              <p:cNvSpPr/>
              <p:nvPr/>
            </p:nvSpPr>
            <p:spPr>
              <a:xfrm>
                <a:off x="7534892" y="1809273"/>
                <a:ext cx="178479" cy="323856"/>
              </a:xfrm>
              <a:custGeom>
                <a:rect b="b" l="l" r="r" t="t"/>
                <a:pathLst>
                  <a:path extrusionOk="0" h="7592" w="4184">
                    <a:moveTo>
                      <a:pt x="715" y="7145"/>
                    </a:moveTo>
                    <a:cubicBezTo>
                      <a:pt x="596" y="7294"/>
                      <a:pt x="462" y="7443"/>
                      <a:pt x="328" y="7591"/>
                    </a:cubicBezTo>
                    <a:cubicBezTo>
                      <a:pt x="358" y="7547"/>
                      <a:pt x="373" y="7487"/>
                      <a:pt x="417" y="7428"/>
                    </a:cubicBezTo>
                    <a:cubicBezTo>
                      <a:pt x="75" y="7085"/>
                      <a:pt x="0" y="6639"/>
                      <a:pt x="15" y="6177"/>
                    </a:cubicBezTo>
                    <a:cubicBezTo>
                      <a:pt x="15" y="5865"/>
                      <a:pt x="30" y="5567"/>
                      <a:pt x="75" y="5269"/>
                    </a:cubicBezTo>
                    <a:cubicBezTo>
                      <a:pt x="149" y="4763"/>
                      <a:pt x="358" y="4332"/>
                      <a:pt x="685" y="3945"/>
                    </a:cubicBezTo>
                    <a:cubicBezTo>
                      <a:pt x="1310" y="3215"/>
                      <a:pt x="1995" y="2560"/>
                      <a:pt x="2754" y="1980"/>
                    </a:cubicBezTo>
                    <a:cubicBezTo>
                      <a:pt x="3022" y="1771"/>
                      <a:pt x="3305" y="1578"/>
                      <a:pt x="3483" y="1280"/>
                    </a:cubicBezTo>
                    <a:cubicBezTo>
                      <a:pt x="3662" y="1176"/>
                      <a:pt x="3692" y="997"/>
                      <a:pt x="3707" y="804"/>
                    </a:cubicBezTo>
                    <a:cubicBezTo>
                      <a:pt x="3722" y="506"/>
                      <a:pt x="3826" y="238"/>
                      <a:pt x="4079" y="45"/>
                    </a:cubicBezTo>
                    <a:cubicBezTo>
                      <a:pt x="4094" y="30"/>
                      <a:pt x="4124" y="30"/>
                      <a:pt x="4183" y="0"/>
                    </a:cubicBezTo>
                    <a:cubicBezTo>
                      <a:pt x="4168" y="75"/>
                      <a:pt x="4168" y="134"/>
                      <a:pt x="4153" y="164"/>
                    </a:cubicBezTo>
                    <a:cubicBezTo>
                      <a:pt x="3990" y="342"/>
                      <a:pt x="3930" y="566"/>
                      <a:pt x="3930" y="789"/>
                    </a:cubicBezTo>
                    <a:cubicBezTo>
                      <a:pt x="3915" y="1057"/>
                      <a:pt x="3841" y="1280"/>
                      <a:pt x="3647" y="1459"/>
                    </a:cubicBezTo>
                    <a:cubicBezTo>
                      <a:pt x="3424" y="1682"/>
                      <a:pt x="3216" y="1905"/>
                      <a:pt x="2977" y="2099"/>
                    </a:cubicBezTo>
                    <a:cubicBezTo>
                      <a:pt x="2382" y="2531"/>
                      <a:pt x="1846" y="3037"/>
                      <a:pt x="1340" y="3558"/>
                    </a:cubicBezTo>
                    <a:cubicBezTo>
                      <a:pt x="1072" y="3826"/>
                      <a:pt x="849" y="4138"/>
                      <a:pt x="640" y="4451"/>
                    </a:cubicBezTo>
                    <a:cubicBezTo>
                      <a:pt x="402" y="4823"/>
                      <a:pt x="328" y="5269"/>
                      <a:pt x="298" y="5701"/>
                    </a:cubicBezTo>
                    <a:cubicBezTo>
                      <a:pt x="268" y="6237"/>
                      <a:pt x="343" y="6758"/>
                      <a:pt x="492" y="7294"/>
                    </a:cubicBezTo>
                    <a:cubicBezTo>
                      <a:pt x="581" y="7234"/>
                      <a:pt x="655" y="7190"/>
                      <a:pt x="715" y="714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37"/>
              <p:cNvSpPr/>
              <p:nvPr/>
            </p:nvSpPr>
            <p:spPr>
              <a:xfrm>
                <a:off x="7273278" y="2637839"/>
                <a:ext cx="156894" cy="148022"/>
              </a:xfrm>
              <a:custGeom>
                <a:rect b="b" l="l" r="r" t="t"/>
                <a:pathLst>
                  <a:path extrusionOk="0" h="3470" w="3678">
                    <a:moveTo>
                      <a:pt x="3677" y="3082"/>
                    </a:moveTo>
                    <a:lnTo>
                      <a:pt x="3618" y="3142"/>
                    </a:lnTo>
                    <a:cubicBezTo>
                      <a:pt x="3469" y="3008"/>
                      <a:pt x="3320" y="3097"/>
                      <a:pt x="3186" y="3112"/>
                    </a:cubicBezTo>
                    <a:cubicBezTo>
                      <a:pt x="2606" y="3216"/>
                      <a:pt x="2025" y="3320"/>
                      <a:pt x="1460" y="3395"/>
                    </a:cubicBezTo>
                    <a:cubicBezTo>
                      <a:pt x="953" y="3469"/>
                      <a:pt x="552" y="3276"/>
                      <a:pt x="284" y="2859"/>
                    </a:cubicBezTo>
                    <a:cubicBezTo>
                      <a:pt x="60" y="2516"/>
                      <a:pt x="1" y="2144"/>
                      <a:pt x="75" y="1757"/>
                    </a:cubicBezTo>
                    <a:cubicBezTo>
                      <a:pt x="90" y="1609"/>
                      <a:pt x="135" y="1475"/>
                      <a:pt x="165" y="1326"/>
                    </a:cubicBezTo>
                    <a:lnTo>
                      <a:pt x="165" y="1341"/>
                    </a:lnTo>
                    <a:cubicBezTo>
                      <a:pt x="313" y="998"/>
                      <a:pt x="477" y="671"/>
                      <a:pt x="641" y="328"/>
                    </a:cubicBezTo>
                    <a:cubicBezTo>
                      <a:pt x="686" y="284"/>
                      <a:pt x="715" y="224"/>
                      <a:pt x="760" y="165"/>
                    </a:cubicBezTo>
                    <a:cubicBezTo>
                      <a:pt x="820" y="105"/>
                      <a:pt x="879" y="60"/>
                      <a:pt x="953" y="1"/>
                    </a:cubicBezTo>
                    <a:cubicBezTo>
                      <a:pt x="953" y="1"/>
                      <a:pt x="998" y="31"/>
                      <a:pt x="1013" y="46"/>
                    </a:cubicBezTo>
                    <a:lnTo>
                      <a:pt x="1013" y="46"/>
                    </a:lnTo>
                    <a:cubicBezTo>
                      <a:pt x="983" y="135"/>
                      <a:pt x="939" y="224"/>
                      <a:pt x="909" y="328"/>
                    </a:cubicBezTo>
                    <a:lnTo>
                      <a:pt x="909" y="314"/>
                    </a:lnTo>
                    <a:cubicBezTo>
                      <a:pt x="715" y="730"/>
                      <a:pt x="522" y="1147"/>
                      <a:pt x="358" y="1564"/>
                    </a:cubicBezTo>
                    <a:cubicBezTo>
                      <a:pt x="269" y="1787"/>
                      <a:pt x="224" y="2040"/>
                      <a:pt x="313" y="2278"/>
                    </a:cubicBezTo>
                    <a:cubicBezTo>
                      <a:pt x="313" y="2353"/>
                      <a:pt x="328" y="2412"/>
                      <a:pt x="343" y="2487"/>
                    </a:cubicBezTo>
                    <a:cubicBezTo>
                      <a:pt x="418" y="2621"/>
                      <a:pt x="507" y="2755"/>
                      <a:pt x="581" y="2889"/>
                    </a:cubicBezTo>
                    <a:cubicBezTo>
                      <a:pt x="596" y="2903"/>
                      <a:pt x="611" y="2918"/>
                      <a:pt x="626" y="2933"/>
                    </a:cubicBezTo>
                    <a:cubicBezTo>
                      <a:pt x="700" y="2978"/>
                      <a:pt x="775" y="3037"/>
                      <a:pt x="864" y="3097"/>
                    </a:cubicBezTo>
                    <a:cubicBezTo>
                      <a:pt x="1087" y="3246"/>
                      <a:pt x="1326" y="3290"/>
                      <a:pt x="1579" y="3201"/>
                    </a:cubicBezTo>
                    <a:cubicBezTo>
                      <a:pt x="1713" y="3171"/>
                      <a:pt x="1847" y="3157"/>
                      <a:pt x="1981" y="3142"/>
                    </a:cubicBezTo>
                    <a:cubicBezTo>
                      <a:pt x="1995" y="3157"/>
                      <a:pt x="2010" y="3157"/>
                      <a:pt x="2025" y="3142"/>
                    </a:cubicBezTo>
                    <a:cubicBezTo>
                      <a:pt x="2129" y="3127"/>
                      <a:pt x="2248" y="3112"/>
                      <a:pt x="2368" y="3097"/>
                    </a:cubicBezTo>
                    <a:lnTo>
                      <a:pt x="2382" y="3097"/>
                    </a:lnTo>
                    <a:lnTo>
                      <a:pt x="2412" y="3082"/>
                    </a:lnTo>
                    <a:cubicBezTo>
                      <a:pt x="2516" y="3067"/>
                      <a:pt x="2635" y="3052"/>
                      <a:pt x="2740" y="3037"/>
                    </a:cubicBezTo>
                    <a:cubicBezTo>
                      <a:pt x="2933" y="2993"/>
                      <a:pt x="3112" y="2963"/>
                      <a:pt x="3290" y="2918"/>
                    </a:cubicBezTo>
                    <a:cubicBezTo>
                      <a:pt x="3380" y="2903"/>
                      <a:pt x="3469" y="2874"/>
                      <a:pt x="3558" y="2859"/>
                    </a:cubicBezTo>
                    <a:cubicBezTo>
                      <a:pt x="3603" y="2859"/>
                      <a:pt x="3633" y="2874"/>
                      <a:pt x="3648" y="2874"/>
                    </a:cubicBezTo>
                    <a:cubicBezTo>
                      <a:pt x="3663" y="2948"/>
                      <a:pt x="3663" y="3008"/>
                      <a:pt x="3677" y="3082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37"/>
              <p:cNvSpPr/>
              <p:nvPr/>
            </p:nvSpPr>
            <p:spPr>
              <a:xfrm>
                <a:off x="7924093" y="1952770"/>
                <a:ext cx="99733" cy="50805"/>
              </a:xfrm>
              <a:custGeom>
                <a:rect b="b" l="l" r="r" t="t"/>
                <a:pathLst>
                  <a:path extrusionOk="0" h="1191" w="2338">
                    <a:moveTo>
                      <a:pt x="194" y="0"/>
                    </a:moveTo>
                    <a:lnTo>
                      <a:pt x="671" y="119"/>
                    </a:lnTo>
                    <a:lnTo>
                      <a:pt x="1177" y="462"/>
                    </a:lnTo>
                    <a:cubicBezTo>
                      <a:pt x="1221" y="536"/>
                      <a:pt x="1281" y="625"/>
                      <a:pt x="1400" y="610"/>
                    </a:cubicBezTo>
                    <a:cubicBezTo>
                      <a:pt x="1519" y="491"/>
                      <a:pt x="1623" y="387"/>
                      <a:pt x="1742" y="283"/>
                    </a:cubicBezTo>
                    <a:cubicBezTo>
                      <a:pt x="1891" y="134"/>
                      <a:pt x="2055" y="119"/>
                      <a:pt x="2248" y="164"/>
                    </a:cubicBezTo>
                    <a:cubicBezTo>
                      <a:pt x="2338" y="179"/>
                      <a:pt x="2323" y="238"/>
                      <a:pt x="2323" y="298"/>
                    </a:cubicBezTo>
                    <a:cubicBezTo>
                      <a:pt x="2129" y="328"/>
                      <a:pt x="1951" y="417"/>
                      <a:pt x="1832" y="566"/>
                    </a:cubicBezTo>
                    <a:cubicBezTo>
                      <a:pt x="1698" y="744"/>
                      <a:pt x="1608" y="953"/>
                      <a:pt x="1489" y="1146"/>
                    </a:cubicBezTo>
                    <a:lnTo>
                      <a:pt x="1504" y="1131"/>
                    </a:lnTo>
                    <a:cubicBezTo>
                      <a:pt x="1370" y="1191"/>
                      <a:pt x="1326" y="1131"/>
                      <a:pt x="1281" y="1012"/>
                    </a:cubicBezTo>
                    <a:cubicBezTo>
                      <a:pt x="1058" y="536"/>
                      <a:pt x="656" y="298"/>
                      <a:pt x="165" y="164"/>
                    </a:cubicBezTo>
                    <a:cubicBezTo>
                      <a:pt x="120" y="149"/>
                      <a:pt x="75" y="149"/>
                      <a:pt x="1" y="119"/>
                    </a:cubicBezTo>
                    <a:cubicBezTo>
                      <a:pt x="90" y="75"/>
                      <a:pt x="135" y="30"/>
                      <a:pt x="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37"/>
              <p:cNvSpPr/>
              <p:nvPr/>
            </p:nvSpPr>
            <p:spPr>
              <a:xfrm>
                <a:off x="7572345" y="2879789"/>
                <a:ext cx="122598" cy="60360"/>
              </a:xfrm>
              <a:custGeom>
                <a:rect b="b" l="l" r="r" t="t"/>
                <a:pathLst>
                  <a:path extrusionOk="0" h="1415" w="2874">
                    <a:moveTo>
                      <a:pt x="1459" y="119"/>
                    </a:moveTo>
                    <a:cubicBezTo>
                      <a:pt x="1534" y="89"/>
                      <a:pt x="1593" y="75"/>
                      <a:pt x="1668" y="60"/>
                    </a:cubicBezTo>
                    <a:cubicBezTo>
                      <a:pt x="1787" y="45"/>
                      <a:pt x="1906" y="15"/>
                      <a:pt x="2025" y="0"/>
                    </a:cubicBezTo>
                    <a:lnTo>
                      <a:pt x="2040" y="15"/>
                    </a:lnTo>
                    <a:lnTo>
                      <a:pt x="2055" y="0"/>
                    </a:lnTo>
                    <a:lnTo>
                      <a:pt x="2546" y="0"/>
                    </a:lnTo>
                    <a:cubicBezTo>
                      <a:pt x="2635" y="45"/>
                      <a:pt x="2710" y="75"/>
                      <a:pt x="2799" y="119"/>
                    </a:cubicBezTo>
                    <a:cubicBezTo>
                      <a:pt x="2829" y="164"/>
                      <a:pt x="2844" y="208"/>
                      <a:pt x="2873" y="268"/>
                    </a:cubicBezTo>
                    <a:cubicBezTo>
                      <a:pt x="2799" y="268"/>
                      <a:pt x="2754" y="283"/>
                      <a:pt x="2725" y="268"/>
                    </a:cubicBezTo>
                    <a:cubicBezTo>
                      <a:pt x="2397" y="164"/>
                      <a:pt x="2070" y="223"/>
                      <a:pt x="1742" y="283"/>
                    </a:cubicBezTo>
                    <a:cubicBezTo>
                      <a:pt x="1355" y="372"/>
                      <a:pt x="983" y="476"/>
                      <a:pt x="670" y="759"/>
                    </a:cubicBezTo>
                    <a:lnTo>
                      <a:pt x="670" y="759"/>
                    </a:lnTo>
                    <a:cubicBezTo>
                      <a:pt x="670" y="759"/>
                      <a:pt x="670" y="759"/>
                      <a:pt x="670" y="759"/>
                    </a:cubicBezTo>
                    <a:cubicBezTo>
                      <a:pt x="551" y="849"/>
                      <a:pt x="447" y="938"/>
                      <a:pt x="343" y="1042"/>
                    </a:cubicBezTo>
                    <a:lnTo>
                      <a:pt x="343" y="1042"/>
                    </a:lnTo>
                    <a:cubicBezTo>
                      <a:pt x="254" y="1161"/>
                      <a:pt x="149" y="1280"/>
                      <a:pt x="45" y="1414"/>
                    </a:cubicBezTo>
                    <a:cubicBezTo>
                      <a:pt x="30" y="1340"/>
                      <a:pt x="16" y="1310"/>
                      <a:pt x="1" y="1265"/>
                    </a:cubicBezTo>
                    <a:cubicBezTo>
                      <a:pt x="105" y="1042"/>
                      <a:pt x="209" y="819"/>
                      <a:pt x="403" y="655"/>
                    </a:cubicBezTo>
                    <a:cubicBezTo>
                      <a:pt x="477" y="610"/>
                      <a:pt x="551" y="551"/>
                      <a:pt x="641" y="491"/>
                    </a:cubicBezTo>
                    <a:cubicBezTo>
                      <a:pt x="790" y="402"/>
                      <a:pt x="953" y="313"/>
                      <a:pt x="1117" y="223"/>
                    </a:cubicBezTo>
                    <a:cubicBezTo>
                      <a:pt x="1236" y="194"/>
                      <a:pt x="1340" y="149"/>
                      <a:pt x="1459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37"/>
              <p:cNvSpPr/>
              <p:nvPr/>
            </p:nvSpPr>
            <p:spPr>
              <a:xfrm>
                <a:off x="7534892" y="2994707"/>
                <a:ext cx="12115" cy="12712"/>
              </a:xfrm>
              <a:custGeom>
                <a:rect b="b" l="l" r="r" t="t"/>
                <a:pathLst>
                  <a:path extrusionOk="0" h="298" w="284">
                    <a:moveTo>
                      <a:pt x="283" y="298"/>
                    </a:moveTo>
                    <a:cubicBezTo>
                      <a:pt x="179" y="194"/>
                      <a:pt x="90" y="104"/>
                      <a:pt x="0" y="0"/>
                    </a:cubicBezTo>
                    <a:cubicBezTo>
                      <a:pt x="90" y="104"/>
                      <a:pt x="179" y="194"/>
                      <a:pt x="283" y="29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37"/>
              <p:cNvSpPr/>
              <p:nvPr/>
            </p:nvSpPr>
            <p:spPr>
              <a:xfrm>
                <a:off x="7267562" y="3067735"/>
                <a:ext cx="4522" cy="19708"/>
              </a:xfrm>
              <a:custGeom>
                <a:rect b="b" l="l" r="r" t="t"/>
                <a:pathLst>
                  <a:path extrusionOk="0" h="462" w="106">
                    <a:moveTo>
                      <a:pt x="105" y="461"/>
                    </a:moveTo>
                    <a:cubicBezTo>
                      <a:pt x="75" y="298"/>
                      <a:pt x="46" y="149"/>
                      <a:pt x="1" y="0"/>
                    </a:cubicBezTo>
                    <a:cubicBezTo>
                      <a:pt x="46" y="149"/>
                      <a:pt x="75" y="298"/>
                      <a:pt x="105" y="46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37"/>
              <p:cNvSpPr/>
              <p:nvPr/>
            </p:nvSpPr>
            <p:spPr>
              <a:xfrm>
                <a:off x="7797743" y="3145157"/>
                <a:ext cx="19111" cy="1962"/>
              </a:xfrm>
              <a:custGeom>
                <a:rect b="b" l="l" r="r" t="t"/>
                <a:pathLst>
                  <a:path extrusionOk="0" h="46" w="448">
                    <a:moveTo>
                      <a:pt x="447" y="46"/>
                    </a:moveTo>
                    <a:cubicBezTo>
                      <a:pt x="298" y="31"/>
                      <a:pt x="150" y="16"/>
                      <a:pt x="1" y="1"/>
                    </a:cubicBezTo>
                    <a:cubicBezTo>
                      <a:pt x="150" y="16"/>
                      <a:pt x="298" y="31"/>
                      <a:pt x="447" y="4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37"/>
              <p:cNvSpPr/>
              <p:nvPr/>
            </p:nvSpPr>
            <p:spPr>
              <a:xfrm>
                <a:off x="7739346" y="2762312"/>
                <a:ext cx="7038" cy="14632"/>
              </a:xfrm>
              <a:custGeom>
                <a:rect b="b" l="l" r="r" t="t"/>
                <a:pathLst>
                  <a:path extrusionOk="0" h="343" w="165">
                    <a:moveTo>
                      <a:pt x="164" y="343"/>
                    </a:moveTo>
                    <a:cubicBezTo>
                      <a:pt x="105" y="224"/>
                      <a:pt x="45" y="119"/>
                      <a:pt x="0" y="0"/>
                    </a:cubicBezTo>
                    <a:cubicBezTo>
                      <a:pt x="45" y="119"/>
                      <a:pt x="105" y="224"/>
                      <a:pt x="164" y="34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37"/>
              <p:cNvSpPr/>
              <p:nvPr/>
            </p:nvSpPr>
            <p:spPr>
              <a:xfrm>
                <a:off x="7340591" y="2771825"/>
                <a:ext cx="17191" cy="2602"/>
              </a:xfrm>
              <a:custGeom>
                <a:rect b="b" l="l" r="r" t="t"/>
                <a:pathLst>
                  <a:path extrusionOk="0" h="61" w="403">
                    <a:moveTo>
                      <a:pt x="403" y="1"/>
                    </a:moveTo>
                    <a:cubicBezTo>
                      <a:pt x="269" y="16"/>
                      <a:pt x="135" y="30"/>
                      <a:pt x="1" y="60"/>
                    </a:cubicBezTo>
                    <a:cubicBezTo>
                      <a:pt x="135" y="30"/>
                      <a:pt x="269" y="16"/>
                      <a:pt x="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7"/>
              <p:cNvSpPr/>
              <p:nvPr/>
            </p:nvSpPr>
            <p:spPr>
              <a:xfrm>
                <a:off x="7486008" y="3515973"/>
                <a:ext cx="17831" cy="1962"/>
              </a:xfrm>
              <a:custGeom>
                <a:rect b="b" l="l" r="r" t="t"/>
                <a:pathLst>
                  <a:path extrusionOk="0" h="46" w="418">
                    <a:moveTo>
                      <a:pt x="417" y="1"/>
                    </a:moveTo>
                    <a:cubicBezTo>
                      <a:pt x="283" y="16"/>
                      <a:pt x="134" y="31"/>
                      <a:pt x="0" y="45"/>
                    </a:cubicBezTo>
                    <a:cubicBezTo>
                      <a:pt x="134" y="31"/>
                      <a:pt x="283" y="16"/>
                      <a:pt x="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37"/>
              <p:cNvSpPr/>
              <p:nvPr/>
            </p:nvSpPr>
            <p:spPr>
              <a:xfrm>
                <a:off x="7699974" y="3192165"/>
                <a:ext cx="13992" cy="1962"/>
              </a:xfrm>
              <a:custGeom>
                <a:rect b="b" l="l" r="r" t="t"/>
                <a:pathLst>
                  <a:path extrusionOk="0" h="46" w="328">
                    <a:moveTo>
                      <a:pt x="328" y="0"/>
                    </a:moveTo>
                    <a:cubicBezTo>
                      <a:pt x="224" y="15"/>
                      <a:pt x="105" y="30"/>
                      <a:pt x="0" y="45"/>
                    </a:cubicBezTo>
                    <a:cubicBezTo>
                      <a:pt x="105" y="30"/>
                      <a:pt x="224" y="15"/>
                      <a:pt x="3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37"/>
              <p:cNvSpPr/>
              <p:nvPr/>
            </p:nvSpPr>
            <p:spPr>
              <a:xfrm>
                <a:off x="7661881" y="3651878"/>
                <a:ext cx="14632" cy="2559"/>
              </a:xfrm>
              <a:custGeom>
                <a:rect b="b" l="l" r="r" t="t"/>
                <a:pathLst>
                  <a:path extrusionOk="0" h="60" w="343">
                    <a:moveTo>
                      <a:pt x="343" y="60"/>
                    </a:moveTo>
                    <a:cubicBezTo>
                      <a:pt x="224" y="45"/>
                      <a:pt x="119" y="15"/>
                      <a:pt x="0" y="0"/>
                    </a:cubicBezTo>
                    <a:cubicBezTo>
                      <a:pt x="119" y="15"/>
                      <a:pt x="224" y="45"/>
                      <a:pt x="343" y="6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37"/>
              <p:cNvSpPr/>
              <p:nvPr/>
            </p:nvSpPr>
            <p:spPr>
              <a:xfrm>
                <a:off x="7376166" y="2767388"/>
                <a:ext cx="13992" cy="1962"/>
              </a:xfrm>
              <a:custGeom>
                <a:rect b="b" l="l" r="r" t="t"/>
                <a:pathLst>
                  <a:path extrusionOk="0" h="46" w="328">
                    <a:moveTo>
                      <a:pt x="328" y="0"/>
                    </a:moveTo>
                    <a:cubicBezTo>
                      <a:pt x="223" y="15"/>
                      <a:pt x="104" y="30"/>
                      <a:pt x="0" y="45"/>
                    </a:cubicBezTo>
                    <a:cubicBezTo>
                      <a:pt x="104" y="30"/>
                      <a:pt x="223" y="15"/>
                      <a:pt x="3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37"/>
              <p:cNvSpPr/>
              <p:nvPr/>
            </p:nvSpPr>
            <p:spPr>
              <a:xfrm>
                <a:off x="7359658" y="2769905"/>
                <a:ext cx="14632" cy="1962"/>
              </a:xfrm>
              <a:custGeom>
                <a:rect b="b" l="l" r="r" t="t"/>
                <a:pathLst>
                  <a:path extrusionOk="0" h="46" w="343">
                    <a:moveTo>
                      <a:pt x="343" y="1"/>
                    </a:moveTo>
                    <a:cubicBezTo>
                      <a:pt x="223" y="16"/>
                      <a:pt x="104" y="31"/>
                      <a:pt x="0" y="46"/>
                    </a:cubicBezTo>
                    <a:cubicBezTo>
                      <a:pt x="104" y="31"/>
                      <a:pt x="223" y="16"/>
                      <a:pt x="3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37"/>
              <p:cNvSpPr/>
              <p:nvPr/>
            </p:nvSpPr>
            <p:spPr>
              <a:xfrm>
                <a:off x="7957749" y="3724864"/>
                <a:ext cx="12115" cy="4522"/>
              </a:xfrm>
              <a:custGeom>
                <a:rect b="b" l="l" r="r" t="t"/>
                <a:pathLst>
                  <a:path extrusionOk="0" h="106" w="284">
                    <a:moveTo>
                      <a:pt x="284" y="1"/>
                    </a:moveTo>
                    <a:cubicBezTo>
                      <a:pt x="194" y="31"/>
                      <a:pt x="90" y="75"/>
                      <a:pt x="1" y="105"/>
                    </a:cubicBezTo>
                    <a:cubicBezTo>
                      <a:pt x="90" y="75"/>
                      <a:pt x="194" y="31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37"/>
              <p:cNvSpPr/>
              <p:nvPr/>
            </p:nvSpPr>
            <p:spPr>
              <a:xfrm>
                <a:off x="7476495" y="3236614"/>
                <a:ext cx="5119" cy="11475"/>
              </a:xfrm>
              <a:custGeom>
                <a:rect b="b" l="l" r="r" t="t"/>
                <a:pathLst>
                  <a:path extrusionOk="0" h="269" w="120">
                    <a:moveTo>
                      <a:pt x="119" y="0"/>
                    </a:moveTo>
                    <a:cubicBezTo>
                      <a:pt x="89" y="90"/>
                      <a:pt x="45" y="179"/>
                      <a:pt x="0" y="268"/>
                    </a:cubicBezTo>
                    <a:cubicBezTo>
                      <a:pt x="45" y="179"/>
                      <a:pt x="89" y="90"/>
                      <a:pt x="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37"/>
              <p:cNvSpPr/>
              <p:nvPr/>
            </p:nvSpPr>
            <p:spPr>
              <a:xfrm>
                <a:off x="7873331" y="2333099"/>
                <a:ext cx="7636" cy="8915"/>
              </a:xfrm>
              <a:custGeom>
                <a:rect b="b" l="l" r="r" t="t"/>
                <a:pathLst>
                  <a:path extrusionOk="0" h="209" w="179">
                    <a:moveTo>
                      <a:pt x="179" y="0"/>
                    </a:moveTo>
                    <a:cubicBezTo>
                      <a:pt x="119" y="60"/>
                      <a:pt x="60" y="134"/>
                      <a:pt x="0" y="209"/>
                    </a:cubicBezTo>
                    <a:cubicBezTo>
                      <a:pt x="60" y="134"/>
                      <a:pt x="119" y="60"/>
                      <a:pt x="1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7"/>
              <p:cNvSpPr/>
              <p:nvPr/>
            </p:nvSpPr>
            <p:spPr>
              <a:xfrm>
                <a:off x="7852344" y="3126132"/>
                <a:ext cx="14674" cy="2559"/>
              </a:xfrm>
              <a:custGeom>
                <a:rect b="b" l="l" r="r" t="t"/>
                <a:pathLst>
                  <a:path extrusionOk="0" h="60" w="344">
                    <a:moveTo>
                      <a:pt x="343" y="0"/>
                    </a:moveTo>
                    <a:cubicBezTo>
                      <a:pt x="224" y="30"/>
                      <a:pt x="120" y="45"/>
                      <a:pt x="1" y="60"/>
                    </a:cubicBezTo>
                    <a:cubicBezTo>
                      <a:pt x="120" y="45"/>
                      <a:pt x="224" y="30"/>
                      <a:pt x="3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37"/>
              <p:cNvSpPr/>
              <p:nvPr/>
            </p:nvSpPr>
            <p:spPr>
              <a:xfrm>
                <a:off x="7880284" y="3121696"/>
                <a:ext cx="14674" cy="2559"/>
              </a:xfrm>
              <a:custGeom>
                <a:rect b="b" l="l" r="r" t="t"/>
                <a:pathLst>
                  <a:path extrusionOk="0" h="60" w="344">
                    <a:moveTo>
                      <a:pt x="343" y="0"/>
                    </a:moveTo>
                    <a:cubicBezTo>
                      <a:pt x="239" y="15"/>
                      <a:pt x="120" y="30"/>
                      <a:pt x="1" y="60"/>
                    </a:cubicBezTo>
                    <a:cubicBezTo>
                      <a:pt x="120" y="30"/>
                      <a:pt x="239" y="15"/>
                      <a:pt x="3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37"/>
              <p:cNvSpPr/>
              <p:nvPr/>
            </p:nvSpPr>
            <p:spPr>
              <a:xfrm>
                <a:off x="7549481" y="3581366"/>
                <a:ext cx="5119" cy="12115"/>
              </a:xfrm>
              <a:custGeom>
                <a:rect b="b" l="l" r="r" t="t"/>
                <a:pathLst>
                  <a:path extrusionOk="0" h="284" w="120">
                    <a:moveTo>
                      <a:pt x="1" y="1"/>
                    </a:moveTo>
                    <a:cubicBezTo>
                      <a:pt x="45" y="90"/>
                      <a:pt x="75" y="180"/>
                      <a:pt x="120" y="284"/>
                    </a:cubicBezTo>
                    <a:cubicBezTo>
                      <a:pt x="75" y="180"/>
                      <a:pt x="45" y="90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7"/>
              <p:cNvSpPr/>
              <p:nvPr/>
            </p:nvSpPr>
            <p:spPr>
              <a:xfrm>
                <a:off x="7526020" y="2347048"/>
                <a:ext cx="64157" cy="95297"/>
              </a:xfrm>
              <a:custGeom>
                <a:rect b="b" l="l" r="r" t="t"/>
                <a:pathLst>
                  <a:path extrusionOk="0" h="2234" w="1504">
                    <a:moveTo>
                      <a:pt x="1503" y="2204"/>
                    </a:moveTo>
                    <a:cubicBezTo>
                      <a:pt x="834" y="2233"/>
                      <a:pt x="0" y="715"/>
                      <a:pt x="357" y="1"/>
                    </a:cubicBezTo>
                    <a:cubicBezTo>
                      <a:pt x="387" y="120"/>
                      <a:pt x="417" y="209"/>
                      <a:pt x="432" y="283"/>
                    </a:cubicBezTo>
                    <a:cubicBezTo>
                      <a:pt x="461" y="403"/>
                      <a:pt x="476" y="536"/>
                      <a:pt x="491" y="656"/>
                    </a:cubicBezTo>
                    <a:cubicBezTo>
                      <a:pt x="566" y="1057"/>
                      <a:pt x="729" y="1385"/>
                      <a:pt x="1012" y="1668"/>
                    </a:cubicBezTo>
                    <a:cubicBezTo>
                      <a:pt x="1191" y="1846"/>
                      <a:pt x="1340" y="2025"/>
                      <a:pt x="1503" y="220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37"/>
              <p:cNvSpPr/>
              <p:nvPr/>
            </p:nvSpPr>
            <p:spPr>
              <a:xfrm>
                <a:off x="7725355" y="2536913"/>
                <a:ext cx="5119" cy="11475"/>
              </a:xfrm>
              <a:custGeom>
                <a:rect b="b" l="l" r="r" t="t"/>
                <a:pathLst>
                  <a:path extrusionOk="0" h="269" w="120">
                    <a:moveTo>
                      <a:pt x="120" y="60"/>
                    </a:moveTo>
                    <a:cubicBezTo>
                      <a:pt x="105" y="134"/>
                      <a:pt x="75" y="194"/>
                      <a:pt x="60" y="268"/>
                    </a:cubicBezTo>
                    <a:cubicBezTo>
                      <a:pt x="46" y="253"/>
                      <a:pt x="16" y="238"/>
                      <a:pt x="1" y="224"/>
                    </a:cubicBezTo>
                    <a:cubicBezTo>
                      <a:pt x="16" y="149"/>
                      <a:pt x="46" y="75"/>
                      <a:pt x="75" y="0"/>
                    </a:cubicBezTo>
                    <a:cubicBezTo>
                      <a:pt x="90" y="30"/>
                      <a:pt x="105" y="45"/>
                      <a:pt x="120" y="6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37"/>
              <p:cNvSpPr/>
              <p:nvPr/>
            </p:nvSpPr>
            <p:spPr>
              <a:xfrm>
                <a:off x="7732990" y="2515329"/>
                <a:ext cx="1322" cy="22267"/>
              </a:xfrm>
              <a:custGeom>
                <a:rect b="b" l="l" r="r" t="t"/>
                <a:pathLst>
                  <a:path extrusionOk="0" h="522" w="31">
                    <a:moveTo>
                      <a:pt x="0" y="0"/>
                    </a:moveTo>
                    <a:cubicBezTo>
                      <a:pt x="15" y="15"/>
                      <a:pt x="30" y="15"/>
                      <a:pt x="30" y="30"/>
                    </a:cubicBezTo>
                    <a:cubicBezTo>
                      <a:pt x="30" y="194"/>
                      <a:pt x="15" y="357"/>
                      <a:pt x="0" y="521"/>
                    </a:cubicBezTo>
                    <a:cubicBezTo>
                      <a:pt x="0" y="342"/>
                      <a:pt x="0" y="17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37"/>
              <p:cNvSpPr/>
              <p:nvPr/>
            </p:nvSpPr>
            <p:spPr>
              <a:xfrm>
                <a:off x="7728554" y="2302599"/>
                <a:ext cx="1322" cy="9555"/>
              </a:xfrm>
              <a:custGeom>
                <a:rect b="b" l="l" r="r" t="t"/>
                <a:pathLst>
                  <a:path extrusionOk="0" h="224" w="31">
                    <a:moveTo>
                      <a:pt x="30" y="1"/>
                    </a:moveTo>
                    <a:lnTo>
                      <a:pt x="30" y="224"/>
                    </a:lnTo>
                    <a:lnTo>
                      <a:pt x="0" y="224"/>
                    </a:lnTo>
                    <a:lnTo>
                      <a:pt x="0" y="1"/>
                    </a:lnTo>
                    <a:cubicBezTo>
                      <a:pt x="0" y="1"/>
                      <a:pt x="15" y="1"/>
                      <a:pt x="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7"/>
              <p:cNvSpPr/>
              <p:nvPr/>
            </p:nvSpPr>
            <p:spPr>
              <a:xfrm>
                <a:off x="7915860" y="2213702"/>
                <a:ext cx="3839" cy="7678"/>
              </a:xfrm>
              <a:custGeom>
                <a:rect b="b" l="l" r="r" t="t"/>
                <a:pathLst>
                  <a:path extrusionOk="0" h="180" w="90">
                    <a:moveTo>
                      <a:pt x="0" y="165"/>
                    </a:moveTo>
                    <a:cubicBezTo>
                      <a:pt x="15" y="105"/>
                      <a:pt x="15" y="60"/>
                      <a:pt x="30" y="1"/>
                    </a:cubicBezTo>
                    <a:cubicBezTo>
                      <a:pt x="45" y="16"/>
                      <a:pt x="75" y="16"/>
                      <a:pt x="90" y="16"/>
                    </a:cubicBezTo>
                    <a:cubicBezTo>
                      <a:pt x="75" y="75"/>
                      <a:pt x="75" y="120"/>
                      <a:pt x="60" y="179"/>
                    </a:cubicBezTo>
                    <a:cubicBezTo>
                      <a:pt x="45" y="165"/>
                      <a:pt x="15" y="165"/>
                      <a:pt x="0" y="16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8"/>
          <p:cNvSpPr txBox="1"/>
          <p:nvPr>
            <p:ph idx="15" type="ctrTitle"/>
          </p:nvPr>
        </p:nvSpPr>
        <p:spPr>
          <a:xfrm>
            <a:off x="713228" y="359450"/>
            <a:ext cx="28776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STEPS WE TOOK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3" name="Google Shape;823;p38"/>
          <p:cNvSpPr txBox="1"/>
          <p:nvPr>
            <p:ph idx="14" type="subTitle"/>
          </p:nvPr>
        </p:nvSpPr>
        <p:spPr>
          <a:xfrm flipH="1">
            <a:off x="5817675" y="2883550"/>
            <a:ext cx="27561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collaborated with students from our school to share what they learned.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4" name="Google Shape;824;p38"/>
          <p:cNvSpPr txBox="1"/>
          <p:nvPr>
            <p:ph idx="3" type="ctrTitle"/>
          </p:nvPr>
        </p:nvSpPr>
        <p:spPr>
          <a:xfrm>
            <a:off x="1654404" y="3339978"/>
            <a:ext cx="16458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 Flyer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5" name="Google Shape;825;p38"/>
          <p:cNvSpPr txBox="1"/>
          <p:nvPr>
            <p:ph type="ctrTitle"/>
          </p:nvPr>
        </p:nvSpPr>
        <p:spPr>
          <a:xfrm>
            <a:off x="1654399" y="1586200"/>
            <a:ext cx="1936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Educate Ourselves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6" name="Google Shape;826;p38"/>
          <p:cNvSpPr txBox="1"/>
          <p:nvPr>
            <p:ph idx="2" type="title"/>
          </p:nvPr>
        </p:nvSpPr>
        <p:spPr>
          <a:xfrm>
            <a:off x="738445" y="1487400"/>
            <a:ext cx="8883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27" name="Google Shape;827;p38"/>
          <p:cNvSpPr txBox="1"/>
          <p:nvPr>
            <p:ph idx="4" type="title"/>
          </p:nvPr>
        </p:nvSpPr>
        <p:spPr>
          <a:xfrm>
            <a:off x="738396" y="3236500"/>
            <a:ext cx="8883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28" name="Google Shape;828;p38"/>
          <p:cNvSpPr txBox="1"/>
          <p:nvPr>
            <p:ph idx="5" type="subTitle"/>
          </p:nvPr>
        </p:nvSpPr>
        <p:spPr>
          <a:xfrm flipH="1">
            <a:off x="1654404" y="1877658"/>
            <a:ext cx="25602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used resources to educate ourselves about Neurodiversity.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9" name="Google Shape;829;p38"/>
          <p:cNvSpPr txBox="1"/>
          <p:nvPr>
            <p:ph idx="1" type="subTitle"/>
          </p:nvPr>
        </p:nvSpPr>
        <p:spPr>
          <a:xfrm flipH="1">
            <a:off x="1654404" y="3630227"/>
            <a:ext cx="25602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created a Flyer to put around our school.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0" name="Google Shape;830;p38"/>
          <p:cNvSpPr txBox="1"/>
          <p:nvPr>
            <p:ph idx="6" type="ctrTitle"/>
          </p:nvPr>
        </p:nvSpPr>
        <p:spPr>
          <a:xfrm>
            <a:off x="5817679" y="2517847"/>
            <a:ext cx="1645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Follow-Up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1" name="Google Shape;831;p38"/>
          <p:cNvSpPr txBox="1"/>
          <p:nvPr>
            <p:ph idx="7" type="title"/>
          </p:nvPr>
        </p:nvSpPr>
        <p:spPr>
          <a:xfrm>
            <a:off x="4929372" y="2517850"/>
            <a:ext cx="8883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39"/>
          <p:cNvSpPr txBox="1"/>
          <p:nvPr>
            <p:ph type="ctrTitle"/>
          </p:nvPr>
        </p:nvSpPr>
        <p:spPr>
          <a:xfrm flipH="1">
            <a:off x="4120650" y="1366925"/>
            <a:ext cx="4514400" cy="32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FLYER ON NEURODIVERSITY </a:t>
            </a:r>
            <a:endParaRPr/>
          </a:p>
        </p:txBody>
      </p:sp>
      <p:pic>
        <p:nvPicPr>
          <p:cNvPr id="837" name="Google Shape;8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327228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0"/>
          <p:cNvSpPr txBox="1"/>
          <p:nvPr>
            <p:ph type="title"/>
          </p:nvPr>
        </p:nvSpPr>
        <p:spPr>
          <a:xfrm>
            <a:off x="713229" y="1555600"/>
            <a:ext cx="3429000" cy="16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Butler Tech Bioscience Center</a:t>
            </a:r>
            <a:endParaRPr/>
          </a:p>
        </p:txBody>
      </p:sp>
      <p:sp>
        <p:nvSpPr>
          <p:cNvPr id="843" name="Google Shape;843;p40"/>
          <p:cNvSpPr txBox="1"/>
          <p:nvPr>
            <p:ph idx="1" type="subTitle"/>
          </p:nvPr>
        </p:nvSpPr>
        <p:spPr>
          <a:xfrm>
            <a:off x="713225" y="4319653"/>
            <a:ext cx="43311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students are planning to go into healthcare. </a:t>
            </a:r>
            <a:endParaRPr/>
          </a:p>
        </p:txBody>
      </p:sp>
      <p:sp>
        <p:nvSpPr>
          <p:cNvPr id="844" name="Google Shape;844;p40"/>
          <p:cNvSpPr/>
          <p:nvPr/>
        </p:nvSpPr>
        <p:spPr>
          <a:xfrm>
            <a:off x="4905950" y="4072875"/>
            <a:ext cx="41700" cy="117600"/>
          </a:xfrm>
          <a:custGeom>
            <a:rect b="b" l="l" r="r" t="t"/>
            <a:pathLst>
              <a:path extrusionOk="0" h="4704" w="1668">
                <a:moveTo>
                  <a:pt x="0" y="0"/>
                </a:moveTo>
                <a:lnTo>
                  <a:pt x="0" y="4703"/>
                </a:lnTo>
                <a:lnTo>
                  <a:pt x="1668" y="4703"/>
                </a:lnTo>
                <a:lnTo>
                  <a:pt x="1668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40"/>
          <p:cNvSpPr/>
          <p:nvPr/>
        </p:nvSpPr>
        <p:spPr>
          <a:xfrm>
            <a:off x="4981825" y="4072875"/>
            <a:ext cx="41725" cy="117600"/>
          </a:xfrm>
          <a:custGeom>
            <a:rect b="b" l="l" r="r" t="t"/>
            <a:pathLst>
              <a:path extrusionOk="0" h="4704" w="1669">
                <a:moveTo>
                  <a:pt x="1" y="0"/>
                </a:moveTo>
                <a:lnTo>
                  <a:pt x="1" y="4703"/>
                </a:lnTo>
                <a:lnTo>
                  <a:pt x="1668" y="4703"/>
                </a:lnTo>
                <a:lnTo>
                  <a:pt x="1668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40"/>
          <p:cNvSpPr/>
          <p:nvPr/>
        </p:nvSpPr>
        <p:spPr>
          <a:xfrm>
            <a:off x="5058550" y="4072875"/>
            <a:ext cx="40875" cy="117600"/>
          </a:xfrm>
          <a:custGeom>
            <a:rect b="b" l="l" r="r" t="t"/>
            <a:pathLst>
              <a:path extrusionOk="0" h="4704" w="1635">
                <a:moveTo>
                  <a:pt x="0" y="0"/>
                </a:moveTo>
                <a:lnTo>
                  <a:pt x="0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40"/>
          <p:cNvSpPr/>
          <p:nvPr/>
        </p:nvSpPr>
        <p:spPr>
          <a:xfrm>
            <a:off x="5134425" y="4072875"/>
            <a:ext cx="41725" cy="117600"/>
          </a:xfrm>
          <a:custGeom>
            <a:rect b="b" l="l" r="r" t="t"/>
            <a:pathLst>
              <a:path extrusionOk="0" h="4704" w="1669">
                <a:moveTo>
                  <a:pt x="1" y="0"/>
                </a:moveTo>
                <a:lnTo>
                  <a:pt x="1" y="4703"/>
                </a:lnTo>
                <a:lnTo>
                  <a:pt x="1669" y="4703"/>
                </a:lnTo>
                <a:lnTo>
                  <a:pt x="1669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40"/>
          <p:cNvSpPr/>
          <p:nvPr/>
        </p:nvSpPr>
        <p:spPr>
          <a:xfrm>
            <a:off x="5210325" y="4072875"/>
            <a:ext cx="41725" cy="117600"/>
          </a:xfrm>
          <a:custGeom>
            <a:rect b="b" l="l" r="r" t="t"/>
            <a:pathLst>
              <a:path extrusionOk="0" h="4704" w="1669">
                <a:moveTo>
                  <a:pt x="0" y="0"/>
                </a:moveTo>
                <a:lnTo>
                  <a:pt x="0" y="4703"/>
                </a:lnTo>
                <a:lnTo>
                  <a:pt x="1668" y="4703"/>
                </a:lnTo>
                <a:lnTo>
                  <a:pt x="1668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40"/>
          <p:cNvSpPr/>
          <p:nvPr/>
        </p:nvSpPr>
        <p:spPr>
          <a:xfrm>
            <a:off x="5287050" y="4072875"/>
            <a:ext cx="40875" cy="117600"/>
          </a:xfrm>
          <a:custGeom>
            <a:rect b="b" l="l" r="r" t="t"/>
            <a:pathLst>
              <a:path extrusionOk="0" h="4704" w="1635">
                <a:moveTo>
                  <a:pt x="0" y="0"/>
                </a:moveTo>
                <a:lnTo>
                  <a:pt x="0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40"/>
          <p:cNvSpPr/>
          <p:nvPr/>
        </p:nvSpPr>
        <p:spPr>
          <a:xfrm>
            <a:off x="5362925" y="4072875"/>
            <a:ext cx="41725" cy="117600"/>
          </a:xfrm>
          <a:custGeom>
            <a:rect b="b" l="l" r="r" t="t"/>
            <a:pathLst>
              <a:path extrusionOk="0" h="4704" w="1669">
                <a:moveTo>
                  <a:pt x="1" y="0"/>
                </a:moveTo>
                <a:lnTo>
                  <a:pt x="1" y="4703"/>
                </a:lnTo>
                <a:lnTo>
                  <a:pt x="1669" y="4703"/>
                </a:lnTo>
                <a:lnTo>
                  <a:pt x="1669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40"/>
          <p:cNvSpPr/>
          <p:nvPr/>
        </p:nvSpPr>
        <p:spPr>
          <a:xfrm>
            <a:off x="5439650" y="4072875"/>
            <a:ext cx="40900" cy="117600"/>
          </a:xfrm>
          <a:custGeom>
            <a:rect b="b" l="l" r="r" t="t"/>
            <a:pathLst>
              <a:path extrusionOk="0" h="4704" w="1636">
                <a:moveTo>
                  <a:pt x="1" y="0"/>
                </a:moveTo>
                <a:lnTo>
                  <a:pt x="1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40"/>
          <p:cNvSpPr/>
          <p:nvPr/>
        </p:nvSpPr>
        <p:spPr>
          <a:xfrm>
            <a:off x="5515550" y="4072875"/>
            <a:ext cx="40875" cy="117600"/>
          </a:xfrm>
          <a:custGeom>
            <a:rect b="b" l="l" r="r" t="t"/>
            <a:pathLst>
              <a:path extrusionOk="0" h="4704" w="1635">
                <a:moveTo>
                  <a:pt x="0" y="0"/>
                </a:moveTo>
                <a:lnTo>
                  <a:pt x="0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40"/>
          <p:cNvSpPr/>
          <p:nvPr/>
        </p:nvSpPr>
        <p:spPr>
          <a:xfrm>
            <a:off x="5591425" y="4072875"/>
            <a:ext cx="41725" cy="117600"/>
          </a:xfrm>
          <a:custGeom>
            <a:rect b="b" l="l" r="r" t="t"/>
            <a:pathLst>
              <a:path extrusionOk="0" h="4704" w="1669">
                <a:moveTo>
                  <a:pt x="1" y="0"/>
                </a:moveTo>
                <a:lnTo>
                  <a:pt x="1" y="4703"/>
                </a:lnTo>
                <a:lnTo>
                  <a:pt x="1668" y="4703"/>
                </a:lnTo>
                <a:lnTo>
                  <a:pt x="1668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40"/>
          <p:cNvSpPr/>
          <p:nvPr/>
        </p:nvSpPr>
        <p:spPr>
          <a:xfrm>
            <a:off x="5668150" y="4072875"/>
            <a:ext cx="40875" cy="117600"/>
          </a:xfrm>
          <a:custGeom>
            <a:rect b="b" l="l" r="r" t="t"/>
            <a:pathLst>
              <a:path extrusionOk="0" h="4704" w="1635">
                <a:moveTo>
                  <a:pt x="0" y="0"/>
                </a:moveTo>
                <a:lnTo>
                  <a:pt x="0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40"/>
          <p:cNvSpPr/>
          <p:nvPr/>
        </p:nvSpPr>
        <p:spPr>
          <a:xfrm>
            <a:off x="5744025" y="4072875"/>
            <a:ext cx="40900" cy="117600"/>
          </a:xfrm>
          <a:custGeom>
            <a:rect b="b" l="l" r="r" t="t"/>
            <a:pathLst>
              <a:path extrusionOk="0" h="4704" w="1636">
                <a:moveTo>
                  <a:pt x="1" y="0"/>
                </a:moveTo>
                <a:lnTo>
                  <a:pt x="1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40"/>
          <p:cNvSpPr/>
          <p:nvPr/>
        </p:nvSpPr>
        <p:spPr>
          <a:xfrm>
            <a:off x="5819925" y="4072875"/>
            <a:ext cx="41725" cy="117600"/>
          </a:xfrm>
          <a:custGeom>
            <a:rect b="b" l="l" r="r" t="t"/>
            <a:pathLst>
              <a:path extrusionOk="0" h="4704" w="1669">
                <a:moveTo>
                  <a:pt x="0" y="0"/>
                </a:moveTo>
                <a:lnTo>
                  <a:pt x="0" y="4703"/>
                </a:lnTo>
                <a:lnTo>
                  <a:pt x="1668" y="4703"/>
                </a:lnTo>
                <a:lnTo>
                  <a:pt x="1668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40"/>
          <p:cNvSpPr/>
          <p:nvPr/>
        </p:nvSpPr>
        <p:spPr>
          <a:xfrm>
            <a:off x="5896650" y="4072875"/>
            <a:ext cx="40875" cy="117600"/>
          </a:xfrm>
          <a:custGeom>
            <a:rect b="b" l="l" r="r" t="t"/>
            <a:pathLst>
              <a:path extrusionOk="0" h="4704" w="1635">
                <a:moveTo>
                  <a:pt x="0" y="0"/>
                </a:moveTo>
                <a:lnTo>
                  <a:pt x="0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40"/>
          <p:cNvSpPr/>
          <p:nvPr/>
        </p:nvSpPr>
        <p:spPr>
          <a:xfrm>
            <a:off x="5972525" y="4072875"/>
            <a:ext cx="40900" cy="117600"/>
          </a:xfrm>
          <a:custGeom>
            <a:rect b="b" l="l" r="r" t="t"/>
            <a:pathLst>
              <a:path extrusionOk="0" h="4704" w="1636">
                <a:moveTo>
                  <a:pt x="1" y="0"/>
                </a:moveTo>
                <a:lnTo>
                  <a:pt x="1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40"/>
          <p:cNvSpPr/>
          <p:nvPr/>
        </p:nvSpPr>
        <p:spPr>
          <a:xfrm>
            <a:off x="6049250" y="4072875"/>
            <a:ext cx="40900" cy="117600"/>
          </a:xfrm>
          <a:custGeom>
            <a:rect b="b" l="l" r="r" t="t"/>
            <a:pathLst>
              <a:path extrusionOk="0" h="4704" w="1636">
                <a:moveTo>
                  <a:pt x="1" y="0"/>
                </a:moveTo>
                <a:lnTo>
                  <a:pt x="1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40"/>
          <p:cNvSpPr/>
          <p:nvPr/>
        </p:nvSpPr>
        <p:spPr>
          <a:xfrm>
            <a:off x="6125150" y="4072875"/>
            <a:ext cx="40875" cy="117600"/>
          </a:xfrm>
          <a:custGeom>
            <a:rect b="b" l="l" r="r" t="t"/>
            <a:pathLst>
              <a:path extrusionOk="0" h="4704" w="1635">
                <a:moveTo>
                  <a:pt x="0" y="0"/>
                </a:moveTo>
                <a:lnTo>
                  <a:pt x="0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40"/>
          <p:cNvSpPr/>
          <p:nvPr/>
        </p:nvSpPr>
        <p:spPr>
          <a:xfrm>
            <a:off x="4905950" y="4232975"/>
            <a:ext cx="41700" cy="117600"/>
          </a:xfrm>
          <a:custGeom>
            <a:rect b="b" l="l" r="r" t="t"/>
            <a:pathLst>
              <a:path extrusionOk="0" h="4704" w="1668">
                <a:moveTo>
                  <a:pt x="0" y="1"/>
                </a:moveTo>
                <a:lnTo>
                  <a:pt x="0" y="4704"/>
                </a:lnTo>
                <a:lnTo>
                  <a:pt x="1668" y="4704"/>
                </a:lnTo>
                <a:lnTo>
                  <a:pt x="1668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40"/>
          <p:cNvSpPr/>
          <p:nvPr/>
        </p:nvSpPr>
        <p:spPr>
          <a:xfrm>
            <a:off x="4981825" y="4232975"/>
            <a:ext cx="41725" cy="117600"/>
          </a:xfrm>
          <a:custGeom>
            <a:rect b="b" l="l" r="r" t="t"/>
            <a:pathLst>
              <a:path extrusionOk="0" h="4704" w="1669">
                <a:moveTo>
                  <a:pt x="1" y="1"/>
                </a:moveTo>
                <a:lnTo>
                  <a:pt x="1" y="4704"/>
                </a:lnTo>
                <a:lnTo>
                  <a:pt x="1668" y="4704"/>
                </a:lnTo>
                <a:lnTo>
                  <a:pt x="1668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40"/>
          <p:cNvSpPr/>
          <p:nvPr/>
        </p:nvSpPr>
        <p:spPr>
          <a:xfrm>
            <a:off x="5058550" y="4232975"/>
            <a:ext cx="40875" cy="117600"/>
          </a:xfrm>
          <a:custGeom>
            <a:rect b="b" l="l" r="r" t="t"/>
            <a:pathLst>
              <a:path extrusionOk="0" h="4704" w="1635">
                <a:moveTo>
                  <a:pt x="0" y="1"/>
                </a:moveTo>
                <a:lnTo>
                  <a:pt x="0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40"/>
          <p:cNvSpPr/>
          <p:nvPr/>
        </p:nvSpPr>
        <p:spPr>
          <a:xfrm>
            <a:off x="5134425" y="4232975"/>
            <a:ext cx="41725" cy="117600"/>
          </a:xfrm>
          <a:custGeom>
            <a:rect b="b" l="l" r="r" t="t"/>
            <a:pathLst>
              <a:path extrusionOk="0" h="4704" w="1669">
                <a:moveTo>
                  <a:pt x="1" y="1"/>
                </a:moveTo>
                <a:lnTo>
                  <a:pt x="1" y="4704"/>
                </a:lnTo>
                <a:lnTo>
                  <a:pt x="1669" y="4704"/>
                </a:lnTo>
                <a:lnTo>
                  <a:pt x="1669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40"/>
          <p:cNvSpPr/>
          <p:nvPr/>
        </p:nvSpPr>
        <p:spPr>
          <a:xfrm>
            <a:off x="5210325" y="4232975"/>
            <a:ext cx="41725" cy="117600"/>
          </a:xfrm>
          <a:custGeom>
            <a:rect b="b" l="l" r="r" t="t"/>
            <a:pathLst>
              <a:path extrusionOk="0" h="4704" w="1669">
                <a:moveTo>
                  <a:pt x="0" y="1"/>
                </a:moveTo>
                <a:lnTo>
                  <a:pt x="0" y="4704"/>
                </a:lnTo>
                <a:lnTo>
                  <a:pt x="1668" y="4704"/>
                </a:lnTo>
                <a:lnTo>
                  <a:pt x="1668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40"/>
          <p:cNvSpPr/>
          <p:nvPr/>
        </p:nvSpPr>
        <p:spPr>
          <a:xfrm>
            <a:off x="5287050" y="4232975"/>
            <a:ext cx="40875" cy="117600"/>
          </a:xfrm>
          <a:custGeom>
            <a:rect b="b" l="l" r="r" t="t"/>
            <a:pathLst>
              <a:path extrusionOk="0" h="4704" w="1635">
                <a:moveTo>
                  <a:pt x="0" y="1"/>
                </a:moveTo>
                <a:lnTo>
                  <a:pt x="0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40"/>
          <p:cNvSpPr/>
          <p:nvPr/>
        </p:nvSpPr>
        <p:spPr>
          <a:xfrm>
            <a:off x="5362925" y="4232975"/>
            <a:ext cx="41725" cy="117600"/>
          </a:xfrm>
          <a:custGeom>
            <a:rect b="b" l="l" r="r" t="t"/>
            <a:pathLst>
              <a:path extrusionOk="0" h="4704" w="1669">
                <a:moveTo>
                  <a:pt x="1" y="1"/>
                </a:moveTo>
                <a:lnTo>
                  <a:pt x="1" y="4704"/>
                </a:lnTo>
                <a:lnTo>
                  <a:pt x="1669" y="4704"/>
                </a:lnTo>
                <a:lnTo>
                  <a:pt x="1669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40"/>
          <p:cNvSpPr/>
          <p:nvPr/>
        </p:nvSpPr>
        <p:spPr>
          <a:xfrm>
            <a:off x="5439650" y="4232975"/>
            <a:ext cx="40900" cy="117600"/>
          </a:xfrm>
          <a:custGeom>
            <a:rect b="b" l="l" r="r" t="t"/>
            <a:pathLst>
              <a:path extrusionOk="0" h="4704" w="1636">
                <a:moveTo>
                  <a:pt x="1" y="1"/>
                </a:moveTo>
                <a:lnTo>
                  <a:pt x="1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40"/>
          <p:cNvSpPr/>
          <p:nvPr/>
        </p:nvSpPr>
        <p:spPr>
          <a:xfrm>
            <a:off x="5515550" y="4232975"/>
            <a:ext cx="40875" cy="117600"/>
          </a:xfrm>
          <a:custGeom>
            <a:rect b="b" l="l" r="r" t="t"/>
            <a:pathLst>
              <a:path extrusionOk="0" h="4704" w="1635">
                <a:moveTo>
                  <a:pt x="0" y="1"/>
                </a:moveTo>
                <a:lnTo>
                  <a:pt x="0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40"/>
          <p:cNvSpPr/>
          <p:nvPr/>
        </p:nvSpPr>
        <p:spPr>
          <a:xfrm>
            <a:off x="5591425" y="4232975"/>
            <a:ext cx="41725" cy="117600"/>
          </a:xfrm>
          <a:custGeom>
            <a:rect b="b" l="l" r="r" t="t"/>
            <a:pathLst>
              <a:path extrusionOk="0" h="4704" w="1669">
                <a:moveTo>
                  <a:pt x="1" y="1"/>
                </a:moveTo>
                <a:lnTo>
                  <a:pt x="1" y="4704"/>
                </a:lnTo>
                <a:lnTo>
                  <a:pt x="1668" y="4704"/>
                </a:lnTo>
                <a:lnTo>
                  <a:pt x="1668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40"/>
          <p:cNvSpPr/>
          <p:nvPr/>
        </p:nvSpPr>
        <p:spPr>
          <a:xfrm>
            <a:off x="5668150" y="4232975"/>
            <a:ext cx="40875" cy="117600"/>
          </a:xfrm>
          <a:custGeom>
            <a:rect b="b" l="l" r="r" t="t"/>
            <a:pathLst>
              <a:path extrusionOk="0" h="4704" w="1635">
                <a:moveTo>
                  <a:pt x="0" y="1"/>
                </a:moveTo>
                <a:lnTo>
                  <a:pt x="0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40"/>
          <p:cNvSpPr/>
          <p:nvPr/>
        </p:nvSpPr>
        <p:spPr>
          <a:xfrm>
            <a:off x="5744025" y="4232975"/>
            <a:ext cx="40900" cy="117600"/>
          </a:xfrm>
          <a:custGeom>
            <a:rect b="b" l="l" r="r" t="t"/>
            <a:pathLst>
              <a:path extrusionOk="0" h="4704" w="1636">
                <a:moveTo>
                  <a:pt x="1" y="1"/>
                </a:moveTo>
                <a:lnTo>
                  <a:pt x="1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40"/>
          <p:cNvSpPr/>
          <p:nvPr/>
        </p:nvSpPr>
        <p:spPr>
          <a:xfrm>
            <a:off x="5819925" y="4232975"/>
            <a:ext cx="41725" cy="117600"/>
          </a:xfrm>
          <a:custGeom>
            <a:rect b="b" l="l" r="r" t="t"/>
            <a:pathLst>
              <a:path extrusionOk="0" h="4704" w="1669">
                <a:moveTo>
                  <a:pt x="0" y="1"/>
                </a:moveTo>
                <a:lnTo>
                  <a:pt x="0" y="4704"/>
                </a:lnTo>
                <a:lnTo>
                  <a:pt x="1668" y="4704"/>
                </a:lnTo>
                <a:lnTo>
                  <a:pt x="1668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40"/>
          <p:cNvSpPr/>
          <p:nvPr/>
        </p:nvSpPr>
        <p:spPr>
          <a:xfrm>
            <a:off x="5896650" y="4232975"/>
            <a:ext cx="40875" cy="117600"/>
          </a:xfrm>
          <a:custGeom>
            <a:rect b="b" l="l" r="r" t="t"/>
            <a:pathLst>
              <a:path extrusionOk="0" h="4704" w="1635">
                <a:moveTo>
                  <a:pt x="0" y="1"/>
                </a:moveTo>
                <a:lnTo>
                  <a:pt x="0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40"/>
          <p:cNvSpPr/>
          <p:nvPr/>
        </p:nvSpPr>
        <p:spPr>
          <a:xfrm>
            <a:off x="5972525" y="4232975"/>
            <a:ext cx="40900" cy="117600"/>
          </a:xfrm>
          <a:custGeom>
            <a:rect b="b" l="l" r="r" t="t"/>
            <a:pathLst>
              <a:path extrusionOk="0" h="4704" w="1636">
                <a:moveTo>
                  <a:pt x="1" y="1"/>
                </a:moveTo>
                <a:lnTo>
                  <a:pt x="1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40"/>
          <p:cNvSpPr/>
          <p:nvPr/>
        </p:nvSpPr>
        <p:spPr>
          <a:xfrm>
            <a:off x="6049250" y="4232975"/>
            <a:ext cx="40900" cy="117600"/>
          </a:xfrm>
          <a:custGeom>
            <a:rect b="b" l="l" r="r" t="t"/>
            <a:pathLst>
              <a:path extrusionOk="0" h="4704" w="1636">
                <a:moveTo>
                  <a:pt x="1" y="1"/>
                </a:moveTo>
                <a:lnTo>
                  <a:pt x="1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40"/>
          <p:cNvSpPr/>
          <p:nvPr/>
        </p:nvSpPr>
        <p:spPr>
          <a:xfrm>
            <a:off x="6125150" y="4232975"/>
            <a:ext cx="40875" cy="117600"/>
          </a:xfrm>
          <a:custGeom>
            <a:rect b="b" l="l" r="r" t="t"/>
            <a:pathLst>
              <a:path extrusionOk="0" h="4704" w="1635">
                <a:moveTo>
                  <a:pt x="0" y="1"/>
                </a:moveTo>
                <a:lnTo>
                  <a:pt x="0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8" name="Google Shape;878;p40"/>
          <p:cNvGrpSpPr/>
          <p:nvPr/>
        </p:nvGrpSpPr>
        <p:grpSpPr>
          <a:xfrm>
            <a:off x="5915025" y="95250"/>
            <a:ext cx="3308195" cy="5210119"/>
            <a:chOff x="6067425" y="95250"/>
            <a:chExt cx="3308195" cy="5210119"/>
          </a:xfrm>
        </p:grpSpPr>
        <p:sp>
          <p:nvSpPr>
            <p:cNvPr id="879" name="Google Shape;879;p40"/>
            <p:cNvSpPr/>
            <p:nvPr/>
          </p:nvSpPr>
          <p:spPr>
            <a:xfrm>
              <a:off x="6209418" y="2318951"/>
              <a:ext cx="354981" cy="310444"/>
            </a:xfrm>
            <a:custGeom>
              <a:rect b="b" l="l" r="r" t="t"/>
              <a:pathLst>
                <a:path extrusionOk="0" h="10244" w="11703">
                  <a:moveTo>
                    <a:pt x="1733" y="0"/>
                  </a:moveTo>
                  <a:cubicBezTo>
                    <a:pt x="1733" y="0"/>
                    <a:pt x="152" y="2128"/>
                    <a:pt x="0" y="2797"/>
                  </a:cubicBezTo>
                  <a:cubicBezTo>
                    <a:pt x="0" y="2797"/>
                    <a:pt x="2645" y="4043"/>
                    <a:pt x="5168" y="5654"/>
                  </a:cubicBezTo>
                  <a:cubicBezTo>
                    <a:pt x="7691" y="7265"/>
                    <a:pt x="11368" y="10243"/>
                    <a:pt x="11368" y="10243"/>
                  </a:cubicBezTo>
                  <a:lnTo>
                    <a:pt x="11703" y="8876"/>
                  </a:lnTo>
                  <a:cubicBezTo>
                    <a:pt x="11703" y="8876"/>
                    <a:pt x="6414" y="6079"/>
                    <a:pt x="4894" y="4529"/>
                  </a:cubicBezTo>
                  <a:cubicBezTo>
                    <a:pt x="3374" y="2948"/>
                    <a:pt x="1733" y="0"/>
                    <a:pt x="173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0"/>
            <p:cNvSpPr/>
            <p:nvPr/>
          </p:nvSpPr>
          <p:spPr>
            <a:xfrm>
              <a:off x="6755249" y="3398585"/>
              <a:ext cx="1315703" cy="187042"/>
            </a:xfrm>
            <a:custGeom>
              <a:rect b="b" l="l" r="r" t="t"/>
              <a:pathLst>
                <a:path extrusionOk="0" h="6172" w="43376">
                  <a:moveTo>
                    <a:pt x="43375" y="1"/>
                  </a:moveTo>
                  <a:lnTo>
                    <a:pt x="43375" y="1"/>
                  </a:lnTo>
                  <a:cubicBezTo>
                    <a:pt x="43375" y="1"/>
                    <a:pt x="38512" y="2372"/>
                    <a:pt x="23770" y="2797"/>
                  </a:cubicBezTo>
                  <a:cubicBezTo>
                    <a:pt x="22129" y="2844"/>
                    <a:pt x="20561" y="2865"/>
                    <a:pt x="19070" y="2865"/>
                  </a:cubicBezTo>
                  <a:cubicBezTo>
                    <a:pt x="7142" y="2865"/>
                    <a:pt x="153" y="1521"/>
                    <a:pt x="153" y="1521"/>
                  </a:cubicBezTo>
                  <a:lnTo>
                    <a:pt x="153" y="1521"/>
                  </a:lnTo>
                  <a:cubicBezTo>
                    <a:pt x="852" y="2584"/>
                    <a:pt x="1" y="6171"/>
                    <a:pt x="1" y="6171"/>
                  </a:cubicBezTo>
                  <a:cubicBezTo>
                    <a:pt x="1" y="6171"/>
                    <a:pt x="9606" y="3952"/>
                    <a:pt x="19971" y="3831"/>
                  </a:cubicBezTo>
                  <a:cubicBezTo>
                    <a:pt x="30336" y="3739"/>
                    <a:pt x="43163" y="2463"/>
                    <a:pt x="43163" y="2463"/>
                  </a:cubicBezTo>
                  <a:lnTo>
                    <a:pt x="4337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7382224" y="4029218"/>
              <a:ext cx="160459" cy="144131"/>
            </a:xfrm>
            <a:custGeom>
              <a:rect b="b" l="l" r="r" t="t"/>
              <a:pathLst>
                <a:path extrusionOk="0" h="4756" w="5290">
                  <a:moveTo>
                    <a:pt x="1969" y="0"/>
                  </a:moveTo>
                  <a:cubicBezTo>
                    <a:pt x="1304" y="0"/>
                    <a:pt x="619" y="52"/>
                    <a:pt x="1" y="196"/>
                  </a:cubicBezTo>
                  <a:cubicBezTo>
                    <a:pt x="1" y="196"/>
                    <a:pt x="1369" y="2354"/>
                    <a:pt x="1642" y="3996"/>
                  </a:cubicBezTo>
                  <a:cubicBezTo>
                    <a:pt x="2372" y="561"/>
                    <a:pt x="2341" y="318"/>
                    <a:pt x="2341" y="318"/>
                  </a:cubicBezTo>
                  <a:lnTo>
                    <a:pt x="3405" y="318"/>
                  </a:lnTo>
                  <a:lnTo>
                    <a:pt x="3922" y="4755"/>
                  </a:lnTo>
                  <a:lnTo>
                    <a:pt x="5290" y="348"/>
                  </a:lnTo>
                  <a:cubicBezTo>
                    <a:pt x="5290" y="348"/>
                    <a:pt x="3692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6837303" y="4785019"/>
              <a:ext cx="89481" cy="180557"/>
            </a:xfrm>
            <a:custGeom>
              <a:rect b="b" l="l" r="r" t="t"/>
              <a:pathLst>
                <a:path extrusionOk="0" fill="none" h="5958" w="2950">
                  <a:moveTo>
                    <a:pt x="1" y="0"/>
                  </a:moveTo>
                  <a:cubicBezTo>
                    <a:pt x="1004" y="2006"/>
                    <a:pt x="1977" y="3982"/>
                    <a:pt x="2949" y="5958"/>
                  </a:cubicBez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7036476" y="4865151"/>
              <a:ext cx="41525" cy="154768"/>
            </a:xfrm>
            <a:custGeom>
              <a:rect b="b" l="l" r="r" t="t"/>
              <a:pathLst>
                <a:path extrusionOk="0" fill="none" h="5107" w="1369">
                  <a:moveTo>
                    <a:pt x="1368" y="0"/>
                  </a:moveTo>
                  <a:cubicBezTo>
                    <a:pt x="912" y="1703"/>
                    <a:pt x="456" y="3405"/>
                    <a:pt x="0" y="5107"/>
                  </a:cubicBez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0"/>
            <p:cNvSpPr/>
            <p:nvPr/>
          </p:nvSpPr>
          <p:spPr>
            <a:xfrm>
              <a:off x="7039237" y="4951739"/>
              <a:ext cx="73799" cy="148343"/>
            </a:xfrm>
            <a:custGeom>
              <a:rect b="b" l="l" r="r" t="t"/>
              <a:pathLst>
                <a:path extrusionOk="0" fill="none" h="4895" w="2433">
                  <a:moveTo>
                    <a:pt x="2432" y="1"/>
                  </a:moveTo>
                  <a:lnTo>
                    <a:pt x="1" y="4894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7805444" y="4817235"/>
              <a:ext cx="71008" cy="108734"/>
            </a:xfrm>
            <a:custGeom>
              <a:rect b="b" l="l" r="r" t="t"/>
              <a:pathLst>
                <a:path extrusionOk="0" fill="none" h="3588" w="2341">
                  <a:moveTo>
                    <a:pt x="0" y="1"/>
                  </a:moveTo>
                  <a:cubicBezTo>
                    <a:pt x="791" y="1186"/>
                    <a:pt x="1581" y="2402"/>
                    <a:pt x="2341" y="3588"/>
                  </a:cubicBez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7856163" y="4967408"/>
              <a:ext cx="17532" cy="25820"/>
            </a:xfrm>
            <a:custGeom>
              <a:rect b="b" l="l" r="r" t="t"/>
              <a:pathLst>
                <a:path extrusionOk="0" fill="none" h="852" w="578">
                  <a:moveTo>
                    <a:pt x="0" y="0"/>
                  </a:moveTo>
                  <a:cubicBezTo>
                    <a:pt x="183" y="304"/>
                    <a:pt x="365" y="578"/>
                    <a:pt x="578" y="851"/>
                  </a:cubicBez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8049785" y="4881729"/>
              <a:ext cx="38735" cy="149252"/>
            </a:xfrm>
            <a:custGeom>
              <a:rect b="b" l="l" r="r" t="t"/>
              <a:pathLst>
                <a:path extrusionOk="0" fill="none" h="4925" w="1277">
                  <a:moveTo>
                    <a:pt x="1277" y="1"/>
                  </a:moveTo>
                  <a:cubicBezTo>
                    <a:pt x="851" y="1642"/>
                    <a:pt x="426" y="3283"/>
                    <a:pt x="0" y="4925"/>
                  </a:cubicBez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8045174" y="5004261"/>
              <a:ext cx="50746" cy="172284"/>
            </a:xfrm>
            <a:custGeom>
              <a:rect b="b" l="l" r="r" t="t"/>
              <a:pathLst>
                <a:path extrusionOk="0" fill="none" h="5685" w="1673">
                  <a:moveTo>
                    <a:pt x="1672" y="0"/>
                  </a:moveTo>
                  <a:cubicBezTo>
                    <a:pt x="1125" y="1885"/>
                    <a:pt x="547" y="3800"/>
                    <a:pt x="0" y="5684"/>
                  </a:cubicBez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7130512" y="1356273"/>
              <a:ext cx="368843" cy="127160"/>
            </a:xfrm>
            <a:custGeom>
              <a:rect b="b" l="l" r="r" t="t"/>
              <a:pathLst>
                <a:path extrusionOk="0" h="4196" w="12160">
                  <a:moveTo>
                    <a:pt x="1" y="1"/>
                  </a:moveTo>
                  <a:lnTo>
                    <a:pt x="639" y="4195"/>
                  </a:lnTo>
                  <a:cubicBezTo>
                    <a:pt x="639" y="4195"/>
                    <a:pt x="2280" y="3314"/>
                    <a:pt x="6414" y="3192"/>
                  </a:cubicBezTo>
                  <a:cubicBezTo>
                    <a:pt x="6681" y="3184"/>
                    <a:pt x="6937" y="3181"/>
                    <a:pt x="7183" y="3181"/>
                  </a:cubicBezTo>
                  <a:cubicBezTo>
                    <a:pt x="10749" y="3181"/>
                    <a:pt x="12159" y="3952"/>
                    <a:pt x="12159" y="3952"/>
                  </a:cubicBezTo>
                  <a:lnTo>
                    <a:pt x="11582" y="62"/>
                  </a:lnTo>
                  <a:cubicBezTo>
                    <a:pt x="11582" y="62"/>
                    <a:pt x="11156" y="2189"/>
                    <a:pt x="6627" y="2554"/>
                  </a:cubicBezTo>
                  <a:cubicBezTo>
                    <a:pt x="6345" y="2579"/>
                    <a:pt x="6071" y="2590"/>
                    <a:pt x="5807" y="2590"/>
                  </a:cubicBezTo>
                  <a:cubicBezTo>
                    <a:pt x="1870" y="259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6687028" y="2367776"/>
              <a:ext cx="68248" cy="159374"/>
            </a:xfrm>
            <a:custGeom>
              <a:rect b="b" l="l" r="r" t="t"/>
              <a:pathLst>
                <a:path extrusionOk="0" h="5259" w="2250">
                  <a:moveTo>
                    <a:pt x="700" y="0"/>
                  </a:moveTo>
                  <a:lnTo>
                    <a:pt x="0" y="5259"/>
                  </a:lnTo>
                  <a:lnTo>
                    <a:pt x="0" y="5259"/>
                  </a:lnTo>
                  <a:lnTo>
                    <a:pt x="2250" y="3465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7387775" y="1993755"/>
              <a:ext cx="6461" cy="128978"/>
            </a:xfrm>
            <a:custGeom>
              <a:rect b="b" l="l" r="r" t="t"/>
              <a:pathLst>
                <a:path extrusionOk="0" fill="none" h="4256" w="213">
                  <a:moveTo>
                    <a:pt x="0" y="0"/>
                  </a:moveTo>
                  <a:lnTo>
                    <a:pt x="213" y="4256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6067425" y="2323558"/>
              <a:ext cx="490537" cy="784839"/>
            </a:xfrm>
            <a:custGeom>
              <a:rect b="b" l="l" r="r" t="t"/>
              <a:pathLst>
                <a:path extrusionOk="0" fill="none" h="25898" w="16172">
                  <a:moveTo>
                    <a:pt x="16171" y="25897"/>
                  </a:moveTo>
                  <a:cubicBezTo>
                    <a:pt x="12280" y="23162"/>
                    <a:pt x="3648" y="16930"/>
                    <a:pt x="2554" y="14742"/>
                  </a:cubicBezTo>
                  <a:cubicBezTo>
                    <a:pt x="1" y="9757"/>
                    <a:pt x="6414" y="0"/>
                    <a:pt x="6414" y="0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6726675" y="197688"/>
              <a:ext cx="1065823" cy="1125558"/>
            </a:xfrm>
            <a:custGeom>
              <a:rect b="b" l="l" r="r" t="t"/>
              <a:pathLst>
                <a:path extrusionOk="0" h="37141" w="35138">
                  <a:moveTo>
                    <a:pt x="17374" y="0"/>
                  </a:moveTo>
                  <a:cubicBezTo>
                    <a:pt x="14292" y="0"/>
                    <a:pt x="11046" y="1075"/>
                    <a:pt x="9514" y="4338"/>
                  </a:cubicBezTo>
                  <a:cubicBezTo>
                    <a:pt x="4590" y="6617"/>
                    <a:pt x="5259" y="12453"/>
                    <a:pt x="5259" y="12453"/>
                  </a:cubicBezTo>
                  <a:cubicBezTo>
                    <a:pt x="5259" y="12453"/>
                    <a:pt x="1216" y="12484"/>
                    <a:pt x="608" y="19201"/>
                  </a:cubicBezTo>
                  <a:cubicBezTo>
                    <a:pt x="0" y="25919"/>
                    <a:pt x="4590" y="28229"/>
                    <a:pt x="4590" y="28229"/>
                  </a:cubicBezTo>
                  <a:lnTo>
                    <a:pt x="4925" y="28411"/>
                  </a:lnTo>
                  <a:cubicBezTo>
                    <a:pt x="4925" y="28411"/>
                    <a:pt x="4742" y="27317"/>
                    <a:pt x="5137" y="26071"/>
                  </a:cubicBezTo>
                  <a:cubicBezTo>
                    <a:pt x="5563" y="24824"/>
                    <a:pt x="6140" y="24216"/>
                    <a:pt x="7204" y="24004"/>
                  </a:cubicBezTo>
                  <a:cubicBezTo>
                    <a:pt x="7296" y="23982"/>
                    <a:pt x="7385" y="23972"/>
                    <a:pt x="7470" y="23972"/>
                  </a:cubicBezTo>
                  <a:cubicBezTo>
                    <a:pt x="8346" y="23972"/>
                    <a:pt x="8876" y="25007"/>
                    <a:pt x="8876" y="25007"/>
                  </a:cubicBezTo>
                  <a:lnTo>
                    <a:pt x="10001" y="31511"/>
                  </a:lnTo>
                  <a:lnTo>
                    <a:pt x="10092" y="33305"/>
                  </a:lnTo>
                  <a:cubicBezTo>
                    <a:pt x="10092" y="33305"/>
                    <a:pt x="10213" y="33305"/>
                    <a:pt x="9119" y="33821"/>
                  </a:cubicBezTo>
                  <a:cubicBezTo>
                    <a:pt x="8965" y="33896"/>
                    <a:pt x="8804" y="33929"/>
                    <a:pt x="8641" y="33929"/>
                  </a:cubicBezTo>
                  <a:cubicBezTo>
                    <a:pt x="7687" y="33929"/>
                    <a:pt x="6688" y="32818"/>
                    <a:pt x="6688" y="32818"/>
                  </a:cubicBezTo>
                  <a:lnTo>
                    <a:pt x="6688" y="32818"/>
                  </a:lnTo>
                  <a:cubicBezTo>
                    <a:pt x="6688" y="32818"/>
                    <a:pt x="6992" y="34399"/>
                    <a:pt x="8207" y="36040"/>
                  </a:cubicBezTo>
                  <a:cubicBezTo>
                    <a:pt x="8873" y="36933"/>
                    <a:pt x="10006" y="37141"/>
                    <a:pt x="10918" y="37141"/>
                  </a:cubicBezTo>
                  <a:cubicBezTo>
                    <a:pt x="11714" y="37141"/>
                    <a:pt x="12341" y="36983"/>
                    <a:pt x="12341" y="36983"/>
                  </a:cubicBezTo>
                  <a:lnTo>
                    <a:pt x="10426" y="33669"/>
                  </a:lnTo>
                  <a:lnTo>
                    <a:pt x="10305" y="33031"/>
                  </a:lnTo>
                  <a:lnTo>
                    <a:pt x="10183" y="32302"/>
                  </a:lnTo>
                  <a:lnTo>
                    <a:pt x="10092" y="31754"/>
                  </a:lnTo>
                  <a:lnTo>
                    <a:pt x="8937" y="24976"/>
                  </a:lnTo>
                  <a:lnTo>
                    <a:pt x="8998" y="20113"/>
                  </a:lnTo>
                  <a:cubicBezTo>
                    <a:pt x="8998" y="20113"/>
                    <a:pt x="9697" y="19292"/>
                    <a:pt x="11368" y="17225"/>
                  </a:cubicBezTo>
                  <a:cubicBezTo>
                    <a:pt x="12576" y="15683"/>
                    <a:pt x="15410" y="15045"/>
                    <a:pt x="18301" y="15045"/>
                  </a:cubicBezTo>
                  <a:cubicBezTo>
                    <a:pt x="19341" y="15045"/>
                    <a:pt x="20388" y="15127"/>
                    <a:pt x="21369" y="15280"/>
                  </a:cubicBezTo>
                  <a:cubicBezTo>
                    <a:pt x="25107" y="15858"/>
                    <a:pt x="28086" y="20113"/>
                    <a:pt x="28086" y="20113"/>
                  </a:cubicBezTo>
                  <a:cubicBezTo>
                    <a:pt x="28086" y="20113"/>
                    <a:pt x="28268" y="20478"/>
                    <a:pt x="28329" y="23821"/>
                  </a:cubicBezTo>
                  <a:cubicBezTo>
                    <a:pt x="28360" y="23821"/>
                    <a:pt x="28390" y="23791"/>
                    <a:pt x="28420" y="23760"/>
                  </a:cubicBezTo>
                  <a:cubicBezTo>
                    <a:pt x="28481" y="23669"/>
                    <a:pt x="28542" y="23578"/>
                    <a:pt x="28603" y="23517"/>
                  </a:cubicBezTo>
                  <a:cubicBezTo>
                    <a:pt x="29137" y="22796"/>
                    <a:pt x="29953" y="21817"/>
                    <a:pt x="30927" y="21817"/>
                  </a:cubicBezTo>
                  <a:cubicBezTo>
                    <a:pt x="31061" y="21817"/>
                    <a:pt x="31198" y="21835"/>
                    <a:pt x="31338" y="21876"/>
                  </a:cubicBezTo>
                  <a:cubicBezTo>
                    <a:pt x="32341" y="22149"/>
                    <a:pt x="32645" y="23365"/>
                    <a:pt x="32797" y="24247"/>
                  </a:cubicBezTo>
                  <a:cubicBezTo>
                    <a:pt x="32919" y="24885"/>
                    <a:pt x="32980" y="25523"/>
                    <a:pt x="32919" y="26192"/>
                  </a:cubicBezTo>
                  <a:cubicBezTo>
                    <a:pt x="32858" y="26891"/>
                    <a:pt x="32706" y="27560"/>
                    <a:pt x="32433" y="28229"/>
                  </a:cubicBezTo>
                  <a:cubicBezTo>
                    <a:pt x="32189" y="28867"/>
                    <a:pt x="31855" y="29505"/>
                    <a:pt x="31430" y="30083"/>
                  </a:cubicBezTo>
                  <a:cubicBezTo>
                    <a:pt x="31095" y="30569"/>
                    <a:pt x="30700" y="31025"/>
                    <a:pt x="30123" y="31268"/>
                  </a:cubicBezTo>
                  <a:cubicBezTo>
                    <a:pt x="29814" y="31408"/>
                    <a:pt x="29493" y="31471"/>
                    <a:pt x="29171" y="31471"/>
                  </a:cubicBezTo>
                  <a:cubicBezTo>
                    <a:pt x="28794" y="31471"/>
                    <a:pt x="28416" y="31385"/>
                    <a:pt x="28056" y="31238"/>
                  </a:cubicBezTo>
                  <a:cubicBezTo>
                    <a:pt x="27691" y="33761"/>
                    <a:pt x="27113" y="35007"/>
                    <a:pt x="27113" y="35007"/>
                  </a:cubicBezTo>
                  <a:cubicBezTo>
                    <a:pt x="27574" y="35302"/>
                    <a:pt x="28001" y="35434"/>
                    <a:pt x="28403" y="35434"/>
                  </a:cubicBezTo>
                  <a:cubicBezTo>
                    <a:pt x="30076" y="35434"/>
                    <a:pt x="31334" y="33152"/>
                    <a:pt x="32828" y="30751"/>
                  </a:cubicBezTo>
                  <a:cubicBezTo>
                    <a:pt x="34682" y="27773"/>
                    <a:pt x="35138" y="24642"/>
                    <a:pt x="34773" y="20812"/>
                  </a:cubicBezTo>
                  <a:cubicBezTo>
                    <a:pt x="34378" y="16982"/>
                    <a:pt x="33740" y="15554"/>
                    <a:pt x="28998" y="11298"/>
                  </a:cubicBezTo>
                  <a:cubicBezTo>
                    <a:pt x="28299" y="6435"/>
                    <a:pt x="26384" y="3395"/>
                    <a:pt x="23618" y="1572"/>
                  </a:cubicBezTo>
                  <a:cubicBezTo>
                    <a:pt x="22353" y="733"/>
                    <a:pt x="19919" y="0"/>
                    <a:pt x="1737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6669495" y="2018637"/>
              <a:ext cx="137406" cy="899968"/>
            </a:xfrm>
            <a:custGeom>
              <a:rect b="b" l="l" r="r" t="t"/>
              <a:pathLst>
                <a:path extrusionOk="0" fill="none" h="29697" w="4530">
                  <a:moveTo>
                    <a:pt x="1" y="0"/>
                  </a:moveTo>
                  <a:cubicBezTo>
                    <a:pt x="1" y="0"/>
                    <a:pt x="92" y="10395"/>
                    <a:pt x="2889" y="15137"/>
                  </a:cubicBezTo>
                  <a:cubicBezTo>
                    <a:pt x="4530" y="21551"/>
                    <a:pt x="4287" y="22979"/>
                    <a:pt x="4287" y="22979"/>
                  </a:cubicBezTo>
                  <a:lnTo>
                    <a:pt x="3405" y="29697"/>
                  </a:ln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6228772" y="1526690"/>
              <a:ext cx="1687245" cy="1075009"/>
            </a:xfrm>
            <a:custGeom>
              <a:rect b="b" l="l" r="r" t="t"/>
              <a:pathLst>
                <a:path extrusionOk="0" fill="none" h="35473" w="55625">
                  <a:moveTo>
                    <a:pt x="55625" y="3223"/>
                  </a:moveTo>
                  <a:lnTo>
                    <a:pt x="49424" y="1034"/>
                  </a:lnTo>
                  <a:cubicBezTo>
                    <a:pt x="49424" y="1034"/>
                    <a:pt x="47266" y="183"/>
                    <a:pt x="46324" y="487"/>
                  </a:cubicBezTo>
                  <a:cubicBezTo>
                    <a:pt x="45594" y="1794"/>
                    <a:pt x="38026" y="15898"/>
                    <a:pt x="38026" y="15898"/>
                  </a:cubicBezTo>
                  <a:lnTo>
                    <a:pt x="26384" y="1"/>
                  </a:lnTo>
                  <a:lnTo>
                    <a:pt x="22950" y="2311"/>
                  </a:lnTo>
                  <a:cubicBezTo>
                    <a:pt x="22950" y="2311"/>
                    <a:pt x="14287" y="6779"/>
                    <a:pt x="13193" y="8755"/>
                  </a:cubicBezTo>
                  <a:cubicBezTo>
                    <a:pt x="10305" y="11156"/>
                    <a:pt x="609" y="22615"/>
                    <a:pt x="609" y="22615"/>
                  </a:cubicBezTo>
                  <a:cubicBezTo>
                    <a:pt x="609" y="22615"/>
                    <a:pt x="1" y="27813"/>
                    <a:pt x="5533" y="31643"/>
                  </a:cubicBezTo>
                  <a:cubicBezTo>
                    <a:pt x="11065" y="35473"/>
                    <a:pt x="12615" y="35381"/>
                    <a:pt x="12615" y="35381"/>
                  </a:cubicBezTo>
                  <a:lnTo>
                    <a:pt x="17235" y="31308"/>
                  </a:ln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6557016" y="2871664"/>
              <a:ext cx="579957" cy="385995"/>
            </a:xfrm>
            <a:custGeom>
              <a:rect b="b" l="l" r="r" t="t"/>
              <a:pathLst>
                <a:path extrusionOk="0" fill="none" h="12737" w="19120">
                  <a:moveTo>
                    <a:pt x="4469" y="1368"/>
                  </a:moveTo>
                  <a:cubicBezTo>
                    <a:pt x="4986" y="2159"/>
                    <a:pt x="5320" y="2706"/>
                    <a:pt x="5320" y="2706"/>
                  </a:cubicBezTo>
                  <a:lnTo>
                    <a:pt x="8815" y="456"/>
                  </a:lnTo>
                  <a:cubicBezTo>
                    <a:pt x="8815" y="456"/>
                    <a:pt x="10609" y="0"/>
                    <a:pt x="11034" y="396"/>
                  </a:cubicBezTo>
                  <a:lnTo>
                    <a:pt x="14621" y="274"/>
                  </a:lnTo>
                  <a:cubicBezTo>
                    <a:pt x="14621" y="274"/>
                    <a:pt x="15989" y="213"/>
                    <a:pt x="16566" y="791"/>
                  </a:cubicBezTo>
                  <a:cubicBezTo>
                    <a:pt x="17113" y="1399"/>
                    <a:pt x="19120" y="2250"/>
                    <a:pt x="19120" y="2250"/>
                  </a:cubicBezTo>
                  <a:cubicBezTo>
                    <a:pt x="19120" y="2250"/>
                    <a:pt x="19089" y="3405"/>
                    <a:pt x="18268" y="3344"/>
                  </a:cubicBezTo>
                  <a:cubicBezTo>
                    <a:pt x="17509" y="3162"/>
                    <a:pt x="15198" y="2280"/>
                    <a:pt x="15198" y="2280"/>
                  </a:cubicBezTo>
                  <a:lnTo>
                    <a:pt x="11095" y="2463"/>
                  </a:lnTo>
                  <a:lnTo>
                    <a:pt x="15016" y="2797"/>
                  </a:lnTo>
                  <a:cubicBezTo>
                    <a:pt x="15016" y="2797"/>
                    <a:pt x="15898" y="2918"/>
                    <a:pt x="16202" y="3222"/>
                  </a:cubicBezTo>
                  <a:cubicBezTo>
                    <a:pt x="16536" y="3557"/>
                    <a:pt x="17509" y="4712"/>
                    <a:pt x="18451" y="5198"/>
                  </a:cubicBezTo>
                  <a:cubicBezTo>
                    <a:pt x="18998" y="5532"/>
                    <a:pt x="18177" y="6292"/>
                    <a:pt x="17265" y="6080"/>
                  </a:cubicBezTo>
                  <a:cubicBezTo>
                    <a:pt x="16354" y="5867"/>
                    <a:pt x="15138" y="4803"/>
                    <a:pt x="14317" y="4742"/>
                  </a:cubicBezTo>
                  <a:cubicBezTo>
                    <a:pt x="13466" y="4651"/>
                    <a:pt x="9970" y="4803"/>
                    <a:pt x="9970" y="4803"/>
                  </a:cubicBezTo>
                  <a:cubicBezTo>
                    <a:pt x="9970" y="4803"/>
                    <a:pt x="12980" y="5654"/>
                    <a:pt x="13618" y="5928"/>
                  </a:cubicBezTo>
                  <a:cubicBezTo>
                    <a:pt x="14226" y="6171"/>
                    <a:pt x="15381" y="6931"/>
                    <a:pt x="15381" y="6931"/>
                  </a:cubicBezTo>
                  <a:cubicBezTo>
                    <a:pt x="15381" y="6931"/>
                    <a:pt x="16384" y="7630"/>
                    <a:pt x="16961" y="7660"/>
                  </a:cubicBezTo>
                  <a:cubicBezTo>
                    <a:pt x="17083" y="8390"/>
                    <a:pt x="16657" y="8876"/>
                    <a:pt x="15259" y="8815"/>
                  </a:cubicBezTo>
                  <a:cubicBezTo>
                    <a:pt x="13861" y="8754"/>
                    <a:pt x="12828" y="7995"/>
                    <a:pt x="12828" y="7995"/>
                  </a:cubicBezTo>
                  <a:lnTo>
                    <a:pt x="8907" y="7539"/>
                  </a:lnTo>
                  <a:lnTo>
                    <a:pt x="12615" y="8663"/>
                  </a:lnTo>
                  <a:lnTo>
                    <a:pt x="14317" y="9849"/>
                  </a:lnTo>
                  <a:cubicBezTo>
                    <a:pt x="14317" y="9849"/>
                    <a:pt x="14773" y="11399"/>
                    <a:pt x="15563" y="11885"/>
                  </a:cubicBezTo>
                  <a:cubicBezTo>
                    <a:pt x="15381" y="12736"/>
                    <a:pt x="14226" y="12615"/>
                    <a:pt x="13618" y="12159"/>
                  </a:cubicBezTo>
                  <a:cubicBezTo>
                    <a:pt x="13010" y="11703"/>
                    <a:pt x="12493" y="10700"/>
                    <a:pt x="12493" y="10700"/>
                  </a:cubicBezTo>
                  <a:lnTo>
                    <a:pt x="9788" y="10305"/>
                  </a:lnTo>
                  <a:lnTo>
                    <a:pt x="7995" y="10335"/>
                  </a:lnTo>
                  <a:cubicBezTo>
                    <a:pt x="3709" y="10548"/>
                    <a:pt x="1885" y="9119"/>
                    <a:pt x="1885" y="9119"/>
                  </a:cubicBezTo>
                  <a:cubicBezTo>
                    <a:pt x="1885" y="9119"/>
                    <a:pt x="1156" y="8602"/>
                    <a:pt x="1" y="7812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6531202" y="2598990"/>
              <a:ext cx="161369" cy="314142"/>
            </a:xfrm>
            <a:custGeom>
              <a:rect b="b" l="l" r="r" t="t"/>
              <a:pathLst>
                <a:path extrusionOk="0" fill="none" h="10366" w="5320">
                  <a:moveTo>
                    <a:pt x="1338" y="0"/>
                  </a:moveTo>
                  <a:lnTo>
                    <a:pt x="1" y="2371"/>
                  </a:lnTo>
                  <a:cubicBezTo>
                    <a:pt x="1" y="2371"/>
                    <a:pt x="335" y="2523"/>
                    <a:pt x="1581" y="4469"/>
                  </a:cubicBezTo>
                  <a:cubicBezTo>
                    <a:pt x="2402" y="5776"/>
                    <a:pt x="4256" y="8663"/>
                    <a:pt x="5320" y="10365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0"/>
            <p:cNvSpPr/>
            <p:nvPr/>
          </p:nvSpPr>
          <p:spPr>
            <a:xfrm>
              <a:off x="6628938" y="2949978"/>
              <a:ext cx="87631" cy="133584"/>
            </a:xfrm>
            <a:custGeom>
              <a:rect b="b" l="l" r="r" t="t"/>
              <a:pathLst>
                <a:path extrusionOk="0" fill="none" h="4408" w="2889">
                  <a:moveTo>
                    <a:pt x="2888" y="0"/>
                  </a:moveTo>
                  <a:cubicBezTo>
                    <a:pt x="2888" y="0"/>
                    <a:pt x="760" y="1277"/>
                    <a:pt x="1" y="4407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6758010" y="2799805"/>
              <a:ext cx="170620" cy="128069"/>
            </a:xfrm>
            <a:custGeom>
              <a:rect b="b" l="l" r="r" t="t"/>
              <a:pathLst>
                <a:path extrusionOk="0" fill="none" h="4226" w="5625">
                  <a:moveTo>
                    <a:pt x="1" y="4226"/>
                  </a:moveTo>
                  <a:cubicBezTo>
                    <a:pt x="1" y="4226"/>
                    <a:pt x="2007" y="2037"/>
                    <a:pt x="2433" y="1733"/>
                  </a:cubicBezTo>
                  <a:cubicBezTo>
                    <a:pt x="2858" y="1429"/>
                    <a:pt x="3831" y="1125"/>
                    <a:pt x="3831" y="1125"/>
                  </a:cubicBezTo>
                  <a:cubicBezTo>
                    <a:pt x="3831" y="1125"/>
                    <a:pt x="4499" y="730"/>
                    <a:pt x="4439" y="1"/>
                  </a:cubicBezTo>
                  <a:cubicBezTo>
                    <a:pt x="5138" y="244"/>
                    <a:pt x="5624" y="1490"/>
                    <a:pt x="4773" y="2493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6265658" y="2153110"/>
              <a:ext cx="399236" cy="393359"/>
            </a:xfrm>
            <a:custGeom>
              <a:rect b="b" l="l" r="r" t="t"/>
              <a:pathLst>
                <a:path extrusionOk="0" fill="none" h="12980" w="13162">
                  <a:moveTo>
                    <a:pt x="1247" y="1"/>
                  </a:moveTo>
                  <a:cubicBezTo>
                    <a:pt x="1247" y="1"/>
                    <a:pt x="1" y="9272"/>
                    <a:pt x="13162" y="12980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6930428" y="1558028"/>
              <a:ext cx="797563" cy="579432"/>
            </a:xfrm>
            <a:custGeom>
              <a:rect b="b" l="l" r="r" t="t"/>
              <a:pathLst>
                <a:path extrusionOk="0" fill="none" h="19120" w="26294">
                  <a:moveTo>
                    <a:pt x="1" y="882"/>
                  </a:moveTo>
                  <a:lnTo>
                    <a:pt x="14135" y="19119"/>
                  </a:lnTo>
                  <a:lnTo>
                    <a:pt x="16202" y="19058"/>
                  </a:lnTo>
                  <a:lnTo>
                    <a:pt x="26293" y="0"/>
                  </a:ln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6996830" y="769464"/>
              <a:ext cx="608531" cy="667862"/>
            </a:xfrm>
            <a:custGeom>
              <a:rect b="b" l="l" r="r" t="t"/>
              <a:pathLst>
                <a:path extrusionOk="0" fill="none" h="22038" w="20062">
                  <a:moveTo>
                    <a:pt x="0" y="1004"/>
                  </a:moveTo>
                  <a:cubicBezTo>
                    <a:pt x="0" y="1004"/>
                    <a:pt x="92" y="8846"/>
                    <a:pt x="1064" y="13284"/>
                  </a:cubicBezTo>
                  <a:cubicBezTo>
                    <a:pt x="2067" y="17752"/>
                    <a:pt x="5776" y="21946"/>
                    <a:pt x="10578" y="22007"/>
                  </a:cubicBezTo>
                  <a:cubicBezTo>
                    <a:pt x="15411" y="22038"/>
                    <a:pt x="18907" y="17235"/>
                    <a:pt x="19484" y="10700"/>
                  </a:cubicBezTo>
                  <a:cubicBezTo>
                    <a:pt x="20062" y="4165"/>
                    <a:pt x="19089" y="1"/>
                    <a:pt x="19089" y="1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7580457" y="818289"/>
              <a:ext cx="162309" cy="367569"/>
            </a:xfrm>
            <a:custGeom>
              <a:rect b="b" l="l" r="r" t="t"/>
              <a:pathLst>
                <a:path extrusionOk="0" fill="none" h="12129" w="5351">
                  <a:moveTo>
                    <a:pt x="153" y="3314"/>
                  </a:moveTo>
                  <a:cubicBezTo>
                    <a:pt x="153" y="3314"/>
                    <a:pt x="1855" y="1"/>
                    <a:pt x="3588" y="1460"/>
                  </a:cubicBezTo>
                  <a:cubicBezTo>
                    <a:pt x="5351" y="2949"/>
                    <a:pt x="4925" y="5533"/>
                    <a:pt x="4165" y="7964"/>
                  </a:cubicBezTo>
                  <a:cubicBezTo>
                    <a:pt x="3405" y="10366"/>
                    <a:pt x="943" y="12129"/>
                    <a:pt x="1" y="10548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6848375" y="904877"/>
              <a:ext cx="190882" cy="356508"/>
            </a:xfrm>
            <a:custGeom>
              <a:rect b="b" l="l" r="r" t="t"/>
              <a:pathLst>
                <a:path extrusionOk="0" fill="none" h="11764" w="6293">
                  <a:moveTo>
                    <a:pt x="5107" y="1885"/>
                  </a:moveTo>
                  <a:cubicBezTo>
                    <a:pt x="5107" y="1885"/>
                    <a:pt x="4043" y="1"/>
                    <a:pt x="2432" y="852"/>
                  </a:cubicBezTo>
                  <a:cubicBezTo>
                    <a:pt x="821" y="1703"/>
                    <a:pt x="1" y="6262"/>
                    <a:pt x="2463" y="9028"/>
                  </a:cubicBezTo>
                  <a:cubicBezTo>
                    <a:pt x="4925" y="11764"/>
                    <a:pt x="6293" y="9971"/>
                    <a:pt x="6293" y="9971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7028165" y="966613"/>
              <a:ext cx="547684" cy="222954"/>
            </a:xfrm>
            <a:custGeom>
              <a:rect b="b" l="l" r="r" t="t"/>
              <a:pathLst>
                <a:path extrusionOk="0" fill="none" h="7357" w="18056">
                  <a:moveTo>
                    <a:pt x="1" y="7356"/>
                  </a:moveTo>
                  <a:cubicBezTo>
                    <a:pt x="1" y="7356"/>
                    <a:pt x="2980" y="0"/>
                    <a:pt x="9636" y="0"/>
                  </a:cubicBezTo>
                  <a:cubicBezTo>
                    <a:pt x="16323" y="0"/>
                    <a:pt x="18056" y="5137"/>
                    <a:pt x="18056" y="5137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7533439" y="817380"/>
              <a:ext cx="74709" cy="234924"/>
            </a:xfrm>
            <a:custGeom>
              <a:rect b="b" l="l" r="r" t="t"/>
              <a:pathLst>
                <a:path extrusionOk="0" fill="none" h="7752" w="2463">
                  <a:moveTo>
                    <a:pt x="2463" y="0"/>
                  </a:moveTo>
                  <a:lnTo>
                    <a:pt x="1" y="7751"/>
                  </a:ln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6971015" y="897512"/>
              <a:ext cx="113413" cy="199013"/>
            </a:xfrm>
            <a:custGeom>
              <a:rect b="b" l="l" r="r" t="t"/>
              <a:pathLst>
                <a:path extrusionOk="0" fill="none" h="6567" w="3739">
                  <a:moveTo>
                    <a:pt x="0" y="1"/>
                  </a:moveTo>
                  <a:lnTo>
                    <a:pt x="3739" y="6566"/>
                  </a:ln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7002350" y="640507"/>
              <a:ext cx="586418" cy="173193"/>
            </a:xfrm>
            <a:custGeom>
              <a:rect b="b" l="l" r="r" t="t"/>
              <a:pathLst>
                <a:path extrusionOk="0" fill="none" h="5715" w="19333">
                  <a:moveTo>
                    <a:pt x="1" y="5350"/>
                  </a:moveTo>
                  <a:cubicBezTo>
                    <a:pt x="1" y="5350"/>
                    <a:pt x="1369" y="2432"/>
                    <a:pt x="4104" y="1459"/>
                  </a:cubicBezTo>
                  <a:cubicBezTo>
                    <a:pt x="6870" y="517"/>
                    <a:pt x="12007" y="0"/>
                    <a:pt x="13952" y="1186"/>
                  </a:cubicBezTo>
                  <a:cubicBezTo>
                    <a:pt x="15898" y="2371"/>
                    <a:pt x="19332" y="5715"/>
                    <a:pt x="19332" y="5715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6930428" y="619322"/>
              <a:ext cx="668468" cy="229379"/>
            </a:xfrm>
            <a:custGeom>
              <a:rect b="b" l="l" r="r" t="t"/>
              <a:pathLst>
                <a:path extrusionOk="0" fill="none" h="7569" w="22038">
                  <a:moveTo>
                    <a:pt x="22038" y="4955"/>
                  </a:moveTo>
                  <a:cubicBezTo>
                    <a:pt x="22038" y="4955"/>
                    <a:pt x="19545" y="3739"/>
                    <a:pt x="16323" y="0"/>
                  </a:cubicBezTo>
                  <a:cubicBezTo>
                    <a:pt x="16323" y="0"/>
                    <a:pt x="11035" y="1338"/>
                    <a:pt x="5837" y="0"/>
                  </a:cubicBezTo>
                  <a:cubicBezTo>
                    <a:pt x="4408" y="1429"/>
                    <a:pt x="2129" y="6140"/>
                    <a:pt x="1" y="7569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6950722" y="817380"/>
              <a:ext cx="23993" cy="98582"/>
            </a:xfrm>
            <a:custGeom>
              <a:rect b="b" l="l" r="r" t="t"/>
              <a:pathLst>
                <a:path extrusionOk="0" fill="none" h="3253" w="791">
                  <a:moveTo>
                    <a:pt x="517" y="0"/>
                  </a:moveTo>
                  <a:cubicBezTo>
                    <a:pt x="517" y="0"/>
                    <a:pt x="791" y="2067"/>
                    <a:pt x="1" y="3253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7065051" y="1369184"/>
              <a:ext cx="86690" cy="201740"/>
            </a:xfrm>
            <a:custGeom>
              <a:rect b="b" l="l" r="r" t="t"/>
              <a:pathLst>
                <a:path extrusionOk="0" fill="none" h="6657" w="2858">
                  <a:moveTo>
                    <a:pt x="2341" y="0"/>
                  </a:moveTo>
                  <a:cubicBezTo>
                    <a:pt x="2341" y="0"/>
                    <a:pt x="2858" y="3131"/>
                    <a:pt x="2432" y="4499"/>
                  </a:cubicBezTo>
                  <a:cubicBezTo>
                    <a:pt x="2007" y="5867"/>
                    <a:pt x="1" y="6657"/>
                    <a:pt x="1" y="6657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7484571" y="1366426"/>
              <a:ext cx="127275" cy="206347"/>
            </a:xfrm>
            <a:custGeom>
              <a:rect b="b" l="l" r="r" t="t"/>
              <a:pathLst>
                <a:path extrusionOk="0" fill="none" h="6809" w="4196">
                  <a:moveTo>
                    <a:pt x="1" y="0"/>
                  </a:moveTo>
                  <a:cubicBezTo>
                    <a:pt x="1" y="0"/>
                    <a:pt x="457" y="3678"/>
                    <a:pt x="943" y="4772"/>
                  </a:cubicBezTo>
                  <a:cubicBezTo>
                    <a:pt x="1429" y="5866"/>
                    <a:pt x="4195" y="6809"/>
                    <a:pt x="4195" y="6809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6298843" y="2604506"/>
              <a:ext cx="232377" cy="66368"/>
            </a:xfrm>
            <a:custGeom>
              <a:rect b="b" l="l" r="r" t="t"/>
              <a:pathLst>
                <a:path extrusionOk="0" fill="none" h="2190" w="7661">
                  <a:moveTo>
                    <a:pt x="7661" y="2189"/>
                  </a:moveTo>
                  <a:cubicBezTo>
                    <a:pt x="7661" y="2189"/>
                    <a:pt x="5107" y="1"/>
                    <a:pt x="1" y="1065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6760800" y="3178433"/>
              <a:ext cx="1295410" cy="227530"/>
            </a:xfrm>
            <a:custGeom>
              <a:rect b="b" l="l" r="r" t="t"/>
              <a:pathLst>
                <a:path extrusionOk="0" fill="none" h="7508" w="42707">
                  <a:moveTo>
                    <a:pt x="0" y="0"/>
                  </a:moveTo>
                  <a:lnTo>
                    <a:pt x="0" y="5532"/>
                  </a:lnTo>
                  <a:cubicBezTo>
                    <a:pt x="0" y="5532"/>
                    <a:pt x="6870" y="7508"/>
                    <a:pt x="22067" y="6809"/>
                  </a:cubicBezTo>
                  <a:cubicBezTo>
                    <a:pt x="37235" y="6110"/>
                    <a:pt x="42706" y="3253"/>
                    <a:pt x="42706" y="3253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6760800" y="3346093"/>
              <a:ext cx="1312912" cy="141888"/>
            </a:xfrm>
            <a:custGeom>
              <a:rect b="b" l="l" r="r" t="t"/>
              <a:pathLst>
                <a:path extrusionOk="0" fill="none" h="4682" w="43284">
                  <a:moveTo>
                    <a:pt x="0" y="0"/>
                  </a:moveTo>
                  <a:lnTo>
                    <a:pt x="0" y="3253"/>
                  </a:lnTo>
                  <a:cubicBezTo>
                    <a:pt x="0" y="3253"/>
                    <a:pt x="8511" y="4681"/>
                    <a:pt x="23192" y="4468"/>
                  </a:cubicBezTo>
                  <a:cubicBezTo>
                    <a:pt x="37904" y="4256"/>
                    <a:pt x="43284" y="1550"/>
                    <a:pt x="43284" y="1550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6689788" y="3457563"/>
              <a:ext cx="82080" cy="1780570"/>
            </a:xfrm>
            <a:custGeom>
              <a:rect b="b" l="l" r="r" t="t"/>
              <a:pathLst>
                <a:path extrusionOk="0" fill="none" h="58755" w="2706">
                  <a:moveTo>
                    <a:pt x="2706" y="0"/>
                  </a:moveTo>
                  <a:lnTo>
                    <a:pt x="1855" y="9362"/>
                  </a:lnTo>
                  <a:cubicBezTo>
                    <a:pt x="1855" y="9362"/>
                    <a:pt x="1551" y="15471"/>
                    <a:pt x="1855" y="18329"/>
                  </a:cubicBezTo>
                  <a:cubicBezTo>
                    <a:pt x="1703" y="21307"/>
                    <a:pt x="1004" y="42007"/>
                    <a:pt x="1004" y="42007"/>
                  </a:cubicBezTo>
                  <a:cubicBezTo>
                    <a:pt x="1004" y="42007"/>
                    <a:pt x="1" y="46353"/>
                    <a:pt x="852" y="48907"/>
                  </a:cubicBezTo>
                  <a:cubicBezTo>
                    <a:pt x="852" y="53010"/>
                    <a:pt x="365" y="58755"/>
                    <a:pt x="365" y="58755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7348128" y="4003820"/>
              <a:ext cx="215755" cy="43336"/>
            </a:xfrm>
            <a:custGeom>
              <a:rect b="b" l="l" r="r" t="t"/>
              <a:pathLst>
                <a:path extrusionOk="0" fill="none" h="1430" w="7113">
                  <a:moveTo>
                    <a:pt x="0" y="1156"/>
                  </a:moveTo>
                  <a:cubicBezTo>
                    <a:pt x="0" y="1156"/>
                    <a:pt x="4408" y="1"/>
                    <a:pt x="7113" y="1429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7365631" y="4016731"/>
              <a:ext cx="133736" cy="38699"/>
            </a:xfrm>
            <a:custGeom>
              <a:rect b="b" l="l" r="r" t="t"/>
              <a:pathLst>
                <a:path extrusionOk="0" fill="none" h="1277" w="4409">
                  <a:moveTo>
                    <a:pt x="1" y="1277"/>
                  </a:moveTo>
                  <a:cubicBezTo>
                    <a:pt x="1" y="1277"/>
                    <a:pt x="2068" y="0"/>
                    <a:pt x="4408" y="365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7483661" y="4032370"/>
              <a:ext cx="185332" cy="1160681"/>
            </a:xfrm>
            <a:custGeom>
              <a:rect b="b" l="l" r="r" t="t"/>
              <a:pathLst>
                <a:path extrusionOk="0" fill="none" h="38300" w="6110">
                  <a:moveTo>
                    <a:pt x="0" y="1"/>
                  </a:moveTo>
                  <a:lnTo>
                    <a:pt x="2706" y="18573"/>
                  </a:lnTo>
                  <a:cubicBezTo>
                    <a:pt x="2706" y="18573"/>
                    <a:pt x="3070" y="24105"/>
                    <a:pt x="3557" y="26445"/>
                  </a:cubicBezTo>
                  <a:cubicBezTo>
                    <a:pt x="4347" y="31977"/>
                    <a:pt x="6110" y="38299"/>
                    <a:pt x="6110" y="38299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7266985" y="4034218"/>
              <a:ext cx="182571" cy="1229747"/>
            </a:xfrm>
            <a:custGeom>
              <a:rect b="b" l="l" r="r" t="t"/>
              <a:pathLst>
                <a:path extrusionOk="0" fill="none" h="40579" w="6019">
                  <a:moveTo>
                    <a:pt x="6019" y="1"/>
                  </a:moveTo>
                  <a:lnTo>
                    <a:pt x="2250" y="21977"/>
                  </a:lnTo>
                  <a:cubicBezTo>
                    <a:pt x="2250" y="21977"/>
                    <a:pt x="1338" y="28299"/>
                    <a:pt x="547" y="30153"/>
                  </a:cubicBezTo>
                  <a:cubicBezTo>
                    <a:pt x="1064" y="35746"/>
                    <a:pt x="0" y="40579"/>
                    <a:pt x="0" y="40579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7384984" y="3632587"/>
              <a:ext cx="149418" cy="370327"/>
            </a:xfrm>
            <a:custGeom>
              <a:rect b="b" l="l" r="r" t="t"/>
              <a:pathLst>
                <a:path extrusionOk="0" fill="none" h="12220" w="4926">
                  <a:moveTo>
                    <a:pt x="3466" y="0"/>
                  </a:moveTo>
                  <a:cubicBezTo>
                    <a:pt x="3314" y="0"/>
                    <a:pt x="1" y="730"/>
                    <a:pt x="1" y="730"/>
                  </a:cubicBezTo>
                  <a:lnTo>
                    <a:pt x="1065" y="7052"/>
                  </a:lnTo>
                  <a:lnTo>
                    <a:pt x="578" y="12219"/>
                  </a:lnTo>
                  <a:cubicBezTo>
                    <a:pt x="578" y="12219"/>
                    <a:pt x="3709" y="11794"/>
                    <a:pt x="4408" y="12128"/>
                  </a:cubicBezTo>
                  <a:cubicBezTo>
                    <a:pt x="4408" y="8055"/>
                    <a:pt x="4925" y="5350"/>
                    <a:pt x="4925" y="5350"/>
                  </a:cubicBezTo>
                  <a:lnTo>
                    <a:pt x="3740" y="1003"/>
                  </a:ln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6738657" y="3458472"/>
              <a:ext cx="150328" cy="535217"/>
            </a:xfrm>
            <a:custGeom>
              <a:rect b="b" l="l" r="r" t="t"/>
              <a:pathLst>
                <a:path extrusionOk="0" fill="none" h="17661" w="4956">
                  <a:moveTo>
                    <a:pt x="4955" y="0"/>
                  </a:moveTo>
                  <a:cubicBezTo>
                    <a:pt x="4955" y="0"/>
                    <a:pt x="4773" y="7417"/>
                    <a:pt x="4165" y="11095"/>
                  </a:cubicBezTo>
                  <a:cubicBezTo>
                    <a:pt x="3587" y="14773"/>
                    <a:pt x="1" y="17660"/>
                    <a:pt x="1" y="17660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6739567" y="3469534"/>
              <a:ext cx="187212" cy="592311"/>
            </a:xfrm>
            <a:custGeom>
              <a:rect b="b" l="l" r="r" t="t"/>
              <a:pathLst>
                <a:path extrusionOk="0" fill="none" h="19545" w="6172">
                  <a:moveTo>
                    <a:pt x="6171" y="0"/>
                  </a:moveTo>
                  <a:cubicBezTo>
                    <a:pt x="6171" y="0"/>
                    <a:pt x="5472" y="10365"/>
                    <a:pt x="4955" y="12949"/>
                  </a:cubicBezTo>
                  <a:cubicBezTo>
                    <a:pt x="4439" y="15532"/>
                    <a:pt x="1" y="19545"/>
                    <a:pt x="1" y="19545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8011049" y="3412405"/>
              <a:ext cx="68248" cy="379540"/>
            </a:xfrm>
            <a:custGeom>
              <a:rect b="b" l="l" r="r" t="t"/>
              <a:pathLst>
                <a:path extrusionOk="0" fill="none" h="12524" w="2250">
                  <a:moveTo>
                    <a:pt x="1" y="1"/>
                  </a:moveTo>
                  <a:cubicBezTo>
                    <a:pt x="365" y="3162"/>
                    <a:pt x="700" y="6232"/>
                    <a:pt x="1368" y="9484"/>
                  </a:cubicBezTo>
                  <a:lnTo>
                    <a:pt x="1368" y="9727"/>
                  </a:lnTo>
                  <a:cubicBezTo>
                    <a:pt x="1551" y="10730"/>
                    <a:pt x="1794" y="11673"/>
                    <a:pt x="2250" y="12524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7973252" y="3427134"/>
              <a:ext cx="124485" cy="472576"/>
            </a:xfrm>
            <a:custGeom>
              <a:rect b="b" l="l" r="r" t="t"/>
              <a:pathLst>
                <a:path extrusionOk="0" fill="none" h="15594" w="4104">
                  <a:moveTo>
                    <a:pt x="0" y="1"/>
                  </a:moveTo>
                  <a:cubicBezTo>
                    <a:pt x="487" y="3345"/>
                    <a:pt x="1064" y="6597"/>
                    <a:pt x="1672" y="10062"/>
                  </a:cubicBezTo>
                  <a:cubicBezTo>
                    <a:pt x="1855" y="11035"/>
                    <a:pt x="2037" y="11977"/>
                    <a:pt x="2341" y="12950"/>
                  </a:cubicBezTo>
                  <a:cubicBezTo>
                    <a:pt x="2432" y="13162"/>
                    <a:pt x="2523" y="13466"/>
                    <a:pt x="2675" y="13679"/>
                  </a:cubicBezTo>
                  <a:lnTo>
                    <a:pt x="2797" y="13831"/>
                  </a:lnTo>
                  <a:cubicBezTo>
                    <a:pt x="3131" y="14500"/>
                    <a:pt x="3648" y="15016"/>
                    <a:pt x="4104" y="15594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7396996" y="836716"/>
              <a:ext cx="39675" cy="78338"/>
            </a:xfrm>
            <a:custGeom>
              <a:rect b="b" l="l" r="r" t="t"/>
              <a:pathLst>
                <a:path extrusionOk="0" h="2585" w="1308">
                  <a:moveTo>
                    <a:pt x="669" y="1"/>
                  </a:moveTo>
                  <a:cubicBezTo>
                    <a:pt x="304" y="1"/>
                    <a:pt x="0" y="578"/>
                    <a:pt x="0" y="1277"/>
                  </a:cubicBezTo>
                  <a:cubicBezTo>
                    <a:pt x="0" y="2007"/>
                    <a:pt x="304" y="2584"/>
                    <a:pt x="669" y="2584"/>
                  </a:cubicBezTo>
                  <a:cubicBezTo>
                    <a:pt x="1034" y="2584"/>
                    <a:pt x="1307" y="2007"/>
                    <a:pt x="1307" y="1277"/>
                  </a:cubicBezTo>
                  <a:cubicBezTo>
                    <a:pt x="1307" y="578"/>
                    <a:pt x="103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7146195" y="849627"/>
              <a:ext cx="40585" cy="77399"/>
            </a:xfrm>
            <a:custGeom>
              <a:rect b="b" l="l" r="r" t="t"/>
              <a:pathLst>
                <a:path extrusionOk="0" h="2554" w="1338">
                  <a:moveTo>
                    <a:pt x="669" y="0"/>
                  </a:moveTo>
                  <a:cubicBezTo>
                    <a:pt x="304" y="0"/>
                    <a:pt x="0" y="578"/>
                    <a:pt x="0" y="1277"/>
                  </a:cubicBezTo>
                  <a:cubicBezTo>
                    <a:pt x="0" y="1976"/>
                    <a:pt x="304" y="2553"/>
                    <a:pt x="669" y="2553"/>
                  </a:cubicBezTo>
                  <a:cubicBezTo>
                    <a:pt x="1034" y="2553"/>
                    <a:pt x="1338" y="1976"/>
                    <a:pt x="1338" y="1277"/>
                  </a:cubicBezTo>
                  <a:cubicBezTo>
                    <a:pt x="1338" y="578"/>
                    <a:pt x="103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7305691" y="776829"/>
              <a:ext cx="52597" cy="189800"/>
            </a:xfrm>
            <a:custGeom>
              <a:rect b="b" l="l" r="r" t="t"/>
              <a:pathLst>
                <a:path extrusionOk="0" fill="none" h="6263" w="1734">
                  <a:moveTo>
                    <a:pt x="1734" y="1"/>
                  </a:moveTo>
                  <a:cubicBezTo>
                    <a:pt x="730" y="700"/>
                    <a:pt x="92" y="1855"/>
                    <a:pt x="31" y="3071"/>
                  </a:cubicBezTo>
                  <a:cubicBezTo>
                    <a:pt x="1" y="4287"/>
                    <a:pt x="578" y="5503"/>
                    <a:pt x="1551" y="6262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7384984" y="754735"/>
              <a:ext cx="79350" cy="31335"/>
            </a:xfrm>
            <a:custGeom>
              <a:rect b="b" l="l" r="r" t="t"/>
              <a:pathLst>
                <a:path extrusionOk="0" fill="none" h="1034" w="2616">
                  <a:moveTo>
                    <a:pt x="1" y="456"/>
                  </a:moveTo>
                  <a:cubicBezTo>
                    <a:pt x="1" y="456"/>
                    <a:pt x="1673" y="0"/>
                    <a:pt x="2615" y="1034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7092716" y="763009"/>
              <a:ext cx="130945" cy="50700"/>
            </a:xfrm>
            <a:custGeom>
              <a:rect b="b" l="l" r="r" t="t"/>
              <a:pathLst>
                <a:path extrusionOk="0" fill="none" h="1673" w="4317">
                  <a:moveTo>
                    <a:pt x="4317" y="852"/>
                  </a:moveTo>
                  <a:cubicBezTo>
                    <a:pt x="4317" y="852"/>
                    <a:pt x="1460" y="1"/>
                    <a:pt x="1" y="1673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6903704" y="968462"/>
              <a:ext cx="102372" cy="196225"/>
            </a:xfrm>
            <a:custGeom>
              <a:rect b="b" l="l" r="r" t="t"/>
              <a:pathLst>
                <a:path extrusionOk="0" fill="none" h="6475" w="3375">
                  <a:moveTo>
                    <a:pt x="0" y="730"/>
                  </a:moveTo>
                  <a:cubicBezTo>
                    <a:pt x="456" y="152"/>
                    <a:pt x="1368" y="0"/>
                    <a:pt x="1976" y="395"/>
                  </a:cubicBezTo>
                  <a:cubicBezTo>
                    <a:pt x="2584" y="790"/>
                    <a:pt x="2827" y="1702"/>
                    <a:pt x="2493" y="2341"/>
                  </a:cubicBezTo>
                  <a:cubicBezTo>
                    <a:pt x="2280" y="2736"/>
                    <a:pt x="1885" y="3040"/>
                    <a:pt x="1885" y="3465"/>
                  </a:cubicBezTo>
                  <a:cubicBezTo>
                    <a:pt x="1885" y="3921"/>
                    <a:pt x="2250" y="4256"/>
                    <a:pt x="2614" y="4529"/>
                  </a:cubicBezTo>
                  <a:cubicBezTo>
                    <a:pt x="2979" y="4803"/>
                    <a:pt x="3344" y="5107"/>
                    <a:pt x="3374" y="5563"/>
                  </a:cubicBezTo>
                  <a:cubicBezTo>
                    <a:pt x="3374" y="5988"/>
                    <a:pt x="3010" y="6353"/>
                    <a:pt x="2584" y="6414"/>
                  </a:cubicBezTo>
                  <a:cubicBezTo>
                    <a:pt x="2159" y="6474"/>
                    <a:pt x="1703" y="6292"/>
                    <a:pt x="1399" y="5988"/>
                  </a:cubicBezTo>
                  <a:cubicBezTo>
                    <a:pt x="1095" y="5684"/>
                    <a:pt x="882" y="5319"/>
                    <a:pt x="669" y="4924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7604451" y="884632"/>
              <a:ext cx="82080" cy="210953"/>
            </a:xfrm>
            <a:custGeom>
              <a:rect b="b" l="l" r="r" t="t"/>
              <a:pathLst>
                <a:path extrusionOk="0" fill="none" h="6961" w="2706">
                  <a:moveTo>
                    <a:pt x="2705" y="335"/>
                  </a:moveTo>
                  <a:cubicBezTo>
                    <a:pt x="2158" y="0"/>
                    <a:pt x="1368" y="91"/>
                    <a:pt x="912" y="578"/>
                  </a:cubicBezTo>
                  <a:cubicBezTo>
                    <a:pt x="456" y="1034"/>
                    <a:pt x="395" y="1824"/>
                    <a:pt x="760" y="2371"/>
                  </a:cubicBezTo>
                  <a:cubicBezTo>
                    <a:pt x="1003" y="2736"/>
                    <a:pt x="1398" y="3009"/>
                    <a:pt x="1490" y="3405"/>
                  </a:cubicBezTo>
                  <a:cubicBezTo>
                    <a:pt x="1550" y="3769"/>
                    <a:pt x="1368" y="4134"/>
                    <a:pt x="1125" y="4408"/>
                  </a:cubicBezTo>
                  <a:cubicBezTo>
                    <a:pt x="882" y="4651"/>
                    <a:pt x="578" y="4864"/>
                    <a:pt x="335" y="5167"/>
                  </a:cubicBezTo>
                  <a:cubicBezTo>
                    <a:pt x="122" y="5411"/>
                    <a:pt x="0" y="5715"/>
                    <a:pt x="0" y="6019"/>
                  </a:cubicBezTo>
                  <a:cubicBezTo>
                    <a:pt x="31" y="6322"/>
                    <a:pt x="183" y="6657"/>
                    <a:pt x="486" y="6778"/>
                  </a:cubicBezTo>
                  <a:cubicBezTo>
                    <a:pt x="882" y="6961"/>
                    <a:pt x="1398" y="6687"/>
                    <a:pt x="1672" y="6322"/>
                  </a:cubicBezTo>
                  <a:cubicBezTo>
                    <a:pt x="1945" y="5958"/>
                    <a:pt x="2067" y="5532"/>
                    <a:pt x="2037" y="5076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7047548" y="339284"/>
              <a:ext cx="103282" cy="132645"/>
            </a:xfrm>
            <a:custGeom>
              <a:rect b="b" l="l" r="r" t="t"/>
              <a:pathLst>
                <a:path extrusionOk="0" fill="none" h="4377" w="3405">
                  <a:moveTo>
                    <a:pt x="0" y="0"/>
                  </a:moveTo>
                  <a:cubicBezTo>
                    <a:pt x="1429" y="1185"/>
                    <a:pt x="2614" y="2705"/>
                    <a:pt x="3404" y="4377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6926758" y="593531"/>
              <a:ext cx="93151" cy="41488"/>
            </a:xfrm>
            <a:custGeom>
              <a:rect b="b" l="l" r="r" t="t"/>
              <a:pathLst>
                <a:path extrusionOk="0" fill="none" h="1369" w="3071">
                  <a:moveTo>
                    <a:pt x="0" y="0"/>
                  </a:moveTo>
                  <a:cubicBezTo>
                    <a:pt x="730" y="912"/>
                    <a:pt x="1915" y="1368"/>
                    <a:pt x="3070" y="1216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7436643" y="529037"/>
              <a:ext cx="149388" cy="77399"/>
            </a:xfrm>
            <a:custGeom>
              <a:rect b="b" l="l" r="r" t="t"/>
              <a:pathLst>
                <a:path extrusionOk="0" fill="none" h="2554" w="4925">
                  <a:moveTo>
                    <a:pt x="4924" y="1"/>
                  </a:moveTo>
                  <a:cubicBezTo>
                    <a:pt x="3830" y="1581"/>
                    <a:pt x="1915" y="2554"/>
                    <a:pt x="0" y="2523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6797656" y="843171"/>
              <a:ext cx="77500" cy="32275"/>
            </a:xfrm>
            <a:custGeom>
              <a:rect b="b" l="l" r="r" t="t"/>
              <a:pathLst>
                <a:path extrusionOk="0" fill="none" h="1065" w="2555">
                  <a:moveTo>
                    <a:pt x="1" y="0"/>
                  </a:moveTo>
                  <a:cubicBezTo>
                    <a:pt x="214" y="456"/>
                    <a:pt x="639" y="791"/>
                    <a:pt x="1126" y="943"/>
                  </a:cubicBezTo>
                  <a:cubicBezTo>
                    <a:pt x="1612" y="1064"/>
                    <a:pt x="2129" y="973"/>
                    <a:pt x="2554" y="700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8055306" y="2998803"/>
              <a:ext cx="30454" cy="160283"/>
            </a:xfrm>
            <a:custGeom>
              <a:rect b="b" l="l" r="r" t="t"/>
              <a:pathLst>
                <a:path extrusionOk="0" fill="none" h="5289" w="1004">
                  <a:moveTo>
                    <a:pt x="1" y="0"/>
                  </a:moveTo>
                  <a:cubicBezTo>
                    <a:pt x="274" y="1641"/>
                    <a:pt x="913" y="5198"/>
                    <a:pt x="1004" y="5289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7959420" y="2320769"/>
              <a:ext cx="17563" cy="272684"/>
            </a:xfrm>
            <a:custGeom>
              <a:rect b="b" l="l" r="r" t="t"/>
              <a:pathLst>
                <a:path extrusionOk="0" fill="none" h="8998" w="579">
                  <a:moveTo>
                    <a:pt x="426" y="1"/>
                  </a:moveTo>
                  <a:cubicBezTo>
                    <a:pt x="365" y="1673"/>
                    <a:pt x="274" y="3344"/>
                    <a:pt x="1" y="5016"/>
                  </a:cubicBezTo>
                  <a:cubicBezTo>
                    <a:pt x="152" y="6354"/>
                    <a:pt x="365" y="7691"/>
                    <a:pt x="578" y="8998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7993546" y="2316163"/>
              <a:ext cx="130005" cy="137282"/>
            </a:xfrm>
            <a:custGeom>
              <a:rect b="b" l="l" r="r" t="t"/>
              <a:pathLst>
                <a:path extrusionOk="0" fill="none" h="4530" w="4286">
                  <a:moveTo>
                    <a:pt x="0" y="1"/>
                  </a:moveTo>
                  <a:lnTo>
                    <a:pt x="1733" y="4256"/>
                  </a:lnTo>
                  <a:cubicBezTo>
                    <a:pt x="1733" y="4256"/>
                    <a:pt x="3131" y="4530"/>
                    <a:pt x="4286" y="3405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8028582" y="2367776"/>
              <a:ext cx="66398" cy="25820"/>
            </a:xfrm>
            <a:custGeom>
              <a:rect b="b" l="l" r="r" t="t"/>
              <a:pathLst>
                <a:path extrusionOk="0" fill="none" h="852" w="2189">
                  <a:moveTo>
                    <a:pt x="0" y="790"/>
                  </a:moveTo>
                  <a:cubicBezTo>
                    <a:pt x="0" y="790"/>
                    <a:pt x="1125" y="851"/>
                    <a:pt x="2189" y="0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7202434" y="2483822"/>
              <a:ext cx="237898" cy="36881"/>
            </a:xfrm>
            <a:custGeom>
              <a:rect b="b" l="l" r="r" t="t"/>
              <a:pathLst>
                <a:path extrusionOk="0" fill="none" h="1217" w="7843">
                  <a:moveTo>
                    <a:pt x="1" y="1217"/>
                  </a:moveTo>
                  <a:cubicBezTo>
                    <a:pt x="2523" y="366"/>
                    <a:pt x="5198" y="1"/>
                    <a:pt x="7843" y="183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7245781" y="2507795"/>
              <a:ext cx="189032" cy="42397"/>
            </a:xfrm>
            <a:custGeom>
              <a:rect b="b" l="l" r="r" t="t"/>
              <a:pathLst>
                <a:path extrusionOk="0" fill="none" h="1399" w="6232">
                  <a:moveTo>
                    <a:pt x="0" y="1398"/>
                  </a:moveTo>
                  <a:cubicBezTo>
                    <a:pt x="1915" y="456"/>
                    <a:pt x="4073" y="0"/>
                    <a:pt x="6231" y="152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6633549" y="2131016"/>
              <a:ext cx="50746" cy="137282"/>
            </a:xfrm>
            <a:custGeom>
              <a:rect b="b" l="l" r="r" t="t"/>
              <a:pathLst>
                <a:path extrusionOk="0" fill="none" h="4530" w="1673">
                  <a:moveTo>
                    <a:pt x="0" y="0"/>
                  </a:moveTo>
                  <a:cubicBezTo>
                    <a:pt x="61" y="1642"/>
                    <a:pt x="669" y="3253"/>
                    <a:pt x="1672" y="4529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6546885" y="2908517"/>
              <a:ext cx="139257" cy="206347"/>
            </a:xfrm>
            <a:custGeom>
              <a:rect b="b" l="l" r="r" t="t"/>
              <a:pathLst>
                <a:path extrusionOk="0" fill="none" h="6809" w="4591">
                  <a:moveTo>
                    <a:pt x="395" y="6809"/>
                  </a:moveTo>
                  <a:cubicBezTo>
                    <a:pt x="0" y="5320"/>
                    <a:pt x="61" y="3648"/>
                    <a:pt x="791" y="2310"/>
                  </a:cubicBezTo>
                  <a:cubicBezTo>
                    <a:pt x="1550" y="943"/>
                    <a:pt x="3070" y="0"/>
                    <a:pt x="4590" y="183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8075599" y="2448817"/>
              <a:ext cx="83930" cy="281897"/>
            </a:xfrm>
            <a:custGeom>
              <a:rect b="b" l="l" r="r" t="t"/>
              <a:pathLst>
                <a:path extrusionOk="0" fill="none" h="9302" w="2767">
                  <a:moveTo>
                    <a:pt x="0" y="1"/>
                  </a:moveTo>
                  <a:lnTo>
                    <a:pt x="2766" y="9302"/>
                  </a:ln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7173859" y="1088205"/>
              <a:ext cx="308876" cy="77399"/>
            </a:xfrm>
            <a:custGeom>
              <a:rect b="b" l="l" r="r" t="t"/>
              <a:pathLst>
                <a:path extrusionOk="0" fill="none" h="2554" w="10183">
                  <a:moveTo>
                    <a:pt x="0" y="2554"/>
                  </a:moveTo>
                  <a:cubicBezTo>
                    <a:pt x="2979" y="609"/>
                    <a:pt x="6779" y="1"/>
                    <a:pt x="10183" y="912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7186751" y="1185855"/>
              <a:ext cx="311666" cy="53458"/>
            </a:xfrm>
            <a:custGeom>
              <a:rect b="b" l="l" r="r" t="t"/>
              <a:pathLst>
                <a:path extrusionOk="0" fill="none" h="1764" w="10275">
                  <a:moveTo>
                    <a:pt x="1" y="1764"/>
                  </a:moveTo>
                  <a:cubicBezTo>
                    <a:pt x="1460" y="760"/>
                    <a:pt x="3344" y="669"/>
                    <a:pt x="5077" y="669"/>
                  </a:cubicBezTo>
                  <a:cubicBezTo>
                    <a:pt x="6840" y="669"/>
                    <a:pt x="8694" y="730"/>
                    <a:pt x="10275" y="1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6827171" y="2049035"/>
              <a:ext cx="320888" cy="58064"/>
            </a:xfrm>
            <a:custGeom>
              <a:rect b="b" l="l" r="r" t="t"/>
              <a:pathLst>
                <a:path extrusionOk="0" fill="none" h="1916" w="10579">
                  <a:moveTo>
                    <a:pt x="1" y="0"/>
                  </a:moveTo>
                  <a:lnTo>
                    <a:pt x="10578" y="0"/>
                  </a:lnTo>
                  <a:lnTo>
                    <a:pt x="10578" y="1915"/>
                  </a:lnTo>
                  <a:lnTo>
                    <a:pt x="1" y="1915"/>
                  </a:ln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8073749" y="3241988"/>
              <a:ext cx="1301871" cy="208407"/>
            </a:xfrm>
            <a:custGeom>
              <a:rect b="b" l="l" r="r" t="t"/>
              <a:pathLst>
                <a:path extrusionOk="0" h="6877" w="42920">
                  <a:moveTo>
                    <a:pt x="42311" y="0"/>
                  </a:moveTo>
                  <a:cubicBezTo>
                    <a:pt x="42311" y="0"/>
                    <a:pt x="33497" y="4134"/>
                    <a:pt x="21885" y="4651"/>
                  </a:cubicBezTo>
                  <a:cubicBezTo>
                    <a:pt x="20222" y="4724"/>
                    <a:pt x="18672" y="4757"/>
                    <a:pt x="17229" y="4757"/>
                  </a:cubicBezTo>
                  <a:cubicBezTo>
                    <a:pt x="4930" y="4757"/>
                    <a:pt x="426" y="2371"/>
                    <a:pt x="426" y="2371"/>
                  </a:cubicBezTo>
                  <a:lnTo>
                    <a:pt x="1" y="3557"/>
                  </a:lnTo>
                  <a:cubicBezTo>
                    <a:pt x="1" y="3557"/>
                    <a:pt x="5265" y="6877"/>
                    <a:pt x="16192" y="6877"/>
                  </a:cubicBezTo>
                  <a:cubicBezTo>
                    <a:pt x="17636" y="6877"/>
                    <a:pt x="19179" y="6819"/>
                    <a:pt x="20822" y="6688"/>
                  </a:cubicBezTo>
                  <a:cubicBezTo>
                    <a:pt x="34895" y="5593"/>
                    <a:pt x="42919" y="1551"/>
                    <a:pt x="42919" y="1551"/>
                  </a:cubicBezTo>
                  <a:lnTo>
                    <a:pt x="423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7595229" y="2153110"/>
              <a:ext cx="355891" cy="199013"/>
            </a:xfrm>
            <a:custGeom>
              <a:rect b="b" l="l" r="r" t="t"/>
              <a:pathLst>
                <a:path extrusionOk="0" h="6567" w="11733">
                  <a:moveTo>
                    <a:pt x="395" y="1"/>
                  </a:moveTo>
                  <a:lnTo>
                    <a:pt x="0" y="852"/>
                  </a:lnTo>
                  <a:cubicBezTo>
                    <a:pt x="0" y="852"/>
                    <a:pt x="1003" y="3162"/>
                    <a:pt x="3708" y="4834"/>
                  </a:cubicBezTo>
                  <a:cubicBezTo>
                    <a:pt x="6414" y="6475"/>
                    <a:pt x="10943" y="6566"/>
                    <a:pt x="10943" y="6566"/>
                  </a:cubicBezTo>
                  <a:lnTo>
                    <a:pt x="11733" y="5351"/>
                  </a:lnTo>
                  <a:lnTo>
                    <a:pt x="11733" y="5351"/>
                  </a:lnTo>
                  <a:cubicBezTo>
                    <a:pt x="11733" y="5351"/>
                    <a:pt x="11693" y="5351"/>
                    <a:pt x="11619" y="5351"/>
                  </a:cubicBezTo>
                  <a:cubicBezTo>
                    <a:pt x="10915" y="5351"/>
                    <a:pt x="7104" y="5277"/>
                    <a:pt x="4712" y="3709"/>
                  </a:cubicBezTo>
                  <a:cubicBezTo>
                    <a:pt x="2067" y="2007"/>
                    <a:pt x="395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7864444" y="2320769"/>
              <a:ext cx="213935" cy="382328"/>
            </a:xfrm>
            <a:custGeom>
              <a:rect b="b" l="l" r="r" t="t"/>
              <a:pathLst>
                <a:path extrusionOk="0" fill="none" h="12616" w="7053">
                  <a:moveTo>
                    <a:pt x="7053" y="12615"/>
                  </a:moveTo>
                  <a:cubicBezTo>
                    <a:pt x="5776" y="11430"/>
                    <a:pt x="396" y="4986"/>
                    <a:pt x="1" y="4499"/>
                  </a:cubicBezTo>
                  <a:cubicBezTo>
                    <a:pt x="1217" y="2311"/>
                    <a:pt x="2858" y="1"/>
                    <a:pt x="2858" y="1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7442164" y="2162323"/>
              <a:ext cx="531092" cy="759049"/>
            </a:xfrm>
            <a:custGeom>
              <a:rect b="b" l="l" r="r" t="t"/>
              <a:pathLst>
                <a:path extrusionOk="0" fill="none" h="25047" w="17509">
                  <a:moveTo>
                    <a:pt x="5320" y="1"/>
                  </a:moveTo>
                  <a:cubicBezTo>
                    <a:pt x="5320" y="1"/>
                    <a:pt x="3496" y="2949"/>
                    <a:pt x="1794" y="5806"/>
                  </a:cubicBezTo>
                  <a:cubicBezTo>
                    <a:pt x="61" y="8664"/>
                    <a:pt x="1" y="11156"/>
                    <a:pt x="1308" y="13041"/>
                  </a:cubicBezTo>
                  <a:cubicBezTo>
                    <a:pt x="2311" y="14500"/>
                    <a:pt x="12554" y="21612"/>
                    <a:pt x="17508" y="25047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7588768" y="2390779"/>
              <a:ext cx="275692" cy="67277"/>
            </a:xfrm>
            <a:custGeom>
              <a:rect b="b" l="l" r="r" t="t"/>
              <a:pathLst>
                <a:path extrusionOk="0" fill="none" h="2220" w="9089">
                  <a:moveTo>
                    <a:pt x="9089" y="2220"/>
                  </a:moveTo>
                  <a:cubicBezTo>
                    <a:pt x="9089" y="2220"/>
                    <a:pt x="4256" y="1"/>
                    <a:pt x="0" y="1703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8236946" y="978584"/>
              <a:ext cx="125425" cy="108734"/>
            </a:xfrm>
            <a:custGeom>
              <a:rect b="b" l="l" r="r" t="t"/>
              <a:pathLst>
                <a:path extrusionOk="0" h="3588" w="4135">
                  <a:moveTo>
                    <a:pt x="2341" y="1"/>
                  </a:moveTo>
                  <a:cubicBezTo>
                    <a:pt x="2341" y="1"/>
                    <a:pt x="2250" y="153"/>
                    <a:pt x="1612" y="456"/>
                  </a:cubicBezTo>
                  <a:cubicBezTo>
                    <a:pt x="1434" y="541"/>
                    <a:pt x="1243" y="571"/>
                    <a:pt x="1059" y="571"/>
                  </a:cubicBezTo>
                  <a:cubicBezTo>
                    <a:pt x="581" y="571"/>
                    <a:pt x="153" y="365"/>
                    <a:pt x="153" y="365"/>
                  </a:cubicBezTo>
                  <a:lnTo>
                    <a:pt x="153" y="365"/>
                  </a:lnTo>
                  <a:cubicBezTo>
                    <a:pt x="153" y="365"/>
                    <a:pt x="1" y="2554"/>
                    <a:pt x="4134" y="3587"/>
                  </a:cubicBezTo>
                  <a:lnTo>
                    <a:pt x="234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8102324" y="95250"/>
              <a:ext cx="956141" cy="945031"/>
            </a:xfrm>
            <a:custGeom>
              <a:rect b="b" l="l" r="r" t="t"/>
              <a:pathLst>
                <a:path extrusionOk="0" h="31184" w="31522">
                  <a:moveTo>
                    <a:pt x="11058" y="0"/>
                  </a:moveTo>
                  <a:cubicBezTo>
                    <a:pt x="10439" y="0"/>
                    <a:pt x="9819" y="74"/>
                    <a:pt x="9211" y="240"/>
                  </a:cubicBezTo>
                  <a:cubicBezTo>
                    <a:pt x="4104" y="1608"/>
                    <a:pt x="3010" y="6775"/>
                    <a:pt x="3253" y="10089"/>
                  </a:cubicBezTo>
                  <a:cubicBezTo>
                    <a:pt x="2068" y="11000"/>
                    <a:pt x="1" y="12733"/>
                    <a:pt x="1" y="16563"/>
                  </a:cubicBezTo>
                  <a:cubicBezTo>
                    <a:pt x="1" y="20362"/>
                    <a:pt x="2341" y="20393"/>
                    <a:pt x="2341" y="20393"/>
                  </a:cubicBezTo>
                  <a:lnTo>
                    <a:pt x="3770" y="19876"/>
                  </a:lnTo>
                  <a:cubicBezTo>
                    <a:pt x="3770" y="19876"/>
                    <a:pt x="4955" y="19967"/>
                    <a:pt x="5594" y="20666"/>
                  </a:cubicBezTo>
                  <a:cubicBezTo>
                    <a:pt x="5350" y="19876"/>
                    <a:pt x="5563" y="17627"/>
                    <a:pt x="5563" y="17627"/>
                  </a:cubicBezTo>
                  <a:cubicBezTo>
                    <a:pt x="5563" y="17627"/>
                    <a:pt x="8962" y="14739"/>
                    <a:pt x="15551" y="14739"/>
                  </a:cubicBezTo>
                  <a:cubicBezTo>
                    <a:pt x="15586" y="14739"/>
                    <a:pt x="15620" y="14739"/>
                    <a:pt x="15655" y="14739"/>
                  </a:cubicBezTo>
                  <a:cubicBezTo>
                    <a:pt x="22342" y="14739"/>
                    <a:pt x="23345" y="15408"/>
                    <a:pt x="23345" y="15408"/>
                  </a:cubicBezTo>
                  <a:lnTo>
                    <a:pt x="23618" y="20058"/>
                  </a:lnTo>
                  <a:lnTo>
                    <a:pt x="23953" y="19846"/>
                  </a:lnTo>
                  <a:cubicBezTo>
                    <a:pt x="23953" y="19846"/>
                    <a:pt x="24302" y="17578"/>
                    <a:pt x="25473" y="17578"/>
                  </a:cubicBezTo>
                  <a:cubicBezTo>
                    <a:pt x="25596" y="17578"/>
                    <a:pt x="25727" y="17602"/>
                    <a:pt x="25868" y="17657"/>
                  </a:cubicBezTo>
                  <a:cubicBezTo>
                    <a:pt x="27357" y="18265"/>
                    <a:pt x="27904" y="19997"/>
                    <a:pt x="28086" y="21183"/>
                  </a:cubicBezTo>
                  <a:cubicBezTo>
                    <a:pt x="28238" y="22368"/>
                    <a:pt x="27752" y="25864"/>
                    <a:pt x="27327" y="26685"/>
                  </a:cubicBezTo>
                  <a:cubicBezTo>
                    <a:pt x="26901" y="27475"/>
                    <a:pt x="25442" y="27536"/>
                    <a:pt x="25442" y="27536"/>
                  </a:cubicBezTo>
                  <a:lnTo>
                    <a:pt x="23892" y="26685"/>
                  </a:lnTo>
                  <a:lnTo>
                    <a:pt x="23892" y="26685"/>
                  </a:lnTo>
                  <a:cubicBezTo>
                    <a:pt x="23953" y="28356"/>
                    <a:pt x="23831" y="29906"/>
                    <a:pt x="23314" y="31183"/>
                  </a:cubicBezTo>
                  <a:cubicBezTo>
                    <a:pt x="27235" y="29967"/>
                    <a:pt x="27448" y="26806"/>
                    <a:pt x="27448" y="26806"/>
                  </a:cubicBezTo>
                  <a:cubicBezTo>
                    <a:pt x="27448" y="26806"/>
                    <a:pt x="31521" y="24800"/>
                    <a:pt x="31156" y="19116"/>
                  </a:cubicBezTo>
                  <a:cubicBezTo>
                    <a:pt x="30822" y="13402"/>
                    <a:pt x="27904" y="12551"/>
                    <a:pt x="27904" y="12551"/>
                  </a:cubicBezTo>
                  <a:cubicBezTo>
                    <a:pt x="27904" y="12551"/>
                    <a:pt x="27509" y="9237"/>
                    <a:pt x="25624" y="6289"/>
                  </a:cubicBezTo>
                  <a:cubicBezTo>
                    <a:pt x="24342" y="4262"/>
                    <a:pt x="22285" y="3938"/>
                    <a:pt x="21102" y="3938"/>
                  </a:cubicBezTo>
                  <a:cubicBezTo>
                    <a:pt x="20546" y="3938"/>
                    <a:pt x="20184" y="4009"/>
                    <a:pt x="20184" y="4009"/>
                  </a:cubicBezTo>
                  <a:cubicBezTo>
                    <a:pt x="20184" y="4009"/>
                    <a:pt x="15632" y="0"/>
                    <a:pt x="1105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8718257" y="1164670"/>
              <a:ext cx="133706" cy="231227"/>
            </a:xfrm>
            <a:custGeom>
              <a:rect b="b" l="l" r="r" t="t"/>
              <a:pathLst>
                <a:path extrusionOk="0" fill="none" h="7630" w="4408">
                  <a:moveTo>
                    <a:pt x="4408" y="7630"/>
                  </a:moveTo>
                  <a:cubicBezTo>
                    <a:pt x="3860" y="7265"/>
                    <a:pt x="1611" y="5654"/>
                    <a:pt x="912" y="3861"/>
                  </a:cubicBezTo>
                  <a:cubicBezTo>
                    <a:pt x="91" y="1855"/>
                    <a:pt x="0" y="0"/>
                    <a:pt x="0" y="0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8851939" y="1366426"/>
              <a:ext cx="234228" cy="57125"/>
            </a:xfrm>
            <a:custGeom>
              <a:rect b="b" l="l" r="r" t="t"/>
              <a:pathLst>
                <a:path extrusionOk="0" fill="none" h="1885" w="7722">
                  <a:moveTo>
                    <a:pt x="7721" y="1885"/>
                  </a:moveTo>
                  <a:lnTo>
                    <a:pt x="730" y="0"/>
                  </a:lnTo>
                  <a:lnTo>
                    <a:pt x="92" y="1034"/>
                  </a:lnTo>
                  <a:cubicBezTo>
                    <a:pt x="92" y="1034"/>
                    <a:pt x="61" y="1003"/>
                    <a:pt x="1" y="973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7579547" y="1359031"/>
              <a:ext cx="803993" cy="980124"/>
            </a:xfrm>
            <a:custGeom>
              <a:rect b="b" l="l" r="r" t="t"/>
              <a:pathLst>
                <a:path extrusionOk="0" fill="none" h="32342" w="26506">
                  <a:moveTo>
                    <a:pt x="26506" y="1338"/>
                  </a:moveTo>
                  <a:lnTo>
                    <a:pt x="26445" y="1430"/>
                  </a:lnTo>
                  <a:lnTo>
                    <a:pt x="25259" y="1"/>
                  </a:lnTo>
                  <a:lnTo>
                    <a:pt x="22250" y="1399"/>
                  </a:lnTo>
                  <a:lnTo>
                    <a:pt x="22250" y="2311"/>
                  </a:lnTo>
                  <a:cubicBezTo>
                    <a:pt x="22250" y="2311"/>
                    <a:pt x="17144" y="3496"/>
                    <a:pt x="14590" y="5320"/>
                  </a:cubicBezTo>
                  <a:cubicBezTo>
                    <a:pt x="12068" y="7174"/>
                    <a:pt x="10487" y="9150"/>
                    <a:pt x="10487" y="9150"/>
                  </a:cubicBezTo>
                  <a:lnTo>
                    <a:pt x="0" y="24865"/>
                  </a:lnTo>
                  <a:cubicBezTo>
                    <a:pt x="0" y="24865"/>
                    <a:pt x="3526" y="32342"/>
                    <a:pt x="15259" y="31734"/>
                  </a:cubicBezTo>
                  <a:cubicBezTo>
                    <a:pt x="14134" y="30427"/>
                    <a:pt x="12554" y="26840"/>
                    <a:pt x="13587" y="23740"/>
                  </a:cubicBezTo>
                  <a:cubicBezTo>
                    <a:pt x="14651" y="20609"/>
                    <a:pt x="16110" y="18481"/>
                    <a:pt x="15776" y="15898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8383551" y="1158215"/>
              <a:ext cx="71008" cy="241379"/>
            </a:xfrm>
            <a:custGeom>
              <a:rect b="b" l="l" r="r" t="t"/>
              <a:pathLst>
                <a:path extrusionOk="0" fill="none" h="7965" w="2341">
                  <a:moveTo>
                    <a:pt x="2219" y="1"/>
                  </a:moveTo>
                  <a:cubicBezTo>
                    <a:pt x="2219" y="1"/>
                    <a:pt x="2341" y="3131"/>
                    <a:pt x="1794" y="4621"/>
                  </a:cubicBezTo>
                  <a:cubicBezTo>
                    <a:pt x="1338" y="5897"/>
                    <a:pt x="244" y="7569"/>
                    <a:pt x="1" y="7964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7997216" y="1769906"/>
              <a:ext cx="46136" cy="175951"/>
            </a:xfrm>
            <a:custGeom>
              <a:rect b="b" l="l" r="r" t="t"/>
              <a:pathLst>
                <a:path extrusionOk="0" fill="none" h="5806" w="1521">
                  <a:moveTo>
                    <a:pt x="1" y="0"/>
                  </a:moveTo>
                  <a:cubicBezTo>
                    <a:pt x="1" y="0"/>
                    <a:pt x="1521" y="2918"/>
                    <a:pt x="1490" y="5806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8090342" y="2681880"/>
              <a:ext cx="398326" cy="112432"/>
            </a:xfrm>
            <a:custGeom>
              <a:rect b="b" l="l" r="r" t="t"/>
              <a:pathLst>
                <a:path extrusionOk="0" fill="none" h="3710" w="13132">
                  <a:moveTo>
                    <a:pt x="8086" y="2250"/>
                  </a:moveTo>
                  <a:lnTo>
                    <a:pt x="10305" y="2585"/>
                  </a:lnTo>
                  <a:cubicBezTo>
                    <a:pt x="10305" y="2585"/>
                    <a:pt x="11460" y="3405"/>
                    <a:pt x="12037" y="3557"/>
                  </a:cubicBezTo>
                  <a:cubicBezTo>
                    <a:pt x="12645" y="3709"/>
                    <a:pt x="12980" y="3618"/>
                    <a:pt x="13132" y="2828"/>
                  </a:cubicBezTo>
                  <a:cubicBezTo>
                    <a:pt x="12736" y="2554"/>
                    <a:pt x="11733" y="1034"/>
                    <a:pt x="11673" y="1034"/>
                  </a:cubicBezTo>
                  <a:cubicBezTo>
                    <a:pt x="11612" y="1034"/>
                    <a:pt x="8056" y="62"/>
                    <a:pt x="7448" y="31"/>
                  </a:cubicBezTo>
                  <a:cubicBezTo>
                    <a:pt x="6870" y="1"/>
                    <a:pt x="2858" y="1855"/>
                    <a:pt x="2372" y="1886"/>
                  </a:cubicBezTo>
                  <a:cubicBezTo>
                    <a:pt x="1916" y="1886"/>
                    <a:pt x="1703" y="2068"/>
                    <a:pt x="1703" y="2068"/>
                  </a:cubicBezTo>
                  <a:cubicBezTo>
                    <a:pt x="1703" y="2068"/>
                    <a:pt x="973" y="1399"/>
                    <a:pt x="1" y="487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7633026" y="2044428"/>
              <a:ext cx="365143" cy="206347"/>
            </a:xfrm>
            <a:custGeom>
              <a:rect b="b" l="l" r="r" t="t"/>
              <a:pathLst>
                <a:path extrusionOk="0" fill="none" h="6809" w="12038">
                  <a:moveTo>
                    <a:pt x="0" y="0"/>
                  </a:moveTo>
                  <a:cubicBezTo>
                    <a:pt x="0" y="0"/>
                    <a:pt x="3952" y="6809"/>
                    <a:pt x="12037" y="6231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8124468" y="2401841"/>
              <a:ext cx="64578" cy="319657"/>
            </a:xfrm>
            <a:custGeom>
              <a:rect b="b" l="l" r="r" t="t"/>
              <a:pathLst>
                <a:path extrusionOk="0" fill="none" h="10548" w="2129">
                  <a:moveTo>
                    <a:pt x="0" y="1"/>
                  </a:moveTo>
                  <a:cubicBezTo>
                    <a:pt x="61" y="2676"/>
                    <a:pt x="1581" y="6809"/>
                    <a:pt x="2128" y="10548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8060857" y="3023654"/>
              <a:ext cx="1299990" cy="376782"/>
            </a:xfrm>
            <a:custGeom>
              <a:rect b="b" l="l" r="r" t="t"/>
              <a:pathLst>
                <a:path extrusionOk="0" fill="none" h="12433" w="42858">
                  <a:moveTo>
                    <a:pt x="2614" y="1"/>
                  </a:moveTo>
                  <a:cubicBezTo>
                    <a:pt x="2614" y="1"/>
                    <a:pt x="578" y="6141"/>
                    <a:pt x="0" y="8876"/>
                  </a:cubicBezTo>
                  <a:cubicBezTo>
                    <a:pt x="2219" y="11065"/>
                    <a:pt x="10547" y="12433"/>
                    <a:pt x="22462" y="11885"/>
                  </a:cubicBezTo>
                  <a:cubicBezTo>
                    <a:pt x="34347" y="11338"/>
                    <a:pt x="42858" y="7144"/>
                    <a:pt x="42858" y="7144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0"/>
            <p:cNvSpPr/>
            <p:nvPr/>
          </p:nvSpPr>
          <p:spPr>
            <a:xfrm>
              <a:off x="8254479" y="1400491"/>
              <a:ext cx="718243" cy="514033"/>
            </a:xfrm>
            <a:custGeom>
              <a:rect b="b" l="l" r="r" t="t"/>
              <a:pathLst>
                <a:path extrusionOk="0" fill="none" h="16962" w="23679">
                  <a:moveTo>
                    <a:pt x="0" y="913"/>
                  </a:moveTo>
                  <a:cubicBezTo>
                    <a:pt x="0" y="913"/>
                    <a:pt x="9757" y="13588"/>
                    <a:pt x="13921" y="16961"/>
                  </a:cubicBezTo>
                  <a:cubicBezTo>
                    <a:pt x="18025" y="11399"/>
                    <a:pt x="23678" y="1"/>
                    <a:pt x="23678" y="1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8345754" y="1359031"/>
              <a:ext cx="522781" cy="384146"/>
            </a:xfrm>
            <a:custGeom>
              <a:rect b="b" l="l" r="r" t="t"/>
              <a:pathLst>
                <a:path extrusionOk="0" fill="none" h="12676" w="17235">
                  <a:moveTo>
                    <a:pt x="17235" y="578"/>
                  </a:moveTo>
                  <a:cubicBezTo>
                    <a:pt x="17235" y="578"/>
                    <a:pt x="12706" y="8208"/>
                    <a:pt x="10517" y="12676"/>
                  </a:cubicBezTo>
                  <a:cubicBezTo>
                    <a:pt x="5715" y="6566"/>
                    <a:pt x="0" y="1"/>
                    <a:pt x="0" y="1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8261850" y="558526"/>
              <a:ext cx="570736" cy="639284"/>
            </a:xfrm>
            <a:custGeom>
              <a:rect b="b" l="l" r="r" t="t"/>
              <a:pathLst>
                <a:path extrusionOk="0" fill="none" h="21095" w="18816">
                  <a:moveTo>
                    <a:pt x="304" y="2158"/>
                  </a:moveTo>
                  <a:cubicBezTo>
                    <a:pt x="304" y="2158"/>
                    <a:pt x="0" y="7356"/>
                    <a:pt x="1216" y="12645"/>
                  </a:cubicBezTo>
                  <a:cubicBezTo>
                    <a:pt x="2371" y="17751"/>
                    <a:pt x="5593" y="21095"/>
                    <a:pt x="11216" y="20821"/>
                  </a:cubicBezTo>
                  <a:cubicBezTo>
                    <a:pt x="16809" y="20548"/>
                    <a:pt x="18481" y="16687"/>
                    <a:pt x="18633" y="11885"/>
                  </a:cubicBezTo>
                  <a:cubicBezTo>
                    <a:pt x="18815" y="7082"/>
                    <a:pt x="18025" y="0"/>
                    <a:pt x="18025" y="0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8827034" y="584318"/>
              <a:ext cx="140166" cy="385964"/>
            </a:xfrm>
            <a:custGeom>
              <a:rect b="b" l="l" r="r" t="t"/>
              <a:pathLst>
                <a:path extrusionOk="0" fill="none" h="12736" w="4621">
                  <a:moveTo>
                    <a:pt x="1" y="3860"/>
                  </a:moveTo>
                  <a:cubicBezTo>
                    <a:pt x="1" y="3860"/>
                    <a:pt x="1125" y="0"/>
                    <a:pt x="2888" y="1976"/>
                  </a:cubicBezTo>
                  <a:cubicBezTo>
                    <a:pt x="4621" y="3952"/>
                    <a:pt x="4621" y="7265"/>
                    <a:pt x="3648" y="10000"/>
                  </a:cubicBezTo>
                  <a:cubicBezTo>
                    <a:pt x="2645" y="12736"/>
                    <a:pt x="183" y="10669"/>
                    <a:pt x="183" y="10669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8132749" y="677361"/>
              <a:ext cx="173381" cy="337143"/>
            </a:xfrm>
            <a:custGeom>
              <a:rect b="b" l="l" r="r" t="t"/>
              <a:pathLst>
                <a:path extrusionOk="0" fill="none" h="11125" w="5716">
                  <a:moveTo>
                    <a:pt x="4256" y="1338"/>
                  </a:moveTo>
                  <a:cubicBezTo>
                    <a:pt x="4256" y="1338"/>
                    <a:pt x="3253" y="0"/>
                    <a:pt x="1703" y="1338"/>
                  </a:cubicBezTo>
                  <a:cubicBezTo>
                    <a:pt x="122" y="2675"/>
                    <a:pt x="1" y="6322"/>
                    <a:pt x="1460" y="8511"/>
                  </a:cubicBezTo>
                  <a:cubicBezTo>
                    <a:pt x="2949" y="10699"/>
                    <a:pt x="5290" y="11125"/>
                    <a:pt x="5715" y="9757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8328221" y="812773"/>
              <a:ext cx="497908" cy="185164"/>
            </a:xfrm>
            <a:custGeom>
              <a:rect b="b" l="l" r="r" t="t"/>
              <a:pathLst>
                <a:path extrusionOk="0" fill="none" h="6110" w="16415">
                  <a:moveTo>
                    <a:pt x="1" y="6110"/>
                  </a:moveTo>
                  <a:cubicBezTo>
                    <a:pt x="1" y="6110"/>
                    <a:pt x="1156" y="1429"/>
                    <a:pt x="7721" y="730"/>
                  </a:cubicBezTo>
                  <a:cubicBezTo>
                    <a:pt x="14256" y="0"/>
                    <a:pt x="16414" y="3739"/>
                    <a:pt x="16414" y="3739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8249869" y="534553"/>
              <a:ext cx="600220" cy="119796"/>
            </a:xfrm>
            <a:custGeom>
              <a:rect b="b" l="l" r="r" t="t"/>
              <a:pathLst>
                <a:path extrusionOk="0" fill="none" h="3953" w="19788">
                  <a:moveTo>
                    <a:pt x="0" y="3952"/>
                  </a:moveTo>
                  <a:cubicBezTo>
                    <a:pt x="0" y="3952"/>
                    <a:pt x="2310" y="700"/>
                    <a:pt x="9544" y="366"/>
                  </a:cubicBezTo>
                  <a:cubicBezTo>
                    <a:pt x="16748" y="1"/>
                    <a:pt x="19788" y="1338"/>
                    <a:pt x="19788" y="1338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8213892" y="471908"/>
              <a:ext cx="664797" cy="214681"/>
            </a:xfrm>
            <a:custGeom>
              <a:rect b="b" l="l" r="r" t="t"/>
              <a:pathLst>
                <a:path extrusionOk="0" fill="none" h="7084" w="21917">
                  <a:moveTo>
                    <a:pt x="335" y="7083"/>
                  </a:moveTo>
                  <a:cubicBezTo>
                    <a:pt x="183" y="6627"/>
                    <a:pt x="1" y="5807"/>
                    <a:pt x="457" y="4925"/>
                  </a:cubicBezTo>
                  <a:cubicBezTo>
                    <a:pt x="1125" y="3648"/>
                    <a:pt x="5016" y="548"/>
                    <a:pt x="10913" y="275"/>
                  </a:cubicBezTo>
                  <a:cubicBezTo>
                    <a:pt x="16779" y="1"/>
                    <a:pt x="21035" y="1430"/>
                    <a:pt x="21490" y="2250"/>
                  </a:cubicBezTo>
                  <a:cubicBezTo>
                    <a:pt x="21916" y="3041"/>
                    <a:pt x="21399" y="5168"/>
                    <a:pt x="21399" y="5168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8291335" y="2731644"/>
              <a:ext cx="204714" cy="151101"/>
            </a:xfrm>
            <a:custGeom>
              <a:rect b="b" l="l" r="r" t="t"/>
              <a:pathLst>
                <a:path extrusionOk="0" fill="none" h="4986" w="6749">
                  <a:moveTo>
                    <a:pt x="1" y="2888"/>
                  </a:moveTo>
                  <a:lnTo>
                    <a:pt x="4135" y="3313"/>
                  </a:lnTo>
                  <a:cubicBezTo>
                    <a:pt x="4135" y="3313"/>
                    <a:pt x="5624" y="4894"/>
                    <a:pt x="5928" y="4924"/>
                  </a:cubicBezTo>
                  <a:cubicBezTo>
                    <a:pt x="6202" y="4985"/>
                    <a:pt x="6536" y="4985"/>
                    <a:pt x="6749" y="4317"/>
                  </a:cubicBezTo>
                  <a:cubicBezTo>
                    <a:pt x="6506" y="3891"/>
                    <a:pt x="5807" y="2918"/>
                    <a:pt x="5807" y="2918"/>
                  </a:cubicBezTo>
                  <a:cubicBezTo>
                    <a:pt x="5807" y="2918"/>
                    <a:pt x="4712" y="1520"/>
                    <a:pt x="4226" y="1216"/>
                  </a:cubicBezTo>
                  <a:cubicBezTo>
                    <a:pt x="3709" y="882"/>
                    <a:pt x="366" y="547"/>
                    <a:pt x="366" y="547"/>
                  </a:cubicBez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8064527" y="2738100"/>
              <a:ext cx="81170" cy="119765"/>
            </a:xfrm>
            <a:custGeom>
              <a:rect b="b" l="l" r="r" t="t"/>
              <a:pathLst>
                <a:path extrusionOk="0" fill="none" h="3952" w="2676">
                  <a:moveTo>
                    <a:pt x="2675" y="0"/>
                  </a:moveTo>
                  <a:cubicBezTo>
                    <a:pt x="2675" y="0"/>
                    <a:pt x="700" y="1398"/>
                    <a:pt x="1" y="3952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7974162" y="2800745"/>
              <a:ext cx="520961" cy="223863"/>
            </a:xfrm>
            <a:custGeom>
              <a:rect b="b" l="l" r="r" t="t"/>
              <a:pathLst>
                <a:path extrusionOk="0" fill="none" h="7387" w="17175">
                  <a:moveTo>
                    <a:pt x="1" y="4772"/>
                  </a:moveTo>
                  <a:cubicBezTo>
                    <a:pt x="1551" y="5836"/>
                    <a:pt x="2524" y="6505"/>
                    <a:pt x="2524" y="6505"/>
                  </a:cubicBezTo>
                  <a:cubicBezTo>
                    <a:pt x="2524" y="6505"/>
                    <a:pt x="4743" y="7386"/>
                    <a:pt x="6019" y="7204"/>
                  </a:cubicBezTo>
                  <a:cubicBezTo>
                    <a:pt x="7296" y="7021"/>
                    <a:pt x="10487" y="5654"/>
                    <a:pt x="10487" y="5654"/>
                  </a:cubicBezTo>
                  <a:lnTo>
                    <a:pt x="13405" y="5350"/>
                  </a:lnTo>
                  <a:cubicBezTo>
                    <a:pt x="13405" y="5350"/>
                    <a:pt x="15077" y="6261"/>
                    <a:pt x="15624" y="6596"/>
                  </a:cubicBezTo>
                  <a:cubicBezTo>
                    <a:pt x="16171" y="6930"/>
                    <a:pt x="16749" y="6018"/>
                    <a:pt x="16323" y="5532"/>
                  </a:cubicBezTo>
                  <a:cubicBezTo>
                    <a:pt x="15928" y="5046"/>
                    <a:pt x="13922" y="3556"/>
                    <a:pt x="13922" y="3556"/>
                  </a:cubicBezTo>
                  <a:lnTo>
                    <a:pt x="10943" y="3344"/>
                  </a:lnTo>
                  <a:cubicBezTo>
                    <a:pt x="10305" y="3100"/>
                    <a:pt x="10731" y="2857"/>
                    <a:pt x="10731" y="2857"/>
                  </a:cubicBezTo>
                  <a:lnTo>
                    <a:pt x="13709" y="2979"/>
                  </a:lnTo>
                  <a:cubicBezTo>
                    <a:pt x="13709" y="2979"/>
                    <a:pt x="15047" y="4225"/>
                    <a:pt x="15746" y="4468"/>
                  </a:cubicBezTo>
                  <a:cubicBezTo>
                    <a:pt x="16415" y="4711"/>
                    <a:pt x="17114" y="4651"/>
                    <a:pt x="17174" y="3739"/>
                  </a:cubicBezTo>
                  <a:cubicBezTo>
                    <a:pt x="16354" y="3313"/>
                    <a:pt x="14408" y="1064"/>
                    <a:pt x="14408" y="1064"/>
                  </a:cubicBezTo>
                  <a:lnTo>
                    <a:pt x="13132" y="851"/>
                  </a:lnTo>
                  <a:lnTo>
                    <a:pt x="10305" y="608"/>
                  </a:lnTo>
                  <a:lnTo>
                    <a:pt x="10031" y="0"/>
                  </a:ln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8056246" y="3310149"/>
              <a:ext cx="201013" cy="1995221"/>
            </a:xfrm>
            <a:custGeom>
              <a:rect b="b" l="l" r="r" t="t"/>
              <a:pathLst>
                <a:path extrusionOk="0" fill="none" h="65838" w="6627">
                  <a:moveTo>
                    <a:pt x="821" y="1"/>
                  </a:moveTo>
                  <a:cubicBezTo>
                    <a:pt x="821" y="1"/>
                    <a:pt x="0" y="4499"/>
                    <a:pt x="547" y="12554"/>
                  </a:cubicBezTo>
                  <a:cubicBezTo>
                    <a:pt x="1094" y="20639"/>
                    <a:pt x="5927" y="39637"/>
                    <a:pt x="5927" y="39637"/>
                  </a:cubicBezTo>
                  <a:lnTo>
                    <a:pt x="6383" y="42615"/>
                  </a:lnTo>
                  <a:cubicBezTo>
                    <a:pt x="6383" y="42615"/>
                    <a:pt x="3678" y="53375"/>
                    <a:pt x="6626" y="65838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8706275" y="3715477"/>
              <a:ext cx="182571" cy="35033"/>
            </a:xfrm>
            <a:custGeom>
              <a:rect b="b" l="l" r="r" t="t"/>
              <a:pathLst>
                <a:path extrusionOk="0" fill="none" h="1156" w="6019">
                  <a:moveTo>
                    <a:pt x="6018" y="1"/>
                  </a:moveTo>
                  <a:cubicBezTo>
                    <a:pt x="6018" y="1"/>
                    <a:pt x="3131" y="305"/>
                    <a:pt x="0" y="1156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8671208" y="3738511"/>
              <a:ext cx="106073" cy="1539252"/>
            </a:xfrm>
            <a:custGeom>
              <a:rect b="b" l="l" r="r" t="t"/>
              <a:pathLst>
                <a:path extrusionOk="0" fill="none" h="50792" w="3497">
                  <a:moveTo>
                    <a:pt x="3496" y="1"/>
                  </a:moveTo>
                  <a:cubicBezTo>
                    <a:pt x="3496" y="1"/>
                    <a:pt x="2858" y="14560"/>
                    <a:pt x="2220" y="20396"/>
                  </a:cubicBezTo>
                  <a:cubicBezTo>
                    <a:pt x="1612" y="26232"/>
                    <a:pt x="974" y="26931"/>
                    <a:pt x="974" y="26931"/>
                  </a:cubicBezTo>
                  <a:cubicBezTo>
                    <a:pt x="974" y="26931"/>
                    <a:pt x="1156" y="28998"/>
                    <a:pt x="882" y="30184"/>
                  </a:cubicBezTo>
                  <a:cubicBezTo>
                    <a:pt x="1065" y="35472"/>
                    <a:pt x="1" y="50792"/>
                    <a:pt x="1" y="50792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8788328" y="3738511"/>
              <a:ext cx="106042" cy="1539252"/>
            </a:xfrm>
            <a:custGeom>
              <a:rect b="b" l="l" r="r" t="t"/>
              <a:pathLst>
                <a:path extrusionOk="0" fill="none" h="50792" w="3496">
                  <a:moveTo>
                    <a:pt x="0" y="1"/>
                  </a:moveTo>
                  <a:cubicBezTo>
                    <a:pt x="0" y="1"/>
                    <a:pt x="608" y="14560"/>
                    <a:pt x="1246" y="20396"/>
                  </a:cubicBezTo>
                  <a:cubicBezTo>
                    <a:pt x="1885" y="26232"/>
                    <a:pt x="2493" y="26931"/>
                    <a:pt x="2493" y="26931"/>
                  </a:cubicBezTo>
                  <a:cubicBezTo>
                    <a:pt x="2493" y="26931"/>
                    <a:pt x="2310" y="28998"/>
                    <a:pt x="2584" y="30184"/>
                  </a:cubicBezTo>
                  <a:cubicBezTo>
                    <a:pt x="2401" y="35472"/>
                    <a:pt x="3496" y="50792"/>
                    <a:pt x="3496" y="50792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8082971" y="3347911"/>
              <a:ext cx="191792" cy="1928913"/>
            </a:xfrm>
            <a:custGeom>
              <a:rect b="b" l="l" r="r" t="t"/>
              <a:pathLst>
                <a:path extrusionOk="0" fill="none" h="63650" w="6323">
                  <a:moveTo>
                    <a:pt x="3314" y="1"/>
                  </a:moveTo>
                  <a:cubicBezTo>
                    <a:pt x="3314" y="1"/>
                    <a:pt x="1885" y="7965"/>
                    <a:pt x="1" y="10670"/>
                  </a:cubicBezTo>
                  <a:cubicBezTo>
                    <a:pt x="1824" y="18725"/>
                    <a:pt x="5776" y="37175"/>
                    <a:pt x="5776" y="37175"/>
                  </a:cubicBezTo>
                  <a:lnTo>
                    <a:pt x="6323" y="41339"/>
                  </a:lnTo>
                  <a:cubicBezTo>
                    <a:pt x="6323" y="41339"/>
                    <a:pt x="4925" y="47844"/>
                    <a:pt x="5107" y="52707"/>
                  </a:cubicBezTo>
                  <a:cubicBezTo>
                    <a:pt x="5320" y="57540"/>
                    <a:pt x="6201" y="63649"/>
                    <a:pt x="6201" y="63649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8744071" y="3484264"/>
              <a:ext cx="93151" cy="248743"/>
            </a:xfrm>
            <a:custGeom>
              <a:rect b="b" l="l" r="r" t="t"/>
              <a:pathLst>
                <a:path extrusionOk="0" fill="none" h="8208" w="3071">
                  <a:moveTo>
                    <a:pt x="0" y="365"/>
                  </a:moveTo>
                  <a:lnTo>
                    <a:pt x="2918" y="1"/>
                  </a:lnTo>
                  <a:lnTo>
                    <a:pt x="2888" y="3496"/>
                  </a:lnTo>
                  <a:lnTo>
                    <a:pt x="3070" y="7660"/>
                  </a:lnTo>
                  <a:lnTo>
                    <a:pt x="91" y="8207"/>
                  </a:lnTo>
                  <a:lnTo>
                    <a:pt x="426" y="3861"/>
                  </a:lnTo>
                  <a:close/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8098653" y="3356216"/>
              <a:ext cx="133706" cy="371236"/>
            </a:xfrm>
            <a:custGeom>
              <a:rect b="b" l="l" r="r" t="t"/>
              <a:pathLst>
                <a:path extrusionOk="0" fill="none" h="12250" w="4408">
                  <a:moveTo>
                    <a:pt x="4408" y="1"/>
                  </a:moveTo>
                  <a:cubicBezTo>
                    <a:pt x="4408" y="1"/>
                    <a:pt x="3709" y="8390"/>
                    <a:pt x="0" y="12250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8535676" y="2301433"/>
              <a:ext cx="210265" cy="67277"/>
            </a:xfrm>
            <a:custGeom>
              <a:rect b="b" l="l" r="r" t="t"/>
              <a:pathLst>
                <a:path extrusionOk="0" fill="none" h="2220" w="6932">
                  <a:moveTo>
                    <a:pt x="1" y="2219"/>
                  </a:moveTo>
                  <a:cubicBezTo>
                    <a:pt x="1" y="2219"/>
                    <a:pt x="3436" y="1"/>
                    <a:pt x="6931" y="821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8589155" y="2329983"/>
              <a:ext cx="173381" cy="38730"/>
            </a:xfrm>
            <a:custGeom>
              <a:rect b="b" l="l" r="r" t="t"/>
              <a:pathLst>
                <a:path extrusionOk="0" fill="none" h="1278" w="5716">
                  <a:moveTo>
                    <a:pt x="1" y="335"/>
                  </a:moveTo>
                  <a:cubicBezTo>
                    <a:pt x="1" y="335"/>
                    <a:pt x="3557" y="1"/>
                    <a:pt x="5715" y="1277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8080210" y="3135124"/>
              <a:ext cx="1274208" cy="199922"/>
            </a:xfrm>
            <a:custGeom>
              <a:rect b="b" l="l" r="r" t="t"/>
              <a:pathLst>
                <a:path extrusionOk="0" fill="none" h="6597" w="42008">
                  <a:moveTo>
                    <a:pt x="0" y="2858"/>
                  </a:moveTo>
                  <a:cubicBezTo>
                    <a:pt x="0" y="2858"/>
                    <a:pt x="9423" y="6596"/>
                    <a:pt x="24347" y="4833"/>
                  </a:cubicBezTo>
                  <a:cubicBezTo>
                    <a:pt x="39241" y="3071"/>
                    <a:pt x="42007" y="1"/>
                    <a:pt x="42007" y="1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8253539" y="704061"/>
              <a:ext cx="113444" cy="220196"/>
            </a:xfrm>
            <a:custGeom>
              <a:rect b="b" l="l" r="r" t="t"/>
              <a:pathLst>
                <a:path extrusionOk="0" fill="none" h="7266" w="3740">
                  <a:moveTo>
                    <a:pt x="1" y="1"/>
                  </a:moveTo>
                  <a:cubicBezTo>
                    <a:pt x="1" y="1"/>
                    <a:pt x="2007" y="2463"/>
                    <a:pt x="3739" y="7265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8761574" y="653388"/>
              <a:ext cx="72889" cy="217438"/>
            </a:xfrm>
            <a:custGeom>
              <a:rect b="b" l="l" r="r" t="t"/>
              <a:pathLst>
                <a:path extrusionOk="0" fill="none" h="7175" w="2403">
                  <a:moveTo>
                    <a:pt x="2402" y="1"/>
                  </a:moveTo>
                  <a:cubicBezTo>
                    <a:pt x="2402" y="1"/>
                    <a:pt x="669" y="2980"/>
                    <a:pt x="1" y="7174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8662017" y="657085"/>
              <a:ext cx="42435" cy="82005"/>
            </a:xfrm>
            <a:custGeom>
              <a:rect b="b" l="l" r="r" t="t"/>
              <a:pathLst>
                <a:path extrusionOk="0" h="2706" w="1399">
                  <a:moveTo>
                    <a:pt x="699" y="0"/>
                  </a:moveTo>
                  <a:cubicBezTo>
                    <a:pt x="334" y="0"/>
                    <a:pt x="0" y="608"/>
                    <a:pt x="0" y="1338"/>
                  </a:cubicBezTo>
                  <a:cubicBezTo>
                    <a:pt x="0" y="2098"/>
                    <a:pt x="334" y="2706"/>
                    <a:pt x="699" y="2706"/>
                  </a:cubicBezTo>
                  <a:cubicBezTo>
                    <a:pt x="1094" y="2706"/>
                    <a:pt x="1398" y="2098"/>
                    <a:pt x="1398" y="1338"/>
                  </a:cubicBezTo>
                  <a:cubicBezTo>
                    <a:pt x="1398" y="608"/>
                    <a:pt x="10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8419497" y="673663"/>
              <a:ext cx="42465" cy="82005"/>
            </a:xfrm>
            <a:custGeom>
              <a:rect b="b" l="l" r="r" t="t"/>
              <a:pathLst>
                <a:path extrusionOk="0" h="2706" w="1400">
                  <a:moveTo>
                    <a:pt x="700" y="1"/>
                  </a:moveTo>
                  <a:cubicBezTo>
                    <a:pt x="305" y="1"/>
                    <a:pt x="1" y="609"/>
                    <a:pt x="1" y="1338"/>
                  </a:cubicBezTo>
                  <a:cubicBezTo>
                    <a:pt x="1" y="2098"/>
                    <a:pt x="305" y="2706"/>
                    <a:pt x="700" y="2706"/>
                  </a:cubicBezTo>
                  <a:cubicBezTo>
                    <a:pt x="1065" y="2706"/>
                    <a:pt x="1399" y="2098"/>
                    <a:pt x="1399" y="1338"/>
                  </a:cubicBezTo>
                  <a:cubicBezTo>
                    <a:pt x="1399" y="578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8575323" y="621171"/>
              <a:ext cx="59967" cy="216499"/>
            </a:xfrm>
            <a:custGeom>
              <a:rect b="b" l="l" r="r" t="t"/>
              <a:pathLst>
                <a:path extrusionOk="0" fill="none" h="7144" w="1977">
                  <a:moveTo>
                    <a:pt x="1977" y="0"/>
                  </a:moveTo>
                  <a:cubicBezTo>
                    <a:pt x="1338" y="213"/>
                    <a:pt x="791" y="669"/>
                    <a:pt x="457" y="1277"/>
                  </a:cubicBezTo>
                  <a:cubicBezTo>
                    <a:pt x="122" y="1854"/>
                    <a:pt x="1" y="2553"/>
                    <a:pt x="153" y="3222"/>
                  </a:cubicBezTo>
                  <a:cubicBezTo>
                    <a:pt x="487" y="4620"/>
                    <a:pt x="1855" y="5714"/>
                    <a:pt x="1825" y="7143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8661077" y="615625"/>
              <a:ext cx="60877" cy="10182"/>
            </a:xfrm>
            <a:custGeom>
              <a:rect b="b" l="l" r="r" t="t"/>
              <a:pathLst>
                <a:path extrusionOk="0" fill="none" h="336" w="2007">
                  <a:moveTo>
                    <a:pt x="1" y="153"/>
                  </a:moveTo>
                  <a:cubicBezTo>
                    <a:pt x="669" y="1"/>
                    <a:pt x="1368" y="92"/>
                    <a:pt x="2007" y="335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8404754" y="617474"/>
              <a:ext cx="97762" cy="30426"/>
            </a:xfrm>
            <a:custGeom>
              <a:rect b="b" l="l" r="r" t="t"/>
              <a:pathLst>
                <a:path extrusionOk="0" fill="none" h="1004" w="3223">
                  <a:moveTo>
                    <a:pt x="3223" y="487"/>
                  </a:moveTo>
                  <a:cubicBezTo>
                    <a:pt x="2189" y="0"/>
                    <a:pt x="852" y="213"/>
                    <a:pt x="1" y="1004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7971402" y="2695700"/>
              <a:ext cx="122665" cy="246895"/>
            </a:xfrm>
            <a:custGeom>
              <a:rect b="b" l="l" r="r" t="t"/>
              <a:pathLst>
                <a:path extrusionOk="0" fill="none" h="8147" w="4044">
                  <a:moveTo>
                    <a:pt x="122" y="8147"/>
                  </a:moveTo>
                  <a:cubicBezTo>
                    <a:pt x="31" y="7752"/>
                    <a:pt x="1" y="7326"/>
                    <a:pt x="1" y="6931"/>
                  </a:cubicBezTo>
                  <a:cubicBezTo>
                    <a:pt x="61" y="5351"/>
                    <a:pt x="548" y="3800"/>
                    <a:pt x="1429" y="2493"/>
                  </a:cubicBezTo>
                  <a:cubicBezTo>
                    <a:pt x="2098" y="1490"/>
                    <a:pt x="3010" y="639"/>
                    <a:pt x="4043" y="1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7972342" y="2107983"/>
              <a:ext cx="161369" cy="300323"/>
            </a:xfrm>
            <a:custGeom>
              <a:rect b="b" l="l" r="r" t="t"/>
              <a:pathLst>
                <a:path extrusionOk="0" fill="none" h="9910" w="5320">
                  <a:moveTo>
                    <a:pt x="365" y="1"/>
                  </a:moveTo>
                  <a:cubicBezTo>
                    <a:pt x="0" y="3952"/>
                    <a:pt x="2097" y="7569"/>
                    <a:pt x="5319" y="9909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8618670" y="235178"/>
              <a:ext cx="86690" cy="117008"/>
            </a:xfrm>
            <a:custGeom>
              <a:rect b="b" l="l" r="r" t="t"/>
              <a:pathLst>
                <a:path extrusionOk="0" fill="none" h="3861" w="2858">
                  <a:moveTo>
                    <a:pt x="2858" y="0"/>
                  </a:moveTo>
                  <a:cubicBezTo>
                    <a:pt x="1520" y="912"/>
                    <a:pt x="487" y="2310"/>
                    <a:pt x="0" y="3861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8614059" y="290459"/>
              <a:ext cx="104222" cy="109643"/>
            </a:xfrm>
            <a:custGeom>
              <a:rect b="b" l="l" r="r" t="t"/>
              <a:pathLst>
                <a:path extrusionOk="0" fill="none" h="3618" w="3436">
                  <a:moveTo>
                    <a:pt x="244" y="3617"/>
                  </a:moveTo>
                  <a:cubicBezTo>
                    <a:pt x="0" y="3192"/>
                    <a:pt x="244" y="2644"/>
                    <a:pt x="517" y="2249"/>
                  </a:cubicBezTo>
                  <a:cubicBezTo>
                    <a:pt x="1247" y="1246"/>
                    <a:pt x="2280" y="456"/>
                    <a:pt x="3435" y="0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8233276" y="402838"/>
              <a:ext cx="133706" cy="31335"/>
            </a:xfrm>
            <a:custGeom>
              <a:rect b="b" l="l" r="r" t="t"/>
              <a:pathLst>
                <a:path extrusionOk="0" fill="none" h="1034" w="4408">
                  <a:moveTo>
                    <a:pt x="0" y="0"/>
                  </a:moveTo>
                  <a:cubicBezTo>
                    <a:pt x="1520" y="92"/>
                    <a:pt x="3009" y="456"/>
                    <a:pt x="4407" y="1034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8354036" y="403747"/>
              <a:ext cx="56267" cy="22153"/>
            </a:xfrm>
            <a:custGeom>
              <a:rect b="b" l="l" r="r" t="t"/>
              <a:pathLst>
                <a:path extrusionOk="0" fill="none" h="731" w="1855">
                  <a:moveTo>
                    <a:pt x="1855" y="730"/>
                  </a:moveTo>
                  <a:cubicBezTo>
                    <a:pt x="1247" y="487"/>
                    <a:pt x="609" y="244"/>
                    <a:pt x="1" y="1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8903567" y="501397"/>
              <a:ext cx="27694" cy="25820"/>
            </a:xfrm>
            <a:custGeom>
              <a:rect b="b" l="l" r="r" t="t"/>
              <a:pathLst>
                <a:path extrusionOk="0" fill="none" h="852" w="913">
                  <a:moveTo>
                    <a:pt x="913" y="1"/>
                  </a:moveTo>
                  <a:cubicBezTo>
                    <a:pt x="609" y="305"/>
                    <a:pt x="305" y="578"/>
                    <a:pt x="1" y="852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8436120" y="914090"/>
              <a:ext cx="256340" cy="88460"/>
            </a:xfrm>
            <a:custGeom>
              <a:rect b="b" l="l" r="r" t="t"/>
              <a:pathLst>
                <a:path extrusionOk="0" fill="none" h="2919" w="8451">
                  <a:moveTo>
                    <a:pt x="0" y="2919"/>
                  </a:moveTo>
                  <a:cubicBezTo>
                    <a:pt x="2249" y="882"/>
                    <a:pt x="5502" y="1"/>
                    <a:pt x="8450" y="609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8449952" y="1030167"/>
              <a:ext cx="279362" cy="38730"/>
            </a:xfrm>
            <a:custGeom>
              <a:rect b="b" l="l" r="r" t="t"/>
              <a:pathLst>
                <a:path extrusionOk="0" fill="none" h="1278" w="9210">
                  <a:moveTo>
                    <a:pt x="0" y="1034"/>
                  </a:moveTo>
                  <a:cubicBezTo>
                    <a:pt x="3100" y="1277"/>
                    <a:pt x="6231" y="913"/>
                    <a:pt x="9210" y="1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8846418" y="677361"/>
              <a:ext cx="80229" cy="215559"/>
            </a:xfrm>
            <a:custGeom>
              <a:rect b="b" l="l" r="r" t="t"/>
              <a:pathLst>
                <a:path extrusionOk="0" fill="none" h="7113" w="2645">
                  <a:moveTo>
                    <a:pt x="1733" y="0"/>
                  </a:moveTo>
                  <a:cubicBezTo>
                    <a:pt x="1186" y="122"/>
                    <a:pt x="730" y="547"/>
                    <a:pt x="578" y="1064"/>
                  </a:cubicBezTo>
                  <a:cubicBezTo>
                    <a:pt x="395" y="1611"/>
                    <a:pt x="517" y="2219"/>
                    <a:pt x="882" y="2645"/>
                  </a:cubicBezTo>
                  <a:cubicBezTo>
                    <a:pt x="1064" y="2857"/>
                    <a:pt x="1307" y="3040"/>
                    <a:pt x="1398" y="3313"/>
                  </a:cubicBezTo>
                  <a:cubicBezTo>
                    <a:pt x="1490" y="3648"/>
                    <a:pt x="1307" y="3982"/>
                    <a:pt x="1064" y="4225"/>
                  </a:cubicBezTo>
                  <a:cubicBezTo>
                    <a:pt x="821" y="4468"/>
                    <a:pt x="517" y="4651"/>
                    <a:pt x="335" y="4924"/>
                  </a:cubicBezTo>
                  <a:cubicBezTo>
                    <a:pt x="0" y="5380"/>
                    <a:pt x="0" y="6079"/>
                    <a:pt x="365" y="6505"/>
                  </a:cubicBezTo>
                  <a:cubicBezTo>
                    <a:pt x="699" y="6930"/>
                    <a:pt x="1368" y="7113"/>
                    <a:pt x="1885" y="6839"/>
                  </a:cubicBezTo>
                  <a:cubicBezTo>
                    <a:pt x="2401" y="6566"/>
                    <a:pt x="2645" y="5927"/>
                    <a:pt x="2462" y="5411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8184408" y="729853"/>
              <a:ext cx="88541" cy="220196"/>
            </a:xfrm>
            <a:custGeom>
              <a:rect b="b" l="l" r="r" t="t"/>
              <a:pathLst>
                <a:path extrusionOk="0" fill="none" h="7266" w="2919">
                  <a:moveTo>
                    <a:pt x="0" y="1642"/>
                  </a:moveTo>
                  <a:cubicBezTo>
                    <a:pt x="122" y="1186"/>
                    <a:pt x="274" y="730"/>
                    <a:pt x="638" y="426"/>
                  </a:cubicBezTo>
                  <a:cubicBezTo>
                    <a:pt x="973" y="122"/>
                    <a:pt x="1520" y="1"/>
                    <a:pt x="1885" y="274"/>
                  </a:cubicBezTo>
                  <a:cubicBezTo>
                    <a:pt x="2219" y="548"/>
                    <a:pt x="2280" y="1065"/>
                    <a:pt x="2128" y="1460"/>
                  </a:cubicBezTo>
                  <a:cubicBezTo>
                    <a:pt x="2006" y="1855"/>
                    <a:pt x="1733" y="2220"/>
                    <a:pt x="1489" y="2584"/>
                  </a:cubicBezTo>
                  <a:cubicBezTo>
                    <a:pt x="1277" y="2949"/>
                    <a:pt x="1094" y="3375"/>
                    <a:pt x="1185" y="3800"/>
                  </a:cubicBezTo>
                  <a:cubicBezTo>
                    <a:pt x="1307" y="4287"/>
                    <a:pt x="1763" y="4621"/>
                    <a:pt x="2128" y="4925"/>
                  </a:cubicBezTo>
                  <a:cubicBezTo>
                    <a:pt x="2462" y="5259"/>
                    <a:pt x="2796" y="5624"/>
                    <a:pt x="2857" y="6110"/>
                  </a:cubicBezTo>
                  <a:cubicBezTo>
                    <a:pt x="2918" y="6566"/>
                    <a:pt x="2675" y="7083"/>
                    <a:pt x="2219" y="7205"/>
                  </a:cubicBezTo>
                  <a:cubicBezTo>
                    <a:pt x="1854" y="7265"/>
                    <a:pt x="1489" y="7053"/>
                    <a:pt x="1277" y="6779"/>
                  </a:cubicBezTo>
                  <a:cubicBezTo>
                    <a:pt x="1064" y="6505"/>
                    <a:pt x="942" y="6171"/>
                    <a:pt x="851" y="5837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8659227" y="1738568"/>
              <a:ext cx="12952" cy="123463"/>
            </a:xfrm>
            <a:custGeom>
              <a:rect b="b" l="l" r="r" t="t"/>
              <a:pathLst>
                <a:path extrusionOk="0" fill="none" h="4074" w="427">
                  <a:moveTo>
                    <a:pt x="1" y="1"/>
                  </a:moveTo>
                  <a:lnTo>
                    <a:pt x="426" y="4074"/>
                  </a:ln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8537526" y="4668003"/>
              <a:ext cx="53507" cy="65428"/>
            </a:xfrm>
            <a:custGeom>
              <a:rect b="b" l="l" r="r" t="t"/>
              <a:pathLst>
                <a:path extrusionOk="0" fill="none" h="2159" w="1764">
                  <a:moveTo>
                    <a:pt x="1764" y="1"/>
                  </a:moveTo>
                  <a:cubicBezTo>
                    <a:pt x="1186" y="730"/>
                    <a:pt x="578" y="1460"/>
                    <a:pt x="1" y="2159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8544897" y="4609055"/>
              <a:ext cx="24933" cy="74641"/>
            </a:xfrm>
            <a:custGeom>
              <a:rect b="b" l="l" r="r" t="t"/>
              <a:pathLst>
                <a:path extrusionOk="0" fill="none" h="2463" w="822">
                  <a:moveTo>
                    <a:pt x="821" y="1"/>
                  </a:moveTo>
                  <a:cubicBezTo>
                    <a:pt x="791" y="882"/>
                    <a:pt x="518" y="1763"/>
                    <a:pt x="1" y="2463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8967208" y="4611813"/>
              <a:ext cx="56267" cy="91218"/>
            </a:xfrm>
            <a:custGeom>
              <a:rect b="b" l="l" r="r" t="t"/>
              <a:pathLst>
                <a:path extrusionOk="0" fill="none" h="3010" w="1855">
                  <a:moveTo>
                    <a:pt x="0" y="1"/>
                  </a:moveTo>
                  <a:cubicBezTo>
                    <a:pt x="608" y="1004"/>
                    <a:pt x="1216" y="2007"/>
                    <a:pt x="1854" y="3010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8995783" y="4712221"/>
              <a:ext cx="45195" cy="52549"/>
            </a:xfrm>
            <a:custGeom>
              <a:rect b="b" l="l" r="r" t="t"/>
              <a:pathLst>
                <a:path extrusionOk="0" fill="none" h="1734" w="1490">
                  <a:moveTo>
                    <a:pt x="0" y="1"/>
                  </a:moveTo>
                  <a:cubicBezTo>
                    <a:pt x="335" y="670"/>
                    <a:pt x="851" y="1277"/>
                    <a:pt x="1490" y="1733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8716406" y="3724691"/>
              <a:ext cx="212995" cy="79248"/>
            </a:xfrm>
            <a:custGeom>
              <a:rect b="b" l="l" r="r" t="t"/>
              <a:pathLst>
                <a:path extrusionOk="0" fill="none" h="2615" w="7022">
                  <a:moveTo>
                    <a:pt x="0" y="2615"/>
                  </a:moveTo>
                  <a:cubicBezTo>
                    <a:pt x="304" y="1764"/>
                    <a:pt x="943" y="1034"/>
                    <a:pt x="1763" y="578"/>
                  </a:cubicBezTo>
                  <a:cubicBezTo>
                    <a:pt x="2554" y="153"/>
                    <a:pt x="3496" y="1"/>
                    <a:pt x="4408" y="183"/>
                  </a:cubicBezTo>
                  <a:cubicBezTo>
                    <a:pt x="5380" y="396"/>
                    <a:pt x="6201" y="943"/>
                    <a:pt x="7022" y="1490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8248018" y="1812275"/>
              <a:ext cx="30" cy="70974"/>
            </a:xfrm>
            <a:custGeom>
              <a:rect b="b" l="l" r="r" t="t"/>
              <a:pathLst>
                <a:path extrusionOk="0" fill="none" h="2342" w="1">
                  <a:moveTo>
                    <a:pt x="0" y="1"/>
                  </a:moveTo>
                  <a:lnTo>
                    <a:pt x="0" y="2341"/>
                  </a:ln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8292276" y="1807668"/>
              <a:ext cx="7401" cy="75581"/>
            </a:xfrm>
            <a:custGeom>
              <a:rect b="b" l="l" r="r" t="t"/>
              <a:pathLst>
                <a:path extrusionOk="0" fill="none" h="2494" w="244">
                  <a:moveTo>
                    <a:pt x="0" y="1"/>
                  </a:moveTo>
                  <a:lnTo>
                    <a:pt x="244" y="2493"/>
                  </a:ln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8116156" y="1859251"/>
              <a:ext cx="336569" cy="196225"/>
            </a:xfrm>
            <a:custGeom>
              <a:rect b="b" l="l" r="r" t="t"/>
              <a:pathLst>
                <a:path extrusionOk="0" fill="none" h="6475" w="11096">
                  <a:moveTo>
                    <a:pt x="4195" y="1"/>
                  </a:moveTo>
                  <a:lnTo>
                    <a:pt x="274" y="821"/>
                  </a:lnTo>
                  <a:lnTo>
                    <a:pt x="1" y="6475"/>
                  </a:lnTo>
                  <a:lnTo>
                    <a:pt x="11095" y="5958"/>
                  </a:lnTo>
                  <a:lnTo>
                    <a:pt x="10548" y="92"/>
                  </a:lnTo>
                  <a:lnTo>
                    <a:pt x="6050" y="1"/>
                  </a:ln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8720077" y="3714689"/>
              <a:ext cx="126365" cy="306656"/>
            </a:xfrm>
            <a:custGeom>
              <a:rect b="b" l="l" r="r" t="t"/>
              <a:pathLst>
                <a:path extrusionOk="0" h="10119" w="4166">
                  <a:moveTo>
                    <a:pt x="2907" y="1"/>
                  </a:moveTo>
                  <a:cubicBezTo>
                    <a:pt x="1615" y="1"/>
                    <a:pt x="1" y="878"/>
                    <a:pt x="1" y="878"/>
                  </a:cubicBezTo>
                  <a:cubicBezTo>
                    <a:pt x="1" y="878"/>
                    <a:pt x="518" y="1607"/>
                    <a:pt x="183" y="2033"/>
                  </a:cubicBezTo>
                  <a:cubicBezTo>
                    <a:pt x="1582" y="3340"/>
                    <a:pt x="1338" y="10118"/>
                    <a:pt x="1338" y="10118"/>
                  </a:cubicBezTo>
                  <a:lnTo>
                    <a:pt x="2037" y="817"/>
                  </a:lnTo>
                  <a:cubicBezTo>
                    <a:pt x="2037" y="817"/>
                    <a:pt x="2220" y="1486"/>
                    <a:pt x="2706" y="7291"/>
                  </a:cubicBezTo>
                  <a:cubicBezTo>
                    <a:pt x="3010" y="4373"/>
                    <a:pt x="4165" y="513"/>
                    <a:pt x="4165" y="513"/>
                  </a:cubicBezTo>
                  <a:cubicBezTo>
                    <a:pt x="3874" y="136"/>
                    <a:pt x="3415" y="1"/>
                    <a:pt x="290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8442550" y="1158215"/>
              <a:ext cx="295075" cy="111492"/>
            </a:xfrm>
            <a:custGeom>
              <a:rect b="b" l="l" r="r" t="t"/>
              <a:pathLst>
                <a:path extrusionOk="0" h="3679" w="9728">
                  <a:moveTo>
                    <a:pt x="9120" y="1"/>
                  </a:moveTo>
                  <a:cubicBezTo>
                    <a:pt x="9120" y="1"/>
                    <a:pt x="8937" y="578"/>
                    <a:pt x="5259" y="1034"/>
                  </a:cubicBezTo>
                  <a:cubicBezTo>
                    <a:pt x="5089" y="1053"/>
                    <a:pt x="4910" y="1061"/>
                    <a:pt x="4726" y="1061"/>
                  </a:cubicBezTo>
                  <a:cubicBezTo>
                    <a:pt x="2781" y="1061"/>
                    <a:pt x="244" y="122"/>
                    <a:pt x="244" y="122"/>
                  </a:cubicBezTo>
                  <a:lnTo>
                    <a:pt x="1" y="3679"/>
                  </a:lnTo>
                  <a:cubicBezTo>
                    <a:pt x="1" y="3679"/>
                    <a:pt x="2584" y="2068"/>
                    <a:pt x="5442" y="1976"/>
                  </a:cubicBezTo>
                  <a:cubicBezTo>
                    <a:pt x="5546" y="1973"/>
                    <a:pt x="5648" y="1972"/>
                    <a:pt x="5749" y="1972"/>
                  </a:cubicBezTo>
                  <a:cubicBezTo>
                    <a:pt x="8429" y="1972"/>
                    <a:pt x="9727" y="3101"/>
                    <a:pt x="9727" y="3101"/>
                  </a:cubicBezTo>
                  <a:lnTo>
                    <a:pt x="912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5" name="Google Shape;1015;p40"/>
          <p:cNvGrpSpPr/>
          <p:nvPr/>
        </p:nvGrpSpPr>
        <p:grpSpPr>
          <a:xfrm>
            <a:off x="6670730" y="2147772"/>
            <a:ext cx="355409" cy="242949"/>
            <a:chOff x="5837600" y="1320725"/>
            <a:chExt cx="1830118" cy="1251023"/>
          </a:xfrm>
        </p:grpSpPr>
        <p:sp>
          <p:nvSpPr>
            <p:cNvPr id="1016" name="Google Shape;1016;p40"/>
            <p:cNvSpPr/>
            <p:nvPr/>
          </p:nvSpPr>
          <p:spPr>
            <a:xfrm>
              <a:off x="6153626" y="1387402"/>
              <a:ext cx="1514092" cy="1184346"/>
            </a:xfrm>
            <a:custGeom>
              <a:rect b="b" l="l" r="r" t="t"/>
              <a:pathLst>
                <a:path extrusionOk="0" h="62972" w="80494">
                  <a:moveTo>
                    <a:pt x="45287" y="5850"/>
                  </a:moveTo>
                  <a:cubicBezTo>
                    <a:pt x="45649" y="5850"/>
                    <a:pt x="46030" y="5877"/>
                    <a:pt x="46430" y="5934"/>
                  </a:cubicBezTo>
                  <a:cubicBezTo>
                    <a:pt x="46639" y="5976"/>
                    <a:pt x="46785" y="6185"/>
                    <a:pt x="46764" y="6394"/>
                  </a:cubicBezTo>
                  <a:cubicBezTo>
                    <a:pt x="46725" y="6590"/>
                    <a:pt x="46558" y="6731"/>
                    <a:pt x="46348" y="6731"/>
                  </a:cubicBezTo>
                  <a:cubicBezTo>
                    <a:pt x="46333" y="6731"/>
                    <a:pt x="46319" y="6730"/>
                    <a:pt x="46304" y="6729"/>
                  </a:cubicBezTo>
                  <a:cubicBezTo>
                    <a:pt x="45927" y="6673"/>
                    <a:pt x="45569" y="6648"/>
                    <a:pt x="45230" y="6648"/>
                  </a:cubicBezTo>
                  <a:cubicBezTo>
                    <a:pt x="41634" y="6648"/>
                    <a:pt x="40126" y="9525"/>
                    <a:pt x="40069" y="9658"/>
                  </a:cubicBezTo>
                  <a:cubicBezTo>
                    <a:pt x="39985" y="9805"/>
                    <a:pt x="39860" y="9889"/>
                    <a:pt x="39713" y="9889"/>
                  </a:cubicBezTo>
                  <a:cubicBezTo>
                    <a:pt x="39650" y="9889"/>
                    <a:pt x="39588" y="9868"/>
                    <a:pt x="39546" y="9847"/>
                  </a:cubicBezTo>
                  <a:cubicBezTo>
                    <a:pt x="39337" y="9742"/>
                    <a:pt x="39253" y="9512"/>
                    <a:pt x="39357" y="9303"/>
                  </a:cubicBezTo>
                  <a:cubicBezTo>
                    <a:pt x="39377" y="9284"/>
                    <a:pt x="41147" y="5850"/>
                    <a:pt x="45287" y="5850"/>
                  </a:cubicBezTo>
                  <a:close/>
                  <a:moveTo>
                    <a:pt x="57410" y="4006"/>
                  </a:moveTo>
                  <a:cubicBezTo>
                    <a:pt x="57538" y="4006"/>
                    <a:pt x="57669" y="4070"/>
                    <a:pt x="57749" y="4176"/>
                  </a:cubicBezTo>
                  <a:cubicBezTo>
                    <a:pt x="57791" y="4260"/>
                    <a:pt x="59068" y="6164"/>
                    <a:pt x="59360" y="7922"/>
                  </a:cubicBezTo>
                  <a:cubicBezTo>
                    <a:pt x="60051" y="8131"/>
                    <a:pt x="61788" y="8947"/>
                    <a:pt x="63378" y="12107"/>
                  </a:cubicBezTo>
                  <a:cubicBezTo>
                    <a:pt x="63482" y="12316"/>
                    <a:pt x="63399" y="12546"/>
                    <a:pt x="63210" y="12651"/>
                  </a:cubicBezTo>
                  <a:cubicBezTo>
                    <a:pt x="63148" y="12671"/>
                    <a:pt x="63085" y="12692"/>
                    <a:pt x="63043" y="12692"/>
                  </a:cubicBezTo>
                  <a:cubicBezTo>
                    <a:pt x="62876" y="12692"/>
                    <a:pt x="62750" y="12609"/>
                    <a:pt x="62687" y="12462"/>
                  </a:cubicBezTo>
                  <a:cubicBezTo>
                    <a:pt x="60888" y="8905"/>
                    <a:pt x="58984" y="8654"/>
                    <a:pt x="58963" y="8654"/>
                  </a:cubicBezTo>
                  <a:cubicBezTo>
                    <a:pt x="58775" y="8633"/>
                    <a:pt x="58628" y="8487"/>
                    <a:pt x="58607" y="8298"/>
                  </a:cubicBezTo>
                  <a:cubicBezTo>
                    <a:pt x="58440" y="6666"/>
                    <a:pt x="57101" y="4637"/>
                    <a:pt x="57080" y="4616"/>
                  </a:cubicBezTo>
                  <a:cubicBezTo>
                    <a:pt x="56975" y="4448"/>
                    <a:pt x="57017" y="4197"/>
                    <a:pt x="57205" y="4072"/>
                  </a:cubicBezTo>
                  <a:cubicBezTo>
                    <a:pt x="57266" y="4026"/>
                    <a:pt x="57338" y="4006"/>
                    <a:pt x="57410" y="4006"/>
                  </a:cubicBezTo>
                  <a:close/>
                  <a:moveTo>
                    <a:pt x="31816" y="13128"/>
                  </a:moveTo>
                  <a:cubicBezTo>
                    <a:pt x="31961" y="13128"/>
                    <a:pt x="32107" y="13209"/>
                    <a:pt x="32181" y="13341"/>
                  </a:cubicBezTo>
                  <a:cubicBezTo>
                    <a:pt x="32264" y="13550"/>
                    <a:pt x="32181" y="13780"/>
                    <a:pt x="31992" y="13885"/>
                  </a:cubicBezTo>
                  <a:cubicBezTo>
                    <a:pt x="27410" y="16166"/>
                    <a:pt x="27975" y="20978"/>
                    <a:pt x="27996" y="21187"/>
                  </a:cubicBezTo>
                  <a:cubicBezTo>
                    <a:pt x="28017" y="21313"/>
                    <a:pt x="27975" y="21459"/>
                    <a:pt x="27870" y="21543"/>
                  </a:cubicBezTo>
                  <a:cubicBezTo>
                    <a:pt x="27801" y="21599"/>
                    <a:pt x="27722" y="21627"/>
                    <a:pt x="27639" y="21627"/>
                  </a:cubicBezTo>
                  <a:cubicBezTo>
                    <a:pt x="27598" y="21627"/>
                    <a:pt x="27557" y="21620"/>
                    <a:pt x="27515" y="21606"/>
                  </a:cubicBezTo>
                  <a:cubicBezTo>
                    <a:pt x="27015" y="21471"/>
                    <a:pt x="26523" y="21415"/>
                    <a:pt x="26051" y="21415"/>
                  </a:cubicBezTo>
                  <a:cubicBezTo>
                    <a:pt x="23739" y="21415"/>
                    <a:pt x="21904" y="22760"/>
                    <a:pt x="21886" y="22778"/>
                  </a:cubicBezTo>
                  <a:cubicBezTo>
                    <a:pt x="21823" y="22840"/>
                    <a:pt x="21740" y="22861"/>
                    <a:pt x="21656" y="22861"/>
                  </a:cubicBezTo>
                  <a:cubicBezTo>
                    <a:pt x="21531" y="22861"/>
                    <a:pt x="21405" y="22798"/>
                    <a:pt x="21321" y="22694"/>
                  </a:cubicBezTo>
                  <a:cubicBezTo>
                    <a:pt x="21196" y="22526"/>
                    <a:pt x="21238" y="22275"/>
                    <a:pt x="21405" y="22150"/>
                  </a:cubicBezTo>
                  <a:cubicBezTo>
                    <a:pt x="21514" y="22077"/>
                    <a:pt x="23463" y="20636"/>
                    <a:pt x="25984" y="20636"/>
                  </a:cubicBezTo>
                  <a:cubicBezTo>
                    <a:pt x="26371" y="20636"/>
                    <a:pt x="26771" y="20670"/>
                    <a:pt x="27180" y="20748"/>
                  </a:cubicBezTo>
                  <a:cubicBezTo>
                    <a:pt x="27159" y="19262"/>
                    <a:pt x="27494" y="15245"/>
                    <a:pt x="31637" y="13174"/>
                  </a:cubicBezTo>
                  <a:cubicBezTo>
                    <a:pt x="31693" y="13143"/>
                    <a:pt x="31754" y="13128"/>
                    <a:pt x="31816" y="13128"/>
                  </a:cubicBezTo>
                  <a:close/>
                  <a:moveTo>
                    <a:pt x="55114" y="23596"/>
                  </a:moveTo>
                  <a:cubicBezTo>
                    <a:pt x="56182" y="23596"/>
                    <a:pt x="57387" y="24052"/>
                    <a:pt x="58691" y="24954"/>
                  </a:cubicBezTo>
                  <a:cubicBezTo>
                    <a:pt x="61378" y="26777"/>
                    <a:pt x="63167" y="27091"/>
                    <a:pt x="64087" y="27091"/>
                  </a:cubicBezTo>
                  <a:cubicBezTo>
                    <a:pt x="64571" y="27091"/>
                    <a:pt x="64814" y="27004"/>
                    <a:pt x="64822" y="27004"/>
                  </a:cubicBezTo>
                  <a:cubicBezTo>
                    <a:pt x="64863" y="26990"/>
                    <a:pt x="64905" y="26984"/>
                    <a:pt x="64948" y="26984"/>
                  </a:cubicBezTo>
                  <a:cubicBezTo>
                    <a:pt x="65103" y="26984"/>
                    <a:pt x="65258" y="27071"/>
                    <a:pt x="65324" y="27234"/>
                  </a:cubicBezTo>
                  <a:cubicBezTo>
                    <a:pt x="65407" y="27423"/>
                    <a:pt x="65303" y="27653"/>
                    <a:pt x="65114" y="27736"/>
                  </a:cubicBezTo>
                  <a:cubicBezTo>
                    <a:pt x="65073" y="27757"/>
                    <a:pt x="64738" y="27883"/>
                    <a:pt x="64089" y="27883"/>
                  </a:cubicBezTo>
                  <a:cubicBezTo>
                    <a:pt x="63001" y="27883"/>
                    <a:pt x="61076" y="27527"/>
                    <a:pt x="58252" y="25602"/>
                  </a:cubicBezTo>
                  <a:cubicBezTo>
                    <a:pt x="57068" y="24797"/>
                    <a:pt x="56013" y="24379"/>
                    <a:pt x="55098" y="24379"/>
                  </a:cubicBezTo>
                  <a:cubicBezTo>
                    <a:pt x="54848" y="24379"/>
                    <a:pt x="54609" y="24410"/>
                    <a:pt x="54381" y="24472"/>
                  </a:cubicBezTo>
                  <a:cubicBezTo>
                    <a:pt x="53314" y="24744"/>
                    <a:pt x="52874" y="25623"/>
                    <a:pt x="52853" y="25623"/>
                  </a:cubicBezTo>
                  <a:cubicBezTo>
                    <a:pt x="52794" y="25755"/>
                    <a:pt x="52663" y="25836"/>
                    <a:pt x="52518" y="25836"/>
                  </a:cubicBezTo>
                  <a:cubicBezTo>
                    <a:pt x="52456" y="25836"/>
                    <a:pt x="52392" y="25822"/>
                    <a:pt x="52330" y="25791"/>
                  </a:cubicBezTo>
                  <a:cubicBezTo>
                    <a:pt x="52142" y="25707"/>
                    <a:pt x="52058" y="25456"/>
                    <a:pt x="52163" y="25267"/>
                  </a:cubicBezTo>
                  <a:cubicBezTo>
                    <a:pt x="52184" y="25226"/>
                    <a:pt x="52770" y="24075"/>
                    <a:pt x="54192" y="23719"/>
                  </a:cubicBezTo>
                  <a:cubicBezTo>
                    <a:pt x="54486" y="23637"/>
                    <a:pt x="54794" y="23596"/>
                    <a:pt x="55114" y="23596"/>
                  </a:cubicBezTo>
                  <a:close/>
                  <a:moveTo>
                    <a:pt x="72947" y="19260"/>
                  </a:moveTo>
                  <a:cubicBezTo>
                    <a:pt x="73046" y="19260"/>
                    <a:pt x="73141" y="19296"/>
                    <a:pt x="73212" y="19367"/>
                  </a:cubicBezTo>
                  <a:cubicBezTo>
                    <a:pt x="73337" y="19493"/>
                    <a:pt x="76288" y="22464"/>
                    <a:pt x="74802" y="28824"/>
                  </a:cubicBezTo>
                  <a:cubicBezTo>
                    <a:pt x="75179" y="28615"/>
                    <a:pt x="75576" y="28406"/>
                    <a:pt x="76037" y="28239"/>
                  </a:cubicBezTo>
                  <a:cubicBezTo>
                    <a:pt x="76086" y="28219"/>
                    <a:pt x="76137" y="28209"/>
                    <a:pt x="76187" y="28209"/>
                  </a:cubicBezTo>
                  <a:cubicBezTo>
                    <a:pt x="76347" y="28209"/>
                    <a:pt x="76496" y="28304"/>
                    <a:pt x="76560" y="28448"/>
                  </a:cubicBezTo>
                  <a:cubicBezTo>
                    <a:pt x="76622" y="28657"/>
                    <a:pt x="76518" y="28887"/>
                    <a:pt x="76330" y="28971"/>
                  </a:cubicBezTo>
                  <a:cubicBezTo>
                    <a:pt x="75534" y="29264"/>
                    <a:pt x="74907" y="29661"/>
                    <a:pt x="74384" y="30059"/>
                  </a:cubicBezTo>
                  <a:cubicBezTo>
                    <a:pt x="73296" y="30938"/>
                    <a:pt x="72856" y="31817"/>
                    <a:pt x="72856" y="31837"/>
                  </a:cubicBezTo>
                  <a:cubicBezTo>
                    <a:pt x="72793" y="31984"/>
                    <a:pt x="72647" y="32068"/>
                    <a:pt x="72500" y="32068"/>
                  </a:cubicBezTo>
                  <a:cubicBezTo>
                    <a:pt x="72438" y="32068"/>
                    <a:pt x="72375" y="32047"/>
                    <a:pt x="72333" y="32026"/>
                  </a:cubicBezTo>
                  <a:cubicBezTo>
                    <a:pt x="72124" y="31921"/>
                    <a:pt x="72040" y="31691"/>
                    <a:pt x="72145" y="31503"/>
                  </a:cubicBezTo>
                  <a:cubicBezTo>
                    <a:pt x="72166" y="31440"/>
                    <a:pt x="72647" y="30477"/>
                    <a:pt x="73819" y="29515"/>
                  </a:cubicBezTo>
                  <a:cubicBezTo>
                    <a:pt x="75681" y="22966"/>
                    <a:pt x="72689" y="19974"/>
                    <a:pt x="72668" y="19932"/>
                  </a:cubicBezTo>
                  <a:cubicBezTo>
                    <a:pt x="72500" y="19785"/>
                    <a:pt x="72500" y="19534"/>
                    <a:pt x="72647" y="19388"/>
                  </a:cubicBezTo>
                  <a:cubicBezTo>
                    <a:pt x="72733" y="19301"/>
                    <a:pt x="72842" y="19260"/>
                    <a:pt x="72947" y="19260"/>
                  </a:cubicBezTo>
                  <a:close/>
                  <a:moveTo>
                    <a:pt x="50452" y="9763"/>
                  </a:moveTo>
                  <a:cubicBezTo>
                    <a:pt x="51158" y="9763"/>
                    <a:pt x="51916" y="9935"/>
                    <a:pt x="52707" y="10370"/>
                  </a:cubicBezTo>
                  <a:cubicBezTo>
                    <a:pt x="52895" y="10474"/>
                    <a:pt x="52958" y="10705"/>
                    <a:pt x="52853" y="10893"/>
                  </a:cubicBezTo>
                  <a:cubicBezTo>
                    <a:pt x="52782" y="11035"/>
                    <a:pt x="52652" y="11110"/>
                    <a:pt x="52511" y="11110"/>
                  </a:cubicBezTo>
                  <a:cubicBezTo>
                    <a:pt x="52445" y="11110"/>
                    <a:pt x="52376" y="11094"/>
                    <a:pt x="52309" y="11060"/>
                  </a:cubicBezTo>
                  <a:cubicBezTo>
                    <a:pt x="51648" y="10691"/>
                    <a:pt x="51020" y="10548"/>
                    <a:pt x="50435" y="10548"/>
                  </a:cubicBezTo>
                  <a:cubicBezTo>
                    <a:pt x="50224" y="10548"/>
                    <a:pt x="50019" y="10567"/>
                    <a:pt x="49819" y="10600"/>
                  </a:cubicBezTo>
                  <a:cubicBezTo>
                    <a:pt x="51619" y="14659"/>
                    <a:pt x="49150" y="17630"/>
                    <a:pt x="48292" y="18488"/>
                  </a:cubicBezTo>
                  <a:cubicBezTo>
                    <a:pt x="50238" y="19848"/>
                    <a:pt x="49966" y="21376"/>
                    <a:pt x="49694" y="22066"/>
                  </a:cubicBezTo>
                  <a:cubicBezTo>
                    <a:pt x="49134" y="23553"/>
                    <a:pt x="47346" y="24718"/>
                    <a:pt x="45846" y="24718"/>
                  </a:cubicBezTo>
                  <a:cubicBezTo>
                    <a:pt x="45551" y="24718"/>
                    <a:pt x="45268" y="24673"/>
                    <a:pt x="45007" y="24577"/>
                  </a:cubicBezTo>
                  <a:cubicBezTo>
                    <a:pt x="44798" y="24514"/>
                    <a:pt x="44693" y="24284"/>
                    <a:pt x="44777" y="24075"/>
                  </a:cubicBezTo>
                  <a:cubicBezTo>
                    <a:pt x="44826" y="23927"/>
                    <a:pt x="44978" y="23818"/>
                    <a:pt x="45142" y="23818"/>
                  </a:cubicBezTo>
                  <a:cubicBezTo>
                    <a:pt x="45187" y="23818"/>
                    <a:pt x="45234" y="23827"/>
                    <a:pt x="45279" y="23845"/>
                  </a:cubicBezTo>
                  <a:cubicBezTo>
                    <a:pt x="45450" y="23906"/>
                    <a:pt x="45638" y="23934"/>
                    <a:pt x="45837" y="23934"/>
                  </a:cubicBezTo>
                  <a:cubicBezTo>
                    <a:pt x="46999" y="23934"/>
                    <a:pt x="48515" y="22956"/>
                    <a:pt x="48961" y="21794"/>
                  </a:cubicBezTo>
                  <a:cubicBezTo>
                    <a:pt x="49380" y="20706"/>
                    <a:pt x="48836" y="19723"/>
                    <a:pt x="47476" y="18886"/>
                  </a:cubicBezTo>
                  <a:cubicBezTo>
                    <a:pt x="47099" y="18656"/>
                    <a:pt x="46702" y="18446"/>
                    <a:pt x="46220" y="18258"/>
                  </a:cubicBezTo>
                  <a:cubicBezTo>
                    <a:pt x="45481" y="17957"/>
                    <a:pt x="44776" y="17823"/>
                    <a:pt x="44105" y="17823"/>
                  </a:cubicBezTo>
                  <a:cubicBezTo>
                    <a:pt x="40715" y="17823"/>
                    <a:pt x="38179" y="21242"/>
                    <a:pt x="36240" y="23845"/>
                  </a:cubicBezTo>
                  <a:cubicBezTo>
                    <a:pt x="35340" y="25058"/>
                    <a:pt x="34629" y="26021"/>
                    <a:pt x="33980" y="26460"/>
                  </a:cubicBezTo>
                  <a:cubicBezTo>
                    <a:pt x="32806" y="27275"/>
                    <a:pt x="31123" y="27486"/>
                    <a:pt x="29684" y="27486"/>
                  </a:cubicBezTo>
                  <a:cubicBezTo>
                    <a:pt x="28610" y="27486"/>
                    <a:pt x="27672" y="27369"/>
                    <a:pt x="27180" y="27297"/>
                  </a:cubicBezTo>
                  <a:cubicBezTo>
                    <a:pt x="26803" y="28490"/>
                    <a:pt x="25234" y="32361"/>
                    <a:pt x="21321" y="32674"/>
                  </a:cubicBezTo>
                  <a:cubicBezTo>
                    <a:pt x="21049" y="32695"/>
                    <a:pt x="20798" y="32716"/>
                    <a:pt x="20547" y="32716"/>
                  </a:cubicBezTo>
                  <a:cubicBezTo>
                    <a:pt x="16572" y="32716"/>
                    <a:pt x="15546" y="30080"/>
                    <a:pt x="15484" y="29954"/>
                  </a:cubicBezTo>
                  <a:cubicBezTo>
                    <a:pt x="15421" y="29766"/>
                    <a:pt x="15525" y="29536"/>
                    <a:pt x="15735" y="29452"/>
                  </a:cubicBezTo>
                  <a:cubicBezTo>
                    <a:pt x="15776" y="29439"/>
                    <a:pt x="15819" y="29432"/>
                    <a:pt x="15862" y="29432"/>
                  </a:cubicBezTo>
                  <a:cubicBezTo>
                    <a:pt x="16016" y="29432"/>
                    <a:pt x="16171" y="29519"/>
                    <a:pt x="16237" y="29682"/>
                  </a:cubicBezTo>
                  <a:cubicBezTo>
                    <a:pt x="16276" y="29781"/>
                    <a:pt x="17145" y="31908"/>
                    <a:pt x="20559" y="31908"/>
                  </a:cubicBezTo>
                  <a:cubicBezTo>
                    <a:pt x="20781" y="31908"/>
                    <a:pt x="21014" y="31899"/>
                    <a:pt x="21259" y="31879"/>
                  </a:cubicBezTo>
                  <a:cubicBezTo>
                    <a:pt x="25318" y="31565"/>
                    <a:pt x="26510" y="26795"/>
                    <a:pt x="26531" y="26753"/>
                  </a:cubicBezTo>
                  <a:cubicBezTo>
                    <a:pt x="26568" y="26571"/>
                    <a:pt x="26731" y="26452"/>
                    <a:pt x="26911" y="26452"/>
                  </a:cubicBezTo>
                  <a:cubicBezTo>
                    <a:pt x="26938" y="26452"/>
                    <a:pt x="26965" y="26455"/>
                    <a:pt x="26992" y="26460"/>
                  </a:cubicBezTo>
                  <a:cubicBezTo>
                    <a:pt x="27014" y="26460"/>
                    <a:pt x="28239" y="26687"/>
                    <a:pt x="29702" y="26687"/>
                  </a:cubicBezTo>
                  <a:cubicBezTo>
                    <a:pt x="31015" y="26687"/>
                    <a:pt x="32520" y="26504"/>
                    <a:pt x="33520" y="25811"/>
                  </a:cubicBezTo>
                  <a:cubicBezTo>
                    <a:pt x="34085" y="25435"/>
                    <a:pt x="34775" y="24493"/>
                    <a:pt x="35612" y="23384"/>
                  </a:cubicBezTo>
                  <a:cubicBezTo>
                    <a:pt x="37544" y="20774"/>
                    <a:pt x="40315" y="17049"/>
                    <a:pt x="44106" y="17049"/>
                  </a:cubicBezTo>
                  <a:cubicBezTo>
                    <a:pt x="44873" y="17049"/>
                    <a:pt x="45682" y="17202"/>
                    <a:pt x="46534" y="17547"/>
                  </a:cubicBezTo>
                  <a:cubicBezTo>
                    <a:pt x="46932" y="17693"/>
                    <a:pt x="47288" y="17881"/>
                    <a:pt x="47622" y="18049"/>
                  </a:cubicBezTo>
                  <a:cubicBezTo>
                    <a:pt x="48166" y="17547"/>
                    <a:pt x="50907" y="14806"/>
                    <a:pt x="49045" y="10809"/>
                  </a:cubicBezTo>
                  <a:lnTo>
                    <a:pt x="49045" y="10809"/>
                  </a:lnTo>
                  <a:cubicBezTo>
                    <a:pt x="47560" y="11353"/>
                    <a:pt x="46576" y="12630"/>
                    <a:pt x="46513" y="12692"/>
                  </a:cubicBezTo>
                  <a:cubicBezTo>
                    <a:pt x="46430" y="12797"/>
                    <a:pt x="46325" y="12860"/>
                    <a:pt x="46200" y="12860"/>
                  </a:cubicBezTo>
                  <a:cubicBezTo>
                    <a:pt x="46116" y="12860"/>
                    <a:pt x="46032" y="12839"/>
                    <a:pt x="45948" y="12776"/>
                  </a:cubicBezTo>
                  <a:cubicBezTo>
                    <a:pt x="45781" y="12651"/>
                    <a:pt x="45760" y="12399"/>
                    <a:pt x="45886" y="12232"/>
                  </a:cubicBezTo>
                  <a:cubicBezTo>
                    <a:pt x="45902" y="12199"/>
                    <a:pt x="47799" y="9763"/>
                    <a:pt x="50452" y="9763"/>
                  </a:cubicBezTo>
                  <a:close/>
                  <a:moveTo>
                    <a:pt x="64772" y="14190"/>
                  </a:moveTo>
                  <a:cubicBezTo>
                    <a:pt x="64839" y="14190"/>
                    <a:pt x="64907" y="14207"/>
                    <a:pt x="64968" y="14241"/>
                  </a:cubicBezTo>
                  <a:cubicBezTo>
                    <a:pt x="65156" y="14345"/>
                    <a:pt x="65240" y="14576"/>
                    <a:pt x="65135" y="14764"/>
                  </a:cubicBezTo>
                  <a:cubicBezTo>
                    <a:pt x="64403" y="16103"/>
                    <a:pt x="63148" y="17254"/>
                    <a:pt x="62353" y="17902"/>
                  </a:cubicBezTo>
                  <a:cubicBezTo>
                    <a:pt x="64152" y="18425"/>
                    <a:pt x="65910" y="19744"/>
                    <a:pt x="67144" y="21501"/>
                  </a:cubicBezTo>
                  <a:cubicBezTo>
                    <a:pt x="68232" y="23050"/>
                    <a:pt x="69383" y="25623"/>
                    <a:pt x="68671" y="29034"/>
                  </a:cubicBezTo>
                  <a:cubicBezTo>
                    <a:pt x="67604" y="34223"/>
                    <a:pt x="62897" y="36127"/>
                    <a:pt x="61432" y="36587"/>
                  </a:cubicBezTo>
                  <a:cubicBezTo>
                    <a:pt x="61453" y="37675"/>
                    <a:pt x="61620" y="38868"/>
                    <a:pt x="62081" y="40040"/>
                  </a:cubicBezTo>
                  <a:cubicBezTo>
                    <a:pt x="62164" y="40228"/>
                    <a:pt x="62060" y="40458"/>
                    <a:pt x="61850" y="40542"/>
                  </a:cubicBezTo>
                  <a:cubicBezTo>
                    <a:pt x="61809" y="40563"/>
                    <a:pt x="61767" y="40563"/>
                    <a:pt x="61725" y="40563"/>
                  </a:cubicBezTo>
                  <a:cubicBezTo>
                    <a:pt x="61557" y="40563"/>
                    <a:pt x="61411" y="40479"/>
                    <a:pt x="61348" y="40332"/>
                  </a:cubicBezTo>
                  <a:cubicBezTo>
                    <a:pt x="60846" y="39056"/>
                    <a:pt x="60658" y="37759"/>
                    <a:pt x="60637" y="36587"/>
                  </a:cubicBezTo>
                  <a:cubicBezTo>
                    <a:pt x="60595" y="36545"/>
                    <a:pt x="60553" y="36483"/>
                    <a:pt x="60553" y="36399"/>
                  </a:cubicBezTo>
                  <a:cubicBezTo>
                    <a:pt x="60511" y="36273"/>
                    <a:pt x="60553" y="36127"/>
                    <a:pt x="60658" y="36043"/>
                  </a:cubicBezTo>
                  <a:cubicBezTo>
                    <a:pt x="60700" y="34181"/>
                    <a:pt x="61139" y="32800"/>
                    <a:pt x="61160" y="32695"/>
                  </a:cubicBezTo>
                  <a:cubicBezTo>
                    <a:pt x="61210" y="32527"/>
                    <a:pt x="61370" y="32426"/>
                    <a:pt x="61539" y="32426"/>
                  </a:cubicBezTo>
                  <a:cubicBezTo>
                    <a:pt x="61580" y="32426"/>
                    <a:pt x="61621" y="32432"/>
                    <a:pt x="61662" y="32444"/>
                  </a:cubicBezTo>
                  <a:cubicBezTo>
                    <a:pt x="61871" y="32507"/>
                    <a:pt x="61976" y="32737"/>
                    <a:pt x="61913" y="32926"/>
                  </a:cubicBezTo>
                  <a:cubicBezTo>
                    <a:pt x="61913" y="32946"/>
                    <a:pt x="61537" y="34139"/>
                    <a:pt x="61453" y="35750"/>
                  </a:cubicBezTo>
                  <a:cubicBezTo>
                    <a:pt x="63022" y="35206"/>
                    <a:pt x="66977" y="33407"/>
                    <a:pt x="67897" y="28866"/>
                  </a:cubicBezTo>
                  <a:cubicBezTo>
                    <a:pt x="68546" y="25749"/>
                    <a:pt x="67500" y="23384"/>
                    <a:pt x="66516" y="21962"/>
                  </a:cubicBezTo>
                  <a:cubicBezTo>
                    <a:pt x="65219" y="20120"/>
                    <a:pt x="63210" y="18760"/>
                    <a:pt x="61390" y="18467"/>
                  </a:cubicBezTo>
                  <a:cubicBezTo>
                    <a:pt x="61244" y="18446"/>
                    <a:pt x="61097" y="18342"/>
                    <a:pt x="61055" y="18174"/>
                  </a:cubicBezTo>
                  <a:cubicBezTo>
                    <a:pt x="61034" y="18028"/>
                    <a:pt x="61097" y="17861"/>
                    <a:pt x="61223" y="17756"/>
                  </a:cubicBezTo>
                  <a:cubicBezTo>
                    <a:pt x="61244" y="17756"/>
                    <a:pt x="63441" y="16208"/>
                    <a:pt x="64445" y="14387"/>
                  </a:cubicBezTo>
                  <a:cubicBezTo>
                    <a:pt x="64501" y="14260"/>
                    <a:pt x="64634" y="14190"/>
                    <a:pt x="64772" y="14190"/>
                  </a:cubicBezTo>
                  <a:close/>
                  <a:moveTo>
                    <a:pt x="44266" y="33634"/>
                  </a:moveTo>
                  <a:cubicBezTo>
                    <a:pt x="44365" y="33634"/>
                    <a:pt x="44466" y="33671"/>
                    <a:pt x="44547" y="33742"/>
                  </a:cubicBezTo>
                  <a:cubicBezTo>
                    <a:pt x="44693" y="33888"/>
                    <a:pt x="44714" y="34139"/>
                    <a:pt x="44567" y="34306"/>
                  </a:cubicBezTo>
                  <a:cubicBezTo>
                    <a:pt x="44547" y="34306"/>
                    <a:pt x="43835" y="35122"/>
                    <a:pt x="43417" y="36357"/>
                  </a:cubicBezTo>
                  <a:cubicBezTo>
                    <a:pt x="43438" y="36399"/>
                    <a:pt x="43438" y="36441"/>
                    <a:pt x="43438" y="36483"/>
                  </a:cubicBezTo>
                  <a:cubicBezTo>
                    <a:pt x="43438" y="36608"/>
                    <a:pt x="43375" y="36713"/>
                    <a:pt x="43291" y="36796"/>
                  </a:cubicBezTo>
                  <a:cubicBezTo>
                    <a:pt x="43103" y="37508"/>
                    <a:pt x="43040" y="38324"/>
                    <a:pt x="43249" y="39203"/>
                  </a:cubicBezTo>
                  <a:cubicBezTo>
                    <a:pt x="43312" y="39412"/>
                    <a:pt x="43166" y="39621"/>
                    <a:pt x="42956" y="39684"/>
                  </a:cubicBezTo>
                  <a:lnTo>
                    <a:pt x="42873" y="39684"/>
                  </a:lnTo>
                  <a:cubicBezTo>
                    <a:pt x="42684" y="39684"/>
                    <a:pt x="42517" y="39579"/>
                    <a:pt x="42475" y="39370"/>
                  </a:cubicBezTo>
                  <a:cubicBezTo>
                    <a:pt x="42266" y="38470"/>
                    <a:pt x="42287" y="37654"/>
                    <a:pt x="42433" y="36922"/>
                  </a:cubicBezTo>
                  <a:lnTo>
                    <a:pt x="42433" y="36922"/>
                  </a:lnTo>
                  <a:cubicBezTo>
                    <a:pt x="36888" y="37361"/>
                    <a:pt x="34650" y="41525"/>
                    <a:pt x="34629" y="41588"/>
                  </a:cubicBezTo>
                  <a:cubicBezTo>
                    <a:pt x="34545" y="41713"/>
                    <a:pt x="34420" y="41797"/>
                    <a:pt x="34273" y="41797"/>
                  </a:cubicBezTo>
                  <a:cubicBezTo>
                    <a:pt x="34210" y="41797"/>
                    <a:pt x="34148" y="41776"/>
                    <a:pt x="34085" y="41734"/>
                  </a:cubicBezTo>
                  <a:cubicBezTo>
                    <a:pt x="33896" y="41651"/>
                    <a:pt x="33813" y="41420"/>
                    <a:pt x="33917" y="41211"/>
                  </a:cubicBezTo>
                  <a:cubicBezTo>
                    <a:pt x="34022" y="41023"/>
                    <a:pt x="36470" y="36462"/>
                    <a:pt x="42642" y="36127"/>
                  </a:cubicBezTo>
                  <a:cubicBezTo>
                    <a:pt x="43124" y="34725"/>
                    <a:pt x="43919" y="33825"/>
                    <a:pt x="43982" y="33762"/>
                  </a:cubicBezTo>
                  <a:cubicBezTo>
                    <a:pt x="44057" y="33676"/>
                    <a:pt x="44161" y="33634"/>
                    <a:pt x="44266" y="33634"/>
                  </a:cubicBezTo>
                  <a:close/>
                  <a:moveTo>
                    <a:pt x="54610" y="35577"/>
                  </a:moveTo>
                  <a:cubicBezTo>
                    <a:pt x="54717" y="35577"/>
                    <a:pt x="54825" y="35619"/>
                    <a:pt x="54904" y="35708"/>
                  </a:cubicBezTo>
                  <a:cubicBezTo>
                    <a:pt x="57477" y="38533"/>
                    <a:pt x="56515" y="40918"/>
                    <a:pt x="55699" y="42069"/>
                  </a:cubicBezTo>
                  <a:cubicBezTo>
                    <a:pt x="54336" y="44065"/>
                    <a:pt x="51666" y="45318"/>
                    <a:pt x="49196" y="45318"/>
                  </a:cubicBezTo>
                  <a:cubicBezTo>
                    <a:pt x="48404" y="45318"/>
                    <a:pt x="47633" y="45189"/>
                    <a:pt x="46932" y="44915"/>
                  </a:cubicBezTo>
                  <a:cubicBezTo>
                    <a:pt x="45188" y="44251"/>
                    <a:pt x="43563" y="43922"/>
                    <a:pt x="42145" y="43922"/>
                  </a:cubicBezTo>
                  <a:cubicBezTo>
                    <a:pt x="39988" y="43922"/>
                    <a:pt x="38308" y="44681"/>
                    <a:pt x="37412" y="46170"/>
                  </a:cubicBezTo>
                  <a:cubicBezTo>
                    <a:pt x="35989" y="48535"/>
                    <a:pt x="32683" y="49162"/>
                    <a:pt x="31637" y="49288"/>
                  </a:cubicBezTo>
                  <a:cubicBezTo>
                    <a:pt x="31469" y="50187"/>
                    <a:pt x="30674" y="52615"/>
                    <a:pt x="27013" y="53535"/>
                  </a:cubicBezTo>
                  <a:cubicBezTo>
                    <a:pt x="26301" y="53703"/>
                    <a:pt x="25632" y="53786"/>
                    <a:pt x="25004" y="53786"/>
                  </a:cubicBezTo>
                  <a:cubicBezTo>
                    <a:pt x="21782" y="53786"/>
                    <a:pt x="19710" y="51778"/>
                    <a:pt x="19627" y="51673"/>
                  </a:cubicBezTo>
                  <a:cubicBezTo>
                    <a:pt x="19459" y="51527"/>
                    <a:pt x="19459" y="51276"/>
                    <a:pt x="19627" y="51108"/>
                  </a:cubicBezTo>
                  <a:cubicBezTo>
                    <a:pt x="19700" y="51035"/>
                    <a:pt x="19799" y="50998"/>
                    <a:pt x="19899" y="50998"/>
                  </a:cubicBezTo>
                  <a:cubicBezTo>
                    <a:pt x="19998" y="50998"/>
                    <a:pt x="20097" y="51035"/>
                    <a:pt x="20171" y="51108"/>
                  </a:cubicBezTo>
                  <a:cubicBezTo>
                    <a:pt x="20258" y="51213"/>
                    <a:pt x="22104" y="52989"/>
                    <a:pt x="24998" y="52989"/>
                  </a:cubicBezTo>
                  <a:cubicBezTo>
                    <a:pt x="25562" y="52989"/>
                    <a:pt x="26165" y="52921"/>
                    <a:pt x="26803" y="52761"/>
                  </a:cubicBezTo>
                  <a:cubicBezTo>
                    <a:pt x="30695" y="51799"/>
                    <a:pt x="30904" y="48953"/>
                    <a:pt x="30904" y="48911"/>
                  </a:cubicBezTo>
                  <a:cubicBezTo>
                    <a:pt x="30904" y="48723"/>
                    <a:pt x="31072" y="48555"/>
                    <a:pt x="31260" y="48555"/>
                  </a:cubicBezTo>
                  <a:cubicBezTo>
                    <a:pt x="31302" y="48535"/>
                    <a:pt x="35277" y="48179"/>
                    <a:pt x="36742" y="45752"/>
                  </a:cubicBezTo>
                  <a:cubicBezTo>
                    <a:pt x="37773" y="44025"/>
                    <a:pt x="39693" y="43139"/>
                    <a:pt x="42136" y="43139"/>
                  </a:cubicBezTo>
                  <a:cubicBezTo>
                    <a:pt x="43659" y="43139"/>
                    <a:pt x="45385" y="43483"/>
                    <a:pt x="47225" y="44182"/>
                  </a:cubicBezTo>
                  <a:cubicBezTo>
                    <a:pt x="47818" y="44415"/>
                    <a:pt x="48480" y="44523"/>
                    <a:pt x="49165" y="44523"/>
                  </a:cubicBezTo>
                  <a:cubicBezTo>
                    <a:pt x="51383" y="44523"/>
                    <a:pt x="53852" y="43388"/>
                    <a:pt x="55050" y="41630"/>
                  </a:cubicBezTo>
                  <a:cubicBezTo>
                    <a:pt x="56201" y="39956"/>
                    <a:pt x="55950" y="38031"/>
                    <a:pt x="54318" y="36231"/>
                  </a:cubicBezTo>
                  <a:cubicBezTo>
                    <a:pt x="54171" y="36064"/>
                    <a:pt x="54192" y="35813"/>
                    <a:pt x="54360" y="35667"/>
                  </a:cubicBezTo>
                  <a:cubicBezTo>
                    <a:pt x="54428" y="35608"/>
                    <a:pt x="54518" y="35577"/>
                    <a:pt x="54610" y="35577"/>
                  </a:cubicBezTo>
                  <a:close/>
                  <a:moveTo>
                    <a:pt x="55811" y="44553"/>
                  </a:moveTo>
                  <a:cubicBezTo>
                    <a:pt x="56009" y="44553"/>
                    <a:pt x="56164" y="44706"/>
                    <a:pt x="56201" y="44894"/>
                  </a:cubicBezTo>
                  <a:cubicBezTo>
                    <a:pt x="56222" y="45124"/>
                    <a:pt x="56829" y="50271"/>
                    <a:pt x="53042" y="53912"/>
                  </a:cubicBezTo>
                  <a:cubicBezTo>
                    <a:pt x="52979" y="53996"/>
                    <a:pt x="52874" y="54017"/>
                    <a:pt x="52770" y="54017"/>
                  </a:cubicBezTo>
                  <a:cubicBezTo>
                    <a:pt x="52665" y="54017"/>
                    <a:pt x="52581" y="53975"/>
                    <a:pt x="52498" y="53912"/>
                  </a:cubicBezTo>
                  <a:cubicBezTo>
                    <a:pt x="52351" y="53745"/>
                    <a:pt x="52351" y="53493"/>
                    <a:pt x="52498" y="53347"/>
                  </a:cubicBezTo>
                  <a:cubicBezTo>
                    <a:pt x="55992" y="49978"/>
                    <a:pt x="55427" y="45040"/>
                    <a:pt x="55406" y="44998"/>
                  </a:cubicBezTo>
                  <a:cubicBezTo>
                    <a:pt x="55385" y="44768"/>
                    <a:pt x="55531" y="44580"/>
                    <a:pt x="55741" y="44559"/>
                  </a:cubicBezTo>
                  <a:cubicBezTo>
                    <a:pt x="55765" y="44555"/>
                    <a:pt x="55788" y="44553"/>
                    <a:pt x="55811" y="44553"/>
                  </a:cubicBezTo>
                  <a:close/>
                  <a:moveTo>
                    <a:pt x="44974" y="52402"/>
                  </a:moveTo>
                  <a:cubicBezTo>
                    <a:pt x="45020" y="52402"/>
                    <a:pt x="45067" y="52410"/>
                    <a:pt x="45111" y="52426"/>
                  </a:cubicBezTo>
                  <a:cubicBezTo>
                    <a:pt x="45130" y="52445"/>
                    <a:pt x="46908" y="53123"/>
                    <a:pt x="48589" y="53123"/>
                  </a:cubicBezTo>
                  <a:cubicBezTo>
                    <a:pt x="48778" y="53123"/>
                    <a:pt x="48966" y="53115"/>
                    <a:pt x="49150" y="53096"/>
                  </a:cubicBezTo>
                  <a:cubicBezTo>
                    <a:pt x="49162" y="53095"/>
                    <a:pt x="49173" y="53094"/>
                    <a:pt x="49185" y="53094"/>
                  </a:cubicBezTo>
                  <a:cubicBezTo>
                    <a:pt x="49380" y="53094"/>
                    <a:pt x="49550" y="53255"/>
                    <a:pt x="49589" y="53473"/>
                  </a:cubicBezTo>
                  <a:cubicBezTo>
                    <a:pt x="49589" y="53682"/>
                    <a:pt x="49443" y="53870"/>
                    <a:pt x="49213" y="53891"/>
                  </a:cubicBezTo>
                  <a:cubicBezTo>
                    <a:pt x="49026" y="53908"/>
                    <a:pt x="48837" y="53916"/>
                    <a:pt x="48646" y="53916"/>
                  </a:cubicBezTo>
                  <a:cubicBezTo>
                    <a:pt x="47195" y="53916"/>
                    <a:pt x="45703" y="53467"/>
                    <a:pt x="45111" y="53263"/>
                  </a:cubicBezTo>
                  <a:cubicBezTo>
                    <a:pt x="42642" y="56360"/>
                    <a:pt x="39441" y="56527"/>
                    <a:pt x="38772" y="56527"/>
                  </a:cubicBezTo>
                  <a:lnTo>
                    <a:pt x="38646" y="56527"/>
                  </a:lnTo>
                  <a:cubicBezTo>
                    <a:pt x="38416" y="56527"/>
                    <a:pt x="38249" y="56339"/>
                    <a:pt x="38269" y="56109"/>
                  </a:cubicBezTo>
                  <a:cubicBezTo>
                    <a:pt x="38269" y="55900"/>
                    <a:pt x="38458" y="55732"/>
                    <a:pt x="38688" y="55732"/>
                  </a:cubicBezTo>
                  <a:cubicBezTo>
                    <a:pt x="38689" y="55732"/>
                    <a:pt x="38703" y="55733"/>
                    <a:pt x="38728" y="55733"/>
                  </a:cubicBezTo>
                  <a:cubicBezTo>
                    <a:pt x="39124" y="55733"/>
                    <a:pt x="42350" y="55640"/>
                    <a:pt x="44651" y="52552"/>
                  </a:cubicBezTo>
                  <a:cubicBezTo>
                    <a:pt x="44728" y="52460"/>
                    <a:pt x="44849" y="52402"/>
                    <a:pt x="44974" y="52402"/>
                  </a:cubicBezTo>
                  <a:close/>
                  <a:moveTo>
                    <a:pt x="45585" y="0"/>
                  </a:moveTo>
                  <a:cubicBezTo>
                    <a:pt x="42745" y="0"/>
                    <a:pt x="39407" y="892"/>
                    <a:pt x="36993" y="3068"/>
                  </a:cubicBezTo>
                  <a:cubicBezTo>
                    <a:pt x="33771" y="5955"/>
                    <a:pt x="33311" y="8529"/>
                    <a:pt x="33311" y="8570"/>
                  </a:cubicBezTo>
                  <a:cubicBezTo>
                    <a:pt x="33232" y="8924"/>
                    <a:pt x="32913" y="9223"/>
                    <a:pt x="32562" y="9223"/>
                  </a:cubicBezTo>
                  <a:cubicBezTo>
                    <a:pt x="32540" y="9223"/>
                    <a:pt x="32517" y="9222"/>
                    <a:pt x="32495" y="9219"/>
                  </a:cubicBezTo>
                  <a:cubicBezTo>
                    <a:pt x="32427" y="9217"/>
                    <a:pt x="32361" y="9216"/>
                    <a:pt x="32295" y="9216"/>
                  </a:cubicBezTo>
                  <a:cubicBezTo>
                    <a:pt x="27268" y="9216"/>
                    <a:pt x="25045" y="14639"/>
                    <a:pt x="25004" y="14701"/>
                  </a:cubicBezTo>
                  <a:cubicBezTo>
                    <a:pt x="24899" y="14952"/>
                    <a:pt x="24648" y="15140"/>
                    <a:pt x="24376" y="15182"/>
                  </a:cubicBezTo>
                  <a:cubicBezTo>
                    <a:pt x="19794" y="15664"/>
                    <a:pt x="16823" y="22192"/>
                    <a:pt x="16802" y="22254"/>
                  </a:cubicBezTo>
                  <a:cubicBezTo>
                    <a:pt x="16697" y="22506"/>
                    <a:pt x="16467" y="22673"/>
                    <a:pt x="16195" y="22715"/>
                  </a:cubicBezTo>
                  <a:cubicBezTo>
                    <a:pt x="15986" y="22757"/>
                    <a:pt x="10818" y="23573"/>
                    <a:pt x="8663" y="28699"/>
                  </a:cubicBezTo>
                  <a:cubicBezTo>
                    <a:pt x="6424" y="34014"/>
                    <a:pt x="8432" y="36441"/>
                    <a:pt x="8516" y="36545"/>
                  </a:cubicBezTo>
                  <a:cubicBezTo>
                    <a:pt x="8537" y="36566"/>
                    <a:pt x="8579" y="36608"/>
                    <a:pt x="8600" y="36629"/>
                  </a:cubicBezTo>
                  <a:cubicBezTo>
                    <a:pt x="8914" y="37131"/>
                    <a:pt x="9290" y="37571"/>
                    <a:pt x="9813" y="37843"/>
                  </a:cubicBezTo>
                  <a:cubicBezTo>
                    <a:pt x="11132" y="38512"/>
                    <a:pt x="13349" y="39307"/>
                    <a:pt x="16739" y="39642"/>
                  </a:cubicBezTo>
                  <a:cubicBezTo>
                    <a:pt x="16765" y="39633"/>
                    <a:pt x="16795" y="39628"/>
                    <a:pt x="16825" y="39628"/>
                  </a:cubicBezTo>
                  <a:cubicBezTo>
                    <a:pt x="16868" y="39628"/>
                    <a:pt x="16912" y="39638"/>
                    <a:pt x="16948" y="39663"/>
                  </a:cubicBezTo>
                  <a:cubicBezTo>
                    <a:pt x="17660" y="39726"/>
                    <a:pt x="18413" y="39768"/>
                    <a:pt x="19208" y="39768"/>
                  </a:cubicBezTo>
                  <a:cubicBezTo>
                    <a:pt x="19372" y="39772"/>
                    <a:pt x="19534" y="39774"/>
                    <a:pt x="19692" y="39774"/>
                  </a:cubicBezTo>
                  <a:cubicBezTo>
                    <a:pt x="26099" y="39774"/>
                    <a:pt x="27923" y="36540"/>
                    <a:pt x="28352" y="35499"/>
                  </a:cubicBezTo>
                  <a:cubicBezTo>
                    <a:pt x="28414" y="35311"/>
                    <a:pt x="28435" y="35206"/>
                    <a:pt x="28456" y="35164"/>
                  </a:cubicBezTo>
                  <a:cubicBezTo>
                    <a:pt x="28477" y="35060"/>
                    <a:pt x="28540" y="34976"/>
                    <a:pt x="28624" y="34913"/>
                  </a:cubicBezTo>
                  <a:cubicBezTo>
                    <a:pt x="28688" y="34887"/>
                    <a:pt x="28753" y="34870"/>
                    <a:pt x="28818" y="34870"/>
                  </a:cubicBezTo>
                  <a:cubicBezTo>
                    <a:pt x="28858" y="34870"/>
                    <a:pt x="28898" y="34876"/>
                    <a:pt x="28938" y="34892"/>
                  </a:cubicBezTo>
                  <a:cubicBezTo>
                    <a:pt x="28945" y="34892"/>
                    <a:pt x="29247" y="34963"/>
                    <a:pt x="29813" y="34963"/>
                  </a:cubicBezTo>
                  <a:cubicBezTo>
                    <a:pt x="30907" y="34963"/>
                    <a:pt x="32989" y="34700"/>
                    <a:pt x="35842" y="33156"/>
                  </a:cubicBezTo>
                  <a:cubicBezTo>
                    <a:pt x="36407" y="32863"/>
                    <a:pt x="36972" y="32528"/>
                    <a:pt x="37558" y="32214"/>
                  </a:cubicBezTo>
                  <a:cubicBezTo>
                    <a:pt x="40244" y="30681"/>
                    <a:pt x="43176" y="29025"/>
                    <a:pt x="45967" y="29025"/>
                  </a:cubicBezTo>
                  <a:cubicBezTo>
                    <a:pt x="47481" y="29025"/>
                    <a:pt x="48953" y="29512"/>
                    <a:pt x="50321" y="30770"/>
                  </a:cubicBezTo>
                  <a:cubicBezTo>
                    <a:pt x="50489" y="30917"/>
                    <a:pt x="50489" y="31168"/>
                    <a:pt x="50342" y="31314"/>
                  </a:cubicBezTo>
                  <a:cubicBezTo>
                    <a:pt x="50265" y="31403"/>
                    <a:pt x="50157" y="31451"/>
                    <a:pt x="50049" y="31451"/>
                  </a:cubicBezTo>
                  <a:cubicBezTo>
                    <a:pt x="49953" y="31451"/>
                    <a:pt x="49856" y="31414"/>
                    <a:pt x="49777" y="31335"/>
                  </a:cubicBezTo>
                  <a:cubicBezTo>
                    <a:pt x="48580" y="30239"/>
                    <a:pt x="47291" y="29806"/>
                    <a:pt x="45946" y="29806"/>
                  </a:cubicBezTo>
                  <a:cubicBezTo>
                    <a:pt x="43391" y="29806"/>
                    <a:pt x="40636" y="31369"/>
                    <a:pt x="37935" y="32905"/>
                  </a:cubicBezTo>
                  <a:cubicBezTo>
                    <a:pt x="37349" y="33239"/>
                    <a:pt x="36784" y="33553"/>
                    <a:pt x="36219" y="33867"/>
                  </a:cubicBezTo>
                  <a:cubicBezTo>
                    <a:pt x="33215" y="35474"/>
                    <a:pt x="30998" y="35754"/>
                    <a:pt x="29787" y="35754"/>
                  </a:cubicBezTo>
                  <a:cubicBezTo>
                    <a:pt x="29548" y="35754"/>
                    <a:pt x="29348" y="35743"/>
                    <a:pt x="29189" y="35729"/>
                  </a:cubicBezTo>
                  <a:lnTo>
                    <a:pt x="29189" y="35729"/>
                  </a:lnTo>
                  <a:cubicBezTo>
                    <a:pt x="29523" y="36713"/>
                    <a:pt x="30444" y="40374"/>
                    <a:pt x="27724" y="43325"/>
                  </a:cubicBezTo>
                  <a:cubicBezTo>
                    <a:pt x="27640" y="43408"/>
                    <a:pt x="27536" y="43471"/>
                    <a:pt x="27431" y="43471"/>
                  </a:cubicBezTo>
                  <a:cubicBezTo>
                    <a:pt x="27347" y="43471"/>
                    <a:pt x="27243" y="43429"/>
                    <a:pt x="27159" y="43345"/>
                  </a:cubicBezTo>
                  <a:cubicBezTo>
                    <a:pt x="26992" y="43220"/>
                    <a:pt x="26992" y="42969"/>
                    <a:pt x="27138" y="42801"/>
                  </a:cubicBezTo>
                  <a:cubicBezTo>
                    <a:pt x="29105" y="40667"/>
                    <a:pt x="28917" y="38010"/>
                    <a:pt x="28624" y="36671"/>
                  </a:cubicBezTo>
                  <a:lnTo>
                    <a:pt x="28624" y="36671"/>
                  </a:lnTo>
                  <a:cubicBezTo>
                    <a:pt x="27682" y="38219"/>
                    <a:pt x="25297" y="40584"/>
                    <a:pt x="19627" y="40584"/>
                  </a:cubicBezTo>
                  <a:cubicBezTo>
                    <a:pt x="19480" y="40584"/>
                    <a:pt x="19334" y="40584"/>
                    <a:pt x="19187" y="40563"/>
                  </a:cubicBezTo>
                  <a:cubicBezTo>
                    <a:pt x="18329" y="40542"/>
                    <a:pt x="17534" y="40500"/>
                    <a:pt x="16781" y="40437"/>
                  </a:cubicBezTo>
                  <a:cubicBezTo>
                    <a:pt x="16049" y="40604"/>
                    <a:pt x="11864" y="41881"/>
                    <a:pt x="10295" y="47593"/>
                  </a:cubicBezTo>
                  <a:cubicBezTo>
                    <a:pt x="11051" y="48103"/>
                    <a:pt x="11978" y="48529"/>
                    <a:pt x="12968" y="48529"/>
                  </a:cubicBezTo>
                  <a:cubicBezTo>
                    <a:pt x="13073" y="48529"/>
                    <a:pt x="13180" y="48524"/>
                    <a:pt x="13287" y="48514"/>
                  </a:cubicBezTo>
                  <a:cubicBezTo>
                    <a:pt x="13300" y="48512"/>
                    <a:pt x="13313" y="48512"/>
                    <a:pt x="13326" y="48512"/>
                  </a:cubicBezTo>
                  <a:cubicBezTo>
                    <a:pt x="13519" y="48512"/>
                    <a:pt x="13686" y="48652"/>
                    <a:pt x="13705" y="48848"/>
                  </a:cubicBezTo>
                  <a:cubicBezTo>
                    <a:pt x="13726" y="49079"/>
                    <a:pt x="13580" y="49267"/>
                    <a:pt x="13349" y="49288"/>
                  </a:cubicBezTo>
                  <a:cubicBezTo>
                    <a:pt x="13224" y="49309"/>
                    <a:pt x="13077" y="49309"/>
                    <a:pt x="12952" y="49309"/>
                  </a:cubicBezTo>
                  <a:cubicBezTo>
                    <a:pt x="11696" y="49309"/>
                    <a:pt x="10546" y="48744"/>
                    <a:pt x="9667" y="48137"/>
                  </a:cubicBezTo>
                  <a:cubicBezTo>
                    <a:pt x="9604" y="48116"/>
                    <a:pt x="9562" y="48095"/>
                    <a:pt x="9541" y="48032"/>
                  </a:cubicBezTo>
                  <a:lnTo>
                    <a:pt x="9520" y="48032"/>
                  </a:lnTo>
                  <a:cubicBezTo>
                    <a:pt x="8537" y="47321"/>
                    <a:pt x="7930" y="46589"/>
                    <a:pt x="7888" y="46526"/>
                  </a:cubicBezTo>
                  <a:cubicBezTo>
                    <a:pt x="7742" y="46358"/>
                    <a:pt x="7763" y="46107"/>
                    <a:pt x="7930" y="45961"/>
                  </a:cubicBezTo>
                  <a:cubicBezTo>
                    <a:pt x="8002" y="45907"/>
                    <a:pt x="8089" y="45880"/>
                    <a:pt x="8177" y="45880"/>
                  </a:cubicBezTo>
                  <a:cubicBezTo>
                    <a:pt x="8294" y="45880"/>
                    <a:pt x="8411" y="45928"/>
                    <a:pt x="8495" y="46024"/>
                  </a:cubicBezTo>
                  <a:cubicBezTo>
                    <a:pt x="8495" y="46024"/>
                    <a:pt x="8914" y="46547"/>
                    <a:pt x="9604" y="47112"/>
                  </a:cubicBezTo>
                  <a:cubicBezTo>
                    <a:pt x="10839" y="42969"/>
                    <a:pt x="13391" y="41065"/>
                    <a:pt x="15065" y="40249"/>
                  </a:cubicBezTo>
                  <a:cubicBezTo>
                    <a:pt x="11320" y="39663"/>
                    <a:pt x="9227" y="38512"/>
                    <a:pt x="8265" y="37843"/>
                  </a:cubicBezTo>
                  <a:cubicBezTo>
                    <a:pt x="0" y="46882"/>
                    <a:pt x="6800" y="56255"/>
                    <a:pt x="7114" y="56653"/>
                  </a:cubicBezTo>
                  <a:cubicBezTo>
                    <a:pt x="7114" y="56653"/>
                    <a:pt x="7135" y="56674"/>
                    <a:pt x="7135" y="56695"/>
                  </a:cubicBezTo>
                  <a:cubicBezTo>
                    <a:pt x="7323" y="57050"/>
                    <a:pt x="7575" y="57364"/>
                    <a:pt x="7909" y="57574"/>
                  </a:cubicBezTo>
                  <a:cubicBezTo>
                    <a:pt x="8139" y="57720"/>
                    <a:pt x="8391" y="57866"/>
                    <a:pt x="8642" y="57971"/>
                  </a:cubicBezTo>
                  <a:cubicBezTo>
                    <a:pt x="9437" y="58327"/>
                    <a:pt x="10525" y="58515"/>
                    <a:pt x="11843" y="58515"/>
                  </a:cubicBezTo>
                  <a:cubicBezTo>
                    <a:pt x="14040" y="58515"/>
                    <a:pt x="16216" y="58013"/>
                    <a:pt x="16927" y="57846"/>
                  </a:cubicBezTo>
                  <a:cubicBezTo>
                    <a:pt x="15777" y="56318"/>
                    <a:pt x="14584" y="54017"/>
                    <a:pt x="13893" y="50606"/>
                  </a:cubicBezTo>
                  <a:cubicBezTo>
                    <a:pt x="13873" y="50480"/>
                    <a:pt x="13893" y="50355"/>
                    <a:pt x="13977" y="50271"/>
                  </a:cubicBezTo>
                  <a:cubicBezTo>
                    <a:pt x="14040" y="50208"/>
                    <a:pt x="14103" y="50146"/>
                    <a:pt x="14207" y="50146"/>
                  </a:cubicBezTo>
                  <a:cubicBezTo>
                    <a:pt x="14234" y="50140"/>
                    <a:pt x="14261" y="50138"/>
                    <a:pt x="14288" y="50138"/>
                  </a:cubicBezTo>
                  <a:cubicBezTo>
                    <a:pt x="14468" y="50138"/>
                    <a:pt x="14631" y="50256"/>
                    <a:pt x="14668" y="50439"/>
                  </a:cubicBezTo>
                  <a:cubicBezTo>
                    <a:pt x="15379" y="54037"/>
                    <a:pt x="16697" y="56339"/>
                    <a:pt x="17890" y="57741"/>
                  </a:cubicBezTo>
                  <a:cubicBezTo>
                    <a:pt x="18225" y="57804"/>
                    <a:pt x="18559" y="57971"/>
                    <a:pt x="18790" y="58243"/>
                  </a:cubicBezTo>
                  <a:cubicBezTo>
                    <a:pt x="18810" y="58243"/>
                    <a:pt x="19836" y="59059"/>
                    <a:pt x="23288" y="60001"/>
                  </a:cubicBezTo>
                  <a:cubicBezTo>
                    <a:pt x="25255" y="60545"/>
                    <a:pt x="27347" y="60838"/>
                    <a:pt x="29189" y="61068"/>
                  </a:cubicBezTo>
                  <a:cubicBezTo>
                    <a:pt x="31448" y="61382"/>
                    <a:pt x="33227" y="61633"/>
                    <a:pt x="34315" y="62260"/>
                  </a:cubicBezTo>
                  <a:cubicBezTo>
                    <a:pt x="34817" y="62553"/>
                    <a:pt x="36386" y="62972"/>
                    <a:pt x="38311" y="62972"/>
                  </a:cubicBezTo>
                  <a:cubicBezTo>
                    <a:pt x="39734" y="62972"/>
                    <a:pt x="41764" y="62763"/>
                    <a:pt x="43500" y="61737"/>
                  </a:cubicBezTo>
                  <a:cubicBezTo>
                    <a:pt x="45823" y="60398"/>
                    <a:pt x="46472" y="59666"/>
                    <a:pt x="46618" y="59457"/>
                  </a:cubicBezTo>
                  <a:cubicBezTo>
                    <a:pt x="46702" y="59206"/>
                    <a:pt x="46848" y="58975"/>
                    <a:pt x="47036" y="58787"/>
                  </a:cubicBezTo>
                  <a:cubicBezTo>
                    <a:pt x="47350" y="58513"/>
                    <a:pt x="47738" y="58367"/>
                    <a:pt x="48147" y="58367"/>
                  </a:cubicBezTo>
                  <a:cubicBezTo>
                    <a:pt x="48174" y="58367"/>
                    <a:pt x="48202" y="58367"/>
                    <a:pt x="48229" y="58369"/>
                  </a:cubicBezTo>
                  <a:cubicBezTo>
                    <a:pt x="48250" y="58390"/>
                    <a:pt x="48459" y="58390"/>
                    <a:pt x="48794" y="58390"/>
                  </a:cubicBezTo>
                  <a:cubicBezTo>
                    <a:pt x="49736" y="58390"/>
                    <a:pt x="52121" y="58285"/>
                    <a:pt x="54318" y="57322"/>
                  </a:cubicBezTo>
                  <a:cubicBezTo>
                    <a:pt x="55720" y="56695"/>
                    <a:pt x="56745" y="55732"/>
                    <a:pt x="57666" y="54874"/>
                  </a:cubicBezTo>
                  <a:cubicBezTo>
                    <a:pt x="58754" y="53807"/>
                    <a:pt x="59800" y="52824"/>
                    <a:pt x="61285" y="52719"/>
                  </a:cubicBezTo>
                  <a:cubicBezTo>
                    <a:pt x="62227" y="52656"/>
                    <a:pt x="62917" y="51548"/>
                    <a:pt x="62938" y="51527"/>
                  </a:cubicBezTo>
                  <a:cubicBezTo>
                    <a:pt x="63022" y="51380"/>
                    <a:pt x="63127" y="51255"/>
                    <a:pt x="63252" y="51150"/>
                  </a:cubicBezTo>
                  <a:cubicBezTo>
                    <a:pt x="63775" y="50208"/>
                    <a:pt x="64466" y="48618"/>
                    <a:pt x="64905" y="46275"/>
                  </a:cubicBezTo>
                  <a:cubicBezTo>
                    <a:pt x="65240" y="44559"/>
                    <a:pt x="65407" y="42425"/>
                    <a:pt x="65261" y="39851"/>
                  </a:cubicBezTo>
                  <a:cubicBezTo>
                    <a:pt x="65240" y="39621"/>
                    <a:pt x="65407" y="39433"/>
                    <a:pt x="65638" y="39433"/>
                  </a:cubicBezTo>
                  <a:cubicBezTo>
                    <a:pt x="65649" y="39432"/>
                    <a:pt x="65661" y="39431"/>
                    <a:pt x="65673" y="39431"/>
                  </a:cubicBezTo>
                  <a:cubicBezTo>
                    <a:pt x="65868" y="39431"/>
                    <a:pt x="66035" y="39592"/>
                    <a:pt x="66035" y="39809"/>
                  </a:cubicBezTo>
                  <a:cubicBezTo>
                    <a:pt x="66182" y="42090"/>
                    <a:pt x="66077" y="44036"/>
                    <a:pt x="65826" y="45668"/>
                  </a:cubicBezTo>
                  <a:cubicBezTo>
                    <a:pt x="66474" y="45250"/>
                    <a:pt x="67479" y="44454"/>
                    <a:pt x="68295" y="43136"/>
                  </a:cubicBezTo>
                  <a:cubicBezTo>
                    <a:pt x="68365" y="43009"/>
                    <a:pt x="68502" y="42939"/>
                    <a:pt x="68642" y="42939"/>
                  </a:cubicBezTo>
                  <a:cubicBezTo>
                    <a:pt x="68710" y="42939"/>
                    <a:pt x="68778" y="42956"/>
                    <a:pt x="68839" y="42990"/>
                  </a:cubicBezTo>
                  <a:cubicBezTo>
                    <a:pt x="69027" y="43115"/>
                    <a:pt x="69090" y="43345"/>
                    <a:pt x="68964" y="43534"/>
                  </a:cubicBezTo>
                  <a:cubicBezTo>
                    <a:pt x="67772" y="45501"/>
                    <a:pt x="66202" y="46400"/>
                    <a:pt x="65658" y="46672"/>
                  </a:cubicBezTo>
                  <a:cubicBezTo>
                    <a:pt x="65303" y="48451"/>
                    <a:pt x="64801" y="49790"/>
                    <a:pt x="64361" y="50752"/>
                  </a:cubicBezTo>
                  <a:lnTo>
                    <a:pt x="64717" y="50752"/>
                  </a:lnTo>
                  <a:cubicBezTo>
                    <a:pt x="66119" y="50752"/>
                    <a:pt x="70868" y="50501"/>
                    <a:pt x="73442" y="47258"/>
                  </a:cubicBezTo>
                  <a:cubicBezTo>
                    <a:pt x="76330" y="43617"/>
                    <a:pt x="74216" y="39265"/>
                    <a:pt x="74195" y="39203"/>
                  </a:cubicBezTo>
                  <a:cubicBezTo>
                    <a:pt x="73902" y="38659"/>
                    <a:pt x="73986" y="37968"/>
                    <a:pt x="74405" y="37487"/>
                  </a:cubicBezTo>
                  <a:cubicBezTo>
                    <a:pt x="74446" y="37445"/>
                    <a:pt x="77292" y="34055"/>
                    <a:pt x="78882" y="30164"/>
                  </a:cubicBezTo>
                  <a:cubicBezTo>
                    <a:pt x="80368" y="26481"/>
                    <a:pt x="80493" y="20371"/>
                    <a:pt x="76099" y="18216"/>
                  </a:cubicBezTo>
                  <a:cubicBezTo>
                    <a:pt x="75534" y="17944"/>
                    <a:pt x="75179" y="17337"/>
                    <a:pt x="75221" y="16710"/>
                  </a:cubicBezTo>
                  <a:cubicBezTo>
                    <a:pt x="75221" y="16668"/>
                    <a:pt x="75451" y="12148"/>
                    <a:pt x="73212" y="9784"/>
                  </a:cubicBezTo>
                  <a:cubicBezTo>
                    <a:pt x="72309" y="8809"/>
                    <a:pt x="71109" y="8348"/>
                    <a:pt x="69546" y="8348"/>
                  </a:cubicBezTo>
                  <a:cubicBezTo>
                    <a:pt x="69298" y="8348"/>
                    <a:pt x="69042" y="8359"/>
                    <a:pt x="68776" y="8382"/>
                  </a:cubicBezTo>
                  <a:cubicBezTo>
                    <a:pt x="68726" y="8388"/>
                    <a:pt x="68674" y="8390"/>
                    <a:pt x="68621" y="8390"/>
                  </a:cubicBezTo>
                  <a:cubicBezTo>
                    <a:pt x="68479" y="8390"/>
                    <a:pt x="68334" y="8371"/>
                    <a:pt x="68211" y="8340"/>
                  </a:cubicBezTo>
                  <a:lnTo>
                    <a:pt x="68211" y="8340"/>
                  </a:lnTo>
                  <a:cubicBezTo>
                    <a:pt x="68504" y="10077"/>
                    <a:pt x="68692" y="12483"/>
                    <a:pt x="68148" y="15161"/>
                  </a:cubicBezTo>
                  <a:cubicBezTo>
                    <a:pt x="68107" y="15371"/>
                    <a:pt x="67960" y="15496"/>
                    <a:pt x="67751" y="15496"/>
                  </a:cubicBezTo>
                  <a:lnTo>
                    <a:pt x="67688" y="15496"/>
                  </a:lnTo>
                  <a:cubicBezTo>
                    <a:pt x="67479" y="15433"/>
                    <a:pt x="67332" y="15224"/>
                    <a:pt x="67374" y="15015"/>
                  </a:cubicBezTo>
                  <a:cubicBezTo>
                    <a:pt x="68002" y="11897"/>
                    <a:pt x="67604" y="9135"/>
                    <a:pt x="67207" y="7461"/>
                  </a:cubicBezTo>
                  <a:lnTo>
                    <a:pt x="67207" y="7441"/>
                  </a:lnTo>
                  <a:cubicBezTo>
                    <a:pt x="67186" y="7441"/>
                    <a:pt x="67186" y="7441"/>
                    <a:pt x="67186" y="7420"/>
                  </a:cubicBezTo>
                  <a:cubicBezTo>
                    <a:pt x="66788" y="6499"/>
                    <a:pt x="65240" y="3737"/>
                    <a:pt x="63441" y="3360"/>
                  </a:cubicBezTo>
                  <a:cubicBezTo>
                    <a:pt x="62478" y="3151"/>
                    <a:pt x="61641" y="3068"/>
                    <a:pt x="60846" y="3005"/>
                  </a:cubicBezTo>
                  <a:cubicBezTo>
                    <a:pt x="59214" y="2858"/>
                    <a:pt x="57666" y="2691"/>
                    <a:pt x="56180" y="1435"/>
                  </a:cubicBezTo>
                  <a:cubicBezTo>
                    <a:pt x="55573" y="912"/>
                    <a:pt x="54464" y="578"/>
                    <a:pt x="53397" y="578"/>
                  </a:cubicBezTo>
                  <a:cubicBezTo>
                    <a:pt x="52393" y="578"/>
                    <a:pt x="51577" y="850"/>
                    <a:pt x="51096" y="1352"/>
                  </a:cubicBezTo>
                  <a:cubicBezTo>
                    <a:pt x="50780" y="1648"/>
                    <a:pt x="50389" y="1814"/>
                    <a:pt x="49976" y="1814"/>
                  </a:cubicBezTo>
                  <a:cubicBezTo>
                    <a:pt x="49952" y="1814"/>
                    <a:pt x="49928" y="1813"/>
                    <a:pt x="49903" y="1812"/>
                  </a:cubicBezTo>
                  <a:cubicBezTo>
                    <a:pt x="49464" y="1791"/>
                    <a:pt x="49045" y="1603"/>
                    <a:pt x="48752" y="1247"/>
                  </a:cubicBezTo>
                  <a:cubicBezTo>
                    <a:pt x="48752" y="1247"/>
                    <a:pt x="48271" y="682"/>
                    <a:pt x="47455" y="138"/>
                  </a:cubicBezTo>
                  <a:cubicBezTo>
                    <a:pt x="46870" y="48"/>
                    <a:pt x="46241" y="0"/>
                    <a:pt x="45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0"/>
            <p:cNvSpPr/>
            <p:nvPr/>
          </p:nvSpPr>
          <p:spPr>
            <a:xfrm>
              <a:off x="5837600" y="1320725"/>
              <a:ext cx="1119740" cy="1084967"/>
            </a:xfrm>
            <a:custGeom>
              <a:rect b="b" l="l" r="r" t="t"/>
              <a:pathLst>
                <a:path extrusionOk="0" h="57688" w="59529">
                  <a:moveTo>
                    <a:pt x="29854" y="6804"/>
                  </a:moveTo>
                  <a:cubicBezTo>
                    <a:pt x="30019" y="6804"/>
                    <a:pt x="30168" y="6904"/>
                    <a:pt x="30235" y="7073"/>
                  </a:cubicBezTo>
                  <a:cubicBezTo>
                    <a:pt x="30298" y="7282"/>
                    <a:pt x="30193" y="7512"/>
                    <a:pt x="29984" y="7575"/>
                  </a:cubicBezTo>
                  <a:cubicBezTo>
                    <a:pt x="27452" y="8412"/>
                    <a:pt x="26825" y="11069"/>
                    <a:pt x="26825" y="11111"/>
                  </a:cubicBezTo>
                  <a:cubicBezTo>
                    <a:pt x="26783" y="11278"/>
                    <a:pt x="26615" y="11425"/>
                    <a:pt x="26448" y="11425"/>
                  </a:cubicBezTo>
                  <a:cubicBezTo>
                    <a:pt x="26435" y="11425"/>
                    <a:pt x="26423" y="11425"/>
                    <a:pt x="26411" y="11425"/>
                  </a:cubicBezTo>
                  <a:cubicBezTo>
                    <a:pt x="25197" y="11425"/>
                    <a:pt x="24397" y="12429"/>
                    <a:pt x="24377" y="12429"/>
                  </a:cubicBezTo>
                  <a:cubicBezTo>
                    <a:pt x="24314" y="12534"/>
                    <a:pt x="24188" y="12597"/>
                    <a:pt x="24063" y="12597"/>
                  </a:cubicBezTo>
                  <a:cubicBezTo>
                    <a:pt x="23979" y="12597"/>
                    <a:pt x="23895" y="12555"/>
                    <a:pt x="23832" y="12513"/>
                  </a:cubicBezTo>
                  <a:cubicBezTo>
                    <a:pt x="23665" y="12367"/>
                    <a:pt x="23623" y="12136"/>
                    <a:pt x="23770" y="11948"/>
                  </a:cubicBezTo>
                  <a:cubicBezTo>
                    <a:pt x="23791" y="11906"/>
                    <a:pt x="24690" y="10776"/>
                    <a:pt x="26134" y="10630"/>
                  </a:cubicBezTo>
                  <a:cubicBezTo>
                    <a:pt x="26385" y="9835"/>
                    <a:pt x="27285" y="7638"/>
                    <a:pt x="29733" y="6822"/>
                  </a:cubicBezTo>
                  <a:cubicBezTo>
                    <a:pt x="29774" y="6810"/>
                    <a:pt x="29814" y="6804"/>
                    <a:pt x="29854" y="6804"/>
                  </a:cubicBezTo>
                  <a:close/>
                  <a:moveTo>
                    <a:pt x="32817" y="11426"/>
                  </a:moveTo>
                  <a:cubicBezTo>
                    <a:pt x="33267" y="11426"/>
                    <a:pt x="33734" y="11516"/>
                    <a:pt x="34211" y="11697"/>
                  </a:cubicBezTo>
                  <a:cubicBezTo>
                    <a:pt x="34399" y="11781"/>
                    <a:pt x="34504" y="12011"/>
                    <a:pt x="34420" y="12199"/>
                  </a:cubicBezTo>
                  <a:cubicBezTo>
                    <a:pt x="34372" y="12359"/>
                    <a:pt x="34226" y="12458"/>
                    <a:pt x="34066" y="12458"/>
                  </a:cubicBezTo>
                  <a:cubicBezTo>
                    <a:pt x="34017" y="12458"/>
                    <a:pt x="33967" y="12449"/>
                    <a:pt x="33918" y="12429"/>
                  </a:cubicBezTo>
                  <a:cubicBezTo>
                    <a:pt x="33544" y="12288"/>
                    <a:pt x="33180" y="12216"/>
                    <a:pt x="32829" y="12216"/>
                  </a:cubicBezTo>
                  <a:cubicBezTo>
                    <a:pt x="32298" y="12216"/>
                    <a:pt x="31798" y="12382"/>
                    <a:pt x="31344" y="12722"/>
                  </a:cubicBezTo>
                  <a:cubicBezTo>
                    <a:pt x="30151" y="13601"/>
                    <a:pt x="29440" y="15547"/>
                    <a:pt x="29586" y="17556"/>
                  </a:cubicBezTo>
                  <a:cubicBezTo>
                    <a:pt x="29879" y="21301"/>
                    <a:pt x="26866" y="23435"/>
                    <a:pt x="21531" y="26867"/>
                  </a:cubicBezTo>
                  <a:cubicBezTo>
                    <a:pt x="16321" y="30193"/>
                    <a:pt x="18058" y="35508"/>
                    <a:pt x="18141" y="35738"/>
                  </a:cubicBezTo>
                  <a:cubicBezTo>
                    <a:pt x="18204" y="35947"/>
                    <a:pt x="18079" y="36178"/>
                    <a:pt x="17890" y="36240"/>
                  </a:cubicBezTo>
                  <a:cubicBezTo>
                    <a:pt x="17848" y="36261"/>
                    <a:pt x="17806" y="36261"/>
                    <a:pt x="17765" y="36261"/>
                  </a:cubicBezTo>
                  <a:cubicBezTo>
                    <a:pt x="17597" y="36261"/>
                    <a:pt x="17451" y="36157"/>
                    <a:pt x="17388" y="35989"/>
                  </a:cubicBezTo>
                  <a:cubicBezTo>
                    <a:pt x="17367" y="35926"/>
                    <a:pt x="15379" y="29880"/>
                    <a:pt x="21092" y="26197"/>
                  </a:cubicBezTo>
                  <a:cubicBezTo>
                    <a:pt x="26636" y="22640"/>
                    <a:pt x="29042" y="20736"/>
                    <a:pt x="28812" y="17618"/>
                  </a:cubicBezTo>
                  <a:cubicBezTo>
                    <a:pt x="28624" y="15317"/>
                    <a:pt x="29440" y="13141"/>
                    <a:pt x="30884" y="12074"/>
                  </a:cubicBezTo>
                  <a:cubicBezTo>
                    <a:pt x="31468" y="11642"/>
                    <a:pt x="32122" y="11426"/>
                    <a:pt x="32817" y="11426"/>
                  </a:cubicBezTo>
                  <a:close/>
                  <a:moveTo>
                    <a:pt x="14197" y="37841"/>
                  </a:moveTo>
                  <a:cubicBezTo>
                    <a:pt x="14323" y="37841"/>
                    <a:pt x="14445" y="37897"/>
                    <a:pt x="14521" y="37998"/>
                  </a:cubicBezTo>
                  <a:cubicBezTo>
                    <a:pt x="14647" y="38165"/>
                    <a:pt x="14626" y="38416"/>
                    <a:pt x="14438" y="38542"/>
                  </a:cubicBezTo>
                  <a:cubicBezTo>
                    <a:pt x="12471" y="40069"/>
                    <a:pt x="13224" y="42476"/>
                    <a:pt x="13266" y="42580"/>
                  </a:cubicBezTo>
                  <a:cubicBezTo>
                    <a:pt x="13329" y="42789"/>
                    <a:pt x="13224" y="43020"/>
                    <a:pt x="13015" y="43082"/>
                  </a:cubicBezTo>
                  <a:cubicBezTo>
                    <a:pt x="12973" y="43082"/>
                    <a:pt x="12931" y="43103"/>
                    <a:pt x="12889" y="43103"/>
                  </a:cubicBezTo>
                  <a:cubicBezTo>
                    <a:pt x="12722" y="43103"/>
                    <a:pt x="12576" y="42999"/>
                    <a:pt x="12513" y="42831"/>
                  </a:cubicBezTo>
                  <a:cubicBezTo>
                    <a:pt x="12513" y="42789"/>
                    <a:pt x="11529" y="39776"/>
                    <a:pt x="13957" y="37914"/>
                  </a:cubicBezTo>
                  <a:cubicBezTo>
                    <a:pt x="14031" y="37865"/>
                    <a:pt x="14115" y="37841"/>
                    <a:pt x="14197" y="37841"/>
                  </a:cubicBezTo>
                  <a:close/>
                  <a:moveTo>
                    <a:pt x="53460" y="1"/>
                  </a:moveTo>
                  <a:cubicBezTo>
                    <a:pt x="52937" y="1"/>
                    <a:pt x="52414" y="84"/>
                    <a:pt x="51912" y="273"/>
                  </a:cubicBezTo>
                  <a:cubicBezTo>
                    <a:pt x="51766" y="315"/>
                    <a:pt x="51640" y="377"/>
                    <a:pt x="51494" y="419"/>
                  </a:cubicBezTo>
                  <a:cubicBezTo>
                    <a:pt x="51452" y="524"/>
                    <a:pt x="51368" y="587"/>
                    <a:pt x="51242" y="607"/>
                  </a:cubicBezTo>
                  <a:cubicBezTo>
                    <a:pt x="51180" y="628"/>
                    <a:pt x="44421" y="2260"/>
                    <a:pt x="41136" y="7575"/>
                  </a:cubicBezTo>
                  <a:cubicBezTo>
                    <a:pt x="41827" y="7847"/>
                    <a:pt x="42559" y="8286"/>
                    <a:pt x="43208" y="8998"/>
                  </a:cubicBezTo>
                  <a:cubicBezTo>
                    <a:pt x="43354" y="9144"/>
                    <a:pt x="43333" y="9395"/>
                    <a:pt x="43187" y="9542"/>
                  </a:cubicBezTo>
                  <a:cubicBezTo>
                    <a:pt x="43103" y="9626"/>
                    <a:pt x="43019" y="9646"/>
                    <a:pt x="42915" y="9646"/>
                  </a:cubicBezTo>
                  <a:cubicBezTo>
                    <a:pt x="42810" y="9646"/>
                    <a:pt x="42706" y="9605"/>
                    <a:pt x="42622" y="9521"/>
                  </a:cubicBezTo>
                  <a:cubicBezTo>
                    <a:pt x="41994" y="8851"/>
                    <a:pt x="41304" y="8454"/>
                    <a:pt x="40634" y="8224"/>
                  </a:cubicBezTo>
                  <a:cubicBezTo>
                    <a:pt x="40592" y="8245"/>
                    <a:pt x="40550" y="8245"/>
                    <a:pt x="40509" y="8245"/>
                  </a:cubicBezTo>
                  <a:cubicBezTo>
                    <a:pt x="40446" y="8245"/>
                    <a:pt x="40383" y="8224"/>
                    <a:pt x="40320" y="8203"/>
                  </a:cubicBezTo>
                  <a:cubicBezTo>
                    <a:pt x="40278" y="8182"/>
                    <a:pt x="40237" y="8140"/>
                    <a:pt x="40216" y="8098"/>
                  </a:cubicBezTo>
                  <a:cubicBezTo>
                    <a:pt x="39766" y="7990"/>
                    <a:pt x="39332" y="7951"/>
                    <a:pt x="38939" y="7951"/>
                  </a:cubicBezTo>
                  <a:cubicBezTo>
                    <a:pt x="37961" y="7951"/>
                    <a:pt x="37241" y="8194"/>
                    <a:pt x="37182" y="8224"/>
                  </a:cubicBezTo>
                  <a:cubicBezTo>
                    <a:pt x="37136" y="8237"/>
                    <a:pt x="37090" y="8244"/>
                    <a:pt x="37044" y="8244"/>
                  </a:cubicBezTo>
                  <a:cubicBezTo>
                    <a:pt x="36880" y="8244"/>
                    <a:pt x="36729" y="8157"/>
                    <a:pt x="36680" y="7993"/>
                  </a:cubicBezTo>
                  <a:cubicBezTo>
                    <a:pt x="36596" y="7784"/>
                    <a:pt x="36701" y="7554"/>
                    <a:pt x="36910" y="7491"/>
                  </a:cubicBezTo>
                  <a:cubicBezTo>
                    <a:pt x="36986" y="7461"/>
                    <a:pt x="37821" y="7167"/>
                    <a:pt x="38960" y="7167"/>
                  </a:cubicBezTo>
                  <a:cubicBezTo>
                    <a:pt x="39392" y="7167"/>
                    <a:pt x="39868" y="7209"/>
                    <a:pt x="40362" y="7324"/>
                  </a:cubicBezTo>
                  <a:cubicBezTo>
                    <a:pt x="41806" y="4897"/>
                    <a:pt x="43877" y="3202"/>
                    <a:pt x="45823" y="2030"/>
                  </a:cubicBezTo>
                  <a:lnTo>
                    <a:pt x="45823" y="2030"/>
                  </a:lnTo>
                  <a:cubicBezTo>
                    <a:pt x="44547" y="2239"/>
                    <a:pt x="43166" y="2344"/>
                    <a:pt x="41450" y="2344"/>
                  </a:cubicBezTo>
                  <a:cubicBezTo>
                    <a:pt x="40927" y="2344"/>
                    <a:pt x="40362" y="2344"/>
                    <a:pt x="39755" y="2323"/>
                  </a:cubicBezTo>
                  <a:lnTo>
                    <a:pt x="39504" y="2323"/>
                  </a:lnTo>
                  <a:cubicBezTo>
                    <a:pt x="35654" y="2323"/>
                    <a:pt x="34252" y="4499"/>
                    <a:pt x="34190" y="4583"/>
                  </a:cubicBezTo>
                  <a:cubicBezTo>
                    <a:pt x="33893" y="5054"/>
                    <a:pt x="33377" y="5351"/>
                    <a:pt x="32838" y="5351"/>
                  </a:cubicBezTo>
                  <a:cubicBezTo>
                    <a:pt x="32731" y="5351"/>
                    <a:pt x="32623" y="5339"/>
                    <a:pt x="32516" y="5315"/>
                  </a:cubicBezTo>
                  <a:cubicBezTo>
                    <a:pt x="32495" y="5315"/>
                    <a:pt x="31281" y="5064"/>
                    <a:pt x="29607" y="5064"/>
                  </a:cubicBezTo>
                  <a:cubicBezTo>
                    <a:pt x="27138" y="5064"/>
                    <a:pt x="23770" y="5587"/>
                    <a:pt x="21677" y="8077"/>
                  </a:cubicBezTo>
                  <a:cubicBezTo>
                    <a:pt x="18288" y="12115"/>
                    <a:pt x="19355" y="14689"/>
                    <a:pt x="19397" y="14815"/>
                  </a:cubicBezTo>
                  <a:cubicBezTo>
                    <a:pt x="19564" y="15170"/>
                    <a:pt x="19585" y="15610"/>
                    <a:pt x="19439" y="16007"/>
                  </a:cubicBezTo>
                  <a:cubicBezTo>
                    <a:pt x="21489" y="16488"/>
                    <a:pt x="24125" y="17514"/>
                    <a:pt x="26071" y="19836"/>
                  </a:cubicBezTo>
                  <a:cubicBezTo>
                    <a:pt x="26218" y="19983"/>
                    <a:pt x="26197" y="20234"/>
                    <a:pt x="26029" y="20380"/>
                  </a:cubicBezTo>
                  <a:cubicBezTo>
                    <a:pt x="25946" y="20443"/>
                    <a:pt x="25862" y="20464"/>
                    <a:pt x="25778" y="20464"/>
                  </a:cubicBezTo>
                  <a:cubicBezTo>
                    <a:pt x="25674" y="20464"/>
                    <a:pt x="25548" y="20422"/>
                    <a:pt x="25485" y="20338"/>
                  </a:cubicBezTo>
                  <a:cubicBezTo>
                    <a:pt x="23581" y="18079"/>
                    <a:pt x="20924" y="17116"/>
                    <a:pt x="18936" y="16698"/>
                  </a:cubicBezTo>
                  <a:cubicBezTo>
                    <a:pt x="18727" y="16886"/>
                    <a:pt x="18476" y="16991"/>
                    <a:pt x="18225" y="17032"/>
                  </a:cubicBezTo>
                  <a:cubicBezTo>
                    <a:pt x="18162" y="17053"/>
                    <a:pt x="12555" y="18016"/>
                    <a:pt x="11048" y="22431"/>
                  </a:cubicBezTo>
                  <a:cubicBezTo>
                    <a:pt x="9437" y="27160"/>
                    <a:pt x="9542" y="28833"/>
                    <a:pt x="9542" y="28854"/>
                  </a:cubicBezTo>
                  <a:cubicBezTo>
                    <a:pt x="9604" y="29273"/>
                    <a:pt x="9500" y="29670"/>
                    <a:pt x="9228" y="30005"/>
                  </a:cubicBezTo>
                  <a:cubicBezTo>
                    <a:pt x="9897" y="30068"/>
                    <a:pt x="10567" y="30256"/>
                    <a:pt x="11069" y="30633"/>
                  </a:cubicBezTo>
                  <a:cubicBezTo>
                    <a:pt x="11425" y="30277"/>
                    <a:pt x="11927" y="29900"/>
                    <a:pt x="12576" y="29587"/>
                  </a:cubicBezTo>
                  <a:cubicBezTo>
                    <a:pt x="12631" y="29565"/>
                    <a:pt x="12687" y="29554"/>
                    <a:pt x="12742" y="29554"/>
                  </a:cubicBezTo>
                  <a:cubicBezTo>
                    <a:pt x="12897" y="29554"/>
                    <a:pt x="13042" y="29636"/>
                    <a:pt x="13120" y="29775"/>
                  </a:cubicBezTo>
                  <a:cubicBezTo>
                    <a:pt x="13203" y="29963"/>
                    <a:pt x="13120" y="30214"/>
                    <a:pt x="12931" y="30298"/>
                  </a:cubicBezTo>
                  <a:cubicBezTo>
                    <a:pt x="10546" y="31449"/>
                    <a:pt x="11027" y="33060"/>
                    <a:pt x="11027" y="33060"/>
                  </a:cubicBezTo>
                  <a:cubicBezTo>
                    <a:pt x="11090" y="33269"/>
                    <a:pt x="10985" y="33499"/>
                    <a:pt x="10776" y="33562"/>
                  </a:cubicBezTo>
                  <a:cubicBezTo>
                    <a:pt x="10734" y="33583"/>
                    <a:pt x="10692" y="33583"/>
                    <a:pt x="10651" y="33583"/>
                  </a:cubicBezTo>
                  <a:cubicBezTo>
                    <a:pt x="10483" y="33583"/>
                    <a:pt x="10337" y="33478"/>
                    <a:pt x="10274" y="33311"/>
                  </a:cubicBezTo>
                  <a:cubicBezTo>
                    <a:pt x="10274" y="33290"/>
                    <a:pt x="9981" y="32328"/>
                    <a:pt x="10609" y="31281"/>
                  </a:cubicBezTo>
                  <a:cubicBezTo>
                    <a:pt x="10060" y="30867"/>
                    <a:pt x="9157" y="30751"/>
                    <a:pt x="8358" y="30751"/>
                  </a:cubicBezTo>
                  <a:cubicBezTo>
                    <a:pt x="7785" y="30751"/>
                    <a:pt x="7265" y="30811"/>
                    <a:pt x="6968" y="30863"/>
                  </a:cubicBezTo>
                  <a:lnTo>
                    <a:pt x="6843" y="30863"/>
                  </a:lnTo>
                  <a:cubicBezTo>
                    <a:pt x="5964" y="31219"/>
                    <a:pt x="4938" y="32097"/>
                    <a:pt x="4834" y="34148"/>
                  </a:cubicBezTo>
                  <a:cubicBezTo>
                    <a:pt x="5273" y="35780"/>
                    <a:pt x="6089" y="37768"/>
                    <a:pt x="7638" y="39107"/>
                  </a:cubicBezTo>
                  <a:cubicBezTo>
                    <a:pt x="7805" y="39274"/>
                    <a:pt x="7805" y="39504"/>
                    <a:pt x="7679" y="39672"/>
                  </a:cubicBezTo>
                  <a:cubicBezTo>
                    <a:pt x="7596" y="39756"/>
                    <a:pt x="7491" y="39818"/>
                    <a:pt x="7366" y="39818"/>
                  </a:cubicBezTo>
                  <a:cubicBezTo>
                    <a:pt x="7282" y="39818"/>
                    <a:pt x="7177" y="39776"/>
                    <a:pt x="7115" y="39714"/>
                  </a:cubicBezTo>
                  <a:cubicBezTo>
                    <a:pt x="5880" y="38626"/>
                    <a:pt x="5064" y="37203"/>
                    <a:pt x="4562" y="35864"/>
                  </a:cubicBezTo>
                  <a:cubicBezTo>
                    <a:pt x="3976" y="36889"/>
                    <a:pt x="0" y="44484"/>
                    <a:pt x="2553" y="49339"/>
                  </a:cubicBezTo>
                  <a:cubicBezTo>
                    <a:pt x="4813" y="53691"/>
                    <a:pt x="8433" y="54025"/>
                    <a:pt x="9479" y="54025"/>
                  </a:cubicBezTo>
                  <a:lnTo>
                    <a:pt x="9688" y="54025"/>
                  </a:lnTo>
                  <a:cubicBezTo>
                    <a:pt x="9740" y="54020"/>
                    <a:pt x="9791" y="54018"/>
                    <a:pt x="9841" y="54018"/>
                  </a:cubicBezTo>
                  <a:cubicBezTo>
                    <a:pt x="9992" y="54018"/>
                    <a:pt x="10133" y="54041"/>
                    <a:pt x="10274" y="54088"/>
                  </a:cubicBezTo>
                  <a:cubicBezTo>
                    <a:pt x="11634" y="53021"/>
                    <a:pt x="13057" y="50992"/>
                    <a:pt x="12576" y="47121"/>
                  </a:cubicBezTo>
                  <a:cubicBezTo>
                    <a:pt x="11236" y="46493"/>
                    <a:pt x="10692" y="45300"/>
                    <a:pt x="10692" y="45300"/>
                  </a:cubicBezTo>
                  <a:cubicBezTo>
                    <a:pt x="10609" y="45091"/>
                    <a:pt x="10692" y="44861"/>
                    <a:pt x="10902" y="44777"/>
                  </a:cubicBezTo>
                  <a:cubicBezTo>
                    <a:pt x="10950" y="44756"/>
                    <a:pt x="11002" y="44745"/>
                    <a:pt x="11053" y="44745"/>
                  </a:cubicBezTo>
                  <a:cubicBezTo>
                    <a:pt x="11201" y="44745"/>
                    <a:pt x="11347" y="44831"/>
                    <a:pt x="11425" y="44986"/>
                  </a:cubicBezTo>
                  <a:cubicBezTo>
                    <a:pt x="11446" y="45049"/>
                    <a:pt x="11885" y="46033"/>
                    <a:pt x="13057" y="46493"/>
                  </a:cubicBezTo>
                  <a:lnTo>
                    <a:pt x="13078" y="46493"/>
                  </a:lnTo>
                  <a:cubicBezTo>
                    <a:pt x="13439" y="46642"/>
                    <a:pt x="13867" y="46732"/>
                    <a:pt x="14370" y="46732"/>
                  </a:cubicBezTo>
                  <a:cubicBezTo>
                    <a:pt x="14712" y="46732"/>
                    <a:pt x="15090" y="46691"/>
                    <a:pt x="15505" y="46598"/>
                  </a:cubicBezTo>
                  <a:cubicBezTo>
                    <a:pt x="15538" y="46588"/>
                    <a:pt x="15571" y="46583"/>
                    <a:pt x="15604" y="46583"/>
                  </a:cubicBezTo>
                  <a:cubicBezTo>
                    <a:pt x="15777" y="46583"/>
                    <a:pt x="15933" y="46714"/>
                    <a:pt x="15986" y="46890"/>
                  </a:cubicBezTo>
                  <a:cubicBezTo>
                    <a:pt x="16028" y="47100"/>
                    <a:pt x="15902" y="47309"/>
                    <a:pt x="15672" y="47351"/>
                  </a:cubicBezTo>
                  <a:cubicBezTo>
                    <a:pt x="15212" y="47476"/>
                    <a:pt x="14773" y="47518"/>
                    <a:pt x="14375" y="47518"/>
                  </a:cubicBezTo>
                  <a:cubicBezTo>
                    <a:pt x="14019" y="47518"/>
                    <a:pt x="13685" y="47476"/>
                    <a:pt x="13392" y="47414"/>
                  </a:cubicBezTo>
                  <a:lnTo>
                    <a:pt x="13392" y="47414"/>
                  </a:lnTo>
                  <a:cubicBezTo>
                    <a:pt x="13768" y="51159"/>
                    <a:pt x="12387" y="53293"/>
                    <a:pt x="10964" y="54507"/>
                  </a:cubicBezTo>
                  <a:cubicBezTo>
                    <a:pt x="11174" y="54695"/>
                    <a:pt x="11299" y="54967"/>
                    <a:pt x="11362" y="55260"/>
                  </a:cubicBezTo>
                  <a:cubicBezTo>
                    <a:pt x="11425" y="55448"/>
                    <a:pt x="11906" y="57248"/>
                    <a:pt x="13894" y="57582"/>
                  </a:cubicBezTo>
                  <a:cubicBezTo>
                    <a:pt x="14312" y="57645"/>
                    <a:pt x="14773" y="57687"/>
                    <a:pt x="15254" y="57687"/>
                  </a:cubicBezTo>
                  <a:cubicBezTo>
                    <a:pt x="17660" y="57687"/>
                    <a:pt x="20087" y="56871"/>
                    <a:pt x="20108" y="56850"/>
                  </a:cubicBezTo>
                  <a:cubicBezTo>
                    <a:pt x="20265" y="56803"/>
                    <a:pt x="20422" y="56779"/>
                    <a:pt x="20588" y="56779"/>
                  </a:cubicBezTo>
                  <a:cubicBezTo>
                    <a:pt x="20643" y="56779"/>
                    <a:pt x="20699" y="56782"/>
                    <a:pt x="20757" y="56787"/>
                  </a:cubicBezTo>
                  <a:cubicBezTo>
                    <a:pt x="19522" y="52770"/>
                    <a:pt x="19229" y="46953"/>
                    <a:pt x="24251" y="41325"/>
                  </a:cubicBezTo>
                  <a:cubicBezTo>
                    <a:pt x="23581" y="40132"/>
                    <a:pt x="22493" y="37203"/>
                    <a:pt x="24523" y="32390"/>
                  </a:cubicBezTo>
                  <a:cubicBezTo>
                    <a:pt x="26678" y="27306"/>
                    <a:pt x="31407" y="25883"/>
                    <a:pt x="32872" y="25569"/>
                  </a:cubicBezTo>
                  <a:cubicBezTo>
                    <a:pt x="33604" y="24084"/>
                    <a:pt x="36429" y="18916"/>
                    <a:pt x="40885" y="18037"/>
                  </a:cubicBezTo>
                  <a:cubicBezTo>
                    <a:pt x="40530" y="17388"/>
                    <a:pt x="39442" y="15986"/>
                    <a:pt x="37035" y="15421"/>
                  </a:cubicBezTo>
                  <a:cubicBezTo>
                    <a:pt x="36826" y="15380"/>
                    <a:pt x="36701" y="15170"/>
                    <a:pt x="36742" y="14961"/>
                  </a:cubicBezTo>
                  <a:cubicBezTo>
                    <a:pt x="36778" y="14785"/>
                    <a:pt x="36946" y="14653"/>
                    <a:pt x="37123" y="14653"/>
                  </a:cubicBezTo>
                  <a:cubicBezTo>
                    <a:pt x="37157" y="14653"/>
                    <a:pt x="37190" y="14658"/>
                    <a:pt x="37224" y="14668"/>
                  </a:cubicBezTo>
                  <a:cubicBezTo>
                    <a:pt x="39609" y="15212"/>
                    <a:pt x="40843" y="16551"/>
                    <a:pt x="41387" y="17367"/>
                  </a:cubicBezTo>
                  <a:cubicBezTo>
                    <a:pt x="42392" y="15568"/>
                    <a:pt x="44882" y="12157"/>
                    <a:pt x="49234" y="11969"/>
                  </a:cubicBezTo>
                  <a:cubicBezTo>
                    <a:pt x="49569" y="10902"/>
                    <a:pt x="50573" y="8642"/>
                    <a:pt x="53272" y="6215"/>
                  </a:cubicBezTo>
                  <a:cubicBezTo>
                    <a:pt x="55134" y="4541"/>
                    <a:pt x="57352" y="3579"/>
                    <a:pt x="59528" y="3118"/>
                  </a:cubicBezTo>
                  <a:lnTo>
                    <a:pt x="59424" y="3014"/>
                  </a:lnTo>
                  <a:cubicBezTo>
                    <a:pt x="59403" y="2972"/>
                    <a:pt x="56599" y="1"/>
                    <a:pt x="53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8" name="Google Shape;1018;p40"/>
          <p:cNvSpPr txBox="1"/>
          <p:nvPr>
            <p:ph idx="2" type="title"/>
          </p:nvPr>
        </p:nvSpPr>
        <p:spPr>
          <a:xfrm>
            <a:off x="713229" y="315950"/>
            <a:ext cx="991800" cy="9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41"/>
          <p:cNvGrpSpPr/>
          <p:nvPr/>
        </p:nvGrpSpPr>
        <p:grpSpPr>
          <a:xfrm>
            <a:off x="3145836" y="815343"/>
            <a:ext cx="2901759" cy="2002786"/>
            <a:chOff x="5560550" y="1017938"/>
            <a:chExt cx="2489925" cy="1719425"/>
          </a:xfrm>
        </p:grpSpPr>
        <p:sp>
          <p:nvSpPr>
            <p:cNvPr id="1024" name="Google Shape;1024;p41"/>
            <p:cNvSpPr/>
            <p:nvPr/>
          </p:nvSpPr>
          <p:spPr>
            <a:xfrm>
              <a:off x="5560550" y="1017938"/>
              <a:ext cx="2489925" cy="1719425"/>
            </a:xfrm>
            <a:custGeom>
              <a:rect b="b" l="l" r="r" t="t"/>
              <a:pathLst>
                <a:path extrusionOk="0" h="68777" w="99597">
                  <a:moveTo>
                    <a:pt x="54255" y="733"/>
                  </a:moveTo>
                  <a:cubicBezTo>
                    <a:pt x="57373" y="733"/>
                    <a:pt x="60177" y="3725"/>
                    <a:pt x="60198" y="3746"/>
                  </a:cubicBezTo>
                  <a:cubicBezTo>
                    <a:pt x="60219" y="3767"/>
                    <a:pt x="60239" y="3787"/>
                    <a:pt x="60260" y="3808"/>
                  </a:cubicBezTo>
                  <a:cubicBezTo>
                    <a:pt x="60281" y="3829"/>
                    <a:pt x="60302" y="3850"/>
                    <a:pt x="60323" y="3850"/>
                  </a:cubicBezTo>
                  <a:cubicBezTo>
                    <a:pt x="60700" y="4206"/>
                    <a:pt x="60888" y="4729"/>
                    <a:pt x="60888" y="4729"/>
                  </a:cubicBezTo>
                  <a:lnTo>
                    <a:pt x="60700" y="4771"/>
                  </a:lnTo>
                  <a:cubicBezTo>
                    <a:pt x="58377" y="5252"/>
                    <a:pt x="56285" y="6298"/>
                    <a:pt x="54674" y="7742"/>
                  </a:cubicBezTo>
                  <a:cubicBezTo>
                    <a:pt x="52100" y="10065"/>
                    <a:pt x="51138" y="12199"/>
                    <a:pt x="50803" y="13266"/>
                  </a:cubicBezTo>
                  <a:lnTo>
                    <a:pt x="50698" y="13622"/>
                  </a:lnTo>
                  <a:lnTo>
                    <a:pt x="50301" y="13642"/>
                  </a:lnTo>
                  <a:cubicBezTo>
                    <a:pt x="46263" y="13810"/>
                    <a:pt x="43940" y="16907"/>
                    <a:pt x="42936" y="18748"/>
                  </a:cubicBezTo>
                  <a:lnTo>
                    <a:pt x="42873" y="18852"/>
                  </a:lnTo>
                  <a:cubicBezTo>
                    <a:pt x="42622" y="18601"/>
                    <a:pt x="42308" y="18455"/>
                    <a:pt x="42161" y="18078"/>
                  </a:cubicBezTo>
                  <a:cubicBezTo>
                    <a:pt x="41597" y="17262"/>
                    <a:pt x="40362" y="15965"/>
                    <a:pt x="37998" y="15400"/>
                  </a:cubicBezTo>
                  <a:cubicBezTo>
                    <a:pt x="37971" y="15395"/>
                    <a:pt x="37944" y="15392"/>
                    <a:pt x="37917" y="15392"/>
                  </a:cubicBezTo>
                  <a:cubicBezTo>
                    <a:pt x="37737" y="15392"/>
                    <a:pt x="37574" y="15511"/>
                    <a:pt x="37537" y="15693"/>
                  </a:cubicBezTo>
                  <a:cubicBezTo>
                    <a:pt x="37475" y="15902"/>
                    <a:pt x="37600" y="16111"/>
                    <a:pt x="37830" y="16174"/>
                  </a:cubicBezTo>
                  <a:cubicBezTo>
                    <a:pt x="40132" y="16718"/>
                    <a:pt x="41220" y="18036"/>
                    <a:pt x="41617" y="18706"/>
                  </a:cubicBezTo>
                  <a:cubicBezTo>
                    <a:pt x="41638" y="18706"/>
                    <a:pt x="41638" y="18706"/>
                    <a:pt x="41638" y="18685"/>
                  </a:cubicBezTo>
                  <a:cubicBezTo>
                    <a:pt x="41806" y="18915"/>
                    <a:pt x="41931" y="19083"/>
                    <a:pt x="42161" y="19250"/>
                  </a:cubicBezTo>
                  <a:cubicBezTo>
                    <a:pt x="42203" y="19292"/>
                    <a:pt x="42496" y="19522"/>
                    <a:pt x="42580" y="19585"/>
                  </a:cubicBezTo>
                  <a:lnTo>
                    <a:pt x="42057" y="19689"/>
                  </a:lnTo>
                  <a:cubicBezTo>
                    <a:pt x="37851" y="20526"/>
                    <a:pt x="35131" y="25443"/>
                    <a:pt x="34399" y="26908"/>
                  </a:cubicBezTo>
                  <a:lnTo>
                    <a:pt x="34294" y="27159"/>
                  </a:lnTo>
                  <a:lnTo>
                    <a:pt x="34022" y="27222"/>
                  </a:lnTo>
                  <a:cubicBezTo>
                    <a:pt x="32683" y="27515"/>
                    <a:pt x="28143" y="28854"/>
                    <a:pt x="26071" y="33729"/>
                  </a:cubicBezTo>
                  <a:cubicBezTo>
                    <a:pt x="24104" y="38374"/>
                    <a:pt x="25213" y="41157"/>
                    <a:pt x="25778" y="42140"/>
                  </a:cubicBezTo>
                  <a:lnTo>
                    <a:pt x="25967" y="42496"/>
                  </a:lnTo>
                  <a:lnTo>
                    <a:pt x="25695" y="42789"/>
                  </a:lnTo>
                  <a:cubicBezTo>
                    <a:pt x="21003" y="48064"/>
                    <a:pt x="21132" y="53485"/>
                    <a:pt x="22169" y="57271"/>
                  </a:cubicBezTo>
                  <a:lnTo>
                    <a:pt x="22169" y="57271"/>
                  </a:lnTo>
                  <a:cubicBezTo>
                    <a:pt x="21610" y="57395"/>
                    <a:pt x="21279" y="57499"/>
                    <a:pt x="21133" y="57540"/>
                  </a:cubicBezTo>
                  <a:cubicBezTo>
                    <a:pt x="21133" y="57540"/>
                    <a:pt x="21133" y="57519"/>
                    <a:pt x="21133" y="57519"/>
                  </a:cubicBezTo>
                  <a:cubicBezTo>
                    <a:pt x="21050" y="57540"/>
                    <a:pt x="20966" y="57582"/>
                    <a:pt x="20882" y="57624"/>
                  </a:cubicBezTo>
                  <a:cubicBezTo>
                    <a:pt x="20861" y="57624"/>
                    <a:pt x="18434" y="58440"/>
                    <a:pt x="16028" y="58440"/>
                  </a:cubicBezTo>
                  <a:cubicBezTo>
                    <a:pt x="15547" y="58440"/>
                    <a:pt x="15086" y="58398"/>
                    <a:pt x="14689" y="58335"/>
                  </a:cubicBezTo>
                  <a:cubicBezTo>
                    <a:pt x="12680" y="58001"/>
                    <a:pt x="12199" y="56201"/>
                    <a:pt x="12157" y="56013"/>
                  </a:cubicBezTo>
                  <a:cubicBezTo>
                    <a:pt x="12094" y="55720"/>
                    <a:pt x="11948" y="55448"/>
                    <a:pt x="11739" y="55239"/>
                  </a:cubicBezTo>
                  <a:cubicBezTo>
                    <a:pt x="13161" y="54046"/>
                    <a:pt x="14521" y="51891"/>
                    <a:pt x="14166" y="48166"/>
                  </a:cubicBezTo>
                  <a:lnTo>
                    <a:pt x="14166" y="48166"/>
                  </a:lnTo>
                  <a:cubicBezTo>
                    <a:pt x="14459" y="48229"/>
                    <a:pt x="14793" y="48271"/>
                    <a:pt x="15149" y="48271"/>
                  </a:cubicBezTo>
                  <a:cubicBezTo>
                    <a:pt x="15547" y="48271"/>
                    <a:pt x="15986" y="48229"/>
                    <a:pt x="16467" y="48104"/>
                  </a:cubicBezTo>
                  <a:cubicBezTo>
                    <a:pt x="16677" y="48062"/>
                    <a:pt x="16802" y="47853"/>
                    <a:pt x="16760" y="47643"/>
                  </a:cubicBezTo>
                  <a:cubicBezTo>
                    <a:pt x="16707" y="47467"/>
                    <a:pt x="16551" y="47336"/>
                    <a:pt x="16378" y="47336"/>
                  </a:cubicBezTo>
                  <a:cubicBezTo>
                    <a:pt x="16345" y="47336"/>
                    <a:pt x="16312" y="47340"/>
                    <a:pt x="16279" y="47350"/>
                  </a:cubicBezTo>
                  <a:cubicBezTo>
                    <a:pt x="15871" y="47443"/>
                    <a:pt x="15500" y="47483"/>
                    <a:pt x="15163" y="47483"/>
                  </a:cubicBezTo>
                  <a:cubicBezTo>
                    <a:pt x="12993" y="47483"/>
                    <a:pt x="12235" y="45812"/>
                    <a:pt x="12199" y="45739"/>
                  </a:cubicBezTo>
                  <a:cubicBezTo>
                    <a:pt x="12137" y="45584"/>
                    <a:pt x="11994" y="45498"/>
                    <a:pt x="11839" y="45498"/>
                  </a:cubicBezTo>
                  <a:cubicBezTo>
                    <a:pt x="11785" y="45498"/>
                    <a:pt x="11730" y="45508"/>
                    <a:pt x="11676" y="45530"/>
                  </a:cubicBezTo>
                  <a:cubicBezTo>
                    <a:pt x="11487" y="45614"/>
                    <a:pt x="11383" y="45844"/>
                    <a:pt x="11467" y="46032"/>
                  </a:cubicBezTo>
                  <a:cubicBezTo>
                    <a:pt x="11487" y="46053"/>
                    <a:pt x="12011" y="47246"/>
                    <a:pt x="13350" y="47874"/>
                  </a:cubicBezTo>
                  <a:cubicBezTo>
                    <a:pt x="13831" y="51723"/>
                    <a:pt x="12429" y="53774"/>
                    <a:pt x="11048" y="54820"/>
                  </a:cubicBezTo>
                  <a:cubicBezTo>
                    <a:pt x="10860" y="54778"/>
                    <a:pt x="10671" y="54757"/>
                    <a:pt x="10462" y="54757"/>
                  </a:cubicBezTo>
                  <a:cubicBezTo>
                    <a:pt x="10441" y="54778"/>
                    <a:pt x="10379" y="54778"/>
                    <a:pt x="10274" y="54778"/>
                  </a:cubicBezTo>
                  <a:cubicBezTo>
                    <a:pt x="9207" y="54778"/>
                    <a:pt x="5587" y="54444"/>
                    <a:pt x="3327" y="50091"/>
                  </a:cubicBezTo>
                  <a:cubicBezTo>
                    <a:pt x="795" y="45216"/>
                    <a:pt x="4771" y="37642"/>
                    <a:pt x="5336" y="36596"/>
                  </a:cubicBezTo>
                  <a:cubicBezTo>
                    <a:pt x="5859" y="37956"/>
                    <a:pt x="6654" y="39379"/>
                    <a:pt x="7889" y="40467"/>
                  </a:cubicBezTo>
                  <a:cubicBezTo>
                    <a:pt x="7972" y="40529"/>
                    <a:pt x="8056" y="40550"/>
                    <a:pt x="8140" y="40550"/>
                  </a:cubicBezTo>
                  <a:cubicBezTo>
                    <a:pt x="8265" y="40550"/>
                    <a:pt x="8370" y="40508"/>
                    <a:pt x="8454" y="40425"/>
                  </a:cubicBezTo>
                  <a:cubicBezTo>
                    <a:pt x="8600" y="40257"/>
                    <a:pt x="8579" y="40006"/>
                    <a:pt x="8412" y="39860"/>
                  </a:cubicBezTo>
                  <a:cubicBezTo>
                    <a:pt x="6863" y="38521"/>
                    <a:pt x="6047" y="36512"/>
                    <a:pt x="5608" y="34880"/>
                  </a:cubicBezTo>
                  <a:cubicBezTo>
                    <a:pt x="5713" y="32829"/>
                    <a:pt x="6738" y="31972"/>
                    <a:pt x="7638" y="31595"/>
                  </a:cubicBezTo>
                  <a:cubicBezTo>
                    <a:pt x="7679" y="31616"/>
                    <a:pt x="7700" y="31616"/>
                    <a:pt x="7742" y="31616"/>
                  </a:cubicBezTo>
                  <a:cubicBezTo>
                    <a:pt x="8036" y="31555"/>
                    <a:pt x="8548" y="31495"/>
                    <a:pt x="9114" y="31495"/>
                  </a:cubicBezTo>
                  <a:cubicBezTo>
                    <a:pt x="9918" y="31495"/>
                    <a:pt x="10830" y="31617"/>
                    <a:pt x="11383" y="32034"/>
                  </a:cubicBezTo>
                  <a:cubicBezTo>
                    <a:pt x="10776" y="33101"/>
                    <a:pt x="11048" y="34043"/>
                    <a:pt x="11069" y="34064"/>
                  </a:cubicBezTo>
                  <a:cubicBezTo>
                    <a:pt x="11111" y="34231"/>
                    <a:pt x="11278" y="34336"/>
                    <a:pt x="11446" y="34336"/>
                  </a:cubicBezTo>
                  <a:cubicBezTo>
                    <a:pt x="11467" y="34336"/>
                    <a:pt x="11508" y="34315"/>
                    <a:pt x="11550" y="34315"/>
                  </a:cubicBezTo>
                  <a:cubicBezTo>
                    <a:pt x="11759" y="34252"/>
                    <a:pt x="11885" y="34022"/>
                    <a:pt x="11822" y="33813"/>
                  </a:cubicBezTo>
                  <a:cubicBezTo>
                    <a:pt x="11801" y="33792"/>
                    <a:pt x="11320" y="32202"/>
                    <a:pt x="13705" y="31051"/>
                  </a:cubicBezTo>
                  <a:cubicBezTo>
                    <a:pt x="13915" y="30946"/>
                    <a:pt x="13998" y="30716"/>
                    <a:pt x="13894" y="30528"/>
                  </a:cubicBezTo>
                  <a:cubicBezTo>
                    <a:pt x="13834" y="30380"/>
                    <a:pt x="13691" y="30294"/>
                    <a:pt x="13546" y="30294"/>
                  </a:cubicBezTo>
                  <a:cubicBezTo>
                    <a:pt x="13486" y="30294"/>
                    <a:pt x="13426" y="30309"/>
                    <a:pt x="13371" y="30340"/>
                  </a:cubicBezTo>
                  <a:cubicBezTo>
                    <a:pt x="12701" y="30653"/>
                    <a:pt x="12220" y="31030"/>
                    <a:pt x="11864" y="31407"/>
                  </a:cubicBezTo>
                  <a:cubicBezTo>
                    <a:pt x="11362" y="31009"/>
                    <a:pt x="10692" y="30821"/>
                    <a:pt x="10023" y="30758"/>
                  </a:cubicBezTo>
                  <a:cubicBezTo>
                    <a:pt x="10274" y="30423"/>
                    <a:pt x="10399" y="30026"/>
                    <a:pt x="10337" y="29586"/>
                  </a:cubicBezTo>
                  <a:cubicBezTo>
                    <a:pt x="10337" y="29586"/>
                    <a:pt x="10211" y="27912"/>
                    <a:pt x="11843" y="23184"/>
                  </a:cubicBezTo>
                  <a:cubicBezTo>
                    <a:pt x="13350" y="18769"/>
                    <a:pt x="18957" y="17785"/>
                    <a:pt x="18999" y="17785"/>
                  </a:cubicBezTo>
                  <a:cubicBezTo>
                    <a:pt x="19271" y="17744"/>
                    <a:pt x="19501" y="17618"/>
                    <a:pt x="19710" y="17472"/>
                  </a:cubicBezTo>
                  <a:cubicBezTo>
                    <a:pt x="21698" y="17869"/>
                    <a:pt x="24355" y="18852"/>
                    <a:pt x="26260" y="21091"/>
                  </a:cubicBezTo>
                  <a:cubicBezTo>
                    <a:pt x="26343" y="21175"/>
                    <a:pt x="26448" y="21238"/>
                    <a:pt x="26552" y="21238"/>
                  </a:cubicBezTo>
                  <a:cubicBezTo>
                    <a:pt x="26657" y="21238"/>
                    <a:pt x="26741" y="21196"/>
                    <a:pt x="26804" y="21133"/>
                  </a:cubicBezTo>
                  <a:cubicBezTo>
                    <a:pt x="26971" y="20987"/>
                    <a:pt x="26992" y="20736"/>
                    <a:pt x="26866" y="20568"/>
                  </a:cubicBezTo>
                  <a:cubicBezTo>
                    <a:pt x="24920" y="18267"/>
                    <a:pt x="22284" y="17220"/>
                    <a:pt x="20213" y="16760"/>
                  </a:cubicBezTo>
                  <a:cubicBezTo>
                    <a:pt x="20359" y="16363"/>
                    <a:pt x="20359" y="15944"/>
                    <a:pt x="20192" y="15547"/>
                  </a:cubicBezTo>
                  <a:cubicBezTo>
                    <a:pt x="20129" y="15442"/>
                    <a:pt x="19062" y="12868"/>
                    <a:pt x="22451" y="8830"/>
                  </a:cubicBezTo>
                  <a:cubicBezTo>
                    <a:pt x="24565" y="6340"/>
                    <a:pt x="27933" y="5817"/>
                    <a:pt x="30381" y="5817"/>
                  </a:cubicBezTo>
                  <a:cubicBezTo>
                    <a:pt x="32055" y="5817"/>
                    <a:pt x="33290" y="6068"/>
                    <a:pt x="33290" y="6068"/>
                  </a:cubicBezTo>
                  <a:cubicBezTo>
                    <a:pt x="33397" y="6092"/>
                    <a:pt x="33505" y="6104"/>
                    <a:pt x="33612" y="6104"/>
                  </a:cubicBezTo>
                  <a:cubicBezTo>
                    <a:pt x="34151" y="6104"/>
                    <a:pt x="34667" y="5807"/>
                    <a:pt x="34964" y="5336"/>
                  </a:cubicBezTo>
                  <a:cubicBezTo>
                    <a:pt x="35027" y="5252"/>
                    <a:pt x="36428" y="3076"/>
                    <a:pt x="40278" y="3076"/>
                  </a:cubicBezTo>
                  <a:lnTo>
                    <a:pt x="40550" y="3076"/>
                  </a:lnTo>
                  <a:cubicBezTo>
                    <a:pt x="41157" y="3097"/>
                    <a:pt x="41701" y="3097"/>
                    <a:pt x="42224" y="3097"/>
                  </a:cubicBezTo>
                  <a:cubicBezTo>
                    <a:pt x="43961" y="3097"/>
                    <a:pt x="45342" y="2992"/>
                    <a:pt x="46639" y="2783"/>
                  </a:cubicBezTo>
                  <a:lnTo>
                    <a:pt x="46639" y="2783"/>
                  </a:lnTo>
                  <a:cubicBezTo>
                    <a:pt x="44693" y="3934"/>
                    <a:pt x="42601" y="5650"/>
                    <a:pt x="41157" y="8077"/>
                  </a:cubicBezTo>
                  <a:cubicBezTo>
                    <a:pt x="40660" y="7961"/>
                    <a:pt x="40180" y="7919"/>
                    <a:pt x="39745" y="7919"/>
                  </a:cubicBezTo>
                  <a:cubicBezTo>
                    <a:pt x="38604" y="7919"/>
                    <a:pt x="37765" y="8208"/>
                    <a:pt x="37705" y="8223"/>
                  </a:cubicBezTo>
                  <a:cubicBezTo>
                    <a:pt x="37496" y="8307"/>
                    <a:pt x="37391" y="8537"/>
                    <a:pt x="37454" y="8725"/>
                  </a:cubicBezTo>
                  <a:cubicBezTo>
                    <a:pt x="37521" y="8894"/>
                    <a:pt x="37670" y="8995"/>
                    <a:pt x="37835" y="8995"/>
                  </a:cubicBezTo>
                  <a:cubicBezTo>
                    <a:pt x="37874" y="8995"/>
                    <a:pt x="37915" y="8989"/>
                    <a:pt x="37956" y="8977"/>
                  </a:cubicBezTo>
                  <a:cubicBezTo>
                    <a:pt x="38016" y="8947"/>
                    <a:pt x="38735" y="8704"/>
                    <a:pt x="39713" y="8704"/>
                  </a:cubicBezTo>
                  <a:cubicBezTo>
                    <a:pt x="40106" y="8704"/>
                    <a:pt x="40540" y="8743"/>
                    <a:pt x="40990" y="8851"/>
                  </a:cubicBezTo>
                  <a:cubicBezTo>
                    <a:pt x="41011" y="8893"/>
                    <a:pt x="41053" y="8914"/>
                    <a:pt x="41094" y="8956"/>
                  </a:cubicBezTo>
                  <a:cubicBezTo>
                    <a:pt x="41157" y="8977"/>
                    <a:pt x="41220" y="8997"/>
                    <a:pt x="41283" y="8997"/>
                  </a:cubicBezTo>
                  <a:cubicBezTo>
                    <a:pt x="41325" y="8997"/>
                    <a:pt x="41345" y="8977"/>
                    <a:pt x="41387" y="8977"/>
                  </a:cubicBezTo>
                  <a:cubicBezTo>
                    <a:pt x="42078" y="9207"/>
                    <a:pt x="42768" y="9583"/>
                    <a:pt x="43417" y="10274"/>
                  </a:cubicBezTo>
                  <a:cubicBezTo>
                    <a:pt x="43480" y="10357"/>
                    <a:pt x="43584" y="10399"/>
                    <a:pt x="43689" y="10399"/>
                  </a:cubicBezTo>
                  <a:cubicBezTo>
                    <a:pt x="43794" y="10399"/>
                    <a:pt x="43898" y="10357"/>
                    <a:pt x="43961" y="10295"/>
                  </a:cubicBezTo>
                  <a:cubicBezTo>
                    <a:pt x="44128" y="10148"/>
                    <a:pt x="44128" y="9897"/>
                    <a:pt x="43982" y="9730"/>
                  </a:cubicBezTo>
                  <a:cubicBezTo>
                    <a:pt x="43333" y="9039"/>
                    <a:pt x="42622" y="8600"/>
                    <a:pt x="41931" y="8328"/>
                  </a:cubicBezTo>
                  <a:cubicBezTo>
                    <a:pt x="45216" y="3013"/>
                    <a:pt x="51954" y="1381"/>
                    <a:pt x="52017" y="1360"/>
                  </a:cubicBezTo>
                  <a:cubicBezTo>
                    <a:pt x="52142" y="1339"/>
                    <a:pt x="52226" y="1256"/>
                    <a:pt x="52289" y="1151"/>
                  </a:cubicBezTo>
                  <a:cubicBezTo>
                    <a:pt x="52414" y="1109"/>
                    <a:pt x="52540" y="1067"/>
                    <a:pt x="52686" y="1005"/>
                  </a:cubicBezTo>
                  <a:cubicBezTo>
                    <a:pt x="53188" y="837"/>
                    <a:pt x="53711" y="733"/>
                    <a:pt x="54255" y="733"/>
                  </a:cubicBezTo>
                  <a:close/>
                  <a:moveTo>
                    <a:pt x="63659" y="5110"/>
                  </a:moveTo>
                  <a:cubicBezTo>
                    <a:pt x="64331" y="5110"/>
                    <a:pt x="64976" y="5160"/>
                    <a:pt x="65575" y="5252"/>
                  </a:cubicBezTo>
                  <a:cubicBezTo>
                    <a:pt x="66391" y="5796"/>
                    <a:pt x="66872" y="6340"/>
                    <a:pt x="66893" y="6340"/>
                  </a:cubicBezTo>
                  <a:cubicBezTo>
                    <a:pt x="67165" y="6675"/>
                    <a:pt x="67584" y="6884"/>
                    <a:pt x="68023" y="6905"/>
                  </a:cubicBezTo>
                  <a:cubicBezTo>
                    <a:pt x="68048" y="6906"/>
                    <a:pt x="68072" y="6907"/>
                    <a:pt x="68097" y="6907"/>
                  </a:cubicBezTo>
                  <a:cubicBezTo>
                    <a:pt x="68511" y="6907"/>
                    <a:pt x="68919" y="6741"/>
                    <a:pt x="69216" y="6445"/>
                  </a:cubicBezTo>
                  <a:cubicBezTo>
                    <a:pt x="69697" y="5943"/>
                    <a:pt x="70534" y="5671"/>
                    <a:pt x="71517" y="5671"/>
                  </a:cubicBezTo>
                  <a:cubicBezTo>
                    <a:pt x="72584" y="5671"/>
                    <a:pt x="73693" y="6005"/>
                    <a:pt x="74300" y="6528"/>
                  </a:cubicBezTo>
                  <a:cubicBezTo>
                    <a:pt x="75786" y="7805"/>
                    <a:pt x="77334" y="7930"/>
                    <a:pt x="78966" y="8098"/>
                  </a:cubicBezTo>
                  <a:cubicBezTo>
                    <a:pt x="79761" y="8160"/>
                    <a:pt x="80598" y="8244"/>
                    <a:pt x="81561" y="8453"/>
                  </a:cubicBezTo>
                  <a:cubicBezTo>
                    <a:pt x="83360" y="8851"/>
                    <a:pt x="84908" y="11592"/>
                    <a:pt x="85306" y="12534"/>
                  </a:cubicBezTo>
                  <a:cubicBezTo>
                    <a:pt x="85327" y="12534"/>
                    <a:pt x="85327" y="12534"/>
                    <a:pt x="85327" y="12554"/>
                  </a:cubicBezTo>
                  <a:cubicBezTo>
                    <a:pt x="85724" y="14228"/>
                    <a:pt x="86122" y="16969"/>
                    <a:pt x="85515" y="20087"/>
                  </a:cubicBezTo>
                  <a:cubicBezTo>
                    <a:pt x="85473" y="20296"/>
                    <a:pt x="85578" y="20526"/>
                    <a:pt x="85787" y="20568"/>
                  </a:cubicBezTo>
                  <a:cubicBezTo>
                    <a:pt x="85829" y="20589"/>
                    <a:pt x="85850" y="20589"/>
                    <a:pt x="85892" y="20589"/>
                  </a:cubicBezTo>
                  <a:cubicBezTo>
                    <a:pt x="86080" y="20589"/>
                    <a:pt x="86227" y="20464"/>
                    <a:pt x="86268" y="20275"/>
                  </a:cubicBezTo>
                  <a:cubicBezTo>
                    <a:pt x="86812" y="17576"/>
                    <a:pt x="86645" y="15149"/>
                    <a:pt x="86331" y="13412"/>
                  </a:cubicBezTo>
                  <a:lnTo>
                    <a:pt x="86331" y="13412"/>
                  </a:lnTo>
                  <a:cubicBezTo>
                    <a:pt x="86457" y="13459"/>
                    <a:pt x="86606" y="13483"/>
                    <a:pt x="86752" y="13483"/>
                  </a:cubicBezTo>
                  <a:cubicBezTo>
                    <a:pt x="86801" y="13483"/>
                    <a:pt x="86849" y="13480"/>
                    <a:pt x="86896" y="13475"/>
                  </a:cubicBezTo>
                  <a:cubicBezTo>
                    <a:pt x="87158" y="13453"/>
                    <a:pt x="87410" y="13442"/>
                    <a:pt x="87653" y="13442"/>
                  </a:cubicBezTo>
                  <a:cubicBezTo>
                    <a:pt x="89235" y="13442"/>
                    <a:pt x="90425" y="13916"/>
                    <a:pt x="91332" y="14877"/>
                  </a:cubicBezTo>
                  <a:cubicBezTo>
                    <a:pt x="93571" y="17241"/>
                    <a:pt x="93341" y="21761"/>
                    <a:pt x="93341" y="21803"/>
                  </a:cubicBezTo>
                  <a:cubicBezTo>
                    <a:pt x="93299" y="22451"/>
                    <a:pt x="93655" y="23037"/>
                    <a:pt x="94219" y="23330"/>
                  </a:cubicBezTo>
                  <a:cubicBezTo>
                    <a:pt x="98613" y="25464"/>
                    <a:pt x="98488" y="31595"/>
                    <a:pt x="97002" y="35257"/>
                  </a:cubicBezTo>
                  <a:cubicBezTo>
                    <a:pt x="95412" y="39148"/>
                    <a:pt x="92566" y="42538"/>
                    <a:pt x="92525" y="42580"/>
                  </a:cubicBezTo>
                  <a:cubicBezTo>
                    <a:pt x="92106" y="43040"/>
                    <a:pt x="92022" y="43731"/>
                    <a:pt x="92315" y="44296"/>
                  </a:cubicBezTo>
                  <a:cubicBezTo>
                    <a:pt x="92336" y="44337"/>
                    <a:pt x="94471" y="48690"/>
                    <a:pt x="91562" y="52330"/>
                  </a:cubicBezTo>
                  <a:cubicBezTo>
                    <a:pt x="88989" y="55573"/>
                    <a:pt x="84239" y="55824"/>
                    <a:pt x="82837" y="55824"/>
                  </a:cubicBezTo>
                  <a:lnTo>
                    <a:pt x="82460" y="55824"/>
                  </a:lnTo>
                  <a:cubicBezTo>
                    <a:pt x="82921" y="54862"/>
                    <a:pt x="83423" y="53523"/>
                    <a:pt x="83779" y="51744"/>
                  </a:cubicBezTo>
                  <a:cubicBezTo>
                    <a:pt x="84302" y="51493"/>
                    <a:pt x="85871" y="50594"/>
                    <a:pt x="87084" y="48627"/>
                  </a:cubicBezTo>
                  <a:cubicBezTo>
                    <a:pt x="87210" y="48438"/>
                    <a:pt x="87147" y="48187"/>
                    <a:pt x="86959" y="48083"/>
                  </a:cubicBezTo>
                  <a:cubicBezTo>
                    <a:pt x="86892" y="48038"/>
                    <a:pt x="86820" y="48017"/>
                    <a:pt x="86750" y="48017"/>
                  </a:cubicBezTo>
                  <a:cubicBezTo>
                    <a:pt x="86621" y="48017"/>
                    <a:pt x="86496" y="48087"/>
                    <a:pt x="86415" y="48208"/>
                  </a:cubicBezTo>
                  <a:cubicBezTo>
                    <a:pt x="85599" y="49526"/>
                    <a:pt x="84595" y="50322"/>
                    <a:pt x="83946" y="50740"/>
                  </a:cubicBezTo>
                  <a:cubicBezTo>
                    <a:pt x="84197" y="49108"/>
                    <a:pt x="84302" y="47162"/>
                    <a:pt x="84176" y="44881"/>
                  </a:cubicBezTo>
                  <a:cubicBezTo>
                    <a:pt x="84156" y="44683"/>
                    <a:pt x="83986" y="44503"/>
                    <a:pt x="83790" y="44503"/>
                  </a:cubicBezTo>
                  <a:cubicBezTo>
                    <a:pt x="83779" y="44503"/>
                    <a:pt x="83768" y="44504"/>
                    <a:pt x="83758" y="44505"/>
                  </a:cubicBezTo>
                  <a:cubicBezTo>
                    <a:pt x="83527" y="44526"/>
                    <a:pt x="83360" y="44714"/>
                    <a:pt x="83381" y="44923"/>
                  </a:cubicBezTo>
                  <a:cubicBezTo>
                    <a:pt x="83737" y="51012"/>
                    <a:pt x="82272" y="54611"/>
                    <a:pt x="81351" y="56243"/>
                  </a:cubicBezTo>
                  <a:cubicBezTo>
                    <a:pt x="81247" y="56348"/>
                    <a:pt x="81142" y="56452"/>
                    <a:pt x="81058" y="56599"/>
                  </a:cubicBezTo>
                  <a:cubicBezTo>
                    <a:pt x="81038" y="56620"/>
                    <a:pt x="80347" y="57729"/>
                    <a:pt x="79406" y="57791"/>
                  </a:cubicBezTo>
                  <a:cubicBezTo>
                    <a:pt x="77941" y="57896"/>
                    <a:pt x="76895" y="58879"/>
                    <a:pt x="75786" y="59946"/>
                  </a:cubicBezTo>
                  <a:cubicBezTo>
                    <a:pt x="74886" y="60804"/>
                    <a:pt x="73840" y="61767"/>
                    <a:pt x="72438" y="62395"/>
                  </a:cubicBezTo>
                  <a:cubicBezTo>
                    <a:pt x="70241" y="63357"/>
                    <a:pt x="67856" y="63462"/>
                    <a:pt x="66935" y="63462"/>
                  </a:cubicBezTo>
                  <a:cubicBezTo>
                    <a:pt x="66579" y="63462"/>
                    <a:pt x="66370" y="63441"/>
                    <a:pt x="66349" y="63441"/>
                  </a:cubicBezTo>
                  <a:cubicBezTo>
                    <a:pt x="66322" y="63439"/>
                    <a:pt x="66294" y="63439"/>
                    <a:pt x="66267" y="63439"/>
                  </a:cubicBezTo>
                  <a:cubicBezTo>
                    <a:pt x="65858" y="63439"/>
                    <a:pt x="65472" y="63585"/>
                    <a:pt x="65177" y="63859"/>
                  </a:cubicBezTo>
                  <a:cubicBezTo>
                    <a:pt x="64968" y="64047"/>
                    <a:pt x="64822" y="64278"/>
                    <a:pt x="64738" y="64529"/>
                  </a:cubicBezTo>
                  <a:cubicBezTo>
                    <a:pt x="64592" y="64738"/>
                    <a:pt x="63943" y="65470"/>
                    <a:pt x="61620" y="66809"/>
                  </a:cubicBezTo>
                  <a:cubicBezTo>
                    <a:pt x="59884" y="67835"/>
                    <a:pt x="57854" y="68044"/>
                    <a:pt x="56452" y="68044"/>
                  </a:cubicBezTo>
                  <a:cubicBezTo>
                    <a:pt x="54527" y="68044"/>
                    <a:pt x="52937" y="67646"/>
                    <a:pt x="52435" y="67332"/>
                  </a:cubicBezTo>
                  <a:cubicBezTo>
                    <a:pt x="51347" y="66705"/>
                    <a:pt x="49568" y="66454"/>
                    <a:pt x="47309" y="66161"/>
                  </a:cubicBezTo>
                  <a:cubicBezTo>
                    <a:pt x="45467" y="65910"/>
                    <a:pt x="43375" y="65617"/>
                    <a:pt x="41408" y="65073"/>
                  </a:cubicBezTo>
                  <a:cubicBezTo>
                    <a:pt x="37956" y="64131"/>
                    <a:pt x="36931" y="63315"/>
                    <a:pt x="36910" y="63315"/>
                  </a:cubicBezTo>
                  <a:lnTo>
                    <a:pt x="36910" y="63336"/>
                  </a:lnTo>
                  <a:cubicBezTo>
                    <a:pt x="36680" y="63064"/>
                    <a:pt x="36366" y="62897"/>
                    <a:pt x="36031" y="62834"/>
                  </a:cubicBezTo>
                  <a:cubicBezTo>
                    <a:pt x="34838" y="61432"/>
                    <a:pt x="33499" y="59130"/>
                    <a:pt x="32788" y="55532"/>
                  </a:cubicBezTo>
                  <a:cubicBezTo>
                    <a:pt x="32751" y="55331"/>
                    <a:pt x="32587" y="55210"/>
                    <a:pt x="32407" y="55210"/>
                  </a:cubicBezTo>
                  <a:cubicBezTo>
                    <a:pt x="32381" y="55210"/>
                    <a:pt x="32354" y="55212"/>
                    <a:pt x="32327" y="55218"/>
                  </a:cubicBezTo>
                  <a:cubicBezTo>
                    <a:pt x="32118" y="55260"/>
                    <a:pt x="31972" y="55469"/>
                    <a:pt x="32014" y="55678"/>
                  </a:cubicBezTo>
                  <a:cubicBezTo>
                    <a:pt x="32704" y="59109"/>
                    <a:pt x="33897" y="61411"/>
                    <a:pt x="35068" y="62918"/>
                  </a:cubicBezTo>
                  <a:cubicBezTo>
                    <a:pt x="34357" y="63085"/>
                    <a:pt x="32181" y="63587"/>
                    <a:pt x="29984" y="63587"/>
                  </a:cubicBezTo>
                  <a:cubicBezTo>
                    <a:pt x="28645" y="63587"/>
                    <a:pt x="27578" y="63420"/>
                    <a:pt x="26783" y="63064"/>
                  </a:cubicBezTo>
                  <a:cubicBezTo>
                    <a:pt x="26490" y="62939"/>
                    <a:pt x="26218" y="62792"/>
                    <a:pt x="25967" y="62625"/>
                  </a:cubicBezTo>
                  <a:cubicBezTo>
                    <a:pt x="25674" y="62436"/>
                    <a:pt x="25464" y="62143"/>
                    <a:pt x="25276" y="61809"/>
                  </a:cubicBezTo>
                  <a:cubicBezTo>
                    <a:pt x="25276" y="61788"/>
                    <a:pt x="25255" y="61767"/>
                    <a:pt x="25234" y="61725"/>
                  </a:cubicBezTo>
                  <a:cubicBezTo>
                    <a:pt x="24941" y="61327"/>
                    <a:pt x="18120" y="51975"/>
                    <a:pt x="26406" y="42936"/>
                  </a:cubicBezTo>
                  <a:cubicBezTo>
                    <a:pt x="27348" y="43605"/>
                    <a:pt x="29461" y="44756"/>
                    <a:pt x="33227" y="45321"/>
                  </a:cubicBezTo>
                  <a:cubicBezTo>
                    <a:pt x="31532" y="46137"/>
                    <a:pt x="28980" y="48041"/>
                    <a:pt x="27745" y="52205"/>
                  </a:cubicBezTo>
                  <a:cubicBezTo>
                    <a:pt x="27055" y="51640"/>
                    <a:pt x="26615" y="51117"/>
                    <a:pt x="26615" y="51096"/>
                  </a:cubicBezTo>
                  <a:cubicBezTo>
                    <a:pt x="26535" y="51004"/>
                    <a:pt x="26423" y="50956"/>
                    <a:pt x="26310" y="50956"/>
                  </a:cubicBezTo>
                  <a:cubicBezTo>
                    <a:pt x="26218" y="50956"/>
                    <a:pt x="26126" y="50988"/>
                    <a:pt x="26050" y="51054"/>
                  </a:cubicBezTo>
                  <a:cubicBezTo>
                    <a:pt x="25883" y="51179"/>
                    <a:pt x="25862" y="51431"/>
                    <a:pt x="26008" y="51598"/>
                  </a:cubicBezTo>
                  <a:cubicBezTo>
                    <a:pt x="26050" y="51661"/>
                    <a:pt x="26699" y="52435"/>
                    <a:pt x="27682" y="53146"/>
                  </a:cubicBezTo>
                  <a:cubicBezTo>
                    <a:pt x="27703" y="53167"/>
                    <a:pt x="27745" y="53188"/>
                    <a:pt x="27787" y="53209"/>
                  </a:cubicBezTo>
                  <a:cubicBezTo>
                    <a:pt x="28666" y="53837"/>
                    <a:pt x="29817" y="54402"/>
                    <a:pt x="31072" y="54402"/>
                  </a:cubicBezTo>
                  <a:cubicBezTo>
                    <a:pt x="31198" y="54402"/>
                    <a:pt x="31323" y="54381"/>
                    <a:pt x="31449" y="54381"/>
                  </a:cubicBezTo>
                  <a:cubicBezTo>
                    <a:pt x="31658" y="54360"/>
                    <a:pt x="31846" y="54172"/>
                    <a:pt x="31825" y="53962"/>
                  </a:cubicBezTo>
                  <a:cubicBezTo>
                    <a:pt x="31804" y="53732"/>
                    <a:pt x="31637" y="53586"/>
                    <a:pt x="31407" y="53586"/>
                  </a:cubicBezTo>
                  <a:cubicBezTo>
                    <a:pt x="31296" y="53596"/>
                    <a:pt x="31186" y="53601"/>
                    <a:pt x="31076" y="53601"/>
                  </a:cubicBezTo>
                  <a:cubicBezTo>
                    <a:pt x="30091" y="53601"/>
                    <a:pt x="29168" y="53194"/>
                    <a:pt x="28415" y="52686"/>
                  </a:cubicBezTo>
                  <a:cubicBezTo>
                    <a:pt x="30005" y="46974"/>
                    <a:pt x="34190" y="45697"/>
                    <a:pt x="34901" y="45509"/>
                  </a:cubicBezTo>
                  <a:cubicBezTo>
                    <a:pt x="35654" y="45593"/>
                    <a:pt x="36449" y="45635"/>
                    <a:pt x="37307" y="45656"/>
                  </a:cubicBezTo>
                  <a:lnTo>
                    <a:pt x="37747" y="45656"/>
                  </a:lnTo>
                  <a:cubicBezTo>
                    <a:pt x="43417" y="45656"/>
                    <a:pt x="45802" y="43291"/>
                    <a:pt x="46744" y="41743"/>
                  </a:cubicBezTo>
                  <a:lnTo>
                    <a:pt x="46744" y="41743"/>
                  </a:lnTo>
                  <a:cubicBezTo>
                    <a:pt x="47037" y="43103"/>
                    <a:pt x="47246" y="45718"/>
                    <a:pt x="45279" y="47874"/>
                  </a:cubicBezTo>
                  <a:cubicBezTo>
                    <a:pt x="45154" y="48020"/>
                    <a:pt x="45112" y="48250"/>
                    <a:pt x="45258" y="48418"/>
                  </a:cubicBezTo>
                  <a:cubicBezTo>
                    <a:pt x="45342" y="48501"/>
                    <a:pt x="45446" y="48543"/>
                    <a:pt x="45551" y="48543"/>
                  </a:cubicBezTo>
                  <a:cubicBezTo>
                    <a:pt x="45656" y="48543"/>
                    <a:pt x="45760" y="48501"/>
                    <a:pt x="45844" y="48418"/>
                  </a:cubicBezTo>
                  <a:cubicBezTo>
                    <a:pt x="48564" y="45446"/>
                    <a:pt x="47643" y="41785"/>
                    <a:pt x="47330" y="40801"/>
                  </a:cubicBezTo>
                  <a:lnTo>
                    <a:pt x="47330" y="40801"/>
                  </a:lnTo>
                  <a:cubicBezTo>
                    <a:pt x="47504" y="40820"/>
                    <a:pt x="47727" y="40835"/>
                    <a:pt x="47996" y="40835"/>
                  </a:cubicBezTo>
                  <a:cubicBezTo>
                    <a:pt x="49211" y="40835"/>
                    <a:pt x="51375" y="40532"/>
                    <a:pt x="54339" y="38939"/>
                  </a:cubicBezTo>
                  <a:cubicBezTo>
                    <a:pt x="54904" y="38646"/>
                    <a:pt x="55490" y="38311"/>
                    <a:pt x="56055" y="37977"/>
                  </a:cubicBezTo>
                  <a:cubicBezTo>
                    <a:pt x="58754" y="36456"/>
                    <a:pt x="61508" y="34899"/>
                    <a:pt x="64068" y="34899"/>
                  </a:cubicBezTo>
                  <a:cubicBezTo>
                    <a:pt x="65417" y="34899"/>
                    <a:pt x="66713" y="35331"/>
                    <a:pt x="67918" y="36428"/>
                  </a:cubicBezTo>
                  <a:cubicBezTo>
                    <a:pt x="67989" y="36499"/>
                    <a:pt x="68084" y="36536"/>
                    <a:pt x="68181" y="36536"/>
                  </a:cubicBezTo>
                  <a:cubicBezTo>
                    <a:pt x="68283" y="36536"/>
                    <a:pt x="68387" y="36494"/>
                    <a:pt x="68462" y="36407"/>
                  </a:cubicBezTo>
                  <a:cubicBezTo>
                    <a:pt x="68609" y="36240"/>
                    <a:pt x="68609" y="35989"/>
                    <a:pt x="68442" y="35842"/>
                  </a:cubicBezTo>
                  <a:cubicBezTo>
                    <a:pt x="67076" y="34594"/>
                    <a:pt x="65610" y="34111"/>
                    <a:pt x="64103" y="34111"/>
                  </a:cubicBezTo>
                  <a:cubicBezTo>
                    <a:pt x="61313" y="34111"/>
                    <a:pt x="58381" y="35765"/>
                    <a:pt x="55678" y="37286"/>
                  </a:cubicBezTo>
                  <a:cubicBezTo>
                    <a:pt x="55092" y="37621"/>
                    <a:pt x="54527" y="37956"/>
                    <a:pt x="53962" y="38249"/>
                  </a:cubicBezTo>
                  <a:cubicBezTo>
                    <a:pt x="51140" y="39776"/>
                    <a:pt x="49073" y="40050"/>
                    <a:pt x="47969" y="40050"/>
                  </a:cubicBezTo>
                  <a:cubicBezTo>
                    <a:pt x="47379" y="40050"/>
                    <a:pt x="47065" y="39972"/>
                    <a:pt x="47058" y="39964"/>
                  </a:cubicBezTo>
                  <a:cubicBezTo>
                    <a:pt x="47030" y="39959"/>
                    <a:pt x="47002" y="39956"/>
                    <a:pt x="46974" y="39956"/>
                  </a:cubicBezTo>
                  <a:cubicBezTo>
                    <a:pt x="46898" y="39956"/>
                    <a:pt x="46826" y="39976"/>
                    <a:pt x="46765" y="40006"/>
                  </a:cubicBezTo>
                  <a:cubicBezTo>
                    <a:pt x="46660" y="40069"/>
                    <a:pt x="46597" y="40153"/>
                    <a:pt x="46576" y="40257"/>
                  </a:cubicBezTo>
                  <a:cubicBezTo>
                    <a:pt x="46535" y="40442"/>
                    <a:pt x="45304" y="44865"/>
                    <a:pt x="37748" y="44865"/>
                  </a:cubicBezTo>
                  <a:cubicBezTo>
                    <a:pt x="37610" y="44865"/>
                    <a:pt x="37470" y="44864"/>
                    <a:pt x="37328" y="44861"/>
                  </a:cubicBezTo>
                  <a:cubicBezTo>
                    <a:pt x="36512" y="44861"/>
                    <a:pt x="35759" y="44798"/>
                    <a:pt x="35047" y="44735"/>
                  </a:cubicBezTo>
                  <a:cubicBezTo>
                    <a:pt x="34985" y="44714"/>
                    <a:pt x="34922" y="44714"/>
                    <a:pt x="34880" y="44714"/>
                  </a:cubicBezTo>
                  <a:cubicBezTo>
                    <a:pt x="31449" y="44400"/>
                    <a:pt x="29210" y="43584"/>
                    <a:pt x="27892" y="42894"/>
                  </a:cubicBezTo>
                  <a:cubicBezTo>
                    <a:pt x="27389" y="42643"/>
                    <a:pt x="27013" y="42203"/>
                    <a:pt x="26720" y="41722"/>
                  </a:cubicBezTo>
                  <a:cubicBezTo>
                    <a:pt x="26699" y="41701"/>
                    <a:pt x="26678" y="41659"/>
                    <a:pt x="26636" y="41638"/>
                  </a:cubicBezTo>
                  <a:cubicBezTo>
                    <a:pt x="26552" y="41534"/>
                    <a:pt x="24523" y="39086"/>
                    <a:pt x="26783" y="33771"/>
                  </a:cubicBezTo>
                  <a:cubicBezTo>
                    <a:pt x="28938" y="28666"/>
                    <a:pt x="34106" y="27850"/>
                    <a:pt x="34315" y="27808"/>
                  </a:cubicBezTo>
                  <a:cubicBezTo>
                    <a:pt x="34587" y="27766"/>
                    <a:pt x="34817" y="27599"/>
                    <a:pt x="34922" y="27347"/>
                  </a:cubicBezTo>
                  <a:cubicBezTo>
                    <a:pt x="34964" y="27285"/>
                    <a:pt x="37914" y="20757"/>
                    <a:pt x="42475" y="20275"/>
                  </a:cubicBezTo>
                  <a:cubicBezTo>
                    <a:pt x="42768" y="20254"/>
                    <a:pt x="43019" y="20066"/>
                    <a:pt x="43145" y="19794"/>
                  </a:cubicBezTo>
                  <a:cubicBezTo>
                    <a:pt x="43166" y="19732"/>
                    <a:pt x="45388" y="14309"/>
                    <a:pt x="50415" y="14309"/>
                  </a:cubicBezTo>
                  <a:cubicBezTo>
                    <a:pt x="50481" y="14309"/>
                    <a:pt x="50548" y="14310"/>
                    <a:pt x="50615" y="14312"/>
                  </a:cubicBezTo>
                  <a:cubicBezTo>
                    <a:pt x="50637" y="14315"/>
                    <a:pt x="50660" y="14316"/>
                    <a:pt x="50683" y="14316"/>
                  </a:cubicBezTo>
                  <a:cubicBezTo>
                    <a:pt x="51033" y="14316"/>
                    <a:pt x="51352" y="14017"/>
                    <a:pt x="51431" y="13663"/>
                  </a:cubicBezTo>
                  <a:cubicBezTo>
                    <a:pt x="51431" y="13622"/>
                    <a:pt x="51891" y="11048"/>
                    <a:pt x="55113" y="8160"/>
                  </a:cubicBezTo>
                  <a:cubicBezTo>
                    <a:pt x="57530" y="5980"/>
                    <a:pt x="60835" y="5110"/>
                    <a:pt x="63659" y="5110"/>
                  </a:cubicBezTo>
                  <a:close/>
                  <a:moveTo>
                    <a:pt x="54255" y="0"/>
                  </a:moveTo>
                  <a:cubicBezTo>
                    <a:pt x="53649" y="0"/>
                    <a:pt x="53042" y="105"/>
                    <a:pt x="52456" y="314"/>
                  </a:cubicBezTo>
                  <a:cubicBezTo>
                    <a:pt x="48208" y="1862"/>
                    <a:pt x="46137" y="2365"/>
                    <a:pt x="42287" y="2365"/>
                  </a:cubicBezTo>
                  <a:cubicBezTo>
                    <a:pt x="41785" y="2365"/>
                    <a:pt x="41220" y="2365"/>
                    <a:pt x="40571" y="2344"/>
                  </a:cubicBezTo>
                  <a:lnTo>
                    <a:pt x="40257" y="2344"/>
                  </a:lnTo>
                  <a:cubicBezTo>
                    <a:pt x="37182" y="2344"/>
                    <a:pt x="35487" y="3683"/>
                    <a:pt x="34734" y="4478"/>
                  </a:cubicBezTo>
                  <a:lnTo>
                    <a:pt x="33897" y="5378"/>
                  </a:lnTo>
                  <a:lnTo>
                    <a:pt x="32662" y="5231"/>
                  </a:lnTo>
                  <a:cubicBezTo>
                    <a:pt x="32160" y="5168"/>
                    <a:pt x="31344" y="5085"/>
                    <a:pt x="30402" y="5085"/>
                  </a:cubicBezTo>
                  <a:cubicBezTo>
                    <a:pt x="27787" y="5085"/>
                    <a:pt x="24188" y="5650"/>
                    <a:pt x="21907" y="8349"/>
                  </a:cubicBezTo>
                  <a:cubicBezTo>
                    <a:pt x="19501" y="11194"/>
                    <a:pt x="19166" y="13454"/>
                    <a:pt x="19292" y="14835"/>
                  </a:cubicBezTo>
                  <a:lnTo>
                    <a:pt x="19480" y="16802"/>
                  </a:lnTo>
                  <a:lnTo>
                    <a:pt x="17618" y="17388"/>
                  </a:lnTo>
                  <a:cubicBezTo>
                    <a:pt x="15693" y="17974"/>
                    <a:pt x="12324" y="19480"/>
                    <a:pt x="11153" y="22933"/>
                  </a:cubicBezTo>
                  <a:cubicBezTo>
                    <a:pt x="10127" y="25925"/>
                    <a:pt x="9772" y="27724"/>
                    <a:pt x="9667" y="28728"/>
                  </a:cubicBezTo>
                  <a:lnTo>
                    <a:pt x="9458" y="30340"/>
                  </a:lnTo>
                  <a:lnTo>
                    <a:pt x="7910" y="30779"/>
                  </a:lnTo>
                  <a:cubicBezTo>
                    <a:pt x="7366" y="30925"/>
                    <a:pt x="6612" y="31239"/>
                    <a:pt x="5985" y="31909"/>
                  </a:cubicBezTo>
                  <a:cubicBezTo>
                    <a:pt x="5231" y="32704"/>
                    <a:pt x="4855" y="33834"/>
                    <a:pt x="4876" y="35298"/>
                  </a:cubicBezTo>
                  <a:lnTo>
                    <a:pt x="4876" y="35905"/>
                  </a:lnTo>
                  <a:lnTo>
                    <a:pt x="4583" y="36449"/>
                  </a:lnTo>
                  <a:cubicBezTo>
                    <a:pt x="4101" y="37328"/>
                    <a:pt x="0" y="45279"/>
                    <a:pt x="2679" y="50426"/>
                  </a:cubicBezTo>
                  <a:cubicBezTo>
                    <a:pt x="4792" y="54464"/>
                    <a:pt x="7993" y="55322"/>
                    <a:pt x="9730" y="55469"/>
                  </a:cubicBezTo>
                  <a:lnTo>
                    <a:pt x="11111" y="55594"/>
                  </a:lnTo>
                  <a:lnTo>
                    <a:pt x="11697" y="56850"/>
                  </a:lnTo>
                  <a:cubicBezTo>
                    <a:pt x="12283" y="58084"/>
                    <a:pt x="13245" y="58837"/>
                    <a:pt x="14563" y="59047"/>
                  </a:cubicBezTo>
                  <a:cubicBezTo>
                    <a:pt x="15024" y="59130"/>
                    <a:pt x="15505" y="59172"/>
                    <a:pt x="16049" y="59172"/>
                  </a:cubicBezTo>
                  <a:cubicBezTo>
                    <a:pt x="17513" y="59172"/>
                    <a:pt x="18957" y="58879"/>
                    <a:pt x="19920" y="58649"/>
                  </a:cubicBezTo>
                  <a:lnTo>
                    <a:pt x="21782" y="58189"/>
                  </a:lnTo>
                  <a:lnTo>
                    <a:pt x="22661" y="59884"/>
                  </a:lnTo>
                  <a:cubicBezTo>
                    <a:pt x="23288" y="61139"/>
                    <a:pt x="24481" y="62834"/>
                    <a:pt x="26469" y="63713"/>
                  </a:cubicBezTo>
                  <a:cubicBezTo>
                    <a:pt x="27368" y="64110"/>
                    <a:pt x="28540" y="64319"/>
                    <a:pt x="29963" y="64319"/>
                  </a:cubicBezTo>
                  <a:cubicBezTo>
                    <a:pt x="31930" y="64319"/>
                    <a:pt x="33876" y="63943"/>
                    <a:pt x="34838" y="63713"/>
                  </a:cubicBezTo>
                  <a:lnTo>
                    <a:pt x="35822" y="63483"/>
                  </a:lnTo>
                  <a:lnTo>
                    <a:pt x="36680" y="64027"/>
                  </a:lnTo>
                  <a:cubicBezTo>
                    <a:pt x="36952" y="64194"/>
                    <a:pt x="37412" y="64445"/>
                    <a:pt x="38165" y="64759"/>
                  </a:cubicBezTo>
                  <a:lnTo>
                    <a:pt x="38312" y="64822"/>
                  </a:lnTo>
                  <a:lnTo>
                    <a:pt x="38500" y="64905"/>
                  </a:lnTo>
                  <a:cubicBezTo>
                    <a:pt x="39274" y="65198"/>
                    <a:pt x="40195" y="65491"/>
                    <a:pt x="41220" y="65784"/>
                  </a:cubicBezTo>
                  <a:cubicBezTo>
                    <a:pt x="43250" y="66328"/>
                    <a:pt x="45342" y="66621"/>
                    <a:pt x="47204" y="66872"/>
                  </a:cubicBezTo>
                  <a:cubicBezTo>
                    <a:pt x="49694" y="67207"/>
                    <a:pt x="51138" y="67437"/>
                    <a:pt x="52058" y="67960"/>
                  </a:cubicBezTo>
                  <a:cubicBezTo>
                    <a:pt x="52749" y="68379"/>
                    <a:pt x="54485" y="68776"/>
                    <a:pt x="56452" y="68776"/>
                  </a:cubicBezTo>
                  <a:cubicBezTo>
                    <a:pt x="57938" y="68776"/>
                    <a:pt x="60114" y="68546"/>
                    <a:pt x="61997" y="67437"/>
                  </a:cubicBezTo>
                  <a:cubicBezTo>
                    <a:pt x="64027" y="66265"/>
                    <a:pt x="64885" y="65491"/>
                    <a:pt x="65261" y="65052"/>
                  </a:cubicBezTo>
                  <a:lnTo>
                    <a:pt x="65973" y="64194"/>
                  </a:lnTo>
                  <a:lnTo>
                    <a:pt x="67082" y="64194"/>
                  </a:lnTo>
                  <a:cubicBezTo>
                    <a:pt x="68274" y="64173"/>
                    <a:pt x="70576" y="64006"/>
                    <a:pt x="72731" y="63064"/>
                  </a:cubicBezTo>
                  <a:cubicBezTo>
                    <a:pt x="74258" y="62395"/>
                    <a:pt x="75304" y="61411"/>
                    <a:pt x="76288" y="60470"/>
                  </a:cubicBezTo>
                  <a:cubicBezTo>
                    <a:pt x="77334" y="59465"/>
                    <a:pt x="78255" y="58607"/>
                    <a:pt x="79468" y="58524"/>
                  </a:cubicBezTo>
                  <a:cubicBezTo>
                    <a:pt x="80326" y="58461"/>
                    <a:pt x="80975" y="57875"/>
                    <a:pt x="81372" y="57415"/>
                  </a:cubicBezTo>
                  <a:lnTo>
                    <a:pt x="82063" y="56578"/>
                  </a:lnTo>
                  <a:lnTo>
                    <a:pt x="83151" y="56557"/>
                  </a:lnTo>
                  <a:cubicBezTo>
                    <a:pt x="84992" y="56515"/>
                    <a:pt x="89553" y="56055"/>
                    <a:pt x="92148" y="52791"/>
                  </a:cubicBezTo>
                  <a:cubicBezTo>
                    <a:pt x="94533" y="49778"/>
                    <a:pt x="93864" y="46388"/>
                    <a:pt x="93257" y="44651"/>
                  </a:cubicBezTo>
                  <a:lnTo>
                    <a:pt x="92818" y="43396"/>
                  </a:lnTo>
                  <a:lnTo>
                    <a:pt x="93634" y="42371"/>
                  </a:lnTo>
                  <a:cubicBezTo>
                    <a:pt x="94617" y="41094"/>
                    <a:pt x="96479" y="38479"/>
                    <a:pt x="97672" y="35508"/>
                  </a:cubicBezTo>
                  <a:cubicBezTo>
                    <a:pt x="99053" y="32118"/>
                    <a:pt x="99597" y="25736"/>
                    <a:pt x="95224" y="23016"/>
                  </a:cubicBezTo>
                  <a:lnTo>
                    <a:pt x="94115" y="22326"/>
                  </a:lnTo>
                  <a:lnTo>
                    <a:pt x="94073" y="21029"/>
                  </a:lnTo>
                  <a:cubicBezTo>
                    <a:pt x="94031" y="19689"/>
                    <a:pt x="93759" y="16363"/>
                    <a:pt x="91876" y="14354"/>
                  </a:cubicBezTo>
                  <a:cubicBezTo>
                    <a:pt x="90830" y="13245"/>
                    <a:pt x="89470" y="12701"/>
                    <a:pt x="87712" y="12701"/>
                  </a:cubicBezTo>
                  <a:lnTo>
                    <a:pt x="86268" y="12680"/>
                  </a:lnTo>
                  <a:lnTo>
                    <a:pt x="85599" y="11425"/>
                  </a:lnTo>
                  <a:cubicBezTo>
                    <a:pt x="85055" y="10441"/>
                    <a:pt x="83632" y="8140"/>
                    <a:pt x="81707" y="7721"/>
                  </a:cubicBezTo>
                  <a:cubicBezTo>
                    <a:pt x="80703" y="7491"/>
                    <a:pt x="79803" y="7407"/>
                    <a:pt x="79008" y="7344"/>
                  </a:cubicBezTo>
                  <a:cubicBezTo>
                    <a:pt x="77439" y="7198"/>
                    <a:pt x="76079" y="7072"/>
                    <a:pt x="74781" y="5964"/>
                  </a:cubicBezTo>
                  <a:cubicBezTo>
                    <a:pt x="74007" y="5315"/>
                    <a:pt x="72752" y="4917"/>
                    <a:pt x="71496" y="4917"/>
                  </a:cubicBezTo>
                  <a:cubicBezTo>
                    <a:pt x="70701" y="4917"/>
                    <a:pt x="69948" y="5085"/>
                    <a:pt x="69362" y="5399"/>
                  </a:cubicBezTo>
                  <a:lnTo>
                    <a:pt x="67939" y="6173"/>
                  </a:lnTo>
                  <a:lnTo>
                    <a:pt x="66684" y="5127"/>
                  </a:lnTo>
                  <a:cubicBezTo>
                    <a:pt x="65742" y="4373"/>
                    <a:pt x="64257" y="3432"/>
                    <a:pt x="62416" y="3432"/>
                  </a:cubicBezTo>
                  <a:cubicBezTo>
                    <a:pt x="62311" y="3432"/>
                    <a:pt x="62206" y="3453"/>
                    <a:pt x="62081" y="3453"/>
                  </a:cubicBezTo>
                  <a:lnTo>
                    <a:pt x="61056" y="3515"/>
                  </a:lnTo>
                  <a:lnTo>
                    <a:pt x="60302" y="2825"/>
                  </a:lnTo>
                  <a:cubicBezTo>
                    <a:pt x="59382" y="1967"/>
                    <a:pt x="56954" y="0"/>
                    <a:pt x="542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1"/>
            <p:cNvSpPr/>
            <p:nvPr/>
          </p:nvSpPr>
          <p:spPr>
            <a:xfrm>
              <a:off x="5971175" y="2215288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1"/>
            <p:cNvSpPr/>
            <p:nvPr/>
          </p:nvSpPr>
          <p:spPr>
            <a:xfrm>
              <a:off x="5852950" y="2166638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5842500" y="1866913"/>
              <a:ext cx="550" cy="1075"/>
            </a:xfrm>
            <a:custGeom>
              <a:rect b="b" l="l" r="r" t="t"/>
              <a:pathLst>
                <a:path extrusionOk="0" h="43" w="22">
                  <a:moveTo>
                    <a:pt x="0" y="0"/>
                  </a:moveTo>
                  <a:cubicBezTo>
                    <a:pt x="0" y="21"/>
                    <a:pt x="21" y="21"/>
                    <a:pt x="21" y="42"/>
                  </a:cubicBezTo>
                  <a:cubicBezTo>
                    <a:pt x="21" y="21"/>
                    <a:pt x="21" y="2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6543425" y="1472938"/>
              <a:ext cx="276750" cy="243350"/>
            </a:xfrm>
            <a:custGeom>
              <a:rect b="b" l="l" r="r" t="t"/>
              <a:pathLst>
                <a:path extrusionOk="0" h="9734" w="11070">
                  <a:moveTo>
                    <a:pt x="10617" y="1"/>
                  </a:moveTo>
                  <a:cubicBezTo>
                    <a:pt x="10557" y="1"/>
                    <a:pt x="10497" y="15"/>
                    <a:pt x="10442" y="46"/>
                  </a:cubicBezTo>
                  <a:cubicBezTo>
                    <a:pt x="6299" y="2117"/>
                    <a:pt x="5964" y="6155"/>
                    <a:pt x="5985" y="7620"/>
                  </a:cubicBezTo>
                  <a:cubicBezTo>
                    <a:pt x="5585" y="7547"/>
                    <a:pt x="5194" y="7515"/>
                    <a:pt x="4815" y="7515"/>
                  </a:cubicBezTo>
                  <a:cubicBezTo>
                    <a:pt x="2277" y="7515"/>
                    <a:pt x="301" y="8952"/>
                    <a:pt x="210" y="9043"/>
                  </a:cubicBezTo>
                  <a:cubicBezTo>
                    <a:pt x="43" y="9168"/>
                    <a:pt x="1" y="9419"/>
                    <a:pt x="126" y="9587"/>
                  </a:cubicBezTo>
                  <a:cubicBezTo>
                    <a:pt x="210" y="9691"/>
                    <a:pt x="336" y="9733"/>
                    <a:pt x="440" y="9733"/>
                  </a:cubicBezTo>
                  <a:cubicBezTo>
                    <a:pt x="524" y="9733"/>
                    <a:pt x="608" y="9712"/>
                    <a:pt x="691" y="9650"/>
                  </a:cubicBezTo>
                  <a:cubicBezTo>
                    <a:pt x="709" y="9632"/>
                    <a:pt x="2528" y="8299"/>
                    <a:pt x="4814" y="8299"/>
                  </a:cubicBezTo>
                  <a:cubicBezTo>
                    <a:pt x="5292" y="8299"/>
                    <a:pt x="5792" y="8358"/>
                    <a:pt x="6299" y="8499"/>
                  </a:cubicBezTo>
                  <a:cubicBezTo>
                    <a:pt x="6333" y="8510"/>
                    <a:pt x="6368" y="8515"/>
                    <a:pt x="6403" y="8515"/>
                  </a:cubicBezTo>
                  <a:cubicBezTo>
                    <a:pt x="6500" y="8515"/>
                    <a:pt x="6599" y="8476"/>
                    <a:pt x="6676" y="8415"/>
                  </a:cubicBezTo>
                  <a:cubicBezTo>
                    <a:pt x="6759" y="8331"/>
                    <a:pt x="6822" y="8206"/>
                    <a:pt x="6801" y="8059"/>
                  </a:cubicBezTo>
                  <a:cubicBezTo>
                    <a:pt x="6780" y="7871"/>
                    <a:pt x="6215" y="3038"/>
                    <a:pt x="10797" y="757"/>
                  </a:cubicBezTo>
                  <a:cubicBezTo>
                    <a:pt x="10986" y="652"/>
                    <a:pt x="11069" y="422"/>
                    <a:pt x="10965" y="234"/>
                  </a:cubicBezTo>
                  <a:cubicBezTo>
                    <a:pt x="10906" y="86"/>
                    <a:pt x="10762" y="1"/>
                    <a:pt x="1061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1"/>
            <p:cNvSpPr/>
            <p:nvPr/>
          </p:nvSpPr>
          <p:spPr>
            <a:xfrm>
              <a:off x="6500025" y="2034238"/>
              <a:ext cx="950475" cy="455175"/>
            </a:xfrm>
            <a:custGeom>
              <a:rect b="b" l="l" r="r" t="t"/>
              <a:pathLst>
                <a:path extrusionOk="0" h="18207" w="38019">
                  <a:moveTo>
                    <a:pt x="35160" y="0"/>
                  </a:moveTo>
                  <a:cubicBezTo>
                    <a:pt x="35061" y="0"/>
                    <a:pt x="34961" y="37"/>
                    <a:pt x="34880" y="107"/>
                  </a:cubicBezTo>
                  <a:cubicBezTo>
                    <a:pt x="34712" y="254"/>
                    <a:pt x="34712" y="484"/>
                    <a:pt x="34859" y="652"/>
                  </a:cubicBezTo>
                  <a:cubicBezTo>
                    <a:pt x="36491" y="2451"/>
                    <a:pt x="36742" y="4376"/>
                    <a:pt x="35591" y="6071"/>
                  </a:cubicBezTo>
                  <a:cubicBezTo>
                    <a:pt x="34375" y="7832"/>
                    <a:pt x="31909" y="8956"/>
                    <a:pt x="29684" y="8956"/>
                  </a:cubicBezTo>
                  <a:cubicBezTo>
                    <a:pt x="29000" y="8956"/>
                    <a:pt x="28340" y="8850"/>
                    <a:pt x="27745" y="8623"/>
                  </a:cubicBezTo>
                  <a:cubicBezTo>
                    <a:pt x="25908" y="7914"/>
                    <a:pt x="24183" y="7565"/>
                    <a:pt x="22660" y="7565"/>
                  </a:cubicBezTo>
                  <a:cubicBezTo>
                    <a:pt x="20228" y="7565"/>
                    <a:pt x="18312" y="8456"/>
                    <a:pt x="17283" y="10193"/>
                  </a:cubicBezTo>
                  <a:cubicBezTo>
                    <a:pt x="15818" y="12599"/>
                    <a:pt x="11843" y="12976"/>
                    <a:pt x="11801" y="12976"/>
                  </a:cubicBezTo>
                  <a:cubicBezTo>
                    <a:pt x="11592" y="12996"/>
                    <a:pt x="11445" y="13143"/>
                    <a:pt x="11425" y="13352"/>
                  </a:cubicBezTo>
                  <a:cubicBezTo>
                    <a:pt x="11425" y="13373"/>
                    <a:pt x="11236" y="16219"/>
                    <a:pt x="7344" y="17202"/>
                  </a:cubicBezTo>
                  <a:cubicBezTo>
                    <a:pt x="6714" y="17356"/>
                    <a:pt x="6118" y="17421"/>
                    <a:pt x="5561" y="17421"/>
                  </a:cubicBezTo>
                  <a:cubicBezTo>
                    <a:pt x="2643" y="17421"/>
                    <a:pt x="799" y="15637"/>
                    <a:pt x="712" y="15549"/>
                  </a:cubicBezTo>
                  <a:cubicBezTo>
                    <a:pt x="641" y="15468"/>
                    <a:pt x="546" y="15431"/>
                    <a:pt x="447" y="15431"/>
                  </a:cubicBezTo>
                  <a:cubicBezTo>
                    <a:pt x="342" y="15431"/>
                    <a:pt x="233" y="15473"/>
                    <a:pt x="147" y="15549"/>
                  </a:cubicBezTo>
                  <a:cubicBezTo>
                    <a:pt x="0" y="15696"/>
                    <a:pt x="0" y="15947"/>
                    <a:pt x="147" y="16093"/>
                  </a:cubicBezTo>
                  <a:cubicBezTo>
                    <a:pt x="251" y="16198"/>
                    <a:pt x="2302" y="18206"/>
                    <a:pt x="5545" y="18206"/>
                  </a:cubicBezTo>
                  <a:cubicBezTo>
                    <a:pt x="6173" y="18206"/>
                    <a:pt x="6842" y="18144"/>
                    <a:pt x="7533" y="17955"/>
                  </a:cubicBezTo>
                  <a:cubicBezTo>
                    <a:pt x="11215" y="17035"/>
                    <a:pt x="12010" y="14628"/>
                    <a:pt x="12178" y="13729"/>
                  </a:cubicBezTo>
                  <a:cubicBezTo>
                    <a:pt x="13224" y="13582"/>
                    <a:pt x="16530" y="12955"/>
                    <a:pt x="17953" y="10590"/>
                  </a:cubicBezTo>
                  <a:cubicBezTo>
                    <a:pt x="18836" y="9114"/>
                    <a:pt x="20518" y="8353"/>
                    <a:pt x="22678" y="8353"/>
                  </a:cubicBezTo>
                  <a:cubicBezTo>
                    <a:pt x="24100" y="8353"/>
                    <a:pt x="25729" y="8683"/>
                    <a:pt x="27473" y="9356"/>
                  </a:cubicBezTo>
                  <a:cubicBezTo>
                    <a:pt x="28162" y="9622"/>
                    <a:pt x="28922" y="9747"/>
                    <a:pt x="29704" y="9747"/>
                  </a:cubicBezTo>
                  <a:cubicBezTo>
                    <a:pt x="32178" y="9747"/>
                    <a:pt x="34873" y="8497"/>
                    <a:pt x="36240" y="6510"/>
                  </a:cubicBezTo>
                  <a:cubicBezTo>
                    <a:pt x="37056" y="5338"/>
                    <a:pt x="38018" y="2953"/>
                    <a:pt x="35445" y="128"/>
                  </a:cubicBezTo>
                  <a:cubicBezTo>
                    <a:pt x="35369" y="42"/>
                    <a:pt x="35266" y="0"/>
                    <a:pt x="3516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1"/>
            <p:cNvSpPr/>
            <p:nvPr/>
          </p:nvSpPr>
          <p:spPr>
            <a:xfrm>
              <a:off x="6858850" y="1986113"/>
              <a:ext cx="272050" cy="203575"/>
            </a:xfrm>
            <a:custGeom>
              <a:rect b="b" l="l" r="r" t="t"/>
              <a:pathLst>
                <a:path extrusionOk="0" h="8143" w="10882">
                  <a:moveTo>
                    <a:pt x="10444" y="0"/>
                  </a:moveTo>
                  <a:cubicBezTo>
                    <a:pt x="10343" y="0"/>
                    <a:pt x="10245" y="42"/>
                    <a:pt x="10170" y="128"/>
                  </a:cubicBezTo>
                  <a:cubicBezTo>
                    <a:pt x="10107" y="170"/>
                    <a:pt x="9291" y="1070"/>
                    <a:pt x="8831" y="2472"/>
                  </a:cubicBezTo>
                  <a:cubicBezTo>
                    <a:pt x="2658" y="2828"/>
                    <a:pt x="210" y="7368"/>
                    <a:pt x="105" y="7577"/>
                  </a:cubicBezTo>
                  <a:cubicBezTo>
                    <a:pt x="1" y="7766"/>
                    <a:pt x="85" y="7996"/>
                    <a:pt x="273" y="8100"/>
                  </a:cubicBezTo>
                  <a:cubicBezTo>
                    <a:pt x="336" y="8142"/>
                    <a:pt x="398" y="8142"/>
                    <a:pt x="461" y="8142"/>
                  </a:cubicBezTo>
                  <a:cubicBezTo>
                    <a:pt x="608" y="8142"/>
                    <a:pt x="733" y="8079"/>
                    <a:pt x="796" y="7933"/>
                  </a:cubicBezTo>
                  <a:cubicBezTo>
                    <a:pt x="838" y="7891"/>
                    <a:pt x="3077" y="3727"/>
                    <a:pt x="8621" y="3288"/>
                  </a:cubicBezTo>
                  <a:lnTo>
                    <a:pt x="8621" y="3288"/>
                  </a:lnTo>
                  <a:cubicBezTo>
                    <a:pt x="8475" y="4020"/>
                    <a:pt x="8454" y="4836"/>
                    <a:pt x="8663" y="5736"/>
                  </a:cubicBezTo>
                  <a:cubicBezTo>
                    <a:pt x="8705" y="5924"/>
                    <a:pt x="8872" y="6050"/>
                    <a:pt x="9040" y="6050"/>
                  </a:cubicBezTo>
                  <a:cubicBezTo>
                    <a:pt x="9082" y="6050"/>
                    <a:pt x="9103" y="6050"/>
                    <a:pt x="9144" y="6029"/>
                  </a:cubicBezTo>
                  <a:cubicBezTo>
                    <a:pt x="9354" y="5987"/>
                    <a:pt x="9479" y="5778"/>
                    <a:pt x="9437" y="5548"/>
                  </a:cubicBezTo>
                  <a:cubicBezTo>
                    <a:pt x="9228" y="4669"/>
                    <a:pt x="9291" y="3853"/>
                    <a:pt x="9458" y="3141"/>
                  </a:cubicBezTo>
                  <a:cubicBezTo>
                    <a:pt x="9563" y="3079"/>
                    <a:pt x="9626" y="2953"/>
                    <a:pt x="9626" y="2828"/>
                  </a:cubicBezTo>
                  <a:cubicBezTo>
                    <a:pt x="9626" y="2786"/>
                    <a:pt x="9605" y="2744"/>
                    <a:pt x="9584" y="2723"/>
                  </a:cubicBezTo>
                  <a:cubicBezTo>
                    <a:pt x="10002" y="1468"/>
                    <a:pt x="10735" y="672"/>
                    <a:pt x="10735" y="652"/>
                  </a:cubicBezTo>
                  <a:cubicBezTo>
                    <a:pt x="10881" y="484"/>
                    <a:pt x="10881" y="254"/>
                    <a:pt x="10714" y="108"/>
                  </a:cubicBezTo>
                  <a:cubicBezTo>
                    <a:pt x="10633" y="37"/>
                    <a:pt x="10537" y="0"/>
                    <a:pt x="1044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6398550" y="1389013"/>
              <a:ext cx="938950" cy="573650"/>
            </a:xfrm>
            <a:custGeom>
              <a:rect b="b" l="l" r="r" t="t"/>
              <a:pathLst>
                <a:path extrusionOk="0" h="22946" w="37558">
                  <a:moveTo>
                    <a:pt x="35050" y="0"/>
                  </a:moveTo>
                  <a:cubicBezTo>
                    <a:pt x="32403" y="0"/>
                    <a:pt x="30502" y="2428"/>
                    <a:pt x="30486" y="2461"/>
                  </a:cubicBezTo>
                  <a:cubicBezTo>
                    <a:pt x="30339" y="2649"/>
                    <a:pt x="30381" y="2880"/>
                    <a:pt x="30549" y="3026"/>
                  </a:cubicBezTo>
                  <a:cubicBezTo>
                    <a:pt x="30611" y="3068"/>
                    <a:pt x="30716" y="3110"/>
                    <a:pt x="30779" y="3110"/>
                  </a:cubicBezTo>
                  <a:cubicBezTo>
                    <a:pt x="30904" y="3110"/>
                    <a:pt x="31030" y="3047"/>
                    <a:pt x="31093" y="2942"/>
                  </a:cubicBezTo>
                  <a:cubicBezTo>
                    <a:pt x="31176" y="2859"/>
                    <a:pt x="32160" y="1603"/>
                    <a:pt x="33624" y="1059"/>
                  </a:cubicBezTo>
                  <a:lnTo>
                    <a:pt x="33624" y="1059"/>
                  </a:lnTo>
                  <a:cubicBezTo>
                    <a:pt x="35507" y="5077"/>
                    <a:pt x="32725" y="7838"/>
                    <a:pt x="32201" y="8299"/>
                  </a:cubicBezTo>
                  <a:cubicBezTo>
                    <a:pt x="31867" y="8110"/>
                    <a:pt x="31532" y="7943"/>
                    <a:pt x="31113" y="7776"/>
                  </a:cubicBezTo>
                  <a:cubicBezTo>
                    <a:pt x="30265" y="7431"/>
                    <a:pt x="29459" y="7278"/>
                    <a:pt x="28695" y="7278"/>
                  </a:cubicBezTo>
                  <a:cubicBezTo>
                    <a:pt x="24915" y="7278"/>
                    <a:pt x="22141" y="11006"/>
                    <a:pt x="20191" y="13634"/>
                  </a:cubicBezTo>
                  <a:cubicBezTo>
                    <a:pt x="19375" y="14722"/>
                    <a:pt x="18664" y="15685"/>
                    <a:pt x="18120" y="16061"/>
                  </a:cubicBezTo>
                  <a:cubicBezTo>
                    <a:pt x="17120" y="16754"/>
                    <a:pt x="15611" y="16937"/>
                    <a:pt x="14293" y="16937"/>
                  </a:cubicBezTo>
                  <a:cubicBezTo>
                    <a:pt x="12824" y="16937"/>
                    <a:pt x="11593" y="16710"/>
                    <a:pt x="11571" y="16710"/>
                  </a:cubicBezTo>
                  <a:cubicBezTo>
                    <a:pt x="11544" y="16705"/>
                    <a:pt x="11517" y="16702"/>
                    <a:pt x="11491" y="16702"/>
                  </a:cubicBezTo>
                  <a:cubicBezTo>
                    <a:pt x="11315" y="16702"/>
                    <a:pt x="11165" y="16821"/>
                    <a:pt x="11110" y="17003"/>
                  </a:cubicBezTo>
                  <a:cubicBezTo>
                    <a:pt x="11110" y="17045"/>
                    <a:pt x="9918" y="21795"/>
                    <a:pt x="5859" y="22129"/>
                  </a:cubicBezTo>
                  <a:cubicBezTo>
                    <a:pt x="5613" y="22149"/>
                    <a:pt x="5379" y="22158"/>
                    <a:pt x="5155" y="22158"/>
                  </a:cubicBezTo>
                  <a:cubicBezTo>
                    <a:pt x="1725" y="22158"/>
                    <a:pt x="855" y="20031"/>
                    <a:pt x="816" y="19932"/>
                  </a:cubicBezTo>
                  <a:cubicBezTo>
                    <a:pt x="768" y="19772"/>
                    <a:pt x="622" y="19673"/>
                    <a:pt x="462" y="19673"/>
                  </a:cubicBezTo>
                  <a:cubicBezTo>
                    <a:pt x="413" y="19673"/>
                    <a:pt x="363" y="19683"/>
                    <a:pt x="314" y="19702"/>
                  </a:cubicBezTo>
                  <a:cubicBezTo>
                    <a:pt x="105" y="19765"/>
                    <a:pt x="0" y="19995"/>
                    <a:pt x="84" y="20204"/>
                  </a:cubicBezTo>
                  <a:cubicBezTo>
                    <a:pt x="126" y="20330"/>
                    <a:pt x="1172" y="22945"/>
                    <a:pt x="5147" y="22945"/>
                  </a:cubicBezTo>
                  <a:cubicBezTo>
                    <a:pt x="5398" y="22945"/>
                    <a:pt x="5649" y="22945"/>
                    <a:pt x="5921" y="22924"/>
                  </a:cubicBezTo>
                  <a:cubicBezTo>
                    <a:pt x="9834" y="22611"/>
                    <a:pt x="11382" y="18740"/>
                    <a:pt x="11780" y="17526"/>
                  </a:cubicBezTo>
                  <a:cubicBezTo>
                    <a:pt x="12272" y="17607"/>
                    <a:pt x="13212" y="17725"/>
                    <a:pt x="14285" y="17725"/>
                  </a:cubicBezTo>
                  <a:cubicBezTo>
                    <a:pt x="15722" y="17725"/>
                    <a:pt x="17398" y="17513"/>
                    <a:pt x="18559" y="16710"/>
                  </a:cubicBezTo>
                  <a:cubicBezTo>
                    <a:pt x="19229" y="16250"/>
                    <a:pt x="19940" y="15308"/>
                    <a:pt x="20819" y="14095"/>
                  </a:cubicBezTo>
                  <a:cubicBezTo>
                    <a:pt x="22758" y="11492"/>
                    <a:pt x="25309" y="8073"/>
                    <a:pt x="28704" y="8073"/>
                  </a:cubicBezTo>
                  <a:cubicBezTo>
                    <a:pt x="29376" y="8073"/>
                    <a:pt x="30081" y="8207"/>
                    <a:pt x="30821" y="8508"/>
                  </a:cubicBezTo>
                  <a:cubicBezTo>
                    <a:pt x="33101" y="9429"/>
                    <a:pt x="34064" y="10684"/>
                    <a:pt x="33562" y="12023"/>
                  </a:cubicBezTo>
                  <a:cubicBezTo>
                    <a:pt x="33112" y="13193"/>
                    <a:pt x="31564" y="14176"/>
                    <a:pt x="30394" y="14176"/>
                  </a:cubicBezTo>
                  <a:cubicBezTo>
                    <a:pt x="30203" y="14176"/>
                    <a:pt x="30022" y="14150"/>
                    <a:pt x="29858" y="14095"/>
                  </a:cubicBezTo>
                  <a:cubicBezTo>
                    <a:pt x="29814" y="14075"/>
                    <a:pt x="29767" y="14066"/>
                    <a:pt x="29721" y="14066"/>
                  </a:cubicBezTo>
                  <a:cubicBezTo>
                    <a:pt x="29570" y="14066"/>
                    <a:pt x="29420" y="14165"/>
                    <a:pt x="29356" y="14325"/>
                  </a:cubicBezTo>
                  <a:cubicBezTo>
                    <a:pt x="29293" y="14534"/>
                    <a:pt x="29398" y="14764"/>
                    <a:pt x="29607" y="14827"/>
                  </a:cubicBezTo>
                  <a:cubicBezTo>
                    <a:pt x="29863" y="14918"/>
                    <a:pt x="30141" y="14961"/>
                    <a:pt x="30429" y="14961"/>
                  </a:cubicBezTo>
                  <a:cubicBezTo>
                    <a:pt x="31928" y="14961"/>
                    <a:pt x="33715" y="13805"/>
                    <a:pt x="34294" y="12295"/>
                  </a:cubicBezTo>
                  <a:cubicBezTo>
                    <a:pt x="34545" y="11626"/>
                    <a:pt x="34817" y="10098"/>
                    <a:pt x="32892" y="8717"/>
                  </a:cubicBezTo>
                  <a:cubicBezTo>
                    <a:pt x="33729" y="7880"/>
                    <a:pt x="36219" y="4930"/>
                    <a:pt x="34398" y="850"/>
                  </a:cubicBezTo>
                  <a:cubicBezTo>
                    <a:pt x="34598" y="817"/>
                    <a:pt x="34805" y="798"/>
                    <a:pt x="35018" y="798"/>
                  </a:cubicBezTo>
                  <a:cubicBezTo>
                    <a:pt x="35609" y="798"/>
                    <a:pt x="36248" y="941"/>
                    <a:pt x="36909" y="1310"/>
                  </a:cubicBezTo>
                  <a:cubicBezTo>
                    <a:pt x="36965" y="1341"/>
                    <a:pt x="37027" y="1356"/>
                    <a:pt x="37088" y="1356"/>
                  </a:cubicBezTo>
                  <a:cubicBezTo>
                    <a:pt x="37234" y="1356"/>
                    <a:pt x="37380" y="1275"/>
                    <a:pt x="37453" y="1143"/>
                  </a:cubicBezTo>
                  <a:cubicBezTo>
                    <a:pt x="37558" y="955"/>
                    <a:pt x="37474" y="704"/>
                    <a:pt x="37286" y="599"/>
                  </a:cubicBezTo>
                  <a:cubicBezTo>
                    <a:pt x="36503" y="170"/>
                    <a:pt x="35750" y="0"/>
                    <a:pt x="3505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6969750" y="2455213"/>
              <a:ext cx="283550" cy="102725"/>
            </a:xfrm>
            <a:custGeom>
              <a:rect b="b" l="l" r="r" t="t"/>
              <a:pathLst>
                <a:path extrusionOk="0" h="4109" w="11342">
                  <a:moveTo>
                    <a:pt x="6710" y="0"/>
                  </a:moveTo>
                  <a:cubicBezTo>
                    <a:pt x="6591" y="0"/>
                    <a:pt x="6476" y="51"/>
                    <a:pt x="6403" y="154"/>
                  </a:cubicBezTo>
                  <a:cubicBezTo>
                    <a:pt x="4110" y="3206"/>
                    <a:pt x="949" y="3314"/>
                    <a:pt x="478" y="3314"/>
                  </a:cubicBezTo>
                  <a:cubicBezTo>
                    <a:pt x="442" y="3314"/>
                    <a:pt x="422" y="3313"/>
                    <a:pt x="419" y="3313"/>
                  </a:cubicBezTo>
                  <a:cubicBezTo>
                    <a:pt x="189" y="3313"/>
                    <a:pt x="22" y="3481"/>
                    <a:pt x="1" y="3690"/>
                  </a:cubicBezTo>
                  <a:cubicBezTo>
                    <a:pt x="1" y="3920"/>
                    <a:pt x="168" y="4108"/>
                    <a:pt x="377" y="4108"/>
                  </a:cubicBezTo>
                  <a:lnTo>
                    <a:pt x="503" y="4108"/>
                  </a:lnTo>
                  <a:cubicBezTo>
                    <a:pt x="1193" y="4108"/>
                    <a:pt x="4395" y="3941"/>
                    <a:pt x="6864" y="865"/>
                  </a:cubicBezTo>
                  <a:cubicBezTo>
                    <a:pt x="7453" y="1068"/>
                    <a:pt x="8934" y="1497"/>
                    <a:pt x="10380" y="1497"/>
                  </a:cubicBezTo>
                  <a:cubicBezTo>
                    <a:pt x="10576" y="1497"/>
                    <a:pt x="10772" y="1490"/>
                    <a:pt x="10965" y="1472"/>
                  </a:cubicBezTo>
                  <a:cubicBezTo>
                    <a:pt x="11174" y="1451"/>
                    <a:pt x="11341" y="1263"/>
                    <a:pt x="11320" y="1054"/>
                  </a:cubicBezTo>
                  <a:cubicBezTo>
                    <a:pt x="11301" y="856"/>
                    <a:pt x="11113" y="696"/>
                    <a:pt x="10917" y="696"/>
                  </a:cubicBezTo>
                  <a:cubicBezTo>
                    <a:pt x="10905" y="696"/>
                    <a:pt x="10893" y="697"/>
                    <a:pt x="10881" y="698"/>
                  </a:cubicBezTo>
                  <a:cubicBezTo>
                    <a:pt x="10717" y="713"/>
                    <a:pt x="10550" y="720"/>
                    <a:pt x="10382" y="720"/>
                  </a:cubicBezTo>
                  <a:cubicBezTo>
                    <a:pt x="8700" y="720"/>
                    <a:pt x="6883" y="28"/>
                    <a:pt x="6864" y="28"/>
                  </a:cubicBezTo>
                  <a:cubicBezTo>
                    <a:pt x="6813" y="9"/>
                    <a:pt x="6761" y="0"/>
                    <a:pt x="671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1"/>
            <p:cNvSpPr/>
            <p:nvPr/>
          </p:nvSpPr>
          <p:spPr>
            <a:xfrm>
              <a:off x="7526325" y="1499488"/>
              <a:ext cx="221800" cy="659850"/>
            </a:xfrm>
            <a:custGeom>
              <a:rect b="b" l="l" r="r" t="t"/>
              <a:pathLst>
                <a:path extrusionOk="0" h="26394" w="8872">
                  <a:moveTo>
                    <a:pt x="4260" y="0"/>
                  </a:moveTo>
                  <a:cubicBezTo>
                    <a:pt x="4121" y="0"/>
                    <a:pt x="3984" y="70"/>
                    <a:pt x="3913" y="197"/>
                  </a:cubicBezTo>
                  <a:cubicBezTo>
                    <a:pt x="2930" y="2018"/>
                    <a:pt x="733" y="3545"/>
                    <a:pt x="712" y="3566"/>
                  </a:cubicBezTo>
                  <a:cubicBezTo>
                    <a:pt x="586" y="3671"/>
                    <a:pt x="523" y="3817"/>
                    <a:pt x="544" y="3984"/>
                  </a:cubicBezTo>
                  <a:cubicBezTo>
                    <a:pt x="586" y="4152"/>
                    <a:pt x="712" y="4256"/>
                    <a:pt x="879" y="4277"/>
                  </a:cubicBezTo>
                  <a:cubicBezTo>
                    <a:pt x="2699" y="4549"/>
                    <a:pt x="4708" y="5930"/>
                    <a:pt x="5985" y="7772"/>
                  </a:cubicBezTo>
                  <a:cubicBezTo>
                    <a:pt x="6989" y="9194"/>
                    <a:pt x="8035" y="11559"/>
                    <a:pt x="7386" y="14676"/>
                  </a:cubicBezTo>
                  <a:cubicBezTo>
                    <a:pt x="6445" y="19217"/>
                    <a:pt x="2490" y="21016"/>
                    <a:pt x="942" y="21560"/>
                  </a:cubicBezTo>
                  <a:cubicBezTo>
                    <a:pt x="1026" y="19928"/>
                    <a:pt x="1402" y="18756"/>
                    <a:pt x="1402" y="18736"/>
                  </a:cubicBezTo>
                  <a:cubicBezTo>
                    <a:pt x="1465" y="18526"/>
                    <a:pt x="1339" y="18317"/>
                    <a:pt x="1151" y="18254"/>
                  </a:cubicBezTo>
                  <a:cubicBezTo>
                    <a:pt x="1110" y="18242"/>
                    <a:pt x="1069" y="18236"/>
                    <a:pt x="1028" y="18236"/>
                  </a:cubicBezTo>
                  <a:cubicBezTo>
                    <a:pt x="859" y="18236"/>
                    <a:pt x="700" y="18337"/>
                    <a:pt x="649" y="18505"/>
                  </a:cubicBezTo>
                  <a:cubicBezTo>
                    <a:pt x="607" y="18610"/>
                    <a:pt x="189" y="19991"/>
                    <a:pt x="126" y="21853"/>
                  </a:cubicBezTo>
                  <a:cubicBezTo>
                    <a:pt x="42" y="21958"/>
                    <a:pt x="0" y="22083"/>
                    <a:pt x="21" y="22230"/>
                  </a:cubicBezTo>
                  <a:cubicBezTo>
                    <a:pt x="42" y="22293"/>
                    <a:pt x="84" y="22334"/>
                    <a:pt x="126" y="22397"/>
                  </a:cubicBezTo>
                  <a:cubicBezTo>
                    <a:pt x="147" y="23548"/>
                    <a:pt x="314" y="24866"/>
                    <a:pt x="837" y="26143"/>
                  </a:cubicBezTo>
                  <a:cubicBezTo>
                    <a:pt x="900" y="26289"/>
                    <a:pt x="1047" y="26394"/>
                    <a:pt x="1193" y="26394"/>
                  </a:cubicBezTo>
                  <a:cubicBezTo>
                    <a:pt x="1256" y="26394"/>
                    <a:pt x="1298" y="26373"/>
                    <a:pt x="1339" y="26352"/>
                  </a:cubicBezTo>
                  <a:cubicBezTo>
                    <a:pt x="1549" y="26268"/>
                    <a:pt x="1653" y="26038"/>
                    <a:pt x="1570" y="25850"/>
                  </a:cubicBezTo>
                  <a:cubicBezTo>
                    <a:pt x="1109" y="24678"/>
                    <a:pt x="942" y="23485"/>
                    <a:pt x="921" y="22397"/>
                  </a:cubicBezTo>
                  <a:cubicBezTo>
                    <a:pt x="2365" y="21937"/>
                    <a:pt x="7093" y="20054"/>
                    <a:pt x="8161" y="14844"/>
                  </a:cubicBezTo>
                  <a:cubicBezTo>
                    <a:pt x="8872" y="11433"/>
                    <a:pt x="7721" y="8881"/>
                    <a:pt x="6633" y="7311"/>
                  </a:cubicBezTo>
                  <a:cubicBezTo>
                    <a:pt x="5399" y="5554"/>
                    <a:pt x="3620" y="4236"/>
                    <a:pt x="1842" y="3691"/>
                  </a:cubicBezTo>
                  <a:cubicBezTo>
                    <a:pt x="2637" y="3064"/>
                    <a:pt x="3892" y="1913"/>
                    <a:pt x="4604" y="574"/>
                  </a:cubicBezTo>
                  <a:cubicBezTo>
                    <a:pt x="4708" y="386"/>
                    <a:pt x="4645" y="155"/>
                    <a:pt x="4457" y="51"/>
                  </a:cubicBezTo>
                  <a:cubicBezTo>
                    <a:pt x="4396" y="17"/>
                    <a:pt x="4328" y="0"/>
                    <a:pt x="426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1"/>
            <p:cNvSpPr/>
            <p:nvPr/>
          </p:nvSpPr>
          <p:spPr>
            <a:xfrm>
              <a:off x="7315000" y="1734913"/>
              <a:ext cx="333750" cy="107425"/>
            </a:xfrm>
            <a:custGeom>
              <a:rect b="b" l="l" r="r" t="t"/>
              <a:pathLst>
                <a:path extrusionOk="0" h="4297" w="13350">
                  <a:moveTo>
                    <a:pt x="3015" y="0"/>
                  </a:moveTo>
                  <a:cubicBezTo>
                    <a:pt x="2703" y="0"/>
                    <a:pt x="2403" y="38"/>
                    <a:pt x="2113" y="112"/>
                  </a:cubicBezTo>
                  <a:cubicBezTo>
                    <a:pt x="712" y="468"/>
                    <a:pt x="126" y="1619"/>
                    <a:pt x="84" y="1681"/>
                  </a:cubicBezTo>
                  <a:cubicBezTo>
                    <a:pt x="0" y="1870"/>
                    <a:pt x="84" y="2100"/>
                    <a:pt x="272" y="2205"/>
                  </a:cubicBezTo>
                  <a:cubicBezTo>
                    <a:pt x="327" y="2235"/>
                    <a:pt x="386" y="2250"/>
                    <a:pt x="444" y="2250"/>
                  </a:cubicBezTo>
                  <a:cubicBezTo>
                    <a:pt x="584" y="2250"/>
                    <a:pt x="721" y="2164"/>
                    <a:pt x="795" y="2016"/>
                  </a:cubicBezTo>
                  <a:cubicBezTo>
                    <a:pt x="795" y="2016"/>
                    <a:pt x="1235" y="1158"/>
                    <a:pt x="2323" y="865"/>
                  </a:cubicBezTo>
                  <a:cubicBezTo>
                    <a:pt x="2546" y="808"/>
                    <a:pt x="2780" y="780"/>
                    <a:pt x="3024" y="780"/>
                  </a:cubicBezTo>
                  <a:cubicBezTo>
                    <a:pt x="3943" y="780"/>
                    <a:pt x="5003" y="1185"/>
                    <a:pt x="6194" y="1995"/>
                  </a:cubicBezTo>
                  <a:cubicBezTo>
                    <a:pt x="8997" y="3920"/>
                    <a:pt x="10943" y="4297"/>
                    <a:pt x="12031" y="4297"/>
                  </a:cubicBezTo>
                  <a:cubicBezTo>
                    <a:pt x="12680" y="4297"/>
                    <a:pt x="13015" y="4150"/>
                    <a:pt x="13057" y="4130"/>
                  </a:cubicBezTo>
                  <a:cubicBezTo>
                    <a:pt x="13245" y="4046"/>
                    <a:pt x="13349" y="3837"/>
                    <a:pt x="13266" y="3627"/>
                  </a:cubicBezTo>
                  <a:cubicBezTo>
                    <a:pt x="13204" y="3472"/>
                    <a:pt x="13061" y="3386"/>
                    <a:pt x="12906" y="3386"/>
                  </a:cubicBezTo>
                  <a:cubicBezTo>
                    <a:pt x="12852" y="3386"/>
                    <a:pt x="12797" y="3396"/>
                    <a:pt x="12743" y="3418"/>
                  </a:cubicBezTo>
                  <a:cubicBezTo>
                    <a:pt x="12736" y="3418"/>
                    <a:pt x="12503" y="3500"/>
                    <a:pt x="12040" y="3500"/>
                  </a:cubicBezTo>
                  <a:cubicBezTo>
                    <a:pt x="11135" y="3500"/>
                    <a:pt x="9347" y="3188"/>
                    <a:pt x="6633" y="1347"/>
                  </a:cubicBezTo>
                  <a:cubicBezTo>
                    <a:pt x="5316" y="452"/>
                    <a:pt x="4100" y="0"/>
                    <a:pt x="301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7437400" y="1245263"/>
              <a:ext cx="162700" cy="216800"/>
            </a:xfrm>
            <a:custGeom>
              <a:rect b="b" l="l" r="r" t="t"/>
              <a:pathLst>
                <a:path extrusionOk="0" h="8672" w="6508">
                  <a:moveTo>
                    <a:pt x="463" y="0"/>
                  </a:moveTo>
                  <a:cubicBezTo>
                    <a:pt x="384" y="0"/>
                    <a:pt x="303" y="24"/>
                    <a:pt x="230" y="72"/>
                  </a:cubicBezTo>
                  <a:cubicBezTo>
                    <a:pt x="63" y="176"/>
                    <a:pt x="0" y="428"/>
                    <a:pt x="126" y="616"/>
                  </a:cubicBezTo>
                  <a:cubicBezTo>
                    <a:pt x="147" y="637"/>
                    <a:pt x="1486" y="2645"/>
                    <a:pt x="1653" y="4277"/>
                  </a:cubicBezTo>
                  <a:cubicBezTo>
                    <a:pt x="1653" y="4466"/>
                    <a:pt x="1821" y="4612"/>
                    <a:pt x="2009" y="4633"/>
                  </a:cubicBezTo>
                  <a:cubicBezTo>
                    <a:pt x="2009" y="4633"/>
                    <a:pt x="3934" y="4884"/>
                    <a:pt x="5712" y="8462"/>
                  </a:cubicBezTo>
                  <a:cubicBezTo>
                    <a:pt x="5775" y="8588"/>
                    <a:pt x="5922" y="8671"/>
                    <a:pt x="6068" y="8671"/>
                  </a:cubicBezTo>
                  <a:cubicBezTo>
                    <a:pt x="6131" y="8671"/>
                    <a:pt x="6194" y="8671"/>
                    <a:pt x="6236" y="8630"/>
                  </a:cubicBezTo>
                  <a:cubicBezTo>
                    <a:pt x="6445" y="8546"/>
                    <a:pt x="6508" y="8295"/>
                    <a:pt x="6424" y="8106"/>
                  </a:cubicBezTo>
                  <a:cubicBezTo>
                    <a:pt x="4834" y="4926"/>
                    <a:pt x="3097" y="4131"/>
                    <a:pt x="2386" y="3922"/>
                  </a:cubicBezTo>
                  <a:cubicBezTo>
                    <a:pt x="2093" y="2164"/>
                    <a:pt x="837" y="260"/>
                    <a:pt x="775" y="176"/>
                  </a:cubicBezTo>
                  <a:cubicBezTo>
                    <a:pt x="710" y="60"/>
                    <a:pt x="590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6994850" y="1291388"/>
              <a:ext cx="188350" cy="100575"/>
            </a:xfrm>
            <a:custGeom>
              <a:rect b="b" l="l" r="r" t="t"/>
              <a:pathLst>
                <a:path extrusionOk="0" h="4023" w="7534">
                  <a:moveTo>
                    <a:pt x="6001" y="1"/>
                  </a:moveTo>
                  <a:cubicBezTo>
                    <a:pt x="1866" y="1"/>
                    <a:pt x="106" y="3419"/>
                    <a:pt x="106" y="3458"/>
                  </a:cubicBezTo>
                  <a:cubicBezTo>
                    <a:pt x="1" y="3646"/>
                    <a:pt x="85" y="3876"/>
                    <a:pt x="273" y="3981"/>
                  </a:cubicBezTo>
                  <a:cubicBezTo>
                    <a:pt x="336" y="4002"/>
                    <a:pt x="399" y="4023"/>
                    <a:pt x="461" y="4023"/>
                  </a:cubicBezTo>
                  <a:cubicBezTo>
                    <a:pt x="587" y="4023"/>
                    <a:pt x="733" y="3939"/>
                    <a:pt x="796" y="3813"/>
                  </a:cubicBezTo>
                  <a:cubicBezTo>
                    <a:pt x="873" y="3680"/>
                    <a:pt x="2383" y="782"/>
                    <a:pt x="5984" y="782"/>
                  </a:cubicBezTo>
                  <a:cubicBezTo>
                    <a:pt x="6321" y="782"/>
                    <a:pt x="6677" y="808"/>
                    <a:pt x="7052" y="863"/>
                  </a:cubicBezTo>
                  <a:cubicBezTo>
                    <a:pt x="7067" y="865"/>
                    <a:pt x="7081" y="865"/>
                    <a:pt x="7096" y="865"/>
                  </a:cubicBezTo>
                  <a:cubicBezTo>
                    <a:pt x="7306" y="865"/>
                    <a:pt x="7473" y="724"/>
                    <a:pt x="7513" y="528"/>
                  </a:cubicBezTo>
                  <a:cubicBezTo>
                    <a:pt x="7533" y="319"/>
                    <a:pt x="7387" y="110"/>
                    <a:pt x="7178" y="89"/>
                  </a:cubicBezTo>
                  <a:cubicBezTo>
                    <a:pt x="6766" y="28"/>
                    <a:pt x="6374" y="1"/>
                    <a:pt x="600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1"/>
            <p:cNvSpPr/>
            <p:nvPr/>
          </p:nvSpPr>
          <p:spPr>
            <a:xfrm>
              <a:off x="7321800" y="2258663"/>
              <a:ext cx="111950" cy="237025"/>
            </a:xfrm>
            <a:custGeom>
              <a:rect b="b" l="l" r="r" t="t"/>
              <a:pathLst>
                <a:path extrusionOk="0" h="9481" w="4478">
                  <a:moveTo>
                    <a:pt x="3454" y="0"/>
                  </a:moveTo>
                  <a:cubicBezTo>
                    <a:pt x="3440" y="0"/>
                    <a:pt x="3425" y="1"/>
                    <a:pt x="3411" y="2"/>
                  </a:cubicBezTo>
                  <a:cubicBezTo>
                    <a:pt x="3202" y="44"/>
                    <a:pt x="3034" y="232"/>
                    <a:pt x="3076" y="462"/>
                  </a:cubicBezTo>
                  <a:cubicBezTo>
                    <a:pt x="3076" y="504"/>
                    <a:pt x="3662" y="5442"/>
                    <a:pt x="168" y="8790"/>
                  </a:cubicBezTo>
                  <a:cubicBezTo>
                    <a:pt x="0" y="8957"/>
                    <a:pt x="0" y="9208"/>
                    <a:pt x="147" y="9355"/>
                  </a:cubicBezTo>
                  <a:cubicBezTo>
                    <a:pt x="230" y="9439"/>
                    <a:pt x="335" y="9480"/>
                    <a:pt x="440" y="9480"/>
                  </a:cubicBezTo>
                  <a:cubicBezTo>
                    <a:pt x="523" y="9480"/>
                    <a:pt x="628" y="9439"/>
                    <a:pt x="712" y="9376"/>
                  </a:cubicBezTo>
                  <a:cubicBezTo>
                    <a:pt x="4478" y="5714"/>
                    <a:pt x="3871" y="567"/>
                    <a:pt x="3850" y="358"/>
                  </a:cubicBezTo>
                  <a:cubicBezTo>
                    <a:pt x="3831" y="142"/>
                    <a:pt x="3664" y="0"/>
                    <a:pt x="345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1"/>
            <p:cNvSpPr/>
            <p:nvPr/>
          </p:nvSpPr>
          <p:spPr>
            <a:xfrm>
              <a:off x="7814550" y="1626688"/>
              <a:ext cx="114575" cy="319750"/>
            </a:xfrm>
            <a:custGeom>
              <a:rect b="b" l="l" r="r" t="t"/>
              <a:pathLst>
                <a:path extrusionOk="0" h="12790" w="4583">
                  <a:moveTo>
                    <a:pt x="882" y="0"/>
                  </a:moveTo>
                  <a:cubicBezTo>
                    <a:pt x="780" y="0"/>
                    <a:pt x="680" y="37"/>
                    <a:pt x="607" y="110"/>
                  </a:cubicBezTo>
                  <a:cubicBezTo>
                    <a:pt x="461" y="277"/>
                    <a:pt x="461" y="528"/>
                    <a:pt x="607" y="675"/>
                  </a:cubicBezTo>
                  <a:cubicBezTo>
                    <a:pt x="649" y="696"/>
                    <a:pt x="3641" y="3709"/>
                    <a:pt x="1758" y="10258"/>
                  </a:cubicBezTo>
                  <a:cubicBezTo>
                    <a:pt x="607" y="11220"/>
                    <a:pt x="126" y="12162"/>
                    <a:pt x="105" y="12225"/>
                  </a:cubicBezTo>
                  <a:cubicBezTo>
                    <a:pt x="0" y="12434"/>
                    <a:pt x="84" y="12664"/>
                    <a:pt x="272" y="12748"/>
                  </a:cubicBezTo>
                  <a:cubicBezTo>
                    <a:pt x="335" y="12769"/>
                    <a:pt x="398" y="12790"/>
                    <a:pt x="461" y="12790"/>
                  </a:cubicBezTo>
                  <a:cubicBezTo>
                    <a:pt x="607" y="12790"/>
                    <a:pt x="733" y="12706"/>
                    <a:pt x="816" y="12560"/>
                  </a:cubicBezTo>
                  <a:cubicBezTo>
                    <a:pt x="816" y="12560"/>
                    <a:pt x="1737" y="10676"/>
                    <a:pt x="4269" y="9693"/>
                  </a:cubicBezTo>
                  <a:cubicBezTo>
                    <a:pt x="4478" y="9609"/>
                    <a:pt x="4583" y="9400"/>
                    <a:pt x="4499" y="9191"/>
                  </a:cubicBezTo>
                  <a:cubicBezTo>
                    <a:pt x="4435" y="9031"/>
                    <a:pt x="4297" y="8932"/>
                    <a:pt x="4142" y="8932"/>
                  </a:cubicBezTo>
                  <a:cubicBezTo>
                    <a:pt x="4095" y="8932"/>
                    <a:pt x="4046" y="8941"/>
                    <a:pt x="3997" y="8961"/>
                  </a:cubicBezTo>
                  <a:cubicBezTo>
                    <a:pt x="3536" y="9149"/>
                    <a:pt x="3118" y="9358"/>
                    <a:pt x="2762" y="9567"/>
                  </a:cubicBezTo>
                  <a:cubicBezTo>
                    <a:pt x="4227" y="3207"/>
                    <a:pt x="1298" y="236"/>
                    <a:pt x="1172" y="110"/>
                  </a:cubicBezTo>
                  <a:cubicBezTo>
                    <a:pt x="1088" y="37"/>
                    <a:pt x="984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5964900" y="1322163"/>
              <a:ext cx="478125" cy="621150"/>
            </a:xfrm>
            <a:custGeom>
              <a:rect b="b" l="l" r="r" t="t"/>
              <a:pathLst>
                <a:path extrusionOk="0" h="24846" w="19125">
                  <a:moveTo>
                    <a:pt x="17443" y="0"/>
                  </a:moveTo>
                  <a:cubicBezTo>
                    <a:pt x="16744" y="0"/>
                    <a:pt x="16083" y="224"/>
                    <a:pt x="15484" y="657"/>
                  </a:cubicBezTo>
                  <a:cubicBezTo>
                    <a:pt x="14061" y="1725"/>
                    <a:pt x="13245" y="3901"/>
                    <a:pt x="13412" y="6202"/>
                  </a:cubicBezTo>
                  <a:cubicBezTo>
                    <a:pt x="13663" y="9320"/>
                    <a:pt x="11257" y="11224"/>
                    <a:pt x="5713" y="14781"/>
                  </a:cubicBezTo>
                  <a:cubicBezTo>
                    <a:pt x="0" y="18463"/>
                    <a:pt x="1988" y="24510"/>
                    <a:pt x="2009" y="24573"/>
                  </a:cubicBezTo>
                  <a:cubicBezTo>
                    <a:pt x="2051" y="24741"/>
                    <a:pt x="2218" y="24845"/>
                    <a:pt x="2365" y="24845"/>
                  </a:cubicBezTo>
                  <a:cubicBezTo>
                    <a:pt x="2407" y="24845"/>
                    <a:pt x="2469" y="24845"/>
                    <a:pt x="2511" y="24824"/>
                  </a:cubicBezTo>
                  <a:cubicBezTo>
                    <a:pt x="2700" y="24761"/>
                    <a:pt x="2825" y="24531"/>
                    <a:pt x="2741" y="24322"/>
                  </a:cubicBezTo>
                  <a:cubicBezTo>
                    <a:pt x="2679" y="24092"/>
                    <a:pt x="942" y="18777"/>
                    <a:pt x="6131" y="15450"/>
                  </a:cubicBezTo>
                  <a:cubicBezTo>
                    <a:pt x="11487" y="11998"/>
                    <a:pt x="14500" y="9885"/>
                    <a:pt x="14207" y="6139"/>
                  </a:cubicBezTo>
                  <a:cubicBezTo>
                    <a:pt x="14061" y="4131"/>
                    <a:pt x="14752" y="2185"/>
                    <a:pt x="15965" y="1306"/>
                  </a:cubicBezTo>
                  <a:cubicBezTo>
                    <a:pt x="16419" y="966"/>
                    <a:pt x="16919" y="800"/>
                    <a:pt x="17450" y="800"/>
                  </a:cubicBezTo>
                  <a:cubicBezTo>
                    <a:pt x="17801" y="800"/>
                    <a:pt x="18165" y="872"/>
                    <a:pt x="18539" y="1013"/>
                  </a:cubicBezTo>
                  <a:cubicBezTo>
                    <a:pt x="18583" y="1033"/>
                    <a:pt x="18629" y="1042"/>
                    <a:pt x="18676" y="1042"/>
                  </a:cubicBezTo>
                  <a:cubicBezTo>
                    <a:pt x="18827" y="1042"/>
                    <a:pt x="18977" y="943"/>
                    <a:pt x="19041" y="783"/>
                  </a:cubicBezTo>
                  <a:cubicBezTo>
                    <a:pt x="19125" y="595"/>
                    <a:pt x="19020" y="365"/>
                    <a:pt x="18832" y="281"/>
                  </a:cubicBezTo>
                  <a:cubicBezTo>
                    <a:pt x="18357" y="93"/>
                    <a:pt x="17892" y="0"/>
                    <a:pt x="1744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6171000" y="1206838"/>
              <a:ext cx="166875" cy="144325"/>
            </a:xfrm>
            <a:custGeom>
              <a:rect b="b" l="l" r="r" t="t"/>
              <a:pathLst>
                <a:path extrusionOk="0" h="5773" w="6675">
                  <a:moveTo>
                    <a:pt x="6231" y="1"/>
                  </a:moveTo>
                  <a:cubicBezTo>
                    <a:pt x="6191" y="1"/>
                    <a:pt x="6151" y="6"/>
                    <a:pt x="6110" y="19"/>
                  </a:cubicBezTo>
                  <a:cubicBezTo>
                    <a:pt x="3662" y="835"/>
                    <a:pt x="2762" y="3032"/>
                    <a:pt x="2511" y="3827"/>
                  </a:cubicBezTo>
                  <a:cubicBezTo>
                    <a:pt x="1067" y="3973"/>
                    <a:pt x="168" y="5103"/>
                    <a:pt x="126" y="5145"/>
                  </a:cubicBezTo>
                  <a:cubicBezTo>
                    <a:pt x="0" y="5312"/>
                    <a:pt x="21" y="5563"/>
                    <a:pt x="189" y="5689"/>
                  </a:cubicBezTo>
                  <a:cubicBezTo>
                    <a:pt x="272" y="5752"/>
                    <a:pt x="356" y="5773"/>
                    <a:pt x="440" y="5773"/>
                  </a:cubicBezTo>
                  <a:cubicBezTo>
                    <a:pt x="565" y="5773"/>
                    <a:pt x="670" y="5731"/>
                    <a:pt x="754" y="5626"/>
                  </a:cubicBezTo>
                  <a:cubicBezTo>
                    <a:pt x="754" y="5626"/>
                    <a:pt x="1570" y="4601"/>
                    <a:pt x="2804" y="4601"/>
                  </a:cubicBezTo>
                  <a:cubicBezTo>
                    <a:pt x="2992" y="4601"/>
                    <a:pt x="3160" y="4475"/>
                    <a:pt x="3202" y="4287"/>
                  </a:cubicBezTo>
                  <a:cubicBezTo>
                    <a:pt x="3202" y="4266"/>
                    <a:pt x="3829" y="1609"/>
                    <a:pt x="6361" y="772"/>
                  </a:cubicBezTo>
                  <a:cubicBezTo>
                    <a:pt x="6570" y="709"/>
                    <a:pt x="6675" y="479"/>
                    <a:pt x="6591" y="270"/>
                  </a:cubicBezTo>
                  <a:cubicBezTo>
                    <a:pt x="6541" y="101"/>
                    <a:pt x="6395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5868650" y="1982788"/>
              <a:ext cx="77975" cy="131575"/>
            </a:xfrm>
            <a:custGeom>
              <a:rect b="b" l="l" r="r" t="t"/>
              <a:pathLst>
                <a:path extrusionOk="0" h="5263" w="3119">
                  <a:moveTo>
                    <a:pt x="2662" y="0"/>
                  </a:moveTo>
                  <a:cubicBezTo>
                    <a:pt x="2583" y="0"/>
                    <a:pt x="2502" y="24"/>
                    <a:pt x="2428" y="73"/>
                  </a:cubicBezTo>
                  <a:cubicBezTo>
                    <a:pt x="0" y="1935"/>
                    <a:pt x="984" y="4948"/>
                    <a:pt x="984" y="4990"/>
                  </a:cubicBezTo>
                  <a:cubicBezTo>
                    <a:pt x="1047" y="5158"/>
                    <a:pt x="1193" y="5262"/>
                    <a:pt x="1360" y="5262"/>
                  </a:cubicBezTo>
                  <a:cubicBezTo>
                    <a:pt x="1402" y="5262"/>
                    <a:pt x="1444" y="5241"/>
                    <a:pt x="1486" y="5241"/>
                  </a:cubicBezTo>
                  <a:cubicBezTo>
                    <a:pt x="1695" y="5158"/>
                    <a:pt x="1800" y="4948"/>
                    <a:pt x="1737" y="4739"/>
                  </a:cubicBezTo>
                  <a:cubicBezTo>
                    <a:pt x="1695" y="4634"/>
                    <a:pt x="942" y="2207"/>
                    <a:pt x="2909" y="701"/>
                  </a:cubicBezTo>
                  <a:cubicBezTo>
                    <a:pt x="3076" y="575"/>
                    <a:pt x="3118" y="324"/>
                    <a:pt x="2992" y="157"/>
                  </a:cubicBezTo>
                  <a:cubicBezTo>
                    <a:pt x="2904" y="55"/>
                    <a:pt x="2784" y="0"/>
                    <a:pt x="266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42" name="Google Shape;1042;p41" title="Neurodiversity 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41419"/>
            <a:ext cx="9144001" cy="5060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42"/>
          <p:cNvSpPr txBox="1"/>
          <p:nvPr>
            <p:ph idx="1" type="subTitle"/>
          </p:nvPr>
        </p:nvSpPr>
        <p:spPr>
          <a:xfrm>
            <a:off x="1102125" y="3251400"/>
            <a:ext cx="6939900" cy="11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is an important topic, definitely something I have never heard of.”</a:t>
            </a:r>
            <a:endParaRPr/>
          </a:p>
        </p:txBody>
      </p:sp>
      <p:sp>
        <p:nvSpPr>
          <p:cNvPr id="1048" name="Google Shape;1048;p42"/>
          <p:cNvSpPr txBox="1"/>
          <p:nvPr>
            <p:ph type="ctrTitle"/>
          </p:nvPr>
        </p:nvSpPr>
        <p:spPr>
          <a:xfrm>
            <a:off x="2274300" y="4353034"/>
            <a:ext cx="4595400" cy="3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—Student In Zoom</a:t>
            </a:r>
            <a:endParaRPr/>
          </a:p>
        </p:txBody>
      </p:sp>
      <p:grpSp>
        <p:nvGrpSpPr>
          <p:cNvPr id="1049" name="Google Shape;1049;p42"/>
          <p:cNvGrpSpPr/>
          <p:nvPr/>
        </p:nvGrpSpPr>
        <p:grpSpPr>
          <a:xfrm>
            <a:off x="3145836" y="815343"/>
            <a:ext cx="2901759" cy="2002786"/>
            <a:chOff x="5560550" y="1017938"/>
            <a:chExt cx="2489925" cy="1719425"/>
          </a:xfrm>
        </p:grpSpPr>
        <p:sp>
          <p:nvSpPr>
            <p:cNvPr id="1050" name="Google Shape;1050;p42"/>
            <p:cNvSpPr/>
            <p:nvPr/>
          </p:nvSpPr>
          <p:spPr>
            <a:xfrm>
              <a:off x="5560550" y="1017938"/>
              <a:ext cx="2489925" cy="1719425"/>
            </a:xfrm>
            <a:custGeom>
              <a:rect b="b" l="l" r="r" t="t"/>
              <a:pathLst>
                <a:path extrusionOk="0" h="68777" w="99597">
                  <a:moveTo>
                    <a:pt x="54255" y="733"/>
                  </a:moveTo>
                  <a:cubicBezTo>
                    <a:pt x="57373" y="733"/>
                    <a:pt x="60177" y="3725"/>
                    <a:pt x="60198" y="3746"/>
                  </a:cubicBezTo>
                  <a:cubicBezTo>
                    <a:pt x="60219" y="3767"/>
                    <a:pt x="60239" y="3787"/>
                    <a:pt x="60260" y="3808"/>
                  </a:cubicBezTo>
                  <a:cubicBezTo>
                    <a:pt x="60281" y="3829"/>
                    <a:pt x="60302" y="3850"/>
                    <a:pt x="60323" y="3850"/>
                  </a:cubicBezTo>
                  <a:cubicBezTo>
                    <a:pt x="60700" y="4206"/>
                    <a:pt x="60888" y="4729"/>
                    <a:pt x="60888" y="4729"/>
                  </a:cubicBezTo>
                  <a:lnTo>
                    <a:pt x="60700" y="4771"/>
                  </a:lnTo>
                  <a:cubicBezTo>
                    <a:pt x="58377" y="5252"/>
                    <a:pt x="56285" y="6298"/>
                    <a:pt x="54674" y="7742"/>
                  </a:cubicBezTo>
                  <a:cubicBezTo>
                    <a:pt x="52100" y="10065"/>
                    <a:pt x="51138" y="12199"/>
                    <a:pt x="50803" y="13266"/>
                  </a:cubicBezTo>
                  <a:lnTo>
                    <a:pt x="50698" y="13622"/>
                  </a:lnTo>
                  <a:lnTo>
                    <a:pt x="50301" y="13642"/>
                  </a:lnTo>
                  <a:cubicBezTo>
                    <a:pt x="46263" y="13810"/>
                    <a:pt x="43940" y="16907"/>
                    <a:pt x="42936" y="18748"/>
                  </a:cubicBezTo>
                  <a:lnTo>
                    <a:pt x="42873" y="18852"/>
                  </a:lnTo>
                  <a:cubicBezTo>
                    <a:pt x="42622" y="18601"/>
                    <a:pt x="42308" y="18455"/>
                    <a:pt x="42161" y="18078"/>
                  </a:cubicBezTo>
                  <a:cubicBezTo>
                    <a:pt x="41597" y="17262"/>
                    <a:pt x="40362" y="15965"/>
                    <a:pt x="37998" y="15400"/>
                  </a:cubicBezTo>
                  <a:cubicBezTo>
                    <a:pt x="37971" y="15395"/>
                    <a:pt x="37944" y="15392"/>
                    <a:pt x="37917" y="15392"/>
                  </a:cubicBezTo>
                  <a:cubicBezTo>
                    <a:pt x="37737" y="15392"/>
                    <a:pt x="37574" y="15511"/>
                    <a:pt x="37537" y="15693"/>
                  </a:cubicBezTo>
                  <a:cubicBezTo>
                    <a:pt x="37475" y="15902"/>
                    <a:pt x="37600" y="16111"/>
                    <a:pt x="37830" y="16174"/>
                  </a:cubicBezTo>
                  <a:cubicBezTo>
                    <a:pt x="40132" y="16718"/>
                    <a:pt x="41220" y="18036"/>
                    <a:pt x="41617" y="18706"/>
                  </a:cubicBezTo>
                  <a:cubicBezTo>
                    <a:pt x="41638" y="18706"/>
                    <a:pt x="41638" y="18706"/>
                    <a:pt x="41638" y="18685"/>
                  </a:cubicBezTo>
                  <a:cubicBezTo>
                    <a:pt x="41806" y="18915"/>
                    <a:pt x="41931" y="19083"/>
                    <a:pt x="42161" y="19250"/>
                  </a:cubicBezTo>
                  <a:cubicBezTo>
                    <a:pt x="42203" y="19292"/>
                    <a:pt x="42496" y="19522"/>
                    <a:pt x="42580" y="19585"/>
                  </a:cubicBezTo>
                  <a:lnTo>
                    <a:pt x="42057" y="19689"/>
                  </a:lnTo>
                  <a:cubicBezTo>
                    <a:pt x="37851" y="20526"/>
                    <a:pt x="35131" y="25443"/>
                    <a:pt x="34399" y="26908"/>
                  </a:cubicBezTo>
                  <a:lnTo>
                    <a:pt x="34294" y="27159"/>
                  </a:lnTo>
                  <a:lnTo>
                    <a:pt x="34022" y="27222"/>
                  </a:lnTo>
                  <a:cubicBezTo>
                    <a:pt x="32683" y="27515"/>
                    <a:pt x="28143" y="28854"/>
                    <a:pt x="26071" y="33729"/>
                  </a:cubicBezTo>
                  <a:cubicBezTo>
                    <a:pt x="24104" y="38374"/>
                    <a:pt x="25213" y="41157"/>
                    <a:pt x="25778" y="42140"/>
                  </a:cubicBezTo>
                  <a:lnTo>
                    <a:pt x="25967" y="42496"/>
                  </a:lnTo>
                  <a:lnTo>
                    <a:pt x="25695" y="42789"/>
                  </a:lnTo>
                  <a:cubicBezTo>
                    <a:pt x="21003" y="48064"/>
                    <a:pt x="21132" y="53485"/>
                    <a:pt x="22169" y="57271"/>
                  </a:cubicBezTo>
                  <a:lnTo>
                    <a:pt x="22169" y="57271"/>
                  </a:lnTo>
                  <a:cubicBezTo>
                    <a:pt x="21610" y="57395"/>
                    <a:pt x="21279" y="57499"/>
                    <a:pt x="21133" y="57540"/>
                  </a:cubicBezTo>
                  <a:cubicBezTo>
                    <a:pt x="21133" y="57540"/>
                    <a:pt x="21133" y="57519"/>
                    <a:pt x="21133" y="57519"/>
                  </a:cubicBezTo>
                  <a:cubicBezTo>
                    <a:pt x="21050" y="57540"/>
                    <a:pt x="20966" y="57582"/>
                    <a:pt x="20882" y="57624"/>
                  </a:cubicBezTo>
                  <a:cubicBezTo>
                    <a:pt x="20861" y="57624"/>
                    <a:pt x="18434" y="58440"/>
                    <a:pt x="16028" y="58440"/>
                  </a:cubicBezTo>
                  <a:cubicBezTo>
                    <a:pt x="15547" y="58440"/>
                    <a:pt x="15086" y="58398"/>
                    <a:pt x="14689" y="58335"/>
                  </a:cubicBezTo>
                  <a:cubicBezTo>
                    <a:pt x="12680" y="58001"/>
                    <a:pt x="12199" y="56201"/>
                    <a:pt x="12157" y="56013"/>
                  </a:cubicBezTo>
                  <a:cubicBezTo>
                    <a:pt x="12094" y="55720"/>
                    <a:pt x="11948" y="55448"/>
                    <a:pt x="11739" y="55239"/>
                  </a:cubicBezTo>
                  <a:cubicBezTo>
                    <a:pt x="13161" y="54046"/>
                    <a:pt x="14521" y="51891"/>
                    <a:pt x="14166" y="48166"/>
                  </a:cubicBezTo>
                  <a:lnTo>
                    <a:pt x="14166" y="48166"/>
                  </a:lnTo>
                  <a:cubicBezTo>
                    <a:pt x="14459" y="48229"/>
                    <a:pt x="14793" y="48271"/>
                    <a:pt x="15149" y="48271"/>
                  </a:cubicBezTo>
                  <a:cubicBezTo>
                    <a:pt x="15547" y="48271"/>
                    <a:pt x="15986" y="48229"/>
                    <a:pt x="16467" y="48104"/>
                  </a:cubicBezTo>
                  <a:cubicBezTo>
                    <a:pt x="16677" y="48062"/>
                    <a:pt x="16802" y="47853"/>
                    <a:pt x="16760" y="47643"/>
                  </a:cubicBezTo>
                  <a:cubicBezTo>
                    <a:pt x="16707" y="47467"/>
                    <a:pt x="16551" y="47336"/>
                    <a:pt x="16378" y="47336"/>
                  </a:cubicBezTo>
                  <a:cubicBezTo>
                    <a:pt x="16345" y="47336"/>
                    <a:pt x="16312" y="47340"/>
                    <a:pt x="16279" y="47350"/>
                  </a:cubicBezTo>
                  <a:cubicBezTo>
                    <a:pt x="15871" y="47443"/>
                    <a:pt x="15500" y="47483"/>
                    <a:pt x="15163" y="47483"/>
                  </a:cubicBezTo>
                  <a:cubicBezTo>
                    <a:pt x="12993" y="47483"/>
                    <a:pt x="12235" y="45812"/>
                    <a:pt x="12199" y="45739"/>
                  </a:cubicBezTo>
                  <a:cubicBezTo>
                    <a:pt x="12137" y="45584"/>
                    <a:pt x="11994" y="45498"/>
                    <a:pt x="11839" y="45498"/>
                  </a:cubicBezTo>
                  <a:cubicBezTo>
                    <a:pt x="11785" y="45498"/>
                    <a:pt x="11730" y="45508"/>
                    <a:pt x="11676" y="45530"/>
                  </a:cubicBezTo>
                  <a:cubicBezTo>
                    <a:pt x="11487" y="45614"/>
                    <a:pt x="11383" y="45844"/>
                    <a:pt x="11467" y="46032"/>
                  </a:cubicBezTo>
                  <a:cubicBezTo>
                    <a:pt x="11487" y="46053"/>
                    <a:pt x="12011" y="47246"/>
                    <a:pt x="13350" y="47874"/>
                  </a:cubicBezTo>
                  <a:cubicBezTo>
                    <a:pt x="13831" y="51723"/>
                    <a:pt x="12429" y="53774"/>
                    <a:pt x="11048" y="54820"/>
                  </a:cubicBezTo>
                  <a:cubicBezTo>
                    <a:pt x="10860" y="54778"/>
                    <a:pt x="10671" y="54757"/>
                    <a:pt x="10462" y="54757"/>
                  </a:cubicBezTo>
                  <a:cubicBezTo>
                    <a:pt x="10441" y="54778"/>
                    <a:pt x="10379" y="54778"/>
                    <a:pt x="10274" y="54778"/>
                  </a:cubicBezTo>
                  <a:cubicBezTo>
                    <a:pt x="9207" y="54778"/>
                    <a:pt x="5587" y="54444"/>
                    <a:pt x="3327" y="50091"/>
                  </a:cubicBezTo>
                  <a:cubicBezTo>
                    <a:pt x="795" y="45216"/>
                    <a:pt x="4771" y="37642"/>
                    <a:pt x="5336" y="36596"/>
                  </a:cubicBezTo>
                  <a:cubicBezTo>
                    <a:pt x="5859" y="37956"/>
                    <a:pt x="6654" y="39379"/>
                    <a:pt x="7889" y="40467"/>
                  </a:cubicBezTo>
                  <a:cubicBezTo>
                    <a:pt x="7972" y="40529"/>
                    <a:pt x="8056" y="40550"/>
                    <a:pt x="8140" y="40550"/>
                  </a:cubicBezTo>
                  <a:cubicBezTo>
                    <a:pt x="8265" y="40550"/>
                    <a:pt x="8370" y="40508"/>
                    <a:pt x="8454" y="40425"/>
                  </a:cubicBezTo>
                  <a:cubicBezTo>
                    <a:pt x="8600" y="40257"/>
                    <a:pt x="8579" y="40006"/>
                    <a:pt x="8412" y="39860"/>
                  </a:cubicBezTo>
                  <a:cubicBezTo>
                    <a:pt x="6863" y="38521"/>
                    <a:pt x="6047" y="36512"/>
                    <a:pt x="5608" y="34880"/>
                  </a:cubicBezTo>
                  <a:cubicBezTo>
                    <a:pt x="5713" y="32829"/>
                    <a:pt x="6738" y="31972"/>
                    <a:pt x="7638" y="31595"/>
                  </a:cubicBezTo>
                  <a:cubicBezTo>
                    <a:pt x="7679" y="31616"/>
                    <a:pt x="7700" y="31616"/>
                    <a:pt x="7742" y="31616"/>
                  </a:cubicBezTo>
                  <a:cubicBezTo>
                    <a:pt x="8036" y="31555"/>
                    <a:pt x="8548" y="31495"/>
                    <a:pt x="9114" y="31495"/>
                  </a:cubicBezTo>
                  <a:cubicBezTo>
                    <a:pt x="9918" y="31495"/>
                    <a:pt x="10830" y="31617"/>
                    <a:pt x="11383" y="32034"/>
                  </a:cubicBezTo>
                  <a:cubicBezTo>
                    <a:pt x="10776" y="33101"/>
                    <a:pt x="11048" y="34043"/>
                    <a:pt x="11069" y="34064"/>
                  </a:cubicBezTo>
                  <a:cubicBezTo>
                    <a:pt x="11111" y="34231"/>
                    <a:pt x="11278" y="34336"/>
                    <a:pt x="11446" y="34336"/>
                  </a:cubicBezTo>
                  <a:cubicBezTo>
                    <a:pt x="11467" y="34336"/>
                    <a:pt x="11508" y="34315"/>
                    <a:pt x="11550" y="34315"/>
                  </a:cubicBezTo>
                  <a:cubicBezTo>
                    <a:pt x="11759" y="34252"/>
                    <a:pt x="11885" y="34022"/>
                    <a:pt x="11822" y="33813"/>
                  </a:cubicBezTo>
                  <a:cubicBezTo>
                    <a:pt x="11801" y="33792"/>
                    <a:pt x="11320" y="32202"/>
                    <a:pt x="13705" y="31051"/>
                  </a:cubicBezTo>
                  <a:cubicBezTo>
                    <a:pt x="13915" y="30946"/>
                    <a:pt x="13998" y="30716"/>
                    <a:pt x="13894" y="30528"/>
                  </a:cubicBezTo>
                  <a:cubicBezTo>
                    <a:pt x="13834" y="30380"/>
                    <a:pt x="13691" y="30294"/>
                    <a:pt x="13546" y="30294"/>
                  </a:cubicBezTo>
                  <a:cubicBezTo>
                    <a:pt x="13486" y="30294"/>
                    <a:pt x="13426" y="30309"/>
                    <a:pt x="13371" y="30340"/>
                  </a:cubicBezTo>
                  <a:cubicBezTo>
                    <a:pt x="12701" y="30653"/>
                    <a:pt x="12220" y="31030"/>
                    <a:pt x="11864" y="31407"/>
                  </a:cubicBezTo>
                  <a:cubicBezTo>
                    <a:pt x="11362" y="31009"/>
                    <a:pt x="10692" y="30821"/>
                    <a:pt x="10023" y="30758"/>
                  </a:cubicBezTo>
                  <a:cubicBezTo>
                    <a:pt x="10274" y="30423"/>
                    <a:pt x="10399" y="30026"/>
                    <a:pt x="10337" y="29586"/>
                  </a:cubicBezTo>
                  <a:cubicBezTo>
                    <a:pt x="10337" y="29586"/>
                    <a:pt x="10211" y="27912"/>
                    <a:pt x="11843" y="23184"/>
                  </a:cubicBezTo>
                  <a:cubicBezTo>
                    <a:pt x="13350" y="18769"/>
                    <a:pt x="18957" y="17785"/>
                    <a:pt x="18999" y="17785"/>
                  </a:cubicBezTo>
                  <a:cubicBezTo>
                    <a:pt x="19271" y="17744"/>
                    <a:pt x="19501" y="17618"/>
                    <a:pt x="19710" y="17472"/>
                  </a:cubicBezTo>
                  <a:cubicBezTo>
                    <a:pt x="21698" y="17869"/>
                    <a:pt x="24355" y="18852"/>
                    <a:pt x="26260" y="21091"/>
                  </a:cubicBezTo>
                  <a:cubicBezTo>
                    <a:pt x="26343" y="21175"/>
                    <a:pt x="26448" y="21238"/>
                    <a:pt x="26552" y="21238"/>
                  </a:cubicBezTo>
                  <a:cubicBezTo>
                    <a:pt x="26657" y="21238"/>
                    <a:pt x="26741" y="21196"/>
                    <a:pt x="26804" y="21133"/>
                  </a:cubicBezTo>
                  <a:cubicBezTo>
                    <a:pt x="26971" y="20987"/>
                    <a:pt x="26992" y="20736"/>
                    <a:pt x="26866" y="20568"/>
                  </a:cubicBezTo>
                  <a:cubicBezTo>
                    <a:pt x="24920" y="18267"/>
                    <a:pt x="22284" y="17220"/>
                    <a:pt x="20213" y="16760"/>
                  </a:cubicBezTo>
                  <a:cubicBezTo>
                    <a:pt x="20359" y="16363"/>
                    <a:pt x="20359" y="15944"/>
                    <a:pt x="20192" y="15547"/>
                  </a:cubicBezTo>
                  <a:cubicBezTo>
                    <a:pt x="20129" y="15442"/>
                    <a:pt x="19062" y="12868"/>
                    <a:pt x="22451" y="8830"/>
                  </a:cubicBezTo>
                  <a:cubicBezTo>
                    <a:pt x="24565" y="6340"/>
                    <a:pt x="27933" y="5817"/>
                    <a:pt x="30381" y="5817"/>
                  </a:cubicBezTo>
                  <a:cubicBezTo>
                    <a:pt x="32055" y="5817"/>
                    <a:pt x="33290" y="6068"/>
                    <a:pt x="33290" y="6068"/>
                  </a:cubicBezTo>
                  <a:cubicBezTo>
                    <a:pt x="33397" y="6092"/>
                    <a:pt x="33505" y="6104"/>
                    <a:pt x="33612" y="6104"/>
                  </a:cubicBezTo>
                  <a:cubicBezTo>
                    <a:pt x="34151" y="6104"/>
                    <a:pt x="34667" y="5807"/>
                    <a:pt x="34964" y="5336"/>
                  </a:cubicBezTo>
                  <a:cubicBezTo>
                    <a:pt x="35027" y="5252"/>
                    <a:pt x="36428" y="3076"/>
                    <a:pt x="40278" y="3076"/>
                  </a:cubicBezTo>
                  <a:lnTo>
                    <a:pt x="40550" y="3076"/>
                  </a:lnTo>
                  <a:cubicBezTo>
                    <a:pt x="41157" y="3097"/>
                    <a:pt x="41701" y="3097"/>
                    <a:pt x="42224" y="3097"/>
                  </a:cubicBezTo>
                  <a:cubicBezTo>
                    <a:pt x="43961" y="3097"/>
                    <a:pt x="45342" y="2992"/>
                    <a:pt x="46639" y="2783"/>
                  </a:cubicBezTo>
                  <a:lnTo>
                    <a:pt x="46639" y="2783"/>
                  </a:lnTo>
                  <a:cubicBezTo>
                    <a:pt x="44693" y="3934"/>
                    <a:pt x="42601" y="5650"/>
                    <a:pt x="41157" y="8077"/>
                  </a:cubicBezTo>
                  <a:cubicBezTo>
                    <a:pt x="40660" y="7961"/>
                    <a:pt x="40180" y="7919"/>
                    <a:pt x="39745" y="7919"/>
                  </a:cubicBezTo>
                  <a:cubicBezTo>
                    <a:pt x="38604" y="7919"/>
                    <a:pt x="37765" y="8208"/>
                    <a:pt x="37705" y="8223"/>
                  </a:cubicBezTo>
                  <a:cubicBezTo>
                    <a:pt x="37496" y="8307"/>
                    <a:pt x="37391" y="8537"/>
                    <a:pt x="37454" y="8725"/>
                  </a:cubicBezTo>
                  <a:cubicBezTo>
                    <a:pt x="37521" y="8894"/>
                    <a:pt x="37670" y="8995"/>
                    <a:pt x="37835" y="8995"/>
                  </a:cubicBezTo>
                  <a:cubicBezTo>
                    <a:pt x="37874" y="8995"/>
                    <a:pt x="37915" y="8989"/>
                    <a:pt x="37956" y="8977"/>
                  </a:cubicBezTo>
                  <a:cubicBezTo>
                    <a:pt x="38016" y="8947"/>
                    <a:pt x="38735" y="8704"/>
                    <a:pt x="39713" y="8704"/>
                  </a:cubicBezTo>
                  <a:cubicBezTo>
                    <a:pt x="40106" y="8704"/>
                    <a:pt x="40540" y="8743"/>
                    <a:pt x="40990" y="8851"/>
                  </a:cubicBezTo>
                  <a:cubicBezTo>
                    <a:pt x="41011" y="8893"/>
                    <a:pt x="41053" y="8914"/>
                    <a:pt x="41094" y="8956"/>
                  </a:cubicBezTo>
                  <a:cubicBezTo>
                    <a:pt x="41157" y="8977"/>
                    <a:pt x="41220" y="8997"/>
                    <a:pt x="41283" y="8997"/>
                  </a:cubicBezTo>
                  <a:cubicBezTo>
                    <a:pt x="41325" y="8997"/>
                    <a:pt x="41345" y="8977"/>
                    <a:pt x="41387" y="8977"/>
                  </a:cubicBezTo>
                  <a:cubicBezTo>
                    <a:pt x="42078" y="9207"/>
                    <a:pt x="42768" y="9583"/>
                    <a:pt x="43417" y="10274"/>
                  </a:cubicBezTo>
                  <a:cubicBezTo>
                    <a:pt x="43480" y="10357"/>
                    <a:pt x="43584" y="10399"/>
                    <a:pt x="43689" y="10399"/>
                  </a:cubicBezTo>
                  <a:cubicBezTo>
                    <a:pt x="43794" y="10399"/>
                    <a:pt x="43898" y="10357"/>
                    <a:pt x="43961" y="10295"/>
                  </a:cubicBezTo>
                  <a:cubicBezTo>
                    <a:pt x="44128" y="10148"/>
                    <a:pt x="44128" y="9897"/>
                    <a:pt x="43982" y="9730"/>
                  </a:cubicBezTo>
                  <a:cubicBezTo>
                    <a:pt x="43333" y="9039"/>
                    <a:pt x="42622" y="8600"/>
                    <a:pt x="41931" y="8328"/>
                  </a:cubicBezTo>
                  <a:cubicBezTo>
                    <a:pt x="45216" y="3013"/>
                    <a:pt x="51954" y="1381"/>
                    <a:pt x="52017" y="1360"/>
                  </a:cubicBezTo>
                  <a:cubicBezTo>
                    <a:pt x="52142" y="1339"/>
                    <a:pt x="52226" y="1256"/>
                    <a:pt x="52289" y="1151"/>
                  </a:cubicBezTo>
                  <a:cubicBezTo>
                    <a:pt x="52414" y="1109"/>
                    <a:pt x="52540" y="1067"/>
                    <a:pt x="52686" y="1005"/>
                  </a:cubicBezTo>
                  <a:cubicBezTo>
                    <a:pt x="53188" y="837"/>
                    <a:pt x="53711" y="733"/>
                    <a:pt x="54255" y="733"/>
                  </a:cubicBezTo>
                  <a:close/>
                  <a:moveTo>
                    <a:pt x="63659" y="5110"/>
                  </a:moveTo>
                  <a:cubicBezTo>
                    <a:pt x="64331" y="5110"/>
                    <a:pt x="64976" y="5160"/>
                    <a:pt x="65575" y="5252"/>
                  </a:cubicBezTo>
                  <a:cubicBezTo>
                    <a:pt x="66391" y="5796"/>
                    <a:pt x="66872" y="6340"/>
                    <a:pt x="66893" y="6340"/>
                  </a:cubicBezTo>
                  <a:cubicBezTo>
                    <a:pt x="67165" y="6675"/>
                    <a:pt x="67584" y="6884"/>
                    <a:pt x="68023" y="6905"/>
                  </a:cubicBezTo>
                  <a:cubicBezTo>
                    <a:pt x="68048" y="6906"/>
                    <a:pt x="68072" y="6907"/>
                    <a:pt x="68097" y="6907"/>
                  </a:cubicBezTo>
                  <a:cubicBezTo>
                    <a:pt x="68511" y="6907"/>
                    <a:pt x="68919" y="6741"/>
                    <a:pt x="69216" y="6445"/>
                  </a:cubicBezTo>
                  <a:cubicBezTo>
                    <a:pt x="69697" y="5943"/>
                    <a:pt x="70534" y="5671"/>
                    <a:pt x="71517" y="5671"/>
                  </a:cubicBezTo>
                  <a:cubicBezTo>
                    <a:pt x="72584" y="5671"/>
                    <a:pt x="73693" y="6005"/>
                    <a:pt x="74300" y="6528"/>
                  </a:cubicBezTo>
                  <a:cubicBezTo>
                    <a:pt x="75786" y="7805"/>
                    <a:pt x="77334" y="7930"/>
                    <a:pt x="78966" y="8098"/>
                  </a:cubicBezTo>
                  <a:cubicBezTo>
                    <a:pt x="79761" y="8160"/>
                    <a:pt x="80598" y="8244"/>
                    <a:pt x="81561" y="8453"/>
                  </a:cubicBezTo>
                  <a:cubicBezTo>
                    <a:pt x="83360" y="8851"/>
                    <a:pt x="84908" y="11592"/>
                    <a:pt x="85306" y="12534"/>
                  </a:cubicBezTo>
                  <a:cubicBezTo>
                    <a:pt x="85327" y="12534"/>
                    <a:pt x="85327" y="12534"/>
                    <a:pt x="85327" y="12554"/>
                  </a:cubicBezTo>
                  <a:cubicBezTo>
                    <a:pt x="85724" y="14228"/>
                    <a:pt x="86122" y="16969"/>
                    <a:pt x="85515" y="20087"/>
                  </a:cubicBezTo>
                  <a:cubicBezTo>
                    <a:pt x="85473" y="20296"/>
                    <a:pt x="85578" y="20526"/>
                    <a:pt x="85787" y="20568"/>
                  </a:cubicBezTo>
                  <a:cubicBezTo>
                    <a:pt x="85829" y="20589"/>
                    <a:pt x="85850" y="20589"/>
                    <a:pt x="85892" y="20589"/>
                  </a:cubicBezTo>
                  <a:cubicBezTo>
                    <a:pt x="86080" y="20589"/>
                    <a:pt x="86227" y="20464"/>
                    <a:pt x="86268" y="20275"/>
                  </a:cubicBezTo>
                  <a:cubicBezTo>
                    <a:pt x="86812" y="17576"/>
                    <a:pt x="86645" y="15149"/>
                    <a:pt x="86331" y="13412"/>
                  </a:cubicBezTo>
                  <a:lnTo>
                    <a:pt x="86331" y="13412"/>
                  </a:lnTo>
                  <a:cubicBezTo>
                    <a:pt x="86457" y="13459"/>
                    <a:pt x="86606" y="13483"/>
                    <a:pt x="86752" y="13483"/>
                  </a:cubicBezTo>
                  <a:cubicBezTo>
                    <a:pt x="86801" y="13483"/>
                    <a:pt x="86849" y="13480"/>
                    <a:pt x="86896" y="13475"/>
                  </a:cubicBezTo>
                  <a:cubicBezTo>
                    <a:pt x="87158" y="13453"/>
                    <a:pt x="87410" y="13442"/>
                    <a:pt x="87653" y="13442"/>
                  </a:cubicBezTo>
                  <a:cubicBezTo>
                    <a:pt x="89235" y="13442"/>
                    <a:pt x="90425" y="13916"/>
                    <a:pt x="91332" y="14877"/>
                  </a:cubicBezTo>
                  <a:cubicBezTo>
                    <a:pt x="93571" y="17241"/>
                    <a:pt x="93341" y="21761"/>
                    <a:pt x="93341" y="21803"/>
                  </a:cubicBezTo>
                  <a:cubicBezTo>
                    <a:pt x="93299" y="22451"/>
                    <a:pt x="93655" y="23037"/>
                    <a:pt x="94219" y="23330"/>
                  </a:cubicBezTo>
                  <a:cubicBezTo>
                    <a:pt x="98613" y="25464"/>
                    <a:pt x="98488" y="31595"/>
                    <a:pt x="97002" y="35257"/>
                  </a:cubicBezTo>
                  <a:cubicBezTo>
                    <a:pt x="95412" y="39148"/>
                    <a:pt x="92566" y="42538"/>
                    <a:pt x="92525" y="42580"/>
                  </a:cubicBezTo>
                  <a:cubicBezTo>
                    <a:pt x="92106" y="43040"/>
                    <a:pt x="92022" y="43731"/>
                    <a:pt x="92315" y="44296"/>
                  </a:cubicBezTo>
                  <a:cubicBezTo>
                    <a:pt x="92336" y="44337"/>
                    <a:pt x="94471" y="48690"/>
                    <a:pt x="91562" y="52330"/>
                  </a:cubicBezTo>
                  <a:cubicBezTo>
                    <a:pt x="88989" y="55573"/>
                    <a:pt x="84239" y="55824"/>
                    <a:pt x="82837" y="55824"/>
                  </a:cubicBezTo>
                  <a:lnTo>
                    <a:pt x="82460" y="55824"/>
                  </a:lnTo>
                  <a:cubicBezTo>
                    <a:pt x="82921" y="54862"/>
                    <a:pt x="83423" y="53523"/>
                    <a:pt x="83779" y="51744"/>
                  </a:cubicBezTo>
                  <a:cubicBezTo>
                    <a:pt x="84302" y="51493"/>
                    <a:pt x="85871" y="50594"/>
                    <a:pt x="87084" y="48627"/>
                  </a:cubicBezTo>
                  <a:cubicBezTo>
                    <a:pt x="87210" y="48438"/>
                    <a:pt x="87147" y="48187"/>
                    <a:pt x="86959" y="48083"/>
                  </a:cubicBezTo>
                  <a:cubicBezTo>
                    <a:pt x="86892" y="48038"/>
                    <a:pt x="86820" y="48017"/>
                    <a:pt x="86750" y="48017"/>
                  </a:cubicBezTo>
                  <a:cubicBezTo>
                    <a:pt x="86621" y="48017"/>
                    <a:pt x="86496" y="48087"/>
                    <a:pt x="86415" y="48208"/>
                  </a:cubicBezTo>
                  <a:cubicBezTo>
                    <a:pt x="85599" y="49526"/>
                    <a:pt x="84595" y="50322"/>
                    <a:pt x="83946" y="50740"/>
                  </a:cubicBezTo>
                  <a:cubicBezTo>
                    <a:pt x="84197" y="49108"/>
                    <a:pt x="84302" y="47162"/>
                    <a:pt x="84176" y="44881"/>
                  </a:cubicBezTo>
                  <a:cubicBezTo>
                    <a:pt x="84156" y="44683"/>
                    <a:pt x="83986" y="44503"/>
                    <a:pt x="83790" y="44503"/>
                  </a:cubicBezTo>
                  <a:cubicBezTo>
                    <a:pt x="83779" y="44503"/>
                    <a:pt x="83768" y="44504"/>
                    <a:pt x="83758" y="44505"/>
                  </a:cubicBezTo>
                  <a:cubicBezTo>
                    <a:pt x="83527" y="44526"/>
                    <a:pt x="83360" y="44714"/>
                    <a:pt x="83381" y="44923"/>
                  </a:cubicBezTo>
                  <a:cubicBezTo>
                    <a:pt x="83737" y="51012"/>
                    <a:pt x="82272" y="54611"/>
                    <a:pt x="81351" y="56243"/>
                  </a:cubicBezTo>
                  <a:cubicBezTo>
                    <a:pt x="81247" y="56348"/>
                    <a:pt x="81142" y="56452"/>
                    <a:pt x="81058" y="56599"/>
                  </a:cubicBezTo>
                  <a:cubicBezTo>
                    <a:pt x="81038" y="56620"/>
                    <a:pt x="80347" y="57729"/>
                    <a:pt x="79406" y="57791"/>
                  </a:cubicBezTo>
                  <a:cubicBezTo>
                    <a:pt x="77941" y="57896"/>
                    <a:pt x="76895" y="58879"/>
                    <a:pt x="75786" y="59946"/>
                  </a:cubicBezTo>
                  <a:cubicBezTo>
                    <a:pt x="74886" y="60804"/>
                    <a:pt x="73840" y="61767"/>
                    <a:pt x="72438" y="62395"/>
                  </a:cubicBezTo>
                  <a:cubicBezTo>
                    <a:pt x="70241" y="63357"/>
                    <a:pt x="67856" y="63462"/>
                    <a:pt x="66935" y="63462"/>
                  </a:cubicBezTo>
                  <a:cubicBezTo>
                    <a:pt x="66579" y="63462"/>
                    <a:pt x="66370" y="63441"/>
                    <a:pt x="66349" y="63441"/>
                  </a:cubicBezTo>
                  <a:cubicBezTo>
                    <a:pt x="66322" y="63439"/>
                    <a:pt x="66294" y="63439"/>
                    <a:pt x="66267" y="63439"/>
                  </a:cubicBezTo>
                  <a:cubicBezTo>
                    <a:pt x="65858" y="63439"/>
                    <a:pt x="65472" y="63585"/>
                    <a:pt x="65177" y="63859"/>
                  </a:cubicBezTo>
                  <a:cubicBezTo>
                    <a:pt x="64968" y="64047"/>
                    <a:pt x="64822" y="64278"/>
                    <a:pt x="64738" y="64529"/>
                  </a:cubicBezTo>
                  <a:cubicBezTo>
                    <a:pt x="64592" y="64738"/>
                    <a:pt x="63943" y="65470"/>
                    <a:pt x="61620" y="66809"/>
                  </a:cubicBezTo>
                  <a:cubicBezTo>
                    <a:pt x="59884" y="67835"/>
                    <a:pt x="57854" y="68044"/>
                    <a:pt x="56452" y="68044"/>
                  </a:cubicBezTo>
                  <a:cubicBezTo>
                    <a:pt x="54527" y="68044"/>
                    <a:pt x="52937" y="67646"/>
                    <a:pt x="52435" y="67332"/>
                  </a:cubicBezTo>
                  <a:cubicBezTo>
                    <a:pt x="51347" y="66705"/>
                    <a:pt x="49568" y="66454"/>
                    <a:pt x="47309" y="66161"/>
                  </a:cubicBezTo>
                  <a:cubicBezTo>
                    <a:pt x="45467" y="65910"/>
                    <a:pt x="43375" y="65617"/>
                    <a:pt x="41408" y="65073"/>
                  </a:cubicBezTo>
                  <a:cubicBezTo>
                    <a:pt x="37956" y="64131"/>
                    <a:pt x="36931" y="63315"/>
                    <a:pt x="36910" y="63315"/>
                  </a:cubicBezTo>
                  <a:lnTo>
                    <a:pt x="36910" y="63336"/>
                  </a:lnTo>
                  <a:cubicBezTo>
                    <a:pt x="36680" y="63064"/>
                    <a:pt x="36366" y="62897"/>
                    <a:pt x="36031" y="62834"/>
                  </a:cubicBezTo>
                  <a:cubicBezTo>
                    <a:pt x="34838" y="61432"/>
                    <a:pt x="33499" y="59130"/>
                    <a:pt x="32788" y="55532"/>
                  </a:cubicBezTo>
                  <a:cubicBezTo>
                    <a:pt x="32751" y="55331"/>
                    <a:pt x="32587" y="55210"/>
                    <a:pt x="32407" y="55210"/>
                  </a:cubicBezTo>
                  <a:cubicBezTo>
                    <a:pt x="32381" y="55210"/>
                    <a:pt x="32354" y="55212"/>
                    <a:pt x="32327" y="55218"/>
                  </a:cubicBezTo>
                  <a:cubicBezTo>
                    <a:pt x="32118" y="55260"/>
                    <a:pt x="31972" y="55469"/>
                    <a:pt x="32014" y="55678"/>
                  </a:cubicBezTo>
                  <a:cubicBezTo>
                    <a:pt x="32704" y="59109"/>
                    <a:pt x="33897" y="61411"/>
                    <a:pt x="35068" y="62918"/>
                  </a:cubicBezTo>
                  <a:cubicBezTo>
                    <a:pt x="34357" y="63085"/>
                    <a:pt x="32181" y="63587"/>
                    <a:pt x="29984" y="63587"/>
                  </a:cubicBezTo>
                  <a:cubicBezTo>
                    <a:pt x="28645" y="63587"/>
                    <a:pt x="27578" y="63420"/>
                    <a:pt x="26783" y="63064"/>
                  </a:cubicBezTo>
                  <a:cubicBezTo>
                    <a:pt x="26490" y="62939"/>
                    <a:pt x="26218" y="62792"/>
                    <a:pt x="25967" y="62625"/>
                  </a:cubicBezTo>
                  <a:cubicBezTo>
                    <a:pt x="25674" y="62436"/>
                    <a:pt x="25464" y="62143"/>
                    <a:pt x="25276" y="61809"/>
                  </a:cubicBezTo>
                  <a:cubicBezTo>
                    <a:pt x="25276" y="61788"/>
                    <a:pt x="25255" y="61767"/>
                    <a:pt x="25234" y="61725"/>
                  </a:cubicBezTo>
                  <a:cubicBezTo>
                    <a:pt x="24941" y="61327"/>
                    <a:pt x="18120" y="51975"/>
                    <a:pt x="26406" y="42936"/>
                  </a:cubicBezTo>
                  <a:cubicBezTo>
                    <a:pt x="27348" y="43605"/>
                    <a:pt x="29461" y="44756"/>
                    <a:pt x="33227" y="45321"/>
                  </a:cubicBezTo>
                  <a:cubicBezTo>
                    <a:pt x="31532" y="46137"/>
                    <a:pt x="28980" y="48041"/>
                    <a:pt x="27745" y="52205"/>
                  </a:cubicBezTo>
                  <a:cubicBezTo>
                    <a:pt x="27055" y="51640"/>
                    <a:pt x="26615" y="51117"/>
                    <a:pt x="26615" y="51096"/>
                  </a:cubicBezTo>
                  <a:cubicBezTo>
                    <a:pt x="26535" y="51004"/>
                    <a:pt x="26423" y="50956"/>
                    <a:pt x="26310" y="50956"/>
                  </a:cubicBezTo>
                  <a:cubicBezTo>
                    <a:pt x="26218" y="50956"/>
                    <a:pt x="26126" y="50988"/>
                    <a:pt x="26050" y="51054"/>
                  </a:cubicBezTo>
                  <a:cubicBezTo>
                    <a:pt x="25883" y="51179"/>
                    <a:pt x="25862" y="51431"/>
                    <a:pt x="26008" y="51598"/>
                  </a:cubicBezTo>
                  <a:cubicBezTo>
                    <a:pt x="26050" y="51661"/>
                    <a:pt x="26699" y="52435"/>
                    <a:pt x="27682" y="53146"/>
                  </a:cubicBezTo>
                  <a:cubicBezTo>
                    <a:pt x="27703" y="53167"/>
                    <a:pt x="27745" y="53188"/>
                    <a:pt x="27787" y="53209"/>
                  </a:cubicBezTo>
                  <a:cubicBezTo>
                    <a:pt x="28666" y="53837"/>
                    <a:pt x="29817" y="54402"/>
                    <a:pt x="31072" y="54402"/>
                  </a:cubicBezTo>
                  <a:cubicBezTo>
                    <a:pt x="31198" y="54402"/>
                    <a:pt x="31323" y="54381"/>
                    <a:pt x="31449" y="54381"/>
                  </a:cubicBezTo>
                  <a:cubicBezTo>
                    <a:pt x="31658" y="54360"/>
                    <a:pt x="31846" y="54172"/>
                    <a:pt x="31825" y="53962"/>
                  </a:cubicBezTo>
                  <a:cubicBezTo>
                    <a:pt x="31804" y="53732"/>
                    <a:pt x="31637" y="53586"/>
                    <a:pt x="31407" y="53586"/>
                  </a:cubicBezTo>
                  <a:cubicBezTo>
                    <a:pt x="31296" y="53596"/>
                    <a:pt x="31186" y="53601"/>
                    <a:pt x="31076" y="53601"/>
                  </a:cubicBezTo>
                  <a:cubicBezTo>
                    <a:pt x="30091" y="53601"/>
                    <a:pt x="29168" y="53194"/>
                    <a:pt x="28415" y="52686"/>
                  </a:cubicBezTo>
                  <a:cubicBezTo>
                    <a:pt x="30005" y="46974"/>
                    <a:pt x="34190" y="45697"/>
                    <a:pt x="34901" y="45509"/>
                  </a:cubicBezTo>
                  <a:cubicBezTo>
                    <a:pt x="35654" y="45593"/>
                    <a:pt x="36449" y="45635"/>
                    <a:pt x="37307" y="45656"/>
                  </a:cubicBezTo>
                  <a:lnTo>
                    <a:pt x="37747" y="45656"/>
                  </a:lnTo>
                  <a:cubicBezTo>
                    <a:pt x="43417" y="45656"/>
                    <a:pt x="45802" y="43291"/>
                    <a:pt x="46744" y="41743"/>
                  </a:cubicBezTo>
                  <a:lnTo>
                    <a:pt x="46744" y="41743"/>
                  </a:lnTo>
                  <a:cubicBezTo>
                    <a:pt x="47037" y="43103"/>
                    <a:pt x="47246" y="45718"/>
                    <a:pt x="45279" y="47874"/>
                  </a:cubicBezTo>
                  <a:cubicBezTo>
                    <a:pt x="45154" y="48020"/>
                    <a:pt x="45112" y="48250"/>
                    <a:pt x="45258" y="48418"/>
                  </a:cubicBezTo>
                  <a:cubicBezTo>
                    <a:pt x="45342" y="48501"/>
                    <a:pt x="45446" y="48543"/>
                    <a:pt x="45551" y="48543"/>
                  </a:cubicBezTo>
                  <a:cubicBezTo>
                    <a:pt x="45656" y="48543"/>
                    <a:pt x="45760" y="48501"/>
                    <a:pt x="45844" y="48418"/>
                  </a:cubicBezTo>
                  <a:cubicBezTo>
                    <a:pt x="48564" y="45446"/>
                    <a:pt x="47643" y="41785"/>
                    <a:pt x="47330" y="40801"/>
                  </a:cubicBezTo>
                  <a:lnTo>
                    <a:pt x="47330" y="40801"/>
                  </a:lnTo>
                  <a:cubicBezTo>
                    <a:pt x="47504" y="40820"/>
                    <a:pt x="47727" y="40835"/>
                    <a:pt x="47996" y="40835"/>
                  </a:cubicBezTo>
                  <a:cubicBezTo>
                    <a:pt x="49211" y="40835"/>
                    <a:pt x="51375" y="40532"/>
                    <a:pt x="54339" y="38939"/>
                  </a:cubicBezTo>
                  <a:cubicBezTo>
                    <a:pt x="54904" y="38646"/>
                    <a:pt x="55490" y="38311"/>
                    <a:pt x="56055" y="37977"/>
                  </a:cubicBezTo>
                  <a:cubicBezTo>
                    <a:pt x="58754" y="36456"/>
                    <a:pt x="61508" y="34899"/>
                    <a:pt x="64068" y="34899"/>
                  </a:cubicBezTo>
                  <a:cubicBezTo>
                    <a:pt x="65417" y="34899"/>
                    <a:pt x="66713" y="35331"/>
                    <a:pt x="67918" y="36428"/>
                  </a:cubicBezTo>
                  <a:cubicBezTo>
                    <a:pt x="67989" y="36499"/>
                    <a:pt x="68084" y="36536"/>
                    <a:pt x="68181" y="36536"/>
                  </a:cubicBezTo>
                  <a:cubicBezTo>
                    <a:pt x="68283" y="36536"/>
                    <a:pt x="68387" y="36494"/>
                    <a:pt x="68462" y="36407"/>
                  </a:cubicBezTo>
                  <a:cubicBezTo>
                    <a:pt x="68609" y="36240"/>
                    <a:pt x="68609" y="35989"/>
                    <a:pt x="68442" y="35842"/>
                  </a:cubicBezTo>
                  <a:cubicBezTo>
                    <a:pt x="67076" y="34594"/>
                    <a:pt x="65610" y="34111"/>
                    <a:pt x="64103" y="34111"/>
                  </a:cubicBezTo>
                  <a:cubicBezTo>
                    <a:pt x="61313" y="34111"/>
                    <a:pt x="58381" y="35765"/>
                    <a:pt x="55678" y="37286"/>
                  </a:cubicBezTo>
                  <a:cubicBezTo>
                    <a:pt x="55092" y="37621"/>
                    <a:pt x="54527" y="37956"/>
                    <a:pt x="53962" y="38249"/>
                  </a:cubicBezTo>
                  <a:cubicBezTo>
                    <a:pt x="51140" y="39776"/>
                    <a:pt x="49073" y="40050"/>
                    <a:pt x="47969" y="40050"/>
                  </a:cubicBezTo>
                  <a:cubicBezTo>
                    <a:pt x="47379" y="40050"/>
                    <a:pt x="47065" y="39972"/>
                    <a:pt x="47058" y="39964"/>
                  </a:cubicBezTo>
                  <a:cubicBezTo>
                    <a:pt x="47030" y="39959"/>
                    <a:pt x="47002" y="39956"/>
                    <a:pt x="46974" y="39956"/>
                  </a:cubicBezTo>
                  <a:cubicBezTo>
                    <a:pt x="46898" y="39956"/>
                    <a:pt x="46826" y="39976"/>
                    <a:pt x="46765" y="40006"/>
                  </a:cubicBezTo>
                  <a:cubicBezTo>
                    <a:pt x="46660" y="40069"/>
                    <a:pt x="46597" y="40153"/>
                    <a:pt x="46576" y="40257"/>
                  </a:cubicBezTo>
                  <a:cubicBezTo>
                    <a:pt x="46535" y="40442"/>
                    <a:pt x="45304" y="44865"/>
                    <a:pt x="37748" y="44865"/>
                  </a:cubicBezTo>
                  <a:cubicBezTo>
                    <a:pt x="37610" y="44865"/>
                    <a:pt x="37470" y="44864"/>
                    <a:pt x="37328" y="44861"/>
                  </a:cubicBezTo>
                  <a:cubicBezTo>
                    <a:pt x="36512" y="44861"/>
                    <a:pt x="35759" y="44798"/>
                    <a:pt x="35047" y="44735"/>
                  </a:cubicBezTo>
                  <a:cubicBezTo>
                    <a:pt x="34985" y="44714"/>
                    <a:pt x="34922" y="44714"/>
                    <a:pt x="34880" y="44714"/>
                  </a:cubicBezTo>
                  <a:cubicBezTo>
                    <a:pt x="31449" y="44400"/>
                    <a:pt x="29210" y="43584"/>
                    <a:pt x="27892" y="42894"/>
                  </a:cubicBezTo>
                  <a:cubicBezTo>
                    <a:pt x="27389" y="42643"/>
                    <a:pt x="27013" y="42203"/>
                    <a:pt x="26720" y="41722"/>
                  </a:cubicBezTo>
                  <a:cubicBezTo>
                    <a:pt x="26699" y="41701"/>
                    <a:pt x="26678" y="41659"/>
                    <a:pt x="26636" y="41638"/>
                  </a:cubicBezTo>
                  <a:cubicBezTo>
                    <a:pt x="26552" y="41534"/>
                    <a:pt x="24523" y="39086"/>
                    <a:pt x="26783" y="33771"/>
                  </a:cubicBezTo>
                  <a:cubicBezTo>
                    <a:pt x="28938" y="28666"/>
                    <a:pt x="34106" y="27850"/>
                    <a:pt x="34315" y="27808"/>
                  </a:cubicBezTo>
                  <a:cubicBezTo>
                    <a:pt x="34587" y="27766"/>
                    <a:pt x="34817" y="27599"/>
                    <a:pt x="34922" y="27347"/>
                  </a:cubicBezTo>
                  <a:cubicBezTo>
                    <a:pt x="34964" y="27285"/>
                    <a:pt x="37914" y="20757"/>
                    <a:pt x="42475" y="20275"/>
                  </a:cubicBezTo>
                  <a:cubicBezTo>
                    <a:pt x="42768" y="20254"/>
                    <a:pt x="43019" y="20066"/>
                    <a:pt x="43145" y="19794"/>
                  </a:cubicBezTo>
                  <a:cubicBezTo>
                    <a:pt x="43166" y="19732"/>
                    <a:pt x="45388" y="14309"/>
                    <a:pt x="50415" y="14309"/>
                  </a:cubicBezTo>
                  <a:cubicBezTo>
                    <a:pt x="50481" y="14309"/>
                    <a:pt x="50548" y="14310"/>
                    <a:pt x="50615" y="14312"/>
                  </a:cubicBezTo>
                  <a:cubicBezTo>
                    <a:pt x="50637" y="14315"/>
                    <a:pt x="50660" y="14316"/>
                    <a:pt x="50683" y="14316"/>
                  </a:cubicBezTo>
                  <a:cubicBezTo>
                    <a:pt x="51033" y="14316"/>
                    <a:pt x="51352" y="14017"/>
                    <a:pt x="51431" y="13663"/>
                  </a:cubicBezTo>
                  <a:cubicBezTo>
                    <a:pt x="51431" y="13622"/>
                    <a:pt x="51891" y="11048"/>
                    <a:pt x="55113" y="8160"/>
                  </a:cubicBezTo>
                  <a:cubicBezTo>
                    <a:pt x="57530" y="5980"/>
                    <a:pt x="60835" y="5110"/>
                    <a:pt x="63659" y="5110"/>
                  </a:cubicBezTo>
                  <a:close/>
                  <a:moveTo>
                    <a:pt x="54255" y="0"/>
                  </a:moveTo>
                  <a:cubicBezTo>
                    <a:pt x="53649" y="0"/>
                    <a:pt x="53042" y="105"/>
                    <a:pt x="52456" y="314"/>
                  </a:cubicBezTo>
                  <a:cubicBezTo>
                    <a:pt x="48208" y="1862"/>
                    <a:pt x="46137" y="2365"/>
                    <a:pt x="42287" y="2365"/>
                  </a:cubicBezTo>
                  <a:cubicBezTo>
                    <a:pt x="41785" y="2365"/>
                    <a:pt x="41220" y="2365"/>
                    <a:pt x="40571" y="2344"/>
                  </a:cubicBezTo>
                  <a:lnTo>
                    <a:pt x="40257" y="2344"/>
                  </a:lnTo>
                  <a:cubicBezTo>
                    <a:pt x="37182" y="2344"/>
                    <a:pt x="35487" y="3683"/>
                    <a:pt x="34734" y="4478"/>
                  </a:cubicBezTo>
                  <a:lnTo>
                    <a:pt x="33897" y="5378"/>
                  </a:lnTo>
                  <a:lnTo>
                    <a:pt x="32662" y="5231"/>
                  </a:lnTo>
                  <a:cubicBezTo>
                    <a:pt x="32160" y="5168"/>
                    <a:pt x="31344" y="5085"/>
                    <a:pt x="30402" y="5085"/>
                  </a:cubicBezTo>
                  <a:cubicBezTo>
                    <a:pt x="27787" y="5085"/>
                    <a:pt x="24188" y="5650"/>
                    <a:pt x="21907" y="8349"/>
                  </a:cubicBezTo>
                  <a:cubicBezTo>
                    <a:pt x="19501" y="11194"/>
                    <a:pt x="19166" y="13454"/>
                    <a:pt x="19292" y="14835"/>
                  </a:cubicBezTo>
                  <a:lnTo>
                    <a:pt x="19480" y="16802"/>
                  </a:lnTo>
                  <a:lnTo>
                    <a:pt x="17618" y="17388"/>
                  </a:lnTo>
                  <a:cubicBezTo>
                    <a:pt x="15693" y="17974"/>
                    <a:pt x="12324" y="19480"/>
                    <a:pt x="11153" y="22933"/>
                  </a:cubicBezTo>
                  <a:cubicBezTo>
                    <a:pt x="10127" y="25925"/>
                    <a:pt x="9772" y="27724"/>
                    <a:pt x="9667" y="28728"/>
                  </a:cubicBezTo>
                  <a:lnTo>
                    <a:pt x="9458" y="30340"/>
                  </a:lnTo>
                  <a:lnTo>
                    <a:pt x="7910" y="30779"/>
                  </a:lnTo>
                  <a:cubicBezTo>
                    <a:pt x="7366" y="30925"/>
                    <a:pt x="6612" y="31239"/>
                    <a:pt x="5985" y="31909"/>
                  </a:cubicBezTo>
                  <a:cubicBezTo>
                    <a:pt x="5231" y="32704"/>
                    <a:pt x="4855" y="33834"/>
                    <a:pt x="4876" y="35298"/>
                  </a:cubicBezTo>
                  <a:lnTo>
                    <a:pt x="4876" y="35905"/>
                  </a:lnTo>
                  <a:lnTo>
                    <a:pt x="4583" y="36449"/>
                  </a:lnTo>
                  <a:cubicBezTo>
                    <a:pt x="4101" y="37328"/>
                    <a:pt x="0" y="45279"/>
                    <a:pt x="2679" y="50426"/>
                  </a:cubicBezTo>
                  <a:cubicBezTo>
                    <a:pt x="4792" y="54464"/>
                    <a:pt x="7993" y="55322"/>
                    <a:pt x="9730" y="55469"/>
                  </a:cubicBezTo>
                  <a:lnTo>
                    <a:pt x="11111" y="55594"/>
                  </a:lnTo>
                  <a:lnTo>
                    <a:pt x="11697" y="56850"/>
                  </a:lnTo>
                  <a:cubicBezTo>
                    <a:pt x="12283" y="58084"/>
                    <a:pt x="13245" y="58837"/>
                    <a:pt x="14563" y="59047"/>
                  </a:cubicBezTo>
                  <a:cubicBezTo>
                    <a:pt x="15024" y="59130"/>
                    <a:pt x="15505" y="59172"/>
                    <a:pt x="16049" y="59172"/>
                  </a:cubicBezTo>
                  <a:cubicBezTo>
                    <a:pt x="17513" y="59172"/>
                    <a:pt x="18957" y="58879"/>
                    <a:pt x="19920" y="58649"/>
                  </a:cubicBezTo>
                  <a:lnTo>
                    <a:pt x="21782" y="58189"/>
                  </a:lnTo>
                  <a:lnTo>
                    <a:pt x="22661" y="59884"/>
                  </a:lnTo>
                  <a:cubicBezTo>
                    <a:pt x="23288" y="61139"/>
                    <a:pt x="24481" y="62834"/>
                    <a:pt x="26469" y="63713"/>
                  </a:cubicBezTo>
                  <a:cubicBezTo>
                    <a:pt x="27368" y="64110"/>
                    <a:pt x="28540" y="64319"/>
                    <a:pt x="29963" y="64319"/>
                  </a:cubicBezTo>
                  <a:cubicBezTo>
                    <a:pt x="31930" y="64319"/>
                    <a:pt x="33876" y="63943"/>
                    <a:pt x="34838" y="63713"/>
                  </a:cubicBezTo>
                  <a:lnTo>
                    <a:pt x="35822" y="63483"/>
                  </a:lnTo>
                  <a:lnTo>
                    <a:pt x="36680" y="64027"/>
                  </a:lnTo>
                  <a:cubicBezTo>
                    <a:pt x="36952" y="64194"/>
                    <a:pt x="37412" y="64445"/>
                    <a:pt x="38165" y="64759"/>
                  </a:cubicBezTo>
                  <a:lnTo>
                    <a:pt x="38312" y="64822"/>
                  </a:lnTo>
                  <a:lnTo>
                    <a:pt x="38500" y="64905"/>
                  </a:lnTo>
                  <a:cubicBezTo>
                    <a:pt x="39274" y="65198"/>
                    <a:pt x="40195" y="65491"/>
                    <a:pt x="41220" y="65784"/>
                  </a:cubicBezTo>
                  <a:cubicBezTo>
                    <a:pt x="43250" y="66328"/>
                    <a:pt x="45342" y="66621"/>
                    <a:pt x="47204" y="66872"/>
                  </a:cubicBezTo>
                  <a:cubicBezTo>
                    <a:pt x="49694" y="67207"/>
                    <a:pt x="51138" y="67437"/>
                    <a:pt x="52058" y="67960"/>
                  </a:cubicBezTo>
                  <a:cubicBezTo>
                    <a:pt x="52749" y="68379"/>
                    <a:pt x="54485" y="68776"/>
                    <a:pt x="56452" y="68776"/>
                  </a:cubicBezTo>
                  <a:cubicBezTo>
                    <a:pt x="57938" y="68776"/>
                    <a:pt x="60114" y="68546"/>
                    <a:pt x="61997" y="67437"/>
                  </a:cubicBezTo>
                  <a:cubicBezTo>
                    <a:pt x="64027" y="66265"/>
                    <a:pt x="64885" y="65491"/>
                    <a:pt x="65261" y="65052"/>
                  </a:cubicBezTo>
                  <a:lnTo>
                    <a:pt x="65973" y="64194"/>
                  </a:lnTo>
                  <a:lnTo>
                    <a:pt x="67082" y="64194"/>
                  </a:lnTo>
                  <a:cubicBezTo>
                    <a:pt x="68274" y="64173"/>
                    <a:pt x="70576" y="64006"/>
                    <a:pt x="72731" y="63064"/>
                  </a:cubicBezTo>
                  <a:cubicBezTo>
                    <a:pt x="74258" y="62395"/>
                    <a:pt x="75304" y="61411"/>
                    <a:pt x="76288" y="60470"/>
                  </a:cubicBezTo>
                  <a:cubicBezTo>
                    <a:pt x="77334" y="59465"/>
                    <a:pt x="78255" y="58607"/>
                    <a:pt x="79468" y="58524"/>
                  </a:cubicBezTo>
                  <a:cubicBezTo>
                    <a:pt x="80326" y="58461"/>
                    <a:pt x="80975" y="57875"/>
                    <a:pt x="81372" y="57415"/>
                  </a:cubicBezTo>
                  <a:lnTo>
                    <a:pt x="82063" y="56578"/>
                  </a:lnTo>
                  <a:lnTo>
                    <a:pt x="83151" y="56557"/>
                  </a:lnTo>
                  <a:cubicBezTo>
                    <a:pt x="84992" y="56515"/>
                    <a:pt x="89553" y="56055"/>
                    <a:pt x="92148" y="52791"/>
                  </a:cubicBezTo>
                  <a:cubicBezTo>
                    <a:pt x="94533" y="49778"/>
                    <a:pt x="93864" y="46388"/>
                    <a:pt x="93257" y="44651"/>
                  </a:cubicBezTo>
                  <a:lnTo>
                    <a:pt x="92818" y="43396"/>
                  </a:lnTo>
                  <a:lnTo>
                    <a:pt x="93634" y="42371"/>
                  </a:lnTo>
                  <a:cubicBezTo>
                    <a:pt x="94617" y="41094"/>
                    <a:pt x="96479" y="38479"/>
                    <a:pt x="97672" y="35508"/>
                  </a:cubicBezTo>
                  <a:cubicBezTo>
                    <a:pt x="99053" y="32118"/>
                    <a:pt x="99597" y="25736"/>
                    <a:pt x="95224" y="23016"/>
                  </a:cubicBezTo>
                  <a:lnTo>
                    <a:pt x="94115" y="22326"/>
                  </a:lnTo>
                  <a:lnTo>
                    <a:pt x="94073" y="21029"/>
                  </a:lnTo>
                  <a:cubicBezTo>
                    <a:pt x="94031" y="19689"/>
                    <a:pt x="93759" y="16363"/>
                    <a:pt x="91876" y="14354"/>
                  </a:cubicBezTo>
                  <a:cubicBezTo>
                    <a:pt x="90830" y="13245"/>
                    <a:pt x="89470" y="12701"/>
                    <a:pt x="87712" y="12701"/>
                  </a:cubicBezTo>
                  <a:lnTo>
                    <a:pt x="86268" y="12680"/>
                  </a:lnTo>
                  <a:lnTo>
                    <a:pt x="85599" y="11425"/>
                  </a:lnTo>
                  <a:cubicBezTo>
                    <a:pt x="85055" y="10441"/>
                    <a:pt x="83632" y="8140"/>
                    <a:pt x="81707" y="7721"/>
                  </a:cubicBezTo>
                  <a:cubicBezTo>
                    <a:pt x="80703" y="7491"/>
                    <a:pt x="79803" y="7407"/>
                    <a:pt x="79008" y="7344"/>
                  </a:cubicBezTo>
                  <a:cubicBezTo>
                    <a:pt x="77439" y="7198"/>
                    <a:pt x="76079" y="7072"/>
                    <a:pt x="74781" y="5964"/>
                  </a:cubicBezTo>
                  <a:cubicBezTo>
                    <a:pt x="74007" y="5315"/>
                    <a:pt x="72752" y="4917"/>
                    <a:pt x="71496" y="4917"/>
                  </a:cubicBezTo>
                  <a:cubicBezTo>
                    <a:pt x="70701" y="4917"/>
                    <a:pt x="69948" y="5085"/>
                    <a:pt x="69362" y="5399"/>
                  </a:cubicBezTo>
                  <a:lnTo>
                    <a:pt x="67939" y="6173"/>
                  </a:lnTo>
                  <a:lnTo>
                    <a:pt x="66684" y="5127"/>
                  </a:lnTo>
                  <a:cubicBezTo>
                    <a:pt x="65742" y="4373"/>
                    <a:pt x="64257" y="3432"/>
                    <a:pt x="62416" y="3432"/>
                  </a:cubicBezTo>
                  <a:cubicBezTo>
                    <a:pt x="62311" y="3432"/>
                    <a:pt x="62206" y="3453"/>
                    <a:pt x="62081" y="3453"/>
                  </a:cubicBezTo>
                  <a:lnTo>
                    <a:pt x="61056" y="3515"/>
                  </a:lnTo>
                  <a:lnTo>
                    <a:pt x="60302" y="2825"/>
                  </a:lnTo>
                  <a:cubicBezTo>
                    <a:pt x="59382" y="1967"/>
                    <a:pt x="56954" y="0"/>
                    <a:pt x="542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2"/>
            <p:cNvSpPr/>
            <p:nvPr/>
          </p:nvSpPr>
          <p:spPr>
            <a:xfrm>
              <a:off x="5971175" y="2215288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2"/>
            <p:cNvSpPr/>
            <p:nvPr/>
          </p:nvSpPr>
          <p:spPr>
            <a:xfrm>
              <a:off x="5852950" y="2166638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2"/>
            <p:cNvSpPr/>
            <p:nvPr/>
          </p:nvSpPr>
          <p:spPr>
            <a:xfrm>
              <a:off x="5842500" y="1866913"/>
              <a:ext cx="550" cy="1075"/>
            </a:xfrm>
            <a:custGeom>
              <a:rect b="b" l="l" r="r" t="t"/>
              <a:pathLst>
                <a:path extrusionOk="0" h="43" w="22">
                  <a:moveTo>
                    <a:pt x="0" y="0"/>
                  </a:moveTo>
                  <a:cubicBezTo>
                    <a:pt x="0" y="21"/>
                    <a:pt x="21" y="21"/>
                    <a:pt x="21" y="42"/>
                  </a:cubicBezTo>
                  <a:cubicBezTo>
                    <a:pt x="21" y="21"/>
                    <a:pt x="21" y="2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2"/>
            <p:cNvSpPr/>
            <p:nvPr/>
          </p:nvSpPr>
          <p:spPr>
            <a:xfrm>
              <a:off x="6543425" y="1472938"/>
              <a:ext cx="276750" cy="243350"/>
            </a:xfrm>
            <a:custGeom>
              <a:rect b="b" l="l" r="r" t="t"/>
              <a:pathLst>
                <a:path extrusionOk="0" h="9734" w="11070">
                  <a:moveTo>
                    <a:pt x="10617" y="1"/>
                  </a:moveTo>
                  <a:cubicBezTo>
                    <a:pt x="10557" y="1"/>
                    <a:pt x="10497" y="15"/>
                    <a:pt x="10442" y="46"/>
                  </a:cubicBezTo>
                  <a:cubicBezTo>
                    <a:pt x="6299" y="2117"/>
                    <a:pt x="5964" y="6155"/>
                    <a:pt x="5985" y="7620"/>
                  </a:cubicBezTo>
                  <a:cubicBezTo>
                    <a:pt x="5585" y="7547"/>
                    <a:pt x="5194" y="7515"/>
                    <a:pt x="4815" y="7515"/>
                  </a:cubicBezTo>
                  <a:cubicBezTo>
                    <a:pt x="2277" y="7515"/>
                    <a:pt x="301" y="8952"/>
                    <a:pt x="210" y="9043"/>
                  </a:cubicBezTo>
                  <a:cubicBezTo>
                    <a:pt x="43" y="9168"/>
                    <a:pt x="1" y="9419"/>
                    <a:pt x="126" y="9587"/>
                  </a:cubicBezTo>
                  <a:cubicBezTo>
                    <a:pt x="210" y="9691"/>
                    <a:pt x="336" y="9733"/>
                    <a:pt x="440" y="9733"/>
                  </a:cubicBezTo>
                  <a:cubicBezTo>
                    <a:pt x="524" y="9733"/>
                    <a:pt x="608" y="9712"/>
                    <a:pt x="691" y="9650"/>
                  </a:cubicBezTo>
                  <a:cubicBezTo>
                    <a:pt x="709" y="9632"/>
                    <a:pt x="2528" y="8299"/>
                    <a:pt x="4814" y="8299"/>
                  </a:cubicBezTo>
                  <a:cubicBezTo>
                    <a:pt x="5292" y="8299"/>
                    <a:pt x="5792" y="8358"/>
                    <a:pt x="6299" y="8499"/>
                  </a:cubicBezTo>
                  <a:cubicBezTo>
                    <a:pt x="6333" y="8510"/>
                    <a:pt x="6368" y="8515"/>
                    <a:pt x="6403" y="8515"/>
                  </a:cubicBezTo>
                  <a:cubicBezTo>
                    <a:pt x="6500" y="8515"/>
                    <a:pt x="6599" y="8476"/>
                    <a:pt x="6676" y="8415"/>
                  </a:cubicBezTo>
                  <a:cubicBezTo>
                    <a:pt x="6759" y="8331"/>
                    <a:pt x="6822" y="8206"/>
                    <a:pt x="6801" y="8059"/>
                  </a:cubicBezTo>
                  <a:cubicBezTo>
                    <a:pt x="6780" y="7871"/>
                    <a:pt x="6215" y="3038"/>
                    <a:pt x="10797" y="757"/>
                  </a:cubicBezTo>
                  <a:cubicBezTo>
                    <a:pt x="10986" y="652"/>
                    <a:pt x="11069" y="422"/>
                    <a:pt x="10965" y="234"/>
                  </a:cubicBezTo>
                  <a:cubicBezTo>
                    <a:pt x="10906" y="86"/>
                    <a:pt x="10762" y="1"/>
                    <a:pt x="1061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2"/>
            <p:cNvSpPr/>
            <p:nvPr/>
          </p:nvSpPr>
          <p:spPr>
            <a:xfrm>
              <a:off x="6500025" y="2034238"/>
              <a:ext cx="950475" cy="455175"/>
            </a:xfrm>
            <a:custGeom>
              <a:rect b="b" l="l" r="r" t="t"/>
              <a:pathLst>
                <a:path extrusionOk="0" h="18207" w="38019">
                  <a:moveTo>
                    <a:pt x="35160" y="0"/>
                  </a:moveTo>
                  <a:cubicBezTo>
                    <a:pt x="35061" y="0"/>
                    <a:pt x="34961" y="37"/>
                    <a:pt x="34880" y="107"/>
                  </a:cubicBezTo>
                  <a:cubicBezTo>
                    <a:pt x="34712" y="254"/>
                    <a:pt x="34712" y="484"/>
                    <a:pt x="34859" y="652"/>
                  </a:cubicBezTo>
                  <a:cubicBezTo>
                    <a:pt x="36491" y="2451"/>
                    <a:pt x="36742" y="4376"/>
                    <a:pt x="35591" y="6071"/>
                  </a:cubicBezTo>
                  <a:cubicBezTo>
                    <a:pt x="34375" y="7832"/>
                    <a:pt x="31909" y="8956"/>
                    <a:pt x="29684" y="8956"/>
                  </a:cubicBezTo>
                  <a:cubicBezTo>
                    <a:pt x="29000" y="8956"/>
                    <a:pt x="28340" y="8850"/>
                    <a:pt x="27745" y="8623"/>
                  </a:cubicBezTo>
                  <a:cubicBezTo>
                    <a:pt x="25908" y="7914"/>
                    <a:pt x="24183" y="7565"/>
                    <a:pt x="22660" y="7565"/>
                  </a:cubicBezTo>
                  <a:cubicBezTo>
                    <a:pt x="20228" y="7565"/>
                    <a:pt x="18312" y="8456"/>
                    <a:pt x="17283" y="10193"/>
                  </a:cubicBezTo>
                  <a:cubicBezTo>
                    <a:pt x="15818" y="12599"/>
                    <a:pt x="11843" y="12976"/>
                    <a:pt x="11801" y="12976"/>
                  </a:cubicBezTo>
                  <a:cubicBezTo>
                    <a:pt x="11592" y="12996"/>
                    <a:pt x="11445" y="13143"/>
                    <a:pt x="11425" y="13352"/>
                  </a:cubicBezTo>
                  <a:cubicBezTo>
                    <a:pt x="11425" y="13373"/>
                    <a:pt x="11236" y="16219"/>
                    <a:pt x="7344" y="17202"/>
                  </a:cubicBezTo>
                  <a:cubicBezTo>
                    <a:pt x="6714" y="17356"/>
                    <a:pt x="6118" y="17421"/>
                    <a:pt x="5561" y="17421"/>
                  </a:cubicBezTo>
                  <a:cubicBezTo>
                    <a:pt x="2643" y="17421"/>
                    <a:pt x="799" y="15637"/>
                    <a:pt x="712" y="15549"/>
                  </a:cubicBezTo>
                  <a:cubicBezTo>
                    <a:pt x="641" y="15468"/>
                    <a:pt x="546" y="15431"/>
                    <a:pt x="447" y="15431"/>
                  </a:cubicBezTo>
                  <a:cubicBezTo>
                    <a:pt x="342" y="15431"/>
                    <a:pt x="233" y="15473"/>
                    <a:pt x="147" y="15549"/>
                  </a:cubicBezTo>
                  <a:cubicBezTo>
                    <a:pt x="0" y="15696"/>
                    <a:pt x="0" y="15947"/>
                    <a:pt x="147" y="16093"/>
                  </a:cubicBezTo>
                  <a:cubicBezTo>
                    <a:pt x="251" y="16198"/>
                    <a:pt x="2302" y="18206"/>
                    <a:pt x="5545" y="18206"/>
                  </a:cubicBezTo>
                  <a:cubicBezTo>
                    <a:pt x="6173" y="18206"/>
                    <a:pt x="6842" y="18144"/>
                    <a:pt x="7533" y="17955"/>
                  </a:cubicBezTo>
                  <a:cubicBezTo>
                    <a:pt x="11215" y="17035"/>
                    <a:pt x="12010" y="14628"/>
                    <a:pt x="12178" y="13729"/>
                  </a:cubicBezTo>
                  <a:cubicBezTo>
                    <a:pt x="13224" y="13582"/>
                    <a:pt x="16530" y="12955"/>
                    <a:pt x="17953" y="10590"/>
                  </a:cubicBezTo>
                  <a:cubicBezTo>
                    <a:pt x="18836" y="9114"/>
                    <a:pt x="20518" y="8353"/>
                    <a:pt x="22678" y="8353"/>
                  </a:cubicBezTo>
                  <a:cubicBezTo>
                    <a:pt x="24100" y="8353"/>
                    <a:pt x="25729" y="8683"/>
                    <a:pt x="27473" y="9356"/>
                  </a:cubicBezTo>
                  <a:cubicBezTo>
                    <a:pt x="28162" y="9622"/>
                    <a:pt x="28922" y="9747"/>
                    <a:pt x="29704" y="9747"/>
                  </a:cubicBezTo>
                  <a:cubicBezTo>
                    <a:pt x="32178" y="9747"/>
                    <a:pt x="34873" y="8497"/>
                    <a:pt x="36240" y="6510"/>
                  </a:cubicBezTo>
                  <a:cubicBezTo>
                    <a:pt x="37056" y="5338"/>
                    <a:pt x="38018" y="2953"/>
                    <a:pt x="35445" y="128"/>
                  </a:cubicBezTo>
                  <a:cubicBezTo>
                    <a:pt x="35369" y="42"/>
                    <a:pt x="35266" y="0"/>
                    <a:pt x="3516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2"/>
            <p:cNvSpPr/>
            <p:nvPr/>
          </p:nvSpPr>
          <p:spPr>
            <a:xfrm>
              <a:off x="6858850" y="1986113"/>
              <a:ext cx="272050" cy="203575"/>
            </a:xfrm>
            <a:custGeom>
              <a:rect b="b" l="l" r="r" t="t"/>
              <a:pathLst>
                <a:path extrusionOk="0" h="8143" w="10882">
                  <a:moveTo>
                    <a:pt x="10444" y="0"/>
                  </a:moveTo>
                  <a:cubicBezTo>
                    <a:pt x="10343" y="0"/>
                    <a:pt x="10245" y="42"/>
                    <a:pt x="10170" y="128"/>
                  </a:cubicBezTo>
                  <a:cubicBezTo>
                    <a:pt x="10107" y="170"/>
                    <a:pt x="9291" y="1070"/>
                    <a:pt x="8831" y="2472"/>
                  </a:cubicBezTo>
                  <a:cubicBezTo>
                    <a:pt x="2658" y="2828"/>
                    <a:pt x="210" y="7368"/>
                    <a:pt x="105" y="7577"/>
                  </a:cubicBezTo>
                  <a:cubicBezTo>
                    <a:pt x="1" y="7766"/>
                    <a:pt x="85" y="7996"/>
                    <a:pt x="273" y="8100"/>
                  </a:cubicBezTo>
                  <a:cubicBezTo>
                    <a:pt x="336" y="8142"/>
                    <a:pt x="398" y="8142"/>
                    <a:pt x="461" y="8142"/>
                  </a:cubicBezTo>
                  <a:cubicBezTo>
                    <a:pt x="608" y="8142"/>
                    <a:pt x="733" y="8079"/>
                    <a:pt x="796" y="7933"/>
                  </a:cubicBezTo>
                  <a:cubicBezTo>
                    <a:pt x="838" y="7891"/>
                    <a:pt x="3077" y="3727"/>
                    <a:pt x="8621" y="3288"/>
                  </a:cubicBezTo>
                  <a:lnTo>
                    <a:pt x="8621" y="3288"/>
                  </a:lnTo>
                  <a:cubicBezTo>
                    <a:pt x="8475" y="4020"/>
                    <a:pt x="8454" y="4836"/>
                    <a:pt x="8663" y="5736"/>
                  </a:cubicBezTo>
                  <a:cubicBezTo>
                    <a:pt x="8705" y="5924"/>
                    <a:pt x="8872" y="6050"/>
                    <a:pt x="9040" y="6050"/>
                  </a:cubicBezTo>
                  <a:cubicBezTo>
                    <a:pt x="9082" y="6050"/>
                    <a:pt x="9103" y="6050"/>
                    <a:pt x="9144" y="6029"/>
                  </a:cubicBezTo>
                  <a:cubicBezTo>
                    <a:pt x="9354" y="5987"/>
                    <a:pt x="9479" y="5778"/>
                    <a:pt x="9437" y="5548"/>
                  </a:cubicBezTo>
                  <a:cubicBezTo>
                    <a:pt x="9228" y="4669"/>
                    <a:pt x="9291" y="3853"/>
                    <a:pt x="9458" y="3141"/>
                  </a:cubicBezTo>
                  <a:cubicBezTo>
                    <a:pt x="9563" y="3079"/>
                    <a:pt x="9626" y="2953"/>
                    <a:pt x="9626" y="2828"/>
                  </a:cubicBezTo>
                  <a:cubicBezTo>
                    <a:pt x="9626" y="2786"/>
                    <a:pt x="9605" y="2744"/>
                    <a:pt x="9584" y="2723"/>
                  </a:cubicBezTo>
                  <a:cubicBezTo>
                    <a:pt x="10002" y="1468"/>
                    <a:pt x="10735" y="672"/>
                    <a:pt x="10735" y="652"/>
                  </a:cubicBezTo>
                  <a:cubicBezTo>
                    <a:pt x="10881" y="484"/>
                    <a:pt x="10881" y="254"/>
                    <a:pt x="10714" y="108"/>
                  </a:cubicBezTo>
                  <a:cubicBezTo>
                    <a:pt x="10633" y="37"/>
                    <a:pt x="10537" y="0"/>
                    <a:pt x="1044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2"/>
            <p:cNvSpPr/>
            <p:nvPr/>
          </p:nvSpPr>
          <p:spPr>
            <a:xfrm>
              <a:off x="6398550" y="1389013"/>
              <a:ext cx="938950" cy="573650"/>
            </a:xfrm>
            <a:custGeom>
              <a:rect b="b" l="l" r="r" t="t"/>
              <a:pathLst>
                <a:path extrusionOk="0" h="22946" w="37558">
                  <a:moveTo>
                    <a:pt x="35050" y="0"/>
                  </a:moveTo>
                  <a:cubicBezTo>
                    <a:pt x="32403" y="0"/>
                    <a:pt x="30502" y="2428"/>
                    <a:pt x="30486" y="2461"/>
                  </a:cubicBezTo>
                  <a:cubicBezTo>
                    <a:pt x="30339" y="2649"/>
                    <a:pt x="30381" y="2880"/>
                    <a:pt x="30549" y="3026"/>
                  </a:cubicBezTo>
                  <a:cubicBezTo>
                    <a:pt x="30611" y="3068"/>
                    <a:pt x="30716" y="3110"/>
                    <a:pt x="30779" y="3110"/>
                  </a:cubicBezTo>
                  <a:cubicBezTo>
                    <a:pt x="30904" y="3110"/>
                    <a:pt x="31030" y="3047"/>
                    <a:pt x="31093" y="2942"/>
                  </a:cubicBezTo>
                  <a:cubicBezTo>
                    <a:pt x="31176" y="2859"/>
                    <a:pt x="32160" y="1603"/>
                    <a:pt x="33624" y="1059"/>
                  </a:cubicBezTo>
                  <a:lnTo>
                    <a:pt x="33624" y="1059"/>
                  </a:lnTo>
                  <a:cubicBezTo>
                    <a:pt x="35507" y="5077"/>
                    <a:pt x="32725" y="7838"/>
                    <a:pt x="32201" y="8299"/>
                  </a:cubicBezTo>
                  <a:cubicBezTo>
                    <a:pt x="31867" y="8110"/>
                    <a:pt x="31532" y="7943"/>
                    <a:pt x="31113" y="7776"/>
                  </a:cubicBezTo>
                  <a:cubicBezTo>
                    <a:pt x="30265" y="7431"/>
                    <a:pt x="29459" y="7278"/>
                    <a:pt x="28695" y="7278"/>
                  </a:cubicBezTo>
                  <a:cubicBezTo>
                    <a:pt x="24915" y="7278"/>
                    <a:pt x="22141" y="11006"/>
                    <a:pt x="20191" y="13634"/>
                  </a:cubicBezTo>
                  <a:cubicBezTo>
                    <a:pt x="19375" y="14722"/>
                    <a:pt x="18664" y="15685"/>
                    <a:pt x="18120" y="16061"/>
                  </a:cubicBezTo>
                  <a:cubicBezTo>
                    <a:pt x="17120" y="16754"/>
                    <a:pt x="15611" y="16937"/>
                    <a:pt x="14293" y="16937"/>
                  </a:cubicBezTo>
                  <a:cubicBezTo>
                    <a:pt x="12824" y="16937"/>
                    <a:pt x="11593" y="16710"/>
                    <a:pt x="11571" y="16710"/>
                  </a:cubicBezTo>
                  <a:cubicBezTo>
                    <a:pt x="11544" y="16705"/>
                    <a:pt x="11517" y="16702"/>
                    <a:pt x="11491" y="16702"/>
                  </a:cubicBezTo>
                  <a:cubicBezTo>
                    <a:pt x="11315" y="16702"/>
                    <a:pt x="11165" y="16821"/>
                    <a:pt x="11110" y="17003"/>
                  </a:cubicBezTo>
                  <a:cubicBezTo>
                    <a:pt x="11110" y="17045"/>
                    <a:pt x="9918" y="21795"/>
                    <a:pt x="5859" y="22129"/>
                  </a:cubicBezTo>
                  <a:cubicBezTo>
                    <a:pt x="5613" y="22149"/>
                    <a:pt x="5379" y="22158"/>
                    <a:pt x="5155" y="22158"/>
                  </a:cubicBezTo>
                  <a:cubicBezTo>
                    <a:pt x="1725" y="22158"/>
                    <a:pt x="855" y="20031"/>
                    <a:pt x="816" y="19932"/>
                  </a:cubicBezTo>
                  <a:cubicBezTo>
                    <a:pt x="768" y="19772"/>
                    <a:pt x="622" y="19673"/>
                    <a:pt x="462" y="19673"/>
                  </a:cubicBezTo>
                  <a:cubicBezTo>
                    <a:pt x="413" y="19673"/>
                    <a:pt x="363" y="19683"/>
                    <a:pt x="314" y="19702"/>
                  </a:cubicBezTo>
                  <a:cubicBezTo>
                    <a:pt x="105" y="19765"/>
                    <a:pt x="0" y="19995"/>
                    <a:pt x="84" y="20204"/>
                  </a:cubicBezTo>
                  <a:cubicBezTo>
                    <a:pt x="126" y="20330"/>
                    <a:pt x="1172" y="22945"/>
                    <a:pt x="5147" y="22945"/>
                  </a:cubicBezTo>
                  <a:cubicBezTo>
                    <a:pt x="5398" y="22945"/>
                    <a:pt x="5649" y="22945"/>
                    <a:pt x="5921" y="22924"/>
                  </a:cubicBezTo>
                  <a:cubicBezTo>
                    <a:pt x="9834" y="22611"/>
                    <a:pt x="11382" y="18740"/>
                    <a:pt x="11780" y="17526"/>
                  </a:cubicBezTo>
                  <a:cubicBezTo>
                    <a:pt x="12272" y="17607"/>
                    <a:pt x="13212" y="17725"/>
                    <a:pt x="14285" y="17725"/>
                  </a:cubicBezTo>
                  <a:cubicBezTo>
                    <a:pt x="15722" y="17725"/>
                    <a:pt x="17398" y="17513"/>
                    <a:pt x="18559" y="16710"/>
                  </a:cubicBezTo>
                  <a:cubicBezTo>
                    <a:pt x="19229" y="16250"/>
                    <a:pt x="19940" y="15308"/>
                    <a:pt x="20819" y="14095"/>
                  </a:cubicBezTo>
                  <a:cubicBezTo>
                    <a:pt x="22758" y="11492"/>
                    <a:pt x="25309" y="8073"/>
                    <a:pt x="28704" y="8073"/>
                  </a:cubicBezTo>
                  <a:cubicBezTo>
                    <a:pt x="29376" y="8073"/>
                    <a:pt x="30081" y="8207"/>
                    <a:pt x="30821" y="8508"/>
                  </a:cubicBezTo>
                  <a:cubicBezTo>
                    <a:pt x="33101" y="9429"/>
                    <a:pt x="34064" y="10684"/>
                    <a:pt x="33562" y="12023"/>
                  </a:cubicBezTo>
                  <a:cubicBezTo>
                    <a:pt x="33112" y="13193"/>
                    <a:pt x="31564" y="14176"/>
                    <a:pt x="30394" y="14176"/>
                  </a:cubicBezTo>
                  <a:cubicBezTo>
                    <a:pt x="30203" y="14176"/>
                    <a:pt x="30022" y="14150"/>
                    <a:pt x="29858" y="14095"/>
                  </a:cubicBezTo>
                  <a:cubicBezTo>
                    <a:pt x="29814" y="14075"/>
                    <a:pt x="29767" y="14066"/>
                    <a:pt x="29721" y="14066"/>
                  </a:cubicBezTo>
                  <a:cubicBezTo>
                    <a:pt x="29570" y="14066"/>
                    <a:pt x="29420" y="14165"/>
                    <a:pt x="29356" y="14325"/>
                  </a:cubicBezTo>
                  <a:cubicBezTo>
                    <a:pt x="29293" y="14534"/>
                    <a:pt x="29398" y="14764"/>
                    <a:pt x="29607" y="14827"/>
                  </a:cubicBezTo>
                  <a:cubicBezTo>
                    <a:pt x="29863" y="14918"/>
                    <a:pt x="30141" y="14961"/>
                    <a:pt x="30429" y="14961"/>
                  </a:cubicBezTo>
                  <a:cubicBezTo>
                    <a:pt x="31928" y="14961"/>
                    <a:pt x="33715" y="13805"/>
                    <a:pt x="34294" y="12295"/>
                  </a:cubicBezTo>
                  <a:cubicBezTo>
                    <a:pt x="34545" y="11626"/>
                    <a:pt x="34817" y="10098"/>
                    <a:pt x="32892" y="8717"/>
                  </a:cubicBezTo>
                  <a:cubicBezTo>
                    <a:pt x="33729" y="7880"/>
                    <a:pt x="36219" y="4930"/>
                    <a:pt x="34398" y="850"/>
                  </a:cubicBezTo>
                  <a:cubicBezTo>
                    <a:pt x="34598" y="817"/>
                    <a:pt x="34805" y="798"/>
                    <a:pt x="35018" y="798"/>
                  </a:cubicBezTo>
                  <a:cubicBezTo>
                    <a:pt x="35609" y="798"/>
                    <a:pt x="36248" y="941"/>
                    <a:pt x="36909" y="1310"/>
                  </a:cubicBezTo>
                  <a:cubicBezTo>
                    <a:pt x="36965" y="1341"/>
                    <a:pt x="37027" y="1356"/>
                    <a:pt x="37088" y="1356"/>
                  </a:cubicBezTo>
                  <a:cubicBezTo>
                    <a:pt x="37234" y="1356"/>
                    <a:pt x="37380" y="1275"/>
                    <a:pt x="37453" y="1143"/>
                  </a:cubicBezTo>
                  <a:cubicBezTo>
                    <a:pt x="37558" y="955"/>
                    <a:pt x="37474" y="704"/>
                    <a:pt x="37286" y="599"/>
                  </a:cubicBezTo>
                  <a:cubicBezTo>
                    <a:pt x="36503" y="170"/>
                    <a:pt x="35750" y="0"/>
                    <a:pt x="3505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2"/>
            <p:cNvSpPr/>
            <p:nvPr/>
          </p:nvSpPr>
          <p:spPr>
            <a:xfrm>
              <a:off x="6969750" y="2455213"/>
              <a:ext cx="283550" cy="102725"/>
            </a:xfrm>
            <a:custGeom>
              <a:rect b="b" l="l" r="r" t="t"/>
              <a:pathLst>
                <a:path extrusionOk="0" h="4109" w="11342">
                  <a:moveTo>
                    <a:pt x="6710" y="0"/>
                  </a:moveTo>
                  <a:cubicBezTo>
                    <a:pt x="6591" y="0"/>
                    <a:pt x="6476" y="51"/>
                    <a:pt x="6403" y="154"/>
                  </a:cubicBezTo>
                  <a:cubicBezTo>
                    <a:pt x="4110" y="3206"/>
                    <a:pt x="949" y="3314"/>
                    <a:pt x="478" y="3314"/>
                  </a:cubicBezTo>
                  <a:cubicBezTo>
                    <a:pt x="442" y="3314"/>
                    <a:pt x="422" y="3313"/>
                    <a:pt x="419" y="3313"/>
                  </a:cubicBezTo>
                  <a:cubicBezTo>
                    <a:pt x="189" y="3313"/>
                    <a:pt x="22" y="3481"/>
                    <a:pt x="1" y="3690"/>
                  </a:cubicBezTo>
                  <a:cubicBezTo>
                    <a:pt x="1" y="3920"/>
                    <a:pt x="168" y="4108"/>
                    <a:pt x="377" y="4108"/>
                  </a:cubicBezTo>
                  <a:lnTo>
                    <a:pt x="503" y="4108"/>
                  </a:lnTo>
                  <a:cubicBezTo>
                    <a:pt x="1193" y="4108"/>
                    <a:pt x="4395" y="3941"/>
                    <a:pt x="6864" y="865"/>
                  </a:cubicBezTo>
                  <a:cubicBezTo>
                    <a:pt x="7453" y="1068"/>
                    <a:pt x="8934" y="1497"/>
                    <a:pt x="10380" y="1497"/>
                  </a:cubicBezTo>
                  <a:cubicBezTo>
                    <a:pt x="10576" y="1497"/>
                    <a:pt x="10772" y="1490"/>
                    <a:pt x="10965" y="1472"/>
                  </a:cubicBezTo>
                  <a:cubicBezTo>
                    <a:pt x="11174" y="1451"/>
                    <a:pt x="11341" y="1263"/>
                    <a:pt x="11320" y="1054"/>
                  </a:cubicBezTo>
                  <a:cubicBezTo>
                    <a:pt x="11301" y="856"/>
                    <a:pt x="11113" y="696"/>
                    <a:pt x="10917" y="696"/>
                  </a:cubicBezTo>
                  <a:cubicBezTo>
                    <a:pt x="10905" y="696"/>
                    <a:pt x="10893" y="697"/>
                    <a:pt x="10881" y="698"/>
                  </a:cubicBezTo>
                  <a:cubicBezTo>
                    <a:pt x="10717" y="713"/>
                    <a:pt x="10550" y="720"/>
                    <a:pt x="10382" y="720"/>
                  </a:cubicBezTo>
                  <a:cubicBezTo>
                    <a:pt x="8700" y="720"/>
                    <a:pt x="6883" y="28"/>
                    <a:pt x="6864" y="28"/>
                  </a:cubicBezTo>
                  <a:cubicBezTo>
                    <a:pt x="6813" y="9"/>
                    <a:pt x="6761" y="0"/>
                    <a:pt x="671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2"/>
            <p:cNvSpPr/>
            <p:nvPr/>
          </p:nvSpPr>
          <p:spPr>
            <a:xfrm>
              <a:off x="7526325" y="1499488"/>
              <a:ext cx="221800" cy="659850"/>
            </a:xfrm>
            <a:custGeom>
              <a:rect b="b" l="l" r="r" t="t"/>
              <a:pathLst>
                <a:path extrusionOk="0" h="26394" w="8872">
                  <a:moveTo>
                    <a:pt x="4260" y="0"/>
                  </a:moveTo>
                  <a:cubicBezTo>
                    <a:pt x="4121" y="0"/>
                    <a:pt x="3984" y="70"/>
                    <a:pt x="3913" y="197"/>
                  </a:cubicBezTo>
                  <a:cubicBezTo>
                    <a:pt x="2930" y="2018"/>
                    <a:pt x="733" y="3545"/>
                    <a:pt x="712" y="3566"/>
                  </a:cubicBezTo>
                  <a:cubicBezTo>
                    <a:pt x="586" y="3671"/>
                    <a:pt x="523" y="3817"/>
                    <a:pt x="544" y="3984"/>
                  </a:cubicBezTo>
                  <a:cubicBezTo>
                    <a:pt x="586" y="4152"/>
                    <a:pt x="712" y="4256"/>
                    <a:pt x="879" y="4277"/>
                  </a:cubicBezTo>
                  <a:cubicBezTo>
                    <a:pt x="2699" y="4549"/>
                    <a:pt x="4708" y="5930"/>
                    <a:pt x="5985" y="7772"/>
                  </a:cubicBezTo>
                  <a:cubicBezTo>
                    <a:pt x="6989" y="9194"/>
                    <a:pt x="8035" y="11559"/>
                    <a:pt x="7386" y="14676"/>
                  </a:cubicBezTo>
                  <a:cubicBezTo>
                    <a:pt x="6445" y="19217"/>
                    <a:pt x="2490" y="21016"/>
                    <a:pt x="942" y="21560"/>
                  </a:cubicBezTo>
                  <a:cubicBezTo>
                    <a:pt x="1026" y="19928"/>
                    <a:pt x="1402" y="18756"/>
                    <a:pt x="1402" y="18736"/>
                  </a:cubicBezTo>
                  <a:cubicBezTo>
                    <a:pt x="1465" y="18526"/>
                    <a:pt x="1339" y="18317"/>
                    <a:pt x="1151" y="18254"/>
                  </a:cubicBezTo>
                  <a:cubicBezTo>
                    <a:pt x="1110" y="18242"/>
                    <a:pt x="1069" y="18236"/>
                    <a:pt x="1028" y="18236"/>
                  </a:cubicBezTo>
                  <a:cubicBezTo>
                    <a:pt x="859" y="18236"/>
                    <a:pt x="700" y="18337"/>
                    <a:pt x="649" y="18505"/>
                  </a:cubicBezTo>
                  <a:cubicBezTo>
                    <a:pt x="607" y="18610"/>
                    <a:pt x="189" y="19991"/>
                    <a:pt x="126" y="21853"/>
                  </a:cubicBezTo>
                  <a:cubicBezTo>
                    <a:pt x="42" y="21958"/>
                    <a:pt x="0" y="22083"/>
                    <a:pt x="21" y="22230"/>
                  </a:cubicBezTo>
                  <a:cubicBezTo>
                    <a:pt x="42" y="22293"/>
                    <a:pt x="84" y="22334"/>
                    <a:pt x="126" y="22397"/>
                  </a:cubicBezTo>
                  <a:cubicBezTo>
                    <a:pt x="147" y="23548"/>
                    <a:pt x="314" y="24866"/>
                    <a:pt x="837" y="26143"/>
                  </a:cubicBezTo>
                  <a:cubicBezTo>
                    <a:pt x="900" y="26289"/>
                    <a:pt x="1047" y="26394"/>
                    <a:pt x="1193" y="26394"/>
                  </a:cubicBezTo>
                  <a:cubicBezTo>
                    <a:pt x="1256" y="26394"/>
                    <a:pt x="1298" y="26373"/>
                    <a:pt x="1339" y="26352"/>
                  </a:cubicBezTo>
                  <a:cubicBezTo>
                    <a:pt x="1549" y="26268"/>
                    <a:pt x="1653" y="26038"/>
                    <a:pt x="1570" y="25850"/>
                  </a:cubicBezTo>
                  <a:cubicBezTo>
                    <a:pt x="1109" y="24678"/>
                    <a:pt x="942" y="23485"/>
                    <a:pt x="921" y="22397"/>
                  </a:cubicBezTo>
                  <a:cubicBezTo>
                    <a:pt x="2365" y="21937"/>
                    <a:pt x="7093" y="20054"/>
                    <a:pt x="8161" y="14844"/>
                  </a:cubicBezTo>
                  <a:cubicBezTo>
                    <a:pt x="8872" y="11433"/>
                    <a:pt x="7721" y="8881"/>
                    <a:pt x="6633" y="7311"/>
                  </a:cubicBezTo>
                  <a:cubicBezTo>
                    <a:pt x="5399" y="5554"/>
                    <a:pt x="3620" y="4236"/>
                    <a:pt x="1842" y="3691"/>
                  </a:cubicBezTo>
                  <a:cubicBezTo>
                    <a:pt x="2637" y="3064"/>
                    <a:pt x="3892" y="1913"/>
                    <a:pt x="4604" y="574"/>
                  </a:cubicBezTo>
                  <a:cubicBezTo>
                    <a:pt x="4708" y="386"/>
                    <a:pt x="4645" y="155"/>
                    <a:pt x="4457" y="51"/>
                  </a:cubicBezTo>
                  <a:cubicBezTo>
                    <a:pt x="4396" y="17"/>
                    <a:pt x="4328" y="0"/>
                    <a:pt x="426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2"/>
            <p:cNvSpPr/>
            <p:nvPr/>
          </p:nvSpPr>
          <p:spPr>
            <a:xfrm>
              <a:off x="7315000" y="1734913"/>
              <a:ext cx="333750" cy="107425"/>
            </a:xfrm>
            <a:custGeom>
              <a:rect b="b" l="l" r="r" t="t"/>
              <a:pathLst>
                <a:path extrusionOk="0" h="4297" w="13350">
                  <a:moveTo>
                    <a:pt x="3015" y="0"/>
                  </a:moveTo>
                  <a:cubicBezTo>
                    <a:pt x="2703" y="0"/>
                    <a:pt x="2403" y="38"/>
                    <a:pt x="2113" y="112"/>
                  </a:cubicBezTo>
                  <a:cubicBezTo>
                    <a:pt x="712" y="468"/>
                    <a:pt x="126" y="1619"/>
                    <a:pt x="84" y="1681"/>
                  </a:cubicBezTo>
                  <a:cubicBezTo>
                    <a:pt x="0" y="1870"/>
                    <a:pt x="84" y="2100"/>
                    <a:pt x="272" y="2205"/>
                  </a:cubicBezTo>
                  <a:cubicBezTo>
                    <a:pt x="327" y="2235"/>
                    <a:pt x="386" y="2250"/>
                    <a:pt x="444" y="2250"/>
                  </a:cubicBezTo>
                  <a:cubicBezTo>
                    <a:pt x="584" y="2250"/>
                    <a:pt x="721" y="2164"/>
                    <a:pt x="795" y="2016"/>
                  </a:cubicBezTo>
                  <a:cubicBezTo>
                    <a:pt x="795" y="2016"/>
                    <a:pt x="1235" y="1158"/>
                    <a:pt x="2323" y="865"/>
                  </a:cubicBezTo>
                  <a:cubicBezTo>
                    <a:pt x="2546" y="808"/>
                    <a:pt x="2780" y="780"/>
                    <a:pt x="3024" y="780"/>
                  </a:cubicBezTo>
                  <a:cubicBezTo>
                    <a:pt x="3943" y="780"/>
                    <a:pt x="5003" y="1185"/>
                    <a:pt x="6194" y="1995"/>
                  </a:cubicBezTo>
                  <a:cubicBezTo>
                    <a:pt x="8997" y="3920"/>
                    <a:pt x="10943" y="4297"/>
                    <a:pt x="12031" y="4297"/>
                  </a:cubicBezTo>
                  <a:cubicBezTo>
                    <a:pt x="12680" y="4297"/>
                    <a:pt x="13015" y="4150"/>
                    <a:pt x="13057" y="4130"/>
                  </a:cubicBezTo>
                  <a:cubicBezTo>
                    <a:pt x="13245" y="4046"/>
                    <a:pt x="13349" y="3837"/>
                    <a:pt x="13266" y="3627"/>
                  </a:cubicBezTo>
                  <a:cubicBezTo>
                    <a:pt x="13204" y="3472"/>
                    <a:pt x="13061" y="3386"/>
                    <a:pt x="12906" y="3386"/>
                  </a:cubicBezTo>
                  <a:cubicBezTo>
                    <a:pt x="12852" y="3386"/>
                    <a:pt x="12797" y="3396"/>
                    <a:pt x="12743" y="3418"/>
                  </a:cubicBezTo>
                  <a:cubicBezTo>
                    <a:pt x="12736" y="3418"/>
                    <a:pt x="12503" y="3500"/>
                    <a:pt x="12040" y="3500"/>
                  </a:cubicBezTo>
                  <a:cubicBezTo>
                    <a:pt x="11135" y="3500"/>
                    <a:pt x="9347" y="3188"/>
                    <a:pt x="6633" y="1347"/>
                  </a:cubicBezTo>
                  <a:cubicBezTo>
                    <a:pt x="5316" y="452"/>
                    <a:pt x="4100" y="0"/>
                    <a:pt x="301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2"/>
            <p:cNvSpPr/>
            <p:nvPr/>
          </p:nvSpPr>
          <p:spPr>
            <a:xfrm>
              <a:off x="7437400" y="1245263"/>
              <a:ext cx="162700" cy="216800"/>
            </a:xfrm>
            <a:custGeom>
              <a:rect b="b" l="l" r="r" t="t"/>
              <a:pathLst>
                <a:path extrusionOk="0" h="8672" w="6508">
                  <a:moveTo>
                    <a:pt x="463" y="0"/>
                  </a:moveTo>
                  <a:cubicBezTo>
                    <a:pt x="384" y="0"/>
                    <a:pt x="303" y="24"/>
                    <a:pt x="230" y="72"/>
                  </a:cubicBezTo>
                  <a:cubicBezTo>
                    <a:pt x="63" y="176"/>
                    <a:pt x="0" y="428"/>
                    <a:pt x="126" y="616"/>
                  </a:cubicBezTo>
                  <a:cubicBezTo>
                    <a:pt x="147" y="637"/>
                    <a:pt x="1486" y="2645"/>
                    <a:pt x="1653" y="4277"/>
                  </a:cubicBezTo>
                  <a:cubicBezTo>
                    <a:pt x="1653" y="4466"/>
                    <a:pt x="1821" y="4612"/>
                    <a:pt x="2009" y="4633"/>
                  </a:cubicBezTo>
                  <a:cubicBezTo>
                    <a:pt x="2009" y="4633"/>
                    <a:pt x="3934" y="4884"/>
                    <a:pt x="5712" y="8462"/>
                  </a:cubicBezTo>
                  <a:cubicBezTo>
                    <a:pt x="5775" y="8588"/>
                    <a:pt x="5922" y="8671"/>
                    <a:pt x="6068" y="8671"/>
                  </a:cubicBezTo>
                  <a:cubicBezTo>
                    <a:pt x="6131" y="8671"/>
                    <a:pt x="6194" y="8671"/>
                    <a:pt x="6236" y="8630"/>
                  </a:cubicBezTo>
                  <a:cubicBezTo>
                    <a:pt x="6445" y="8546"/>
                    <a:pt x="6508" y="8295"/>
                    <a:pt x="6424" y="8106"/>
                  </a:cubicBezTo>
                  <a:cubicBezTo>
                    <a:pt x="4834" y="4926"/>
                    <a:pt x="3097" y="4131"/>
                    <a:pt x="2386" y="3922"/>
                  </a:cubicBezTo>
                  <a:cubicBezTo>
                    <a:pt x="2093" y="2164"/>
                    <a:pt x="837" y="260"/>
                    <a:pt x="775" y="176"/>
                  </a:cubicBezTo>
                  <a:cubicBezTo>
                    <a:pt x="710" y="60"/>
                    <a:pt x="590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2"/>
            <p:cNvSpPr/>
            <p:nvPr/>
          </p:nvSpPr>
          <p:spPr>
            <a:xfrm>
              <a:off x="6994850" y="1291388"/>
              <a:ext cx="188350" cy="100575"/>
            </a:xfrm>
            <a:custGeom>
              <a:rect b="b" l="l" r="r" t="t"/>
              <a:pathLst>
                <a:path extrusionOk="0" h="4023" w="7534">
                  <a:moveTo>
                    <a:pt x="6001" y="1"/>
                  </a:moveTo>
                  <a:cubicBezTo>
                    <a:pt x="1866" y="1"/>
                    <a:pt x="106" y="3419"/>
                    <a:pt x="106" y="3458"/>
                  </a:cubicBezTo>
                  <a:cubicBezTo>
                    <a:pt x="1" y="3646"/>
                    <a:pt x="85" y="3876"/>
                    <a:pt x="273" y="3981"/>
                  </a:cubicBezTo>
                  <a:cubicBezTo>
                    <a:pt x="336" y="4002"/>
                    <a:pt x="399" y="4023"/>
                    <a:pt x="461" y="4023"/>
                  </a:cubicBezTo>
                  <a:cubicBezTo>
                    <a:pt x="587" y="4023"/>
                    <a:pt x="733" y="3939"/>
                    <a:pt x="796" y="3813"/>
                  </a:cubicBezTo>
                  <a:cubicBezTo>
                    <a:pt x="873" y="3680"/>
                    <a:pt x="2383" y="782"/>
                    <a:pt x="5984" y="782"/>
                  </a:cubicBezTo>
                  <a:cubicBezTo>
                    <a:pt x="6321" y="782"/>
                    <a:pt x="6677" y="808"/>
                    <a:pt x="7052" y="863"/>
                  </a:cubicBezTo>
                  <a:cubicBezTo>
                    <a:pt x="7067" y="865"/>
                    <a:pt x="7081" y="865"/>
                    <a:pt x="7096" y="865"/>
                  </a:cubicBezTo>
                  <a:cubicBezTo>
                    <a:pt x="7306" y="865"/>
                    <a:pt x="7473" y="724"/>
                    <a:pt x="7513" y="528"/>
                  </a:cubicBezTo>
                  <a:cubicBezTo>
                    <a:pt x="7533" y="319"/>
                    <a:pt x="7387" y="110"/>
                    <a:pt x="7178" y="89"/>
                  </a:cubicBezTo>
                  <a:cubicBezTo>
                    <a:pt x="6766" y="28"/>
                    <a:pt x="6374" y="1"/>
                    <a:pt x="600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2"/>
            <p:cNvSpPr/>
            <p:nvPr/>
          </p:nvSpPr>
          <p:spPr>
            <a:xfrm>
              <a:off x="7321800" y="2258663"/>
              <a:ext cx="111950" cy="237025"/>
            </a:xfrm>
            <a:custGeom>
              <a:rect b="b" l="l" r="r" t="t"/>
              <a:pathLst>
                <a:path extrusionOk="0" h="9481" w="4478">
                  <a:moveTo>
                    <a:pt x="3454" y="0"/>
                  </a:moveTo>
                  <a:cubicBezTo>
                    <a:pt x="3440" y="0"/>
                    <a:pt x="3425" y="1"/>
                    <a:pt x="3411" y="2"/>
                  </a:cubicBezTo>
                  <a:cubicBezTo>
                    <a:pt x="3202" y="44"/>
                    <a:pt x="3034" y="232"/>
                    <a:pt x="3076" y="462"/>
                  </a:cubicBezTo>
                  <a:cubicBezTo>
                    <a:pt x="3076" y="504"/>
                    <a:pt x="3662" y="5442"/>
                    <a:pt x="168" y="8790"/>
                  </a:cubicBezTo>
                  <a:cubicBezTo>
                    <a:pt x="0" y="8957"/>
                    <a:pt x="0" y="9208"/>
                    <a:pt x="147" y="9355"/>
                  </a:cubicBezTo>
                  <a:cubicBezTo>
                    <a:pt x="230" y="9439"/>
                    <a:pt x="335" y="9480"/>
                    <a:pt x="440" y="9480"/>
                  </a:cubicBezTo>
                  <a:cubicBezTo>
                    <a:pt x="523" y="9480"/>
                    <a:pt x="628" y="9439"/>
                    <a:pt x="712" y="9376"/>
                  </a:cubicBezTo>
                  <a:cubicBezTo>
                    <a:pt x="4478" y="5714"/>
                    <a:pt x="3871" y="567"/>
                    <a:pt x="3850" y="358"/>
                  </a:cubicBezTo>
                  <a:cubicBezTo>
                    <a:pt x="3831" y="142"/>
                    <a:pt x="3664" y="0"/>
                    <a:pt x="345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2"/>
            <p:cNvSpPr/>
            <p:nvPr/>
          </p:nvSpPr>
          <p:spPr>
            <a:xfrm>
              <a:off x="7814550" y="1626688"/>
              <a:ext cx="114575" cy="319750"/>
            </a:xfrm>
            <a:custGeom>
              <a:rect b="b" l="l" r="r" t="t"/>
              <a:pathLst>
                <a:path extrusionOk="0" h="12790" w="4583">
                  <a:moveTo>
                    <a:pt x="882" y="0"/>
                  </a:moveTo>
                  <a:cubicBezTo>
                    <a:pt x="780" y="0"/>
                    <a:pt x="680" y="37"/>
                    <a:pt x="607" y="110"/>
                  </a:cubicBezTo>
                  <a:cubicBezTo>
                    <a:pt x="461" y="277"/>
                    <a:pt x="461" y="528"/>
                    <a:pt x="607" y="675"/>
                  </a:cubicBezTo>
                  <a:cubicBezTo>
                    <a:pt x="649" y="696"/>
                    <a:pt x="3641" y="3709"/>
                    <a:pt x="1758" y="10258"/>
                  </a:cubicBezTo>
                  <a:cubicBezTo>
                    <a:pt x="607" y="11220"/>
                    <a:pt x="126" y="12162"/>
                    <a:pt x="105" y="12225"/>
                  </a:cubicBezTo>
                  <a:cubicBezTo>
                    <a:pt x="0" y="12434"/>
                    <a:pt x="84" y="12664"/>
                    <a:pt x="272" y="12748"/>
                  </a:cubicBezTo>
                  <a:cubicBezTo>
                    <a:pt x="335" y="12769"/>
                    <a:pt x="398" y="12790"/>
                    <a:pt x="461" y="12790"/>
                  </a:cubicBezTo>
                  <a:cubicBezTo>
                    <a:pt x="607" y="12790"/>
                    <a:pt x="733" y="12706"/>
                    <a:pt x="816" y="12560"/>
                  </a:cubicBezTo>
                  <a:cubicBezTo>
                    <a:pt x="816" y="12560"/>
                    <a:pt x="1737" y="10676"/>
                    <a:pt x="4269" y="9693"/>
                  </a:cubicBezTo>
                  <a:cubicBezTo>
                    <a:pt x="4478" y="9609"/>
                    <a:pt x="4583" y="9400"/>
                    <a:pt x="4499" y="9191"/>
                  </a:cubicBezTo>
                  <a:cubicBezTo>
                    <a:pt x="4435" y="9031"/>
                    <a:pt x="4297" y="8932"/>
                    <a:pt x="4142" y="8932"/>
                  </a:cubicBezTo>
                  <a:cubicBezTo>
                    <a:pt x="4095" y="8932"/>
                    <a:pt x="4046" y="8941"/>
                    <a:pt x="3997" y="8961"/>
                  </a:cubicBezTo>
                  <a:cubicBezTo>
                    <a:pt x="3536" y="9149"/>
                    <a:pt x="3118" y="9358"/>
                    <a:pt x="2762" y="9567"/>
                  </a:cubicBezTo>
                  <a:cubicBezTo>
                    <a:pt x="4227" y="3207"/>
                    <a:pt x="1298" y="236"/>
                    <a:pt x="1172" y="110"/>
                  </a:cubicBezTo>
                  <a:cubicBezTo>
                    <a:pt x="1088" y="37"/>
                    <a:pt x="984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2"/>
            <p:cNvSpPr/>
            <p:nvPr/>
          </p:nvSpPr>
          <p:spPr>
            <a:xfrm>
              <a:off x="5964900" y="1322163"/>
              <a:ext cx="478125" cy="621150"/>
            </a:xfrm>
            <a:custGeom>
              <a:rect b="b" l="l" r="r" t="t"/>
              <a:pathLst>
                <a:path extrusionOk="0" h="24846" w="19125">
                  <a:moveTo>
                    <a:pt x="17443" y="0"/>
                  </a:moveTo>
                  <a:cubicBezTo>
                    <a:pt x="16744" y="0"/>
                    <a:pt x="16083" y="224"/>
                    <a:pt x="15484" y="657"/>
                  </a:cubicBezTo>
                  <a:cubicBezTo>
                    <a:pt x="14061" y="1725"/>
                    <a:pt x="13245" y="3901"/>
                    <a:pt x="13412" y="6202"/>
                  </a:cubicBezTo>
                  <a:cubicBezTo>
                    <a:pt x="13663" y="9320"/>
                    <a:pt x="11257" y="11224"/>
                    <a:pt x="5713" y="14781"/>
                  </a:cubicBezTo>
                  <a:cubicBezTo>
                    <a:pt x="0" y="18463"/>
                    <a:pt x="1988" y="24510"/>
                    <a:pt x="2009" y="24573"/>
                  </a:cubicBezTo>
                  <a:cubicBezTo>
                    <a:pt x="2051" y="24741"/>
                    <a:pt x="2218" y="24845"/>
                    <a:pt x="2365" y="24845"/>
                  </a:cubicBezTo>
                  <a:cubicBezTo>
                    <a:pt x="2407" y="24845"/>
                    <a:pt x="2469" y="24845"/>
                    <a:pt x="2511" y="24824"/>
                  </a:cubicBezTo>
                  <a:cubicBezTo>
                    <a:pt x="2700" y="24761"/>
                    <a:pt x="2825" y="24531"/>
                    <a:pt x="2741" y="24322"/>
                  </a:cubicBezTo>
                  <a:cubicBezTo>
                    <a:pt x="2679" y="24092"/>
                    <a:pt x="942" y="18777"/>
                    <a:pt x="6131" y="15450"/>
                  </a:cubicBezTo>
                  <a:cubicBezTo>
                    <a:pt x="11487" y="11998"/>
                    <a:pt x="14500" y="9885"/>
                    <a:pt x="14207" y="6139"/>
                  </a:cubicBezTo>
                  <a:cubicBezTo>
                    <a:pt x="14061" y="4131"/>
                    <a:pt x="14752" y="2185"/>
                    <a:pt x="15965" y="1306"/>
                  </a:cubicBezTo>
                  <a:cubicBezTo>
                    <a:pt x="16419" y="966"/>
                    <a:pt x="16919" y="800"/>
                    <a:pt x="17450" y="800"/>
                  </a:cubicBezTo>
                  <a:cubicBezTo>
                    <a:pt x="17801" y="800"/>
                    <a:pt x="18165" y="872"/>
                    <a:pt x="18539" y="1013"/>
                  </a:cubicBezTo>
                  <a:cubicBezTo>
                    <a:pt x="18583" y="1033"/>
                    <a:pt x="18629" y="1042"/>
                    <a:pt x="18676" y="1042"/>
                  </a:cubicBezTo>
                  <a:cubicBezTo>
                    <a:pt x="18827" y="1042"/>
                    <a:pt x="18977" y="943"/>
                    <a:pt x="19041" y="783"/>
                  </a:cubicBezTo>
                  <a:cubicBezTo>
                    <a:pt x="19125" y="595"/>
                    <a:pt x="19020" y="365"/>
                    <a:pt x="18832" y="281"/>
                  </a:cubicBezTo>
                  <a:cubicBezTo>
                    <a:pt x="18357" y="93"/>
                    <a:pt x="17892" y="0"/>
                    <a:pt x="1744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2"/>
            <p:cNvSpPr/>
            <p:nvPr/>
          </p:nvSpPr>
          <p:spPr>
            <a:xfrm>
              <a:off x="6171000" y="1206838"/>
              <a:ext cx="166875" cy="144325"/>
            </a:xfrm>
            <a:custGeom>
              <a:rect b="b" l="l" r="r" t="t"/>
              <a:pathLst>
                <a:path extrusionOk="0" h="5773" w="6675">
                  <a:moveTo>
                    <a:pt x="6231" y="1"/>
                  </a:moveTo>
                  <a:cubicBezTo>
                    <a:pt x="6191" y="1"/>
                    <a:pt x="6151" y="6"/>
                    <a:pt x="6110" y="19"/>
                  </a:cubicBezTo>
                  <a:cubicBezTo>
                    <a:pt x="3662" y="835"/>
                    <a:pt x="2762" y="3032"/>
                    <a:pt x="2511" y="3827"/>
                  </a:cubicBezTo>
                  <a:cubicBezTo>
                    <a:pt x="1067" y="3973"/>
                    <a:pt x="168" y="5103"/>
                    <a:pt x="126" y="5145"/>
                  </a:cubicBezTo>
                  <a:cubicBezTo>
                    <a:pt x="0" y="5312"/>
                    <a:pt x="21" y="5563"/>
                    <a:pt x="189" y="5689"/>
                  </a:cubicBezTo>
                  <a:cubicBezTo>
                    <a:pt x="272" y="5752"/>
                    <a:pt x="356" y="5773"/>
                    <a:pt x="440" y="5773"/>
                  </a:cubicBezTo>
                  <a:cubicBezTo>
                    <a:pt x="565" y="5773"/>
                    <a:pt x="670" y="5731"/>
                    <a:pt x="754" y="5626"/>
                  </a:cubicBezTo>
                  <a:cubicBezTo>
                    <a:pt x="754" y="5626"/>
                    <a:pt x="1570" y="4601"/>
                    <a:pt x="2804" y="4601"/>
                  </a:cubicBezTo>
                  <a:cubicBezTo>
                    <a:pt x="2992" y="4601"/>
                    <a:pt x="3160" y="4475"/>
                    <a:pt x="3202" y="4287"/>
                  </a:cubicBezTo>
                  <a:cubicBezTo>
                    <a:pt x="3202" y="4266"/>
                    <a:pt x="3829" y="1609"/>
                    <a:pt x="6361" y="772"/>
                  </a:cubicBezTo>
                  <a:cubicBezTo>
                    <a:pt x="6570" y="709"/>
                    <a:pt x="6675" y="479"/>
                    <a:pt x="6591" y="270"/>
                  </a:cubicBezTo>
                  <a:cubicBezTo>
                    <a:pt x="6541" y="101"/>
                    <a:pt x="6395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2"/>
            <p:cNvSpPr/>
            <p:nvPr/>
          </p:nvSpPr>
          <p:spPr>
            <a:xfrm>
              <a:off x="5868650" y="1982788"/>
              <a:ext cx="77975" cy="131575"/>
            </a:xfrm>
            <a:custGeom>
              <a:rect b="b" l="l" r="r" t="t"/>
              <a:pathLst>
                <a:path extrusionOk="0" h="5263" w="3119">
                  <a:moveTo>
                    <a:pt x="2662" y="0"/>
                  </a:moveTo>
                  <a:cubicBezTo>
                    <a:pt x="2583" y="0"/>
                    <a:pt x="2502" y="24"/>
                    <a:pt x="2428" y="73"/>
                  </a:cubicBezTo>
                  <a:cubicBezTo>
                    <a:pt x="0" y="1935"/>
                    <a:pt x="984" y="4948"/>
                    <a:pt x="984" y="4990"/>
                  </a:cubicBezTo>
                  <a:cubicBezTo>
                    <a:pt x="1047" y="5158"/>
                    <a:pt x="1193" y="5262"/>
                    <a:pt x="1360" y="5262"/>
                  </a:cubicBezTo>
                  <a:cubicBezTo>
                    <a:pt x="1402" y="5262"/>
                    <a:pt x="1444" y="5241"/>
                    <a:pt x="1486" y="5241"/>
                  </a:cubicBezTo>
                  <a:cubicBezTo>
                    <a:pt x="1695" y="5158"/>
                    <a:pt x="1800" y="4948"/>
                    <a:pt x="1737" y="4739"/>
                  </a:cubicBezTo>
                  <a:cubicBezTo>
                    <a:pt x="1695" y="4634"/>
                    <a:pt x="942" y="2207"/>
                    <a:pt x="2909" y="701"/>
                  </a:cubicBezTo>
                  <a:cubicBezTo>
                    <a:pt x="3076" y="575"/>
                    <a:pt x="3118" y="324"/>
                    <a:pt x="2992" y="157"/>
                  </a:cubicBezTo>
                  <a:cubicBezTo>
                    <a:pt x="2904" y="55"/>
                    <a:pt x="2784" y="0"/>
                    <a:pt x="266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3"/>
          <p:cNvSpPr txBox="1"/>
          <p:nvPr>
            <p:ph idx="1" type="subTitle"/>
          </p:nvPr>
        </p:nvSpPr>
        <p:spPr>
          <a:xfrm flipH="1">
            <a:off x="716725" y="1997475"/>
            <a:ext cx="4547100" cy="22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We hope to spread as much more awareness as we possibly can! And empower more research into Neurodiversity.  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73" name="Google Shape;1073;p43"/>
          <p:cNvSpPr txBox="1"/>
          <p:nvPr>
            <p:ph type="title"/>
          </p:nvPr>
        </p:nvSpPr>
        <p:spPr>
          <a:xfrm>
            <a:off x="716725" y="541050"/>
            <a:ext cx="3080100" cy="12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on...</a:t>
            </a:r>
            <a:endParaRPr/>
          </a:p>
        </p:txBody>
      </p:sp>
      <p:sp>
        <p:nvSpPr>
          <p:cNvPr id="1074" name="Google Shape;1074;p43"/>
          <p:cNvSpPr/>
          <p:nvPr/>
        </p:nvSpPr>
        <p:spPr>
          <a:xfrm flipH="1">
            <a:off x="5108291" y="2761443"/>
            <a:ext cx="42" cy="86639"/>
          </a:xfrm>
          <a:custGeom>
            <a:rect b="b" l="l" r="r" t="t"/>
            <a:pathLst>
              <a:path extrusionOk="0" h="2051" w="1">
                <a:moveTo>
                  <a:pt x="1" y="0"/>
                </a:moveTo>
                <a:lnTo>
                  <a:pt x="1" y="2051"/>
                </a:lnTo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43"/>
          <p:cNvSpPr/>
          <p:nvPr/>
        </p:nvSpPr>
        <p:spPr>
          <a:xfrm flipH="1">
            <a:off x="5193163" y="2971777"/>
            <a:ext cx="86639" cy="42"/>
          </a:xfrm>
          <a:custGeom>
            <a:rect b="b" l="l" r="r" t="t"/>
            <a:pathLst>
              <a:path extrusionOk="0" h="1" w="2051">
                <a:moveTo>
                  <a:pt x="2051" y="1"/>
                </a:moveTo>
                <a:lnTo>
                  <a:pt x="0" y="1"/>
                </a:lnTo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6" name="Google Shape;1076;p43"/>
          <p:cNvGrpSpPr/>
          <p:nvPr/>
        </p:nvGrpSpPr>
        <p:grpSpPr>
          <a:xfrm>
            <a:off x="6189666" y="122001"/>
            <a:ext cx="2486157" cy="6955125"/>
            <a:chOff x="6189666" y="122001"/>
            <a:chExt cx="2486157" cy="6955125"/>
          </a:xfrm>
        </p:grpSpPr>
        <p:sp>
          <p:nvSpPr>
            <p:cNvPr id="1077" name="Google Shape;1077;p43"/>
            <p:cNvSpPr/>
            <p:nvPr/>
          </p:nvSpPr>
          <p:spPr>
            <a:xfrm flipH="1">
              <a:off x="7665651" y="1590027"/>
              <a:ext cx="70110" cy="39381"/>
            </a:xfrm>
            <a:custGeom>
              <a:rect b="b" l="l" r="r" t="t"/>
              <a:pathLst>
                <a:path extrusionOk="0" fill="none" h="974" w="1734">
                  <a:moveTo>
                    <a:pt x="1734" y="0"/>
                  </a:moveTo>
                  <a:cubicBezTo>
                    <a:pt x="1734" y="0"/>
                    <a:pt x="943" y="365"/>
                    <a:pt x="1" y="973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3"/>
            <p:cNvSpPr/>
            <p:nvPr/>
          </p:nvSpPr>
          <p:spPr>
            <a:xfrm flipH="1">
              <a:off x="7201118" y="1577737"/>
              <a:ext cx="75043" cy="25836"/>
            </a:xfrm>
            <a:custGeom>
              <a:rect b="b" l="l" r="r" t="t"/>
              <a:pathLst>
                <a:path extrusionOk="0" fill="none" h="639" w="1856">
                  <a:moveTo>
                    <a:pt x="1" y="0"/>
                  </a:moveTo>
                  <a:cubicBezTo>
                    <a:pt x="1" y="0"/>
                    <a:pt x="822" y="183"/>
                    <a:pt x="1855" y="639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3"/>
            <p:cNvSpPr/>
            <p:nvPr/>
          </p:nvSpPr>
          <p:spPr>
            <a:xfrm flipH="1">
              <a:off x="7020473" y="426272"/>
              <a:ext cx="163509" cy="325724"/>
            </a:xfrm>
            <a:custGeom>
              <a:rect b="b" l="l" r="r" t="t"/>
              <a:pathLst>
                <a:path extrusionOk="0" h="8056" w="4044">
                  <a:moveTo>
                    <a:pt x="1490" y="1"/>
                  </a:moveTo>
                  <a:lnTo>
                    <a:pt x="1" y="1764"/>
                  </a:lnTo>
                  <a:cubicBezTo>
                    <a:pt x="1" y="1764"/>
                    <a:pt x="487" y="5654"/>
                    <a:pt x="548" y="8056"/>
                  </a:cubicBezTo>
                  <a:cubicBezTo>
                    <a:pt x="1213" y="7497"/>
                    <a:pt x="1732" y="7340"/>
                    <a:pt x="2106" y="7340"/>
                  </a:cubicBezTo>
                  <a:cubicBezTo>
                    <a:pt x="2587" y="7340"/>
                    <a:pt x="2827" y="7600"/>
                    <a:pt x="2827" y="7600"/>
                  </a:cubicBezTo>
                  <a:cubicBezTo>
                    <a:pt x="4043" y="2706"/>
                    <a:pt x="1490" y="1"/>
                    <a:pt x="149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3"/>
            <p:cNvSpPr/>
            <p:nvPr/>
          </p:nvSpPr>
          <p:spPr>
            <a:xfrm flipH="1">
              <a:off x="7730713" y="1120604"/>
              <a:ext cx="945110" cy="986957"/>
            </a:xfrm>
            <a:custGeom>
              <a:rect b="b" l="l" r="r" t="t"/>
              <a:pathLst>
                <a:path extrusionOk="0" h="24410" w="23375">
                  <a:moveTo>
                    <a:pt x="17782" y="0"/>
                  </a:moveTo>
                  <a:cubicBezTo>
                    <a:pt x="17782" y="0"/>
                    <a:pt x="14225" y="2827"/>
                    <a:pt x="13040" y="6809"/>
                  </a:cubicBezTo>
                  <a:cubicBezTo>
                    <a:pt x="11885" y="10791"/>
                    <a:pt x="7751" y="12736"/>
                    <a:pt x="5168" y="14104"/>
                  </a:cubicBezTo>
                  <a:cubicBezTo>
                    <a:pt x="2554" y="15472"/>
                    <a:pt x="0" y="18724"/>
                    <a:pt x="1611" y="21490"/>
                  </a:cubicBezTo>
                  <a:cubicBezTo>
                    <a:pt x="2961" y="23782"/>
                    <a:pt x="4568" y="24410"/>
                    <a:pt x="5947" y="24410"/>
                  </a:cubicBezTo>
                  <a:cubicBezTo>
                    <a:pt x="6213" y="24410"/>
                    <a:pt x="6472" y="24387"/>
                    <a:pt x="6718" y="24347"/>
                  </a:cubicBezTo>
                  <a:cubicBezTo>
                    <a:pt x="6718" y="24347"/>
                    <a:pt x="8298" y="21642"/>
                    <a:pt x="9848" y="20396"/>
                  </a:cubicBezTo>
                  <a:cubicBezTo>
                    <a:pt x="11368" y="19180"/>
                    <a:pt x="14408" y="17812"/>
                    <a:pt x="14408" y="17812"/>
                  </a:cubicBezTo>
                  <a:lnTo>
                    <a:pt x="14408" y="17782"/>
                  </a:lnTo>
                  <a:cubicBezTo>
                    <a:pt x="15107" y="17539"/>
                    <a:pt x="15776" y="17235"/>
                    <a:pt x="16444" y="16931"/>
                  </a:cubicBezTo>
                  <a:cubicBezTo>
                    <a:pt x="16870" y="16687"/>
                    <a:pt x="17356" y="16414"/>
                    <a:pt x="17508" y="15928"/>
                  </a:cubicBezTo>
                  <a:cubicBezTo>
                    <a:pt x="17660" y="15502"/>
                    <a:pt x="17508" y="15046"/>
                    <a:pt x="17569" y="14621"/>
                  </a:cubicBezTo>
                  <a:cubicBezTo>
                    <a:pt x="17630" y="14043"/>
                    <a:pt x="18055" y="13526"/>
                    <a:pt x="18572" y="13192"/>
                  </a:cubicBezTo>
                  <a:cubicBezTo>
                    <a:pt x="19058" y="12858"/>
                    <a:pt x="19636" y="12645"/>
                    <a:pt x="20153" y="12371"/>
                  </a:cubicBezTo>
                  <a:cubicBezTo>
                    <a:pt x="20973" y="11885"/>
                    <a:pt x="21642" y="11216"/>
                    <a:pt x="22128" y="10426"/>
                  </a:cubicBezTo>
                  <a:cubicBezTo>
                    <a:pt x="22858" y="9210"/>
                    <a:pt x="23101" y="7812"/>
                    <a:pt x="23192" y="6444"/>
                  </a:cubicBezTo>
                  <a:cubicBezTo>
                    <a:pt x="23223" y="5867"/>
                    <a:pt x="23375" y="5228"/>
                    <a:pt x="23040" y="4742"/>
                  </a:cubicBezTo>
                  <a:cubicBezTo>
                    <a:pt x="22584" y="4104"/>
                    <a:pt x="22159" y="3465"/>
                    <a:pt x="21703" y="2797"/>
                  </a:cubicBezTo>
                  <a:cubicBezTo>
                    <a:pt x="21436" y="2396"/>
                    <a:pt x="21075" y="1949"/>
                    <a:pt x="20621" y="1949"/>
                  </a:cubicBezTo>
                  <a:cubicBezTo>
                    <a:pt x="20558" y="1949"/>
                    <a:pt x="20493" y="1957"/>
                    <a:pt x="20426" y="1976"/>
                  </a:cubicBezTo>
                  <a:cubicBezTo>
                    <a:pt x="20365" y="1976"/>
                    <a:pt x="20335" y="2006"/>
                    <a:pt x="20274" y="2037"/>
                  </a:cubicBezTo>
                  <a:cubicBezTo>
                    <a:pt x="19727" y="2006"/>
                    <a:pt x="18450" y="1763"/>
                    <a:pt x="1778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3"/>
            <p:cNvSpPr/>
            <p:nvPr/>
          </p:nvSpPr>
          <p:spPr>
            <a:xfrm flipH="1">
              <a:off x="7004428" y="122001"/>
              <a:ext cx="1113511" cy="788555"/>
            </a:xfrm>
            <a:custGeom>
              <a:rect b="b" l="l" r="r" t="t"/>
              <a:pathLst>
                <a:path extrusionOk="0" h="19503" w="27540">
                  <a:moveTo>
                    <a:pt x="14557" y="1"/>
                  </a:moveTo>
                  <a:cubicBezTo>
                    <a:pt x="5975" y="1"/>
                    <a:pt x="1366" y="5543"/>
                    <a:pt x="730" y="10658"/>
                  </a:cubicBezTo>
                  <a:cubicBezTo>
                    <a:pt x="1" y="16281"/>
                    <a:pt x="1095" y="17892"/>
                    <a:pt x="1095" y="17892"/>
                  </a:cubicBezTo>
                  <a:lnTo>
                    <a:pt x="1278" y="17952"/>
                  </a:lnTo>
                  <a:cubicBezTo>
                    <a:pt x="1186" y="17588"/>
                    <a:pt x="1521" y="17223"/>
                    <a:pt x="1825" y="16980"/>
                  </a:cubicBezTo>
                  <a:cubicBezTo>
                    <a:pt x="2220" y="16706"/>
                    <a:pt x="2706" y="16463"/>
                    <a:pt x="3162" y="16341"/>
                  </a:cubicBezTo>
                  <a:cubicBezTo>
                    <a:pt x="3289" y="16312"/>
                    <a:pt x="3428" y="16296"/>
                    <a:pt x="3569" y="16296"/>
                  </a:cubicBezTo>
                  <a:cubicBezTo>
                    <a:pt x="4001" y="16296"/>
                    <a:pt x="4460" y="16439"/>
                    <a:pt x="4712" y="16737"/>
                  </a:cubicBezTo>
                  <a:cubicBezTo>
                    <a:pt x="5168" y="17253"/>
                    <a:pt x="4925" y="18013"/>
                    <a:pt x="5016" y="18621"/>
                  </a:cubicBezTo>
                  <a:cubicBezTo>
                    <a:pt x="5047" y="18925"/>
                    <a:pt x="5138" y="19199"/>
                    <a:pt x="5229" y="19503"/>
                  </a:cubicBezTo>
                  <a:cubicBezTo>
                    <a:pt x="9606" y="18226"/>
                    <a:pt x="9910" y="15247"/>
                    <a:pt x="9424" y="12968"/>
                  </a:cubicBezTo>
                  <a:lnTo>
                    <a:pt x="9424" y="12968"/>
                  </a:lnTo>
                  <a:cubicBezTo>
                    <a:pt x="10402" y="13555"/>
                    <a:pt x="11846" y="13978"/>
                    <a:pt x="13838" y="13978"/>
                  </a:cubicBezTo>
                  <a:cubicBezTo>
                    <a:pt x="14940" y="13978"/>
                    <a:pt x="16210" y="13848"/>
                    <a:pt x="17661" y="13545"/>
                  </a:cubicBezTo>
                  <a:cubicBezTo>
                    <a:pt x="26536" y="11661"/>
                    <a:pt x="27539" y="1448"/>
                    <a:pt x="17235" y="171"/>
                  </a:cubicBezTo>
                  <a:cubicBezTo>
                    <a:pt x="16303" y="56"/>
                    <a:pt x="15411" y="1"/>
                    <a:pt x="145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3"/>
            <p:cNvSpPr/>
            <p:nvPr/>
          </p:nvSpPr>
          <p:spPr>
            <a:xfrm flipH="1">
              <a:off x="6217971" y="1673595"/>
              <a:ext cx="930352" cy="1278152"/>
            </a:xfrm>
            <a:custGeom>
              <a:rect b="b" l="l" r="r" t="t"/>
              <a:pathLst>
                <a:path extrusionOk="0" fill="none" h="31612" w="23010">
                  <a:moveTo>
                    <a:pt x="0" y="0"/>
                  </a:moveTo>
                  <a:cubicBezTo>
                    <a:pt x="0" y="0"/>
                    <a:pt x="2614" y="243"/>
                    <a:pt x="3313" y="1003"/>
                  </a:cubicBezTo>
                  <a:cubicBezTo>
                    <a:pt x="5441" y="1429"/>
                    <a:pt x="10092" y="3161"/>
                    <a:pt x="10092" y="3161"/>
                  </a:cubicBezTo>
                  <a:cubicBezTo>
                    <a:pt x="10092" y="3161"/>
                    <a:pt x="14073" y="4164"/>
                    <a:pt x="16201" y="8481"/>
                  </a:cubicBezTo>
                  <a:cubicBezTo>
                    <a:pt x="18329" y="12766"/>
                    <a:pt x="23010" y="31612"/>
                    <a:pt x="23010" y="31612"/>
                  </a:cubicBezTo>
                  <a:cubicBezTo>
                    <a:pt x="23010" y="31612"/>
                    <a:pt x="21156" y="30639"/>
                    <a:pt x="18086" y="29758"/>
                  </a:cubicBezTo>
                  <a:cubicBezTo>
                    <a:pt x="15016" y="28846"/>
                    <a:pt x="9149" y="29089"/>
                    <a:pt x="9149" y="29089"/>
                  </a:cubicBezTo>
                  <a:cubicBezTo>
                    <a:pt x="9149" y="29089"/>
                    <a:pt x="10000" y="27995"/>
                    <a:pt x="12645" y="27569"/>
                  </a:cubicBezTo>
                  <a:cubicBezTo>
                    <a:pt x="15289" y="27144"/>
                    <a:pt x="20578" y="27964"/>
                    <a:pt x="22067" y="28815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3"/>
            <p:cNvSpPr/>
            <p:nvPr/>
          </p:nvSpPr>
          <p:spPr>
            <a:xfrm flipH="1">
              <a:off x="7148269" y="1313532"/>
              <a:ext cx="172121" cy="360132"/>
            </a:xfrm>
            <a:custGeom>
              <a:rect b="b" l="l" r="r" t="t"/>
              <a:pathLst>
                <a:path extrusionOk="0" fill="none" h="8907" w="4257">
                  <a:moveTo>
                    <a:pt x="153" y="0"/>
                  </a:moveTo>
                  <a:cubicBezTo>
                    <a:pt x="153" y="0"/>
                    <a:pt x="1" y="5441"/>
                    <a:pt x="1247" y="7022"/>
                  </a:cubicBezTo>
                  <a:cubicBezTo>
                    <a:pt x="2463" y="8572"/>
                    <a:pt x="4256" y="8906"/>
                    <a:pt x="4256" y="8906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3"/>
            <p:cNvSpPr/>
            <p:nvPr/>
          </p:nvSpPr>
          <p:spPr>
            <a:xfrm flipH="1">
              <a:off x="6740305" y="1801392"/>
              <a:ext cx="63964" cy="283917"/>
            </a:xfrm>
            <a:custGeom>
              <a:rect b="b" l="l" r="r" t="t"/>
              <a:pathLst>
                <a:path extrusionOk="0" fill="none" h="7022" w="1582">
                  <a:moveTo>
                    <a:pt x="1582" y="0"/>
                  </a:moveTo>
                  <a:cubicBezTo>
                    <a:pt x="1582" y="0"/>
                    <a:pt x="123" y="3070"/>
                    <a:pt x="1" y="7022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3"/>
            <p:cNvSpPr/>
            <p:nvPr/>
          </p:nvSpPr>
          <p:spPr>
            <a:xfrm flipH="1">
              <a:off x="8025669" y="2773432"/>
              <a:ext cx="635397" cy="489152"/>
            </a:xfrm>
            <a:custGeom>
              <a:rect b="b" l="l" r="r" t="t"/>
              <a:pathLst>
                <a:path extrusionOk="0" fill="none" h="12098" w="15715">
                  <a:moveTo>
                    <a:pt x="1094" y="12098"/>
                  </a:moveTo>
                  <a:cubicBezTo>
                    <a:pt x="1094" y="12098"/>
                    <a:pt x="0" y="10578"/>
                    <a:pt x="61" y="7812"/>
                  </a:cubicBezTo>
                  <a:cubicBezTo>
                    <a:pt x="91" y="5016"/>
                    <a:pt x="2553" y="1307"/>
                    <a:pt x="6687" y="669"/>
                  </a:cubicBezTo>
                  <a:cubicBezTo>
                    <a:pt x="10790" y="0"/>
                    <a:pt x="15715" y="1125"/>
                    <a:pt x="15715" y="1125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3"/>
            <p:cNvSpPr/>
            <p:nvPr/>
          </p:nvSpPr>
          <p:spPr>
            <a:xfrm flipH="1">
              <a:off x="7792172" y="1709213"/>
              <a:ext cx="855390" cy="1299056"/>
            </a:xfrm>
            <a:custGeom>
              <a:rect b="b" l="l" r="r" t="t"/>
              <a:pathLst>
                <a:path extrusionOk="0" fill="none" h="32129" w="21156">
                  <a:moveTo>
                    <a:pt x="21156" y="1"/>
                  </a:moveTo>
                  <a:cubicBezTo>
                    <a:pt x="21095" y="31"/>
                    <a:pt x="21065" y="62"/>
                    <a:pt x="21065" y="62"/>
                  </a:cubicBezTo>
                  <a:cubicBezTo>
                    <a:pt x="21065" y="62"/>
                    <a:pt x="18511" y="153"/>
                    <a:pt x="17052" y="1490"/>
                  </a:cubicBezTo>
                  <a:cubicBezTo>
                    <a:pt x="15016" y="2493"/>
                    <a:pt x="11064" y="4834"/>
                    <a:pt x="11064" y="4834"/>
                  </a:cubicBezTo>
                  <a:cubicBezTo>
                    <a:pt x="11064" y="4834"/>
                    <a:pt x="7751" y="5837"/>
                    <a:pt x="5745" y="10609"/>
                  </a:cubicBezTo>
                  <a:cubicBezTo>
                    <a:pt x="3709" y="15381"/>
                    <a:pt x="1155" y="26263"/>
                    <a:pt x="0" y="32129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3"/>
            <p:cNvSpPr/>
            <p:nvPr/>
          </p:nvSpPr>
          <p:spPr>
            <a:xfrm flipH="1">
              <a:off x="7657034" y="1371265"/>
              <a:ext cx="135247" cy="338016"/>
            </a:xfrm>
            <a:custGeom>
              <a:rect b="b" l="l" r="r" t="t"/>
              <a:pathLst>
                <a:path extrusionOk="0" fill="none" h="8360" w="3345">
                  <a:moveTo>
                    <a:pt x="2919" y="1"/>
                  </a:moveTo>
                  <a:cubicBezTo>
                    <a:pt x="2919" y="1"/>
                    <a:pt x="3344" y="4955"/>
                    <a:pt x="3010" y="5867"/>
                  </a:cubicBezTo>
                  <a:cubicBezTo>
                    <a:pt x="2736" y="6658"/>
                    <a:pt x="487" y="8056"/>
                    <a:pt x="1" y="8360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3"/>
            <p:cNvSpPr/>
            <p:nvPr/>
          </p:nvSpPr>
          <p:spPr>
            <a:xfrm flipH="1">
              <a:off x="8015880" y="1904607"/>
              <a:ext cx="184372" cy="672312"/>
            </a:xfrm>
            <a:custGeom>
              <a:rect b="b" l="l" r="r" t="t"/>
              <a:pathLst>
                <a:path extrusionOk="0" fill="none" h="16628" w="4560">
                  <a:moveTo>
                    <a:pt x="0" y="1"/>
                  </a:moveTo>
                  <a:cubicBezTo>
                    <a:pt x="0" y="1"/>
                    <a:pt x="2858" y="4469"/>
                    <a:pt x="3617" y="7812"/>
                  </a:cubicBezTo>
                  <a:cubicBezTo>
                    <a:pt x="4408" y="11156"/>
                    <a:pt x="4560" y="16627"/>
                    <a:pt x="4560" y="16627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3"/>
            <p:cNvSpPr/>
            <p:nvPr/>
          </p:nvSpPr>
          <p:spPr>
            <a:xfrm flipH="1">
              <a:off x="8013429" y="2667750"/>
              <a:ext cx="2507" cy="149964"/>
            </a:xfrm>
            <a:custGeom>
              <a:rect b="b" l="l" r="r" t="t"/>
              <a:pathLst>
                <a:path extrusionOk="0" fill="none" h="3709" w="62">
                  <a:moveTo>
                    <a:pt x="1" y="3709"/>
                  </a:moveTo>
                  <a:lnTo>
                    <a:pt x="62" y="0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3"/>
            <p:cNvSpPr/>
            <p:nvPr/>
          </p:nvSpPr>
          <p:spPr>
            <a:xfrm flipH="1">
              <a:off x="6725552" y="2396146"/>
              <a:ext cx="17265" cy="320832"/>
            </a:xfrm>
            <a:custGeom>
              <a:rect b="b" l="l" r="r" t="t"/>
              <a:pathLst>
                <a:path extrusionOk="0" fill="none" h="7935" w="427">
                  <a:moveTo>
                    <a:pt x="1" y="7934"/>
                  </a:moveTo>
                  <a:cubicBezTo>
                    <a:pt x="1" y="7934"/>
                    <a:pt x="426" y="4955"/>
                    <a:pt x="213" y="1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3"/>
            <p:cNvSpPr/>
            <p:nvPr/>
          </p:nvSpPr>
          <p:spPr>
            <a:xfrm flipH="1">
              <a:off x="7014264" y="1714145"/>
              <a:ext cx="956188" cy="304821"/>
            </a:xfrm>
            <a:custGeom>
              <a:rect b="b" l="l" r="r" t="t"/>
              <a:pathLst>
                <a:path extrusionOk="0" fill="none" h="7539" w="23649">
                  <a:moveTo>
                    <a:pt x="0" y="1459"/>
                  </a:moveTo>
                  <a:lnTo>
                    <a:pt x="11672" y="7143"/>
                  </a:lnTo>
                  <a:cubicBezTo>
                    <a:pt x="12493" y="7538"/>
                    <a:pt x="13435" y="7447"/>
                    <a:pt x="14165" y="6900"/>
                  </a:cubicBezTo>
                  <a:lnTo>
                    <a:pt x="23648" y="0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3"/>
            <p:cNvSpPr/>
            <p:nvPr/>
          </p:nvSpPr>
          <p:spPr>
            <a:xfrm flipH="1">
              <a:off x="7148232" y="1673595"/>
              <a:ext cx="637904" cy="208955"/>
            </a:xfrm>
            <a:custGeom>
              <a:rect b="b" l="l" r="r" t="t"/>
              <a:pathLst>
                <a:path extrusionOk="0" fill="none" h="5168" w="15777">
                  <a:moveTo>
                    <a:pt x="1" y="973"/>
                  </a:moveTo>
                  <a:lnTo>
                    <a:pt x="8208" y="5168"/>
                  </a:lnTo>
                  <a:lnTo>
                    <a:pt x="15776" y="0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3"/>
            <p:cNvSpPr/>
            <p:nvPr/>
          </p:nvSpPr>
          <p:spPr>
            <a:xfrm flipH="1">
              <a:off x="7454292" y="1882493"/>
              <a:ext cx="40" cy="131527"/>
            </a:xfrm>
            <a:custGeom>
              <a:rect b="b" l="l" r="r" t="t"/>
              <a:pathLst>
                <a:path extrusionOk="0" fill="none" h="3253" w="1">
                  <a:moveTo>
                    <a:pt x="1" y="1"/>
                  </a:moveTo>
                  <a:lnTo>
                    <a:pt x="1" y="3253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3"/>
            <p:cNvSpPr/>
            <p:nvPr/>
          </p:nvSpPr>
          <p:spPr>
            <a:xfrm flipH="1">
              <a:off x="6518983" y="3364507"/>
              <a:ext cx="1755013" cy="1182327"/>
            </a:xfrm>
            <a:custGeom>
              <a:rect b="b" l="l" r="r" t="t"/>
              <a:pathLst>
                <a:path extrusionOk="0" fill="none" h="29242" w="43406">
                  <a:moveTo>
                    <a:pt x="1277" y="2067"/>
                  </a:moveTo>
                  <a:cubicBezTo>
                    <a:pt x="1277" y="2067"/>
                    <a:pt x="1551" y="8603"/>
                    <a:pt x="1277" y="12220"/>
                  </a:cubicBezTo>
                  <a:cubicBezTo>
                    <a:pt x="973" y="15837"/>
                    <a:pt x="1" y="21946"/>
                    <a:pt x="639" y="24013"/>
                  </a:cubicBezTo>
                  <a:cubicBezTo>
                    <a:pt x="1277" y="26050"/>
                    <a:pt x="8451" y="29241"/>
                    <a:pt x="22767" y="29241"/>
                  </a:cubicBezTo>
                  <a:cubicBezTo>
                    <a:pt x="37114" y="29241"/>
                    <a:pt x="43132" y="24712"/>
                    <a:pt x="43284" y="22645"/>
                  </a:cubicBezTo>
                  <a:cubicBezTo>
                    <a:pt x="43406" y="20578"/>
                    <a:pt x="41856" y="11855"/>
                    <a:pt x="41704" y="8663"/>
                  </a:cubicBezTo>
                  <a:cubicBezTo>
                    <a:pt x="41582" y="5472"/>
                    <a:pt x="41096" y="1"/>
                    <a:pt x="41096" y="1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3"/>
            <p:cNvSpPr/>
            <p:nvPr/>
          </p:nvSpPr>
          <p:spPr>
            <a:xfrm flipH="1">
              <a:off x="7672975" y="3888025"/>
              <a:ext cx="489193" cy="204022"/>
            </a:xfrm>
            <a:custGeom>
              <a:rect b="b" l="l" r="r" t="t"/>
              <a:pathLst>
                <a:path extrusionOk="0" fill="none" h="5046" w="12099">
                  <a:moveTo>
                    <a:pt x="1" y="2523"/>
                  </a:moveTo>
                  <a:lnTo>
                    <a:pt x="213" y="0"/>
                  </a:lnTo>
                  <a:cubicBezTo>
                    <a:pt x="213" y="0"/>
                    <a:pt x="5411" y="2249"/>
                    <a:pt x="12098" y="1763"/>
                  </a:cubicBezTo>
                  <a:lnTo>
                    <a:pt x="12098" y="4711"/>
                  </a:lnTo>
                  <a:cubicBezTo>
                    <a:pt x="12098" y="4711"/>
                    <a:pt x="5107" y="5046"/>
                    <a:pt x="1" y="2523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3"/>
            <p:cNvSpPr/>
            <p:nvPr/>
          </p:nvSpPr>
          <p:spPr>
            <a:xfrm flipH="1">
              <a:off x="6606329" y="3865870"/>
              <a:ext cx="489152" cy="202850"/>
            </a:xfrm>
            <a:custGeom>
              <a:rect b="b" l="l" r="r" t="t"/>
              <a:pathLst>
                <a:path extrusionOk="0" fill="none" h="5017" w="12098">
                  <a:moveTo>
                    <a:pt x="12098" y="2524"/>
                  </a:moveTo>
                  <a:lnTo>
                    <a:pt x="11915" y="1"/>
                  </a:lnTo>
                  <a:cubicBezTo>
                    <a:pt x="11915" y="1"/>
                    <a:pt x="6687" y="2220"/>
                    <a:pt x="0" y="1764"/>
                  </a:cubicBezTo>
                  <a:lnTo>
                    <a:pt x="0" y="4682"/>
                  </a:lnTo>
                  <a:cubicBezTo>
                    <a:pt x="0" y="4682"/>
                    <a:pt x="7022" y="5016"/>
                    <a:pt x="12098" y="2524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3"/>
            <p:cNvSpPr/>
            <p:nvPr/>
          </p:nvSpPr>
          <p:spPr>
            <a:xfrm flipH="1">
              <a:off x="7106454" y="536886"/>
              <a:ext cx="822235" cy="882439"/>
            </a:xfrm>
            <a:custGeom>
              <a:rect b="b" l="l" r="r" t="t"/>
              <a:pathLst>
                <a:path extrusionOk="0" fill="none" h="21825" w="20336">
                  <a:moveTo>
                    <a:pt x="62" y="5776"/>
                  </a:moveTo>
                  <a:cubicBezTo>
                    <a:pt x="62" y="5776"/>
                    <a:pt x="1" y="20821"/>
                    <a:pt x="10974" y="21824"/>
                  </a:cubicBezTo>
                  <a:cubicBezTo>
                    <a:pt x="10974" y="21824"/>
                    <a:pt x="20336" y="20700"/>
                    <a:pt x="18755" y="0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3"/>
            <p:cNvSpPr/>
            <p:nvPr/>
          </p:nvSpPr>
          <p:spPr>
            <a:xfrm flipH="1">
              <a:off x="7771326" y="802304"/>
              <a:ext cx="158576" cy="211422"/>
            </a:xfrm>
            <a:custGeom>
              <a:rect b="b" l="l" r="r" t="t"/>
              <a:pathLst>
                <a:path extrusionOk="0" fill="none" h="5229" w="3922">
                  <a:moveTo>
                    <a:pt x="0" y="1"/>
                  </a:moveTo>
                  <a:cubicBezTo>
                    <a:pt x="61" y="92"/>
                    <a:pt x="92" y="122"/>
                    <a:pt x="92" y="122"/>
                  </a:cubicBezTo>
                  <a:cubicBezTo>
                    <a:pt x="92" y="122"/>
                    <a:pt x="1459" y="3709"/>
                    <a:pt x="3922" y="5229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3"/>
            <p:cNvSpPr/>
            <p:nvPr/>
          </p:nvSpPr>
          <p:spPr>
            <a:xfrm flipH="1">
              <a:off x="7874537" y="765433"/>
              <a:ext cx="220034" cy="368744"/>
            </a:xfrm>
            <a:custGeom>
              <a:rect b="b" l="l" r="r" t="t"/>
              <a:pathLst>
                <a:path extrusionOk="0" fill="none" h="9120" w="5442">
                  <a:moveTo>
                    <a:pt x="5441" y="7387"/>
                  </a:moveTo>
                  <a:cubicBezTo>
                    <a:pt x="4590" y="9120"/>
                    <a:pt x="2371" y="7904"/>
                    <a:pt x="1338" y="6293"/>
                  </a:cubicBezTo>
                  <a:cubicBezTo>
                    <a:pt x="274" y="4682"/>
                    <a:pt x="0" y="1460"/>
                    <a:pt x="1703" y="670"/>
                  </a:cubicBezTo>
                  <a:cubicBezTo>
                    <a:pt x="3070" y="1"/>
                    <a:pt x="3830" y="639"/>
                    <a:pt x="4073" y="913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3"/>
            <p:cNvSpPr/>
            <p:nvPr/>
          </p:nvSpPr>
          <p:spPr>
            <a:xfrm flipH="1">
              <a:off x="6997143" y="683119"/>
              <a:ext cx="190518" cy="433881"/>
            </a:xfrm>
            <a:custGeom>
              <a:rect b="b" l="l" r="r" t="t"/>
              <a:pathLst>
                <a:path extrusionOk="0" fill="none" h="10731" w="4712">
                  <a:moveTo>
                    <a:pt x="608" y="1946"/>
                  </a:moveTo>
                  <a:cubicBezTo>
                    <a:pt x="608" y="1946"/>
                    <a:pt x="2250" y="0"/>
                    <a:pt x="3496" y="2037"/>
                  </a:cubicBezTo>
                  <a:cubicBezTo>
                    <a:pt x="4712" y="4073"/>
                    <a:pt x="2736" y="10730"/>
                    <a:pt x="0" y="8724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3"/>
            <p:cNvSpPr/>
            <p:nvPr/>
          </p:nvSpPr>
          <p:spPr>
            <a:xfrm flipH="1">
              <a:off x="7829101" y="1103381"/>
              <a:ext cx="130314" cy="99585"/>
            </a:xfrm>
            <a:custGeom>
              <a:rect b="b" l="l" r="r" t="t"/>
              <a:pathLst>
                <a:path extrusionOk="0" fill="none" h="2463" w="3223">
                  <a:moveTo>
                    <a:pt x="214" y="1"/>
                  </a:moveTo>
                  <a:cubicBezTo>
                    <a:pt x="214" y="1"/>
                    <a:pt x="1" y="2463"/>
                    <a:pt x="3223" y="2432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3"/>
            <p:cNvSpPr/>
            <p:nvPr/>
          </p:nvSpPr>
          <p:spPr>
            <a:xfrm flipH="1">
              <a:off x="7183888" y="931354"/>
              <a:ext cx="669845" cy="195451"/>
            </a:xfrm>
            <a:custGeom>
              <a:rect b="b" l="l" r="r" t="t"/>
              <a:pathLst>
                <a:path extrusionOk="0" fill="none" h="4834" w="16567">
                  <a:moveTo>
                    <a:pt x="1" y="4833"/>
                  </a:moveTo>
                  <a:cubicBezTo>
                    <a:pt x="1" y="4833"/>
                    <a:pt x="1186" y="669"/>
                    <a:pt x="8603" y="335"/>
                  </a:cubicBezTo>
                  <a:cubicBezTo>
                    <a:pt x="16050" y="0"/>
                    <a:pt x="16567" y="1642"/>
                    <a:pt x="16567" y="1642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3"/>
            <p:cNvSpPr/>
            <p:nvPr/>
          </p:nvSpPr>
          <p:spPr>
            <a:xfrm flipH="1">
              <a:off x="7156888" y="713845"/>
              <a:ext cx="78682" cy="251975"/>
            </a:xfrm>
            <a:custGeom>
              <a:rect b="b" l="l" r="r" t="t"/>
              <a:pathLst>
                <a:path extrusionOk="0" fill="none" h="6232" w="1946">
                  <a:moveTo>
                    <a:pt x="1945" y="0"/>
                  </a:moveTo>
                  <a:cubicBezTo>
                    <a:pt x="1945" y="0"/>
                    <a:pt x="1733" y="3344"/>
                    <a:pt x="0" y="6231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3"/>
            <p:cNvSpPr/>
            <p:nvPr/>
          </p:nvSpPr>
          <p:spPr>
            <a:xfrm flipH="1">
              <a:off x="8122781" y="4385709"/>
              <a:ext cx="119276" cy="2685324"/>
            </a:xfrm>
            <a:custGeom>
              <a:rect b="b" l="l" r="r" t="t"/>
              <a:pathLst>
                <a:path extrusionOk="0" fill="none" h="66415" w="2950">
                  <a:moveTo>
                    <a:pt x="487" y="0"/>
                  </a:moveTo>
                  <a:cubicBezTo>
                    <a:pt x="487" y="0"/>
                    <a:pt x="1" y="12949"/>
                    <a:pt x="578" y="21855"/>
                  </a:cubicBezTo>
                  <a:cubicBezTo>
                    <a:pt x="1126" y="30730"/>
                    <a:pt x="2949" y="55138"/>
                    <a:pt x="2949" y="55138"/>
                  </a:cubicBezTo>
                  <a:cubicBezTo>
                    <a:pt x="2949" y="55138"/>
                    <a:pt x="2281" y="61004"/>
                    <a:pt x="2189" y="66415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3"/>
            <p:cNvSpPr/>
            <p:nvPr/>
          </p:nvSpPr>
          <p:spPr>
            <a:xfrm flipH="1">
              <a:off x="6527727" y="4378311"/>
              <a:ext cx="73749" cy="2680432"/>
            </a:xfrm>
            <a:custGeom>
              <a:rect b="b" l="l" r="r" t="t"/>
              <a:pathLst>
                <a:path extrusionOk="0" fill="none" h="66294" w="1824">
                  <a:moveTo>
                    <a:pt x="0" y="1"/>
                  </a:moveTo>
                  <a:cubicBezTo>
                    <a:pt x="0" y="1"/>
                    <a:pt x="1702" y="9545"/>
                    <a:pt x="1520" y="17965"/>
                  </a:cubicBezTo>
                  <a:cubicBezTo>
                    <a:pt x="1338" y="35837"/>
                    <a:pt x="1064" y="52859"/>
                    <a:pt x="1064" y="52859"/>
                  </a:cubicBezTo>
                  <a:cubicBezTo>
                    <a:pt x="1064" y="52859"/>
                    <a:pt x="1520" y="60640"/>
                    <a:pt x="1824" y="66294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3"/>
            <p:cNvSpPr/>
            <p:nvPr/>
          </p:nvSpPr>
          <p:spPr>
            <a:xfrm flipH="1">
              <a:off x="7218331" y="5009977"/>
              <a:ext cx="199130" cy="27049"/>
            </a:xfrm>
            <a:custGeom>
              <a:rect b="b" l="l" r="r" t="t"/>
              <a:pathLst>
                <a:path extrusionOk="0" fill="none" h="669" w="4925">
                  <a:moveTo>
                    <a:pt x="4925" y="0"/>
                  </a:moveTo>
                  <a:cubicBezTo>
                    <a:pt x="4925" y="0"/>
                    <a:pt x="3344" y="669"/>
                    <a:pt x="0" y="395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3"/>
            <p:cNvSpPr/>
            <p:nvPr/>
          </p:nvSpPr>
          <p:spPr>
            <a:xfrm flipH="1">
              <a:off x="7214658" y="5036984"/>
              <a:ext cx="120489" cy="17265"/>
            </a:xfrm>
            <a:custGeom>
              <a:rect b="b" l="l" r="r" t="t"/>
              <a:pathLst>
                <a:path extrusionOk="0" fill="none" h="427" w="2980">
                  <a:moveTo>
                    <a:pt x="1" y="123"/>
                  </a:moveTo>
                  <a:cubicBezTo>
                    <a:pt x="1" y="123"/>
                    <a:pt x="1278" y="427"/>
                    <a:pt x="2980" y="1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3"/>
            <p:cNvSpPr/>
            <p:nvPr/>
          </p:nvSpPr>
          <p:spPr>
            <a:xfrm flipH="1">
              <a:off x="7335097" y="5035771"/>
              <a:ext cx="120448" cy="2041356"/>
            </a:xfrm>
            <a:custGeom>
              <a:rect b="b" l="l" r="r" t="t"/>
              <a:pathLst>
                <a:path extrusionOk="0" fill="none" h="50488" w="2979">
                  <a:moveTo>
                    <a:pt x="2675" y="1"/>
                  </a:moveTo>
                  <a:cubicBezTo>
                    <a:pt x="2675" y="1"/>
                    <a:pt x="2979" y="20761"/>
                    <a:pt x="2371" y="26809"/>
                  </a:cubicBezTo>
                  <a:cubicBezTo>
                    <a:pt x="1733" y="32889"/>
                    <a:pt x="882" y="36749"/>
                    <a:pt x="882" y="36749"/>
                  </a:cubicBezTo>
                  <a:cubicBezTo>
                    <a:pt x="882" y="36749"/>
                    <a:pt x="851" y="39089"/>
                    <a:pt x="365" y="41673"/>
                  </a:cubicBezTo>
                  <a:cubicBezTo>
                    <a:pt x="243" y="49667"/>
                    <a:pt x="0" y="50488"/>
                    <a:pt x="0" y="50488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3"/>
            <p:cNvSpPr/>
            <p:nvPr/>
          </p:nvSpPr>
          <p:spPr>
            <a:xfrm flipH="1">
              <a:off x="7285940" y="5850501"/>
              <a:ext cx="56565" cy="1226560"/>
            </a:xfrm>
            <a:custGeom>
              <a:rect b="b" l="l" r="r" t="t"/>
              <a:pathLst>
                <a:path extrusionOk="0" fill="none" h="30336" w="1399">
                  <a:moveTo>
                    <a:pt x="1" y="1"/>
                  </a:moveTo>
                  <a:lnTo>
                    <a:pt x="609" y="16080"/>
                  </a:lnTo>
                  <a:cubicBezTo>
                    <a:pt x="609" y="16080"/>
                    <a:pt x="274" y="19636"/>
                    <a:pt x="943" y="21855"/>
                  </a:cubicBezTo>
                  <a:cubicBezTo>
                    <a:pt x="1216" y="26263"/>
                    <a:pt x="1399" y="30336"/>
                    <a:pt x="1399" y="30336"/>
                  </a:cubicBezTo>
                </a:path>
              </a:pathLst>
            </a:cu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3"/>
            <p:cNvSpPr/>
            <p:nvPr/>
          </p:nvSpPr>
          <p:spPr>
            <a:xfrm flipH="1">
              <a:off x="7332637" y="756862"/>
              <a:ext cx="44274" cy="95906"/>
            </a:xfrm>
            <a:custGeom>
              <a:rect b="b" l="l" r="r" t="t"/>
              <a:pathLst>
                <a:path extrusionOk="0" h="2372" w="1095">
                  <a:moveTo>
                    <a:pt x="548" y="0"/>
                  </a:moveTo>
                  <a:cubicBezTo>
                    <a:pt x="244" y="0"/>
                    <a:pt x="1" y="517"/>
                    <a:pt x="1" y="1186"/>
                  </a:cubicBezTo>
                  <a:cubicBezTo>
                    <a:pt x="1" y="1824"/>
                    <a:pt x="244" y="2371"/>
                    <a:pt x="548" y="2371"/>
                  </a:cubicBezTo>
                  <a:cubicBezTo>
                    <a:pt x="852" y="2371"/>
                    <a:pt x="1095" y="1824"/>
                    <a:pt x="1095" y="1186"/>
                  </a:cubicBezTo>
                  <a:cubicBezTo>
                    <a:pt x="1095" y="517"/>
                    <a:pt x="852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3"/>
            <p:cNvSpPr/>
            <p:nvPr/>
          </p:nvSpPr>
          <p:spPr>
            <a:xfrm flipH="1">
              <a:off x="7646004" y="769152"/>
              <a:ext cx="44274" cy="95865"/>
            </a:xfrm>
            <a:custGeom>
              <a:rect b="b" l="l" r="r" t="t"/>
              <a:pathLst>
                <a:path extrusionOk="0" h="2371" w="1095">
                  <a:moveTo>
                    <a:pt x="548" y="0"/>
                  </a:moveTo>
                  <a:cubicBezTo>
                    <a:pt x="244" y="0"/>
                    <a:pt x="1" y="547"/>
                    <a:pt x="1" y="1186"/>
                  </a:cubicBezTo>
                  <a:cubicBezTo>
                    <a:pt x="1" y="1854"/>
                    <a:pt x="244" y="2371"/>
                    <a:pt x="548" y="2371"/>
                  </a:cubicBezTo>
                  <a:cubicBezTo>
                    <a:pt x="852" y="2371"/>
                    <a:pt x="1095" y="1854"/>
                    <a:pt x="1095" y="1186"/>
                  </a:cubicBezTo>
                  <a:cubicBezTo>
                    <a:pt x="1095" y="547"/>
                    <a:pt x="852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3"/>
            <p:cNvSpPr/>
            <p:nvPr/>
          </p:nvSpPr>
          <p:spPr>
            <a:xfrm flipH="1">
              <a:off x="7367034" y="711379"/>
              <a:ext cx="138926" cy="228646"/>
            </a:xfrm>
            <a:custGeom>
              <a:rect b="b" l="l" r="r" t="t"/>
              <a:pathLst>
                <a:path extrusionOk="0" fill="none" h="5655" w="3436">
                  <a:moveTo>
                    <a:pt x="3436" y="1"/>
                  </a:moveTo>
                  <a:cubicBezTo>
                    <a:pt x="3436" y="1"/>
                    <a:pt x="609" y="639"/>
                    <a:pt x="305" y="2706"/>
                  </a:cubicBezTo>
                  <a:cubicBezTo>
                    <a:pt x="1" y="4742"/>
                    <a:pt x="1034" y="5654"/>
                    <a:pt x="1034" y="5654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3"/>
            <p:cNvSpPr/>
            <p:nvPr/>
          </p:nvSpPr>
          <p:spPr>
            <a:xfrm flipH="1">
              <a:off x="7349798" y="1040715"/>
              <a:ext cx="306074" cy="66390"/>
            </a:xfrm>
            <a:custGeom>
              <a:rect b="b" l="l" r="r" t="t"/>
              <a:pathLst>
                <a:path extrusionOk="0" fill="none" h="1642" w="7570">
                  <a:moveTo>
                    <a:pt x="1" y="1642"/>
                  </a:moveTo>
                  <a:cubicBezTo>
                    <a:pt x="1" y="1642"/>
                    <a:pt x="3466" y="1"/>
                    <a:pt x="7569" y="1125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3"/>
            <p:cNvSpPr/>
            <p:nvPr/>
          </p:nvSpPr>
          <p:spPr>
            <a:xfrm flipH="1">
              <a:off x="7320324" y="1142718"/>
              <a:ext cx="328150" cy="90973"/>
            </a:xfrm>
            <a:custGeom>
              <a:rect b="b" l="l" r="r" t="t"/>
              <a:pathLst>
                <a:path extrusionOk="0" fill="none" h="2250" w="8116">
                  <a:moveTo>
                    <a:pt x="0" y="2250"/>
                  </a:moveTo>
                  <a:cubicBezTo>
                    <a:pt x="0" y="2250"/>
                    <a:pt x="4225" y="0"/>
                    <a:pt x="8116" y="1642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3"/>
            <p:cNvSpPr/>
            <p:nvPr/>
          </p:nvSpPr>
          <p:spPr>
            <a:xfrm flipH="1">
              <a:off x="7086865" y="767899"/>
              <a:ext cx="61457" cy="224966"/>
            </a:xfrm>
            <a:custGeom>
              <a:rect b="b" l="l" r="r" t="t"/>
              <a:pathLst>
                <a:path extrusionOk="0" fill="none" h="5564" w="1520">
                  <a:moveTo>
                    <a:pt x="1520" y="122"/>
                  </a:moveTo>
                  <a:cubicBezTo>
                    <a:pt x="1094" y="1"/>
                    <a:pt x="608" y="153"/>
                    <a:pt x="334" y="487"/>
                  </a:cubicBezTo>
                  <a:cubicBezTo>
                    <a:pt x="31" y="821"/>
                    <a:pt x="0" y="1338"/>
                    <a:pt x="183" y="1733"/>
                  </a:cubicBezTo>
                  <a:cubicBezTo>
                    <a:pt x="365" y="2068"/>
                    <a:pt x="669" y="2280"/>
                    <a:pt x="942" y="2554"/>
                  </a:cubicBezTo>
                  <a:cubicBezTo>
                    <a:pt x="1216" y="2828"/>
                    <a:pt x="1429" y="3223"/>
                    <a:pt x="1307" y="3587"/>
                  </a:cubicBezTo>
                  <a:cubicBezTo>
                    <a:pt x="1125" y="4195"/>
                    <a:pt x="122" y="4317"/>
                    <a:pt x="61" y="4955"/>
                  </a:cubicBezTo>
                  <a:cubicBezTo>
                    <a:pt x="31" y="5229"/>
                    <a:pt x="243" y="5502"/>
                    <a:pt x="517" y="5533"/>
                  </a:cubicBezTo>
                  <a:cubicBezTo>
                    <a:pt x="790" y="5563"/>
                    <a:pt x="1064" y="5320"/>
                    <a:pt x="1064" y="5046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3"/>
            <p:cNvSpPr/>
            <p:nvPr/>
          </p:nvSpPr>
          <p:spPr>
            <a:xfrm flipH="1">
              <a:off x="7907736" y="829351"/>
              <a:ext cx="130314" cy="220034"/>
            </a:xfrm>
            <a:custGeom>
              <a:rect b="b" l="l" r="r" t="t"/>
              <a:pathLst>
                <a:path extrusionOk="0" fill="none" h="5442" w="3223">
                  <a:moveTo>
                    <a:pt x="1" y="608"/>
                  </a:moveTo>
                  <a:cubicBezTo>
                    <a:pt x="244" y="183"/>
                    <a:pt x="821" y="1"/>
                    <a:pt x="1277" y="213"/>
                  </a:cubicBezTo>
                  <a:cubicBezTo>
                    <a:pt x="1703" y="426"/>
                    <a:pt x="1916" y="1034"/>
                    <a:pt x="1703" y="1459"/>
                  </a:cubicBezTo>
                  <a:cubicBezTo>
                    <a:pt x="1581" y="1703"/>
                    <a:pt x="1399" y="1855"/>
                    <a:pt x="1247" y="2067"/>
                  </a:cubicBezTo>
                  <a:cubicBezTo>
                    <a:pt x="1095" y="2250"/>
                    <a:pt x="973" y="2493"/>
                    <a:pt x="1034" y="2736"/>
                  </a:cubicBezTo>
                  <a:cubicBezTo>
                    <a:pt x="1095" y="2979"/>
                    <a:pt x="1308" y="3131"/>
                    <a:pt x="1520" y="3192"/>
                  </a:cubicBezTo>
                  <a:cubicBezTo>
                    <a:pt x="1764" y="3283"/>
                    <a:pt x="1976" y="3314"/>
                    <a:pt x="2220" y="3374"/>
                  </a:cubicBezTo>
                  <a:cubicBezTo>
                    <a:pt x="2645" y="3526"/>
                    <a:pt x="3010" y="3830"/>
                    <a:pt x="3131" y="4286"/>
                  </a:cubicBezTo>
                  <a:cubicBezTo>
                    <a:pt x="3223" y="4712"/>
                    <a:pt x="2979" y="5229"/>
                    <a:pt x="2554" y="5350"/>
                  </a:cubicBezTo>
                  <a:cubicBezTo>
                    <a:pt x="2189" y="5441"/>
                    <a:pt x="1764" y="5198"/>
                    <a:pt x="1520" y="4894"/>
                  </a:cubicBezTo>
                  <a:cubicBezTo>
                    <a:pt x="1308" y="4560"/>
                    <a:pt x="1216" y="4165"/>
                    <a:pt x="1125" y="3770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3"/>
            <p:cNvSpPr/>
            <p:nvPr/>
          </p:nvSpPr>
          <p:spPr>
            <a:xfrm flipH="1">
              <a:off x="6570688" y="4486459"/>
              <a:ext cx="267987" cy="1595264"/>
            </a:xfrm>
            <a:custGeom>
              <a:rect b="b" l="l" r="r" t="t"/>
              <a:pathLst>
                <a:path extrusionOk="0" fill="none" h="39455" w="6628">
                  <a:moveTo>
                    <a:pt x="1" y="1"/>
                  </a:moveTo>
                  <a:cubicBezTo>
                    <a:pt x="1" y="1"/>
                    <a:pt x="1612" y="8815"/>
                    <a:pt x="6293" y="13132"/>
                  </a:cubicBezTo>
                  <a:cubicBezTo>
                    <a:pt x="6627" y="21794"/>
                    <a:pt x="6202" y="39454"/>
                    <a:pt x="6202" y="39454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3"/>
            <p:cNvSpPr/>
            <p:nvPr/>
          </p:nvSpPr>
          <p:spPr>
            <a:xfrm flipH="1">
              <a:off x="8035532" y="4472955"/>
              <a:ext cx="152431" cy="1649323"/>
            </a:xfrm>
            <a:custGeom>
              <a:rect b="b" l="l" r="r" t="t"/>
              <a:pathLst>
                <a:path extrusionOk="0" fill="none" h="40792" w="3770">
                  <a:moveTo>
                    <a:pt x="3769" y="0"/>
                  </a:moveTo>
                  <a:cubicBezTo>
                    <a:pt x="3769" y="0"/>
                    <a:pt x="2280" y="7569"/>
                    <a:pt x="0" y="10973"/>
                  </a:cubicBezTo>
                  <a:cubicBezTo>
                    <a:pt x="122" y="18451"/>
                    <a:pt x="1490" y="40791"/>
                    <a:pt x="1490" y="40791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3"/>
            <p:cNvSpPr/>
            <p:nvPr/>
          </p:nvSpPr>
          <p:spPr>
            <a:xfrm flipH="1">
              <a:off x="7777479" y="219840"/>
              <a:ext cx="62711" cy="215101"/>
            </a:xfrm>
            <a:custGeom>
              <a:rect b="b" l="l" r="r" t="t"/>
              <a:pathLst>
                <a:path extrusionOk="0" h="5320" w="1551">
                  <a:moveTo>
                    <a:pt x="1551" y="0"/>
                  </a:moveTo>
                  <a:lnTo>
                    <a:pt x="1551" y="0"/>
                  </a:lnTo>
                  <a:cubicBezTo>
                    <a:pt x="791" y="639"/>
                    <a:pt x="304" y="1550"/>
                    <a:pt x="152" y="2523"/>
                  </a:cubicBezTo>
                  <a:cubicBezTo>
                    <a:pt x="0" y="3465"/>
                    <a:pt x="244" y="4499"/>
                    <a:pt x="760" y="5320"/>
                  </a:cubicBezTo>
                  <a:lnTo>
                    <a:pt x="155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3"/>
            <p:cNvSpPr/>
            <p:nvPr/>
          </p:nvSpPr>
          <p:spPr>
            <a:xfrm flipH="1">
              <a:off x="7841395" y="377110"/>
              <a:ext cx="88507" cy="92227"/>
            </a:xfrm>
            <a:custGeom>
              <a:rect b="b" l="l" r="r" t="t"/>
              <a:pathLst>
                <a:path extrusionOk="0" h="2281" w="2189">
                  <a:moveTo>
                    <a:pt x="0" y="1"/>
                  </a:moveTo>
                  <a:lnTo>
                    <a:pt x="2189" y="2281"/>
                  </a:lnTo>
                  <a:cubicBezTo>
                    <a:pt x="1733" y="1308"/>
                    <a:pt x="943" y="48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3"/>
            <p:cNvSpPr/>
            <p:nvPr/>
          </p:nvSpPr>
          <p:spPr>
            <a:xfrm flipH="1">
              <a:off x="7890520" y="1340579"/>
              <a:ext cx="45527" cy="70070"/>
            </a:xfrm>
            <a:custGeom>
              <a:rect b="b" l="l" r="r" t="t"/>
              <a:pathLst>
                <a:path extrusionOk="0" h="1733" w="1126">
                  <a:moveTo>
                    <a:pt x="1095" y="0"/>
                  </a:moveTo>
                  <a:lnTo>
                    <a:pt x="0" y="1733"/>
                  </a:lnTo>
                  <a:cubicBezTo>
                    <a:pt x="669" y="1459"/>
                    <a:pt x="1125" y="699"/>
                    <a:pt x="109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3"/>
            <p:cNvSpPr/>
            <p:nvPr/>
          </p:nvSpPr>
          <p:spPr>
            <a:xfrm flipH="1">
              <a:off x="8394386" y="1796459"/>
              <a:ext cx="99585" cy="285170"/>
            </a:xfrm>
            <a:custGeom>
              <a:rect b="b" l="l" r="r" t="t"/>
              <a:pathLst>
                <a:path extrusionOk="0" fill="none" h="7053" w="2463">
                  <a:moveTo>
                    <a:pt x="852" y="1"/>
                  </a:moveTo>
                  <a:cubicBezTo>
                    <a:pt x="396" y="1277"/>
                    <a:pt x="1" y="2615"/>
                    <a:pt x="183" y="3952"/>
                  </a:cubicBezTo>
                  <a:cubicBezTo>
                    <a:pt x="335" y="5290"/>
                    <a:pt x="1156" y="6657"/>
                    <a:pt x="2463" y="7053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3"/>
            <p:cNvSpPr/>
            <p:nvPr/>
          </p:nvSpPr>
          <p:spPr>
            <a:xfrm flipH="1">
              <a:off x="6627111" y="2664071"/>
              <a:ext cx="2004482" cy="817303"/>
            </a:xfrm>
            <a:custGeom>
              <a:rect b="b" l="l" r="r" t="t"/>
              <a:pathLst>
                <a:path extrusionOk="0" fill="none" h="20214" w="49576">
                  <a:moveTo>
                    <a:pt x="49576" y="2979"/>
                  </a:moveTo>
                  <a:cubicBezTo>
                    <a:pt x="49576" y="2979"/>
                    <a:pt x="45564" y="0"/>
                    <a:pt x="41278" y="182"/>
                  </a:cubicBezTo>
                  <a:cubicBezTo>
                    <a:pt x="36962" y="395"/>
                    <a:pt x="23071" y="1885"/>
                    <a:pt x="15229" y="3800"/>
                  </a:cubicBezTo>
                  <a:cubicBezTo>
                    <a:pt x="7356" y="5684"/>
                    <a:pt x="4377" y="6231"/>
                    <a:pt x="2311" y="9180"/>
                  </a:cubicBezTo>
                  <a:cubicBezTo>
                    <a:pt x="213" y="12098"/>
                    <a:pt x="1" y="14651"/>
                    <a:pt x="1368" y="16809"/>
                  </a:cubicBezTo>
                  <a:cubicBezTo>
                    <a:pt x="2736" y="18937"/>
                    <a:pt x="5624" y="20213"/>
                    <a:pt x="9879" y="19484"/>
                  </a:cubicBezTo>
                  <a:cubicBezTo>
                    <a:pt x="14135" y="18785"/>
                    <a:pt x="32585" y="10091"/>
                    <a:pt x="36567" y="8389"/>
                  </a:cubicBezTo>
                  <a:cubicBezTo>
                    <a:pt x="40518" y="6687"/>
                    <a:pt x="45837" y="4590"/>
                    <a:pt x="45837" y="4590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3"/>
            <p:cNvSpPr/>
            <p:nvPr/>
          </p:nvSpPr>
          <p:spPr>
            <a:xfrm flipH="1">
              <a:off x="6189666" y="2941779"/>
              <a:ext cx="1501825" cy="427735"/>
            </a:xfrm>
            <a:custGeom>
              <a:rect b="b" l="l" r="r" t="t"/>
              <a:pathLst>
                <a:path extrusionOk="0" fill="none" h="10579" w="37144">
                  <a:moveTo>
                    <a:pt x="0" y="7599"/>
                  </a:moveTo>
                  <a:cubicBezTo>
                    <a:pt x="0" y="7599"/>
                    <a:pt x="13070" y="9727"/>
                    <a:pt x="21399" y="10153"/>
                  </a:cubicBezTo>
                  <a:cubicBezTo>
                    <a:pt x="29727" y="10578"/>
                    <a:pt x="33557" y="10487"/>
                    <a:pt x="35350" y="7235"/>
                  </a:cubicBezTo>
                  <a:cubicBezTo>
                    <a:pt x="37144" y="3952"/>
                    <a:pt x="35837" y="1"/>
                    <a:pt x="35837" y="1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3"/>
            <p:cNvSpPr/>
            <p:nvPr/>
          </p:nvSpPr>
          <p:spPr>
            <a:xfrm flipH="1">
              <a:off x="7285944" y="1559301"/>
              <a:ext cx="40" cy="40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3"/>
            <p:cNvSpPr/>
            <p:nvPr/>
          </p:nvSpPr>
          <p:spPr>
            <a:xfrm flipH="1">
              <a:off x="6585439" y="4504895"/>
              <a:ext cx="341695" cy="610854"/>
            </a:xfrm>
            <a:custGeom>
              <a:rect b="b" l="l" r="r" t="t"/>
              <a:pathLst>
                <a:path extrusionOk="0" fill="none" h="15108" w="8451">
                  <a:moveTo>
                    <a:pt x="0" y="1"/>
                  </a:moveTo>
                  <a:cubicBezTo>
                    <a:pt x="0" y="1"/>
                    <a:pt x="973" y="9545"/>
                    <a:pt x="8450" y="15107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3"/>
            <p:cNvSpPr/>
            <p:nvPr/>
          </p:nvSpPr>
          <p:spPr>
            <a:xfrm flipH="1">
              <a:off x="7959357" y="4488925"/>
              <a:ext cx="228605" cy="523601"/>
            </a:xfrm>
            <a:custGeom>
              <a:rect b="b" l="l" r="r" t="t"/>
              <a:pathLst>
                <a:path extrusionOk="0" fill="none" h="12950" w="5654">
                  <a:moveTo>
                    <a:pt x="5563" y="1"/>
                  </a:moveTo>
                  <a:cubicBezTo>
                    <a:pt x="5563" y="1"/>
                    <a:pt x="5654" y="5867"/>
                    <a:pt x="0" y="12949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3"/>
            <p:cNvSpPr/>
            <p:nvPr/>
          </p:nvSpPr>
          <p:spPr>
            <a:xfrm flipH="1">
              <a:off x="6992209" y="1603531"/>
              <a:ext cx="208955" cy="420377"/>
            </a:xfrm>
            <a:custGeom>
              <a:rect b="b" l="l" r="r" t="t"/>
              <a:pathLst>
                <a:path extrusionOk="0" fill="none" h="10397" w="5168">
                  <a:moveTo>
                    <a:pt x="0" y="1"/>
                  </a:moveTo>
                  <a:cubicBezTo>
                    <a:pt x="1064" y="457"/>
                    <a:pt x="2310" y="1247"/>
                    <a:pt x="3161" y="2432"/>
                  </a:cubicBezTo>
                  <a:cubicBezTo>
                    <a:pt x="4043" y="3679"/>
                    <a:pt x="4711" y="7235"/>
                    <a:pt x="5167" y="10396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3"/>
            <p:cNvSpPr/>
            <p:nvPr/>
          </p:nvSpPr>
          <p:spPr>
            <a:xfrm flipH="1">
              <a:off x="7735707" y="1629365"/>
              <a:ext cx="167148" cy="645222"/>
            </a:xfrm>
            <a:custGeom>
              <a:rect b="b" l="l" r="r" t="t"/>
              <a:pathLst>
                <a:path extrusionOk="0" fill="none" h="15958" w="4134">
                  <a:moveTo>
                    <a:pt x="4134" y="0"/>
                  </a:moveTo>
                  <a:cubicBezTo>
                    <a:pt x="2888" y="821"/>
                    <a:pt x="1338" y="2037"/>
                    <a:pt x="851" y="3374"/>
                  </a:cubicBezTo>
                  <a:cubicBezTo>
                    <a:pt x="0" y="5684"/>
                    <a:pt x="1125" y="15958"/>
                    <a:pt x="1125" y="15958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3"/>
            <p:cNvSpPr/>
            <p:nvPr/>
          </p:nvSpPr>
          <p:spPr>
            <a:xfrm flipH="1">
              <a:off x="7751675" y="2270815"/>
              <a:ext cx="180693" cy="179480"/>
            </a:xfrm>
            <a:custGeom>
              <a:rect b="b" l="l" r="r" t="t"/>
              <a:pathLst>
                <a:path extrusionOk="0" fill="none" h="4439" w="4469">
                  <a:moveTo>
                    <a:pt x="4469" y="2219"/>
                  </a:moveTo>
                  <a:cubicBezTo>
                    <a:pt x="4469" y="3435"/>
                    <a:pt x="3466" y="4438"/>
                    <a:pt x="2220" y="4438"/>
                  </a:cubicBezTo>
                  <a:cubicBezTo>
                    <a:pt x="1004" y="4438"/>
                    <a:pt x="1" y="3435"/>
                    <a:pt x="1" y="2219"/>
                  </a:cubicBezTo>
                  <a:cubicBezTo>
                    <a:pt x="1" y="973"/>
                    <a:pt x="1004" y="1"/>
                    <a:pt x="2220" y="1"/>
                  </a:cubicBezTo>
                  <a:cubicBezTo>
                    <a:pt x="3466" y="1"/>
                    <a:pt x="4469" y="973"/>
                    <a:pt x="4469" y="2219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3"/>
            <p:cNvSpPr/>
            <p:nvPr/>
          </p:nvSpPr>
          <p:spPr>
            <a:xfrm flipH="1">
              <a:off x="6857050" y="2012756"/>
              <a:ext cx="256868" cy="244617"/>
            </a:xfrm>
            <a:custGeom>
              <a:rect b="b" l="l" r="r" t="t"/>
              <a:pathLst>
                <a:path extrusionOk="0" fill="none" h="6050" w="6353">
                  <a:moveTo>
                    <a:pt x="395" y="5380"/>
                  </a:moveTo>
                  <a:cubicBezTo>
                    <a:pt x="395" y="5380"/>
                    <a:pt x="0" y="639"/>
                    <a:pt x="3192" y="304"/>
                  </a:cubicBezTo>
                  <a:cubicBezTo>
                    <a:pt x="6353" y="0"/>
                    <a:pt x="6353" y="6049"/>
                    <a:pt x="6353" y="6049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3"/>
            <p:cNvSpPr/>
            <p:nvPr/>
          </p:nvSpPr>
          <p:spPr>
            <a:xfrm flipH="1">
              <a:off x="6811581" y="2253593"/>
              <a:ext cx="79935" cy="79935"/>
            </a:xfrm>
            <a:custGeom>
              <a:rect b="b" l="l" r="r" t="t"/>
              <a:pathLst>
                <a:path extrusionOk="0" fill="none" h="1977" w="1977">
                  <a:moveTo>
                    <a:pt x="1977" y="974"/>
                  </a:moveTo>
                  <a:cubicBezTo>
                    <a:pt x="1977" y="1521"/>
                    <a:pt x="1551" y="1977"/>
                    <a:pt x="973" y="1977"/>
                  </a:cubicBezTo>
                  <a:cubicBezTo>
                    <a:pt x="426" y="1977"/>
                    <a:pt x="1" y="1521"/>
                    <a:pt x="1" y="974"/>
                  </a:cubicBezTo>
                  <a:cubicBezTo>
                    <a:pt x="1" y="427"/>
                    <a:pt x="426" y="1"/>
                    <a:pt x="973" y="1"/>
                  </a:cubicBezTo>
                  <a:cubicBezTo>
                    <a:pt x="1551" y="1"/>
                    <a:pt x="1977" y="427"/>
                    <a:pt x="1977" y="974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3"/>
            <p:cNvSpPr/>
            <p:nvPr/>
          </p:nvSpPr>
          <p:spPr>
            <a:xfrm flipH="1">
              <a:off x="7053671" y="2226586"/>
              <a:ext cx="81148" cy="79895"/>
            </a:xfrm>
            <a:custGeom>
              <a:rect b="b" l="l" r="r" t="t"/>
              <a:pathLst>
                <a:path extrusionOk="0" fill="none" h="1976" w="2007">
                  <a:moveTo>
                    <a:pt x="2007" y="973"/>
                  </a:moveTo>
                  <a:cubicBezTo>
                    <a:pt x="2007" y="1520"/>
                    <a:pt x="1551" y="1976"/>
                    <a:pt x="1004" y="1976"/>
                  </a:cubicBezTo>
                  <a:cubicBezTo>
                    <a:pt x="456" y="1976"/>
                    <a:pt x="0" y="1520"/>
                    <a:pt x="0" y="973"/>
                  </a:cubicBezTo>
                  <a:cubicBezTo>
                    <a:pt x="0" y="426"/>
                    <a:pt x="456" y="0"/>
                    <a:pt x="1004" y="0"/>
                  </a:cubicBezTo>
                  <a:cubicBezTo>
                    <a:pt x="1551" y="0"/>
                    <a:pt x="2007" y="426"/>
                    <a:pt x="2007" y="973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3"/>
            <p:cNvSpPr/>
            <p:nvPr/>
          </p:nvSpPr>
          <p:spPr>
            <a:xfrm flipH="1">
              <a:off x="6606240" y="3240389"/>
              <a:ext cx="1616127" cy="207742"/>
            </a:xfrm>
            <a:custGeom>
              <a:rect b="b" l="l" r="r" t="t"/>
              <a:pathLst>
                <a:path extrusionOk="0" h="5138" w="39971">
                  <a:moveTo>
                    <a:pt x="13496" y="1"/>
                  </a:moveTo>
                  <a:lnTo>
                    <a:pt x="0" y="5137"/>
                  </a:lnTo>
                  <a:cubicBezTo>
                    <a:pt x="0" y="5137"/>
                    <a:pt x="7994" y="3101"/>
                    <a:pt x="13283" y="2189"/>
                  </a:cubicBezTo>
                  <a:cubicBezTo>
                    <a:pt x="13985" y="2069"/>
                    <a:pt x="14748" y="2017"/>
                    <a:pt x="15555" y="2017"/>
                  </a:cubicBezTo>
                  <a:cubicBezTo>
                    <a:pt x="20781" y="2017"/>
                    <a:pt x="27866" y="4197"/>
                    <a:pt x="32091" y="4197"/>
                  </a:cubicBezTo>
                  <a:cubicBezTo>
                    <a:pt x="32165" y="4197"/>
                    <a:pt x="32239" y="4197"/>
                    <a:pt x="32311" y="4195"/>
                  </a:cubicBezTo>
                  <a:cubicBezTo>
                    <a:pt x="37144" y="4104"/>
                    <a:pt x="39971" y="2979"/>
                    <a:pt x="39971" y="2979"/>
                  </a:cubicBezTo>
                  <a:lnTo>
                    <a:pt x="1349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3"/>
            <p:cNvSpPr/>
            <p:nvPr/>
          </p:nvSpPr>
          <p:spPr>
            <a:xfrm flipH="1">
              <a:off x="6721853" y="2803026"/>
              <a:ext cx="277771" cy="142484"/>
            </a:xfrm>
            <a:custGeom>
              <a:rect b="b" l="l" r="r" t="t"/>
              <a:pathLst>
                <a:path extrusionOk="0" h="3524" w="6870">
                  <a:moveTo>
                    <a:pt x="6034" y="1"/>
                  </a:moveTo>
                  <a:cubicBezTo>
                    <a:pt x="5322" y="1"/>
                    <a:pt x="4261" y="115"/>
                    <a:pt x="3283" y="667"/>
                  </a:cubicBezTo>
                  <a:cubicBezTo>
                    <a:pt x="1581" y="1609"/>
                    <a:pt x="0" y="3524"/>
                    <a:pt x="0" y="3524"/>
                  </a:cubicBezTo>
                  <a:lnTo>
                    <a:pt x="5258" y="1183"/>
                  </a:lnTo>
                  <a:cubicBezTo>
                    <a:pt x="5258" y="1183"/>
                    <a:pt x="5654" y="332"/>
                    <a:pt x="6869" y="59"/>
                  </a:cubicBezTo>
                  <a:cubicBezTo>
                    <a:pt x="6869" y="59"/>
                    <a:pt x="6539" y="1"/>
                    <a:pt x="603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3"/>
            <p:cNvSpPr/>
            <p:nvPr/>
          </p:nvSpPr>
          <p:spPr>
            <a:xfrm flipH="1">
              <a:off x="6571831" y="4375885"/>
              <a:ext cx="1656681" cy="233538"/>
            </a:xfrm>
            <a:custGeom>
              <a:rect b="b" l="l" r="r" t="t"/>
              <a:pathLst>
                <a:path extrusionOk="0" h="5776" w="40974">
                  <a:moveTo>
                    <a:pt x="487" y="0"/>
                  </a:moveTo>
                  <a:lnTo>
                    <a:pt x="91" y="669"/>
                  </a:lnTo>
                  <a:lnTo>
                    <a:pt x="0" y="4651"/>
                  </a:lnTo>
                  <a:cubicBezTo>
                    <a:pt x="0" y="4651"/>
                    <a:pt x="4904" y="5317"/>
                    <a:pt x="13248" y="5317"/>
                  </a:cubicBezTo>
                  <a:cubicBezTo>
                    <a:pt x="15145" y="5317"/>
                    <a:pt x="17219" y="5282"/>
                    <a:pt x="19454" y="5198"/>
                  </a:cubicBezTo>
                  <a:cubicBezTo>
                    <a:pt x="22194" y="5099"/>
                    <a:pt x="24673" y="5059"/>
                    <a:pt x="26890" y="5059"/>
                  </a:cubicBezTo>
                  <a:cubicBezTo>
                    <a:pt x="36279" y="5059"/>
                    <a:pt x="40974" y="5775"/>
                    <a:pt x="40974" y="5775"/>
                  </a:cubicBezTo>
                  <a:lnTo>
                    <a:pt x="40244" y="31"/>
                  </a:lnTo>
                  <a:cubicBezTo>
                    <a:pt x="40244" y="31"/>
                    <a:pt x="37022" y="3587"/>
                    <a:pt x="23831" y="4104"/>
                  </a:cubicBezTo>
                  <a:cubicBezTo>
                    <a:pt x="22565" y="4156"/>
                    <a:pt x="21354" y="4181"/>
                    <a:pt x="20197" y="4181"/>
                  </a:cubicBezTo>
                  <a:cubicBezTo>
                    <a:pt x="9291" y="4181"/>
                    <a:pt x="3125" y="1979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3"/>
            <p:cNvSpPr/>
            <p:nvPr/>
          </p:nvSpPr>
          <p:spPr>
            <a:xfrm flipH="1">
              <a:off x="7300631" y="1308600"/>
              <a:ext cx="374890" cy="167188"/>
            </a:xfrm>
            <a:custGeom>
              <a:rect b="b" l="l" r="r" t="t"/>
              <a:pathLst>
                <a:path extrusionOk="0" h="4135" w="9272">
                  <a:moveTo>
                    <a:pt x="8997" y="1"/>
                  </a:moveTo>
                  <a:cubicBezTo>
                    <a:pt x="8997" y="1"/>
                    <a:pt x="5988" y="2372"/>
                    <a:pt x="5137" y="2493"/>
                  </a:cubicBezTo>
                  <a:cubicBezTo>
                    <a:pt x="5070" y="2503"/>
                    <a:pt x="4988" y="2508"/>
                    <a:pt x="4893" y="2508"/>
                  </a:cubicBezTo>
                  <a:cubicBezTo>
                    <a:pt x="3794" y="2508"/>
                    <a:pt x="1008" y="1876"/>
                    <a:pt x="0" y="1065"/>
                  </a:cubicBezTo>
                  <a:lnTo>
                    <a:pt x="0" y="1065"/>
                  </a:lnTo>
                  <a:lnTo>
                    <a:pt x="213" y="3101"/>
                  </a:lnTo>
                  <a:cubicBezTo>
                    <a:pt x="213" y="3101"/>
                    <a:pt x="2639" y="2825"/>
                    <a:pt x="4577" y="2825"/>
                  </a:cubicBezTo>
                  <a:cubicBezTo>
                    <a:pt x="4674" y="2825"/>
                    <a:pt x="4770" y="2826"/>
                    <a:pt x="4864" y="2828"/>
                  </a:cubicBezTo>
                  <a:cubicBezTo>
                    <a:pt x="6870" y="2858"/>
                    <a:pt x="9271" y="4135"/>
                    <a:pt x="9271" y="4135"/>
                  </a:cubicBezTo>
                  <a:lnTo>
                    <a:pt x="899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3"/>
            <p:cNvSpPr/>
            <p:nvPr/>
          </p:nvSpPr>
          <p:spPr>
            <a:xfrm flipH="1">
              <a:off x="7352246" y="297262"/>
              <a:ext cx="537105" cy="481794"/>
            </a:xfrm>
            <a:custGeom>
              <a:rect b="b" l="l" r="r" t="t"/>
              <a:pathLst>
                <a:path extrusionOk="0" fill="none" h="11916" w="13284">
                  <a:moveTo>
                    <a:pt x="13283" y="7265"/>
                  </a:moveTo>
                  <a:cubicBezTo>
                    <a:pt x="11308" y="8298"/>
                    <a:pt x="8937" y="8481"/>
                    <a:pt x="6809" y="7812"/>
                  </a:cubicBezTo>
                  <a:cubicBezTo>
                    <a:pt x="4712" y="7143"/>
                    <a:pt x="2888" y="5593"/>
                    <a:pt x="1855" y="3617"/>
                  </a:cubicBezTo>
                  <a:cubicBezTo>
                    <a:pt x="1551" y="3009"/>
                    <a:pt x="1308" y="2371"/>
                    <a:pt x="1368" y="1702"/>
                  </a:cubicBezTo>
                  <a:cubicBezTo>
                    <a:pt x="1429" y="1034"/>
                    <a:pt x="1885" y="365"/>
                    <a:pt x="2523" y="183"/>
                  </a:cubicBezTo>
                  <a:cubicBezTo>
                    <a:pt x="3314" y="0"/>
                    <a:pt x="4104" y="639"/>
                    <a:pt x="4378" y="1398"/>
                  </a:cubicBezTo>
                  <a:cubicBezTo>
                    <a:pt x="4742" y="2371"/>
                    <a:pt x="4408" y="3496"/>
                    <a:pt x="3800" y="4377"/>
                  </a:cubicBezTo>
                  <a:cubicBezTo>
                    <a:pt x="3222" y="5228"/>
                    <a:pt x="2402" y="5927"/>
                    <a:pt x="1703" y="6687"/>
                  </a:cubicBezTo>
                  <a:cubicBezTo>
                    <a:pt x="973" y="7447"/>
                    <a:pt x="304" y="8329"/>
                    <a:pt x="152" y="9362"/>
                  </a:cubicBezTo>
                  <a:cubicBezTo>
                    <a:pt x="1" y="10396"/>
                    <a:pt x="517" y="11581"/>
                    <a:pt x="1490" y="11915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3"/>
            <p:cNvSpPr/>
            <p:nvPr/>
          </p:nvSpPr>
          <p:spPr>
            <a:xfrm flipH="1">
              <a:off x="7174113" y="249313"/>
              <a:ext cx="45487" cy="253229"/>
            </a:xfrm>
            <a:custGeom>
              <a:rect b="b" l="l" r="r" t="t"/>
              <a:pathLst>
                <a:path extrusionOk="0" fill="none" h="6263" w="1125">
                  <a:moveTo>
                    <a:pt x="122" y="1"/>
                  </a:moveTo>
                  <a:cubicBezTo>
                    <a:pt x="547" y="1034"/>
                    <a:pt x="973" y="2098"/>
                    <a:pt x="1034" y="3192"/>
                  </a:cubicBezTo>
                  <a:cubicBezTo>
                    <a:pt x="1125" y="4317"/>
                    <a:pt x="821" y="5502"/>
                    <a:pt x="0" y="6262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3"/>
            <p:cNvSpPr/>
            <p:nvPr/>
          </p:nvSpPr>
          <p:spPr>
            <a:xfrm flipH="1">
              <a:off x="7276114" y="5029626"/>
              <a:ext cx="72536" cy="440027"/>
            </a:xfrm>
            <a:custGeom>
              <a:rect b="b" l="l" r="r" t="t"/>
              <a:pathLst>
                <a:path extrusionOk="0" h="10883" w="1794">
                  <a:moveTo>
                    <a:pt x="1" y="1"/>
                  </a:moveTo>
                  <a:lnTo>
                    <a:pt x="92" y="10882"/>
                  </a:lnTo>
                  <a:lnTo>
                    <a:pt x="179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3"/>
            <p:cNvSpPr/>
            <p:nvPr/>
          </p:nvSpPr>
          <p:spPr>
            <a:xfrm flipH="1">
              <a:off x="6976252" y="6667697"/>
              <a:ext cx="47953" cy="78722"/>
            </a:xfrm>
            <a:custGeom>
              <a:rect b="b" l="l" r="r" t="t"/>
              <a:pathLst>
                <a:path extrusionOk="0" fill="none" h="1947" w="1186">
                  <a:moveTo>
                    <a:pt x="0" y="1"/>
                  </a:moveTo>
                  <a:lnTo>
                    <a:pt x="1186" y="1946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3"/>
            <p:cNvSpPr/>
            <p:nvPr/>
          </p:nvSpPr>
          <p:spPr>
            <a:xfrm flipH="1">
              <a:off x="6688672" y="6713180"/>
              <a:ext cx="132780" cy="236005"/>
            </a:xfrm>
            <a:custGeom>
              <a:rect b="b" l="l" r="r" t="t"/>
              <a:pathLst>
                <a:path extrusionOk="0" fill="none" h="5837" w="3284">
                  <a:moveTo>
                    <a:pt x="3283" y="1"/>
                  </a:moveTo>
                  <a:cubicBezTo>
                    <a:pt x="2189" y="1946"/>
                    <a:pt x="1095" y="3891"/>
                    <a:pt x="0" y="5836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3"/>
            <p:cNvSpPr/>
            <p:nvPr/>
          </p:nvSpPr>
          <p:spPr>
            <a:xfrm flipH="1">
              <a:off x="6702220" y="6856946"/>
              <a:ext cx="82361" cy="137713"/>
            </a:xfrm>
            <a:custGeom>
              <a:rect b="b" l="l" r="r" t="t"/>
              <a:pathLst>
                <a:path extrusionOk="0" fill="none" h="3406" w="2037">
                  <a:moveTo>
                    <a:pt x="2037" y="1"/>
                  </a:moveTo>
                  <a:cubicBezTo>
                    <a:pt x="1338" y="1125"/>
                    <a:pt x="669" y="2280"/>
                    <a:pt x="0" y="3405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3"/>
            <p:cNvSpPr/>
            <p:nvPr/>
          </p:nvSpPr>
          <p:spPr>
            <a:xfrm flipH="1">
              <a:off x="7874549" y="6581704"/>
              <a:ext cx="68857" cy="278984"/>
            </a:xfrm>
            <a:custGeom>
              <a:rect b="b" l="l" r="r" t="t"/>
              <a:pathLst>
                <a:path extrusionOk="0" fill="none" h="6900" w="1703">
                  <a:moveTo>
                    <a:pt x="0" y="0"/>
                  </a:moveTo>
                  <a:cubicBezTo>
                    <a:pt x="578" y="2280"/>
                    <a:pt x="1125" y="4590"/>
                    <a:pt x="1702" y="6900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3"/>
            <p:cNvSpPr/>
            <p:nvPr/>
          </p:nvSpPr>
          <p:spPr>
            <a:xfrm flipH="1">
              <a:off x="7894239" y="6779524"/>
              <a:ext cx="52886" cy="195451"/>
            </a:xfrm>
            <a:custGeom>
              <a:rect b="b" l="l" r="r" t="t"/>
              <a:pathLst>
                <a:path extrusionOk="0" fill="none" h="4834" w="1308">
                  <a:moveTo>
                    <a:pt x="1" y="1"/>
                  </a:moveTo>
                  <a:cubicBezTo>
                    <a:pt x="426" y="1612"/>
                    <a:pt x="882" y="3223"/>
                    <a:pt x="1308" y="4834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3"/>
            <p:cNvSpPr/>
            <p:nvPr/>
          </p:nvSpPr>
          <p:spPr>
            <a:xfrm flipH="1">
              <a:off x="7676733" y="6657873"/>
              <a:ext cx="11079" cy="103265"/>
            </a:xfrm>
            <a:custGeom>
              <a:rect b="b" l="l" r="r" t="t"/>
              <a:pathLst>
                <a:path extrusionOk="0" fill="none" h="2554" w="274">
                  <a:moveTo>
                    <a:pt x="274" y="1"/>
                  </a:moveTo>
                  <a:cubicBezTo>
                    <a:pt x="183" y="852"/>
                    <a:pt x="92" y="1703"/>
                    <a:pt x="0" y="2554"/>
                  </a:cubicBez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7" name="Google Shape;1147;p43"/>
          <p:cNvGrpSpPr/>
          <p:nvPr/>
        </p:nvGrpSpPr>
        <p:grpSpPr>
          <a:xfrm>
            <a:off x="7669756" y="3514328"/>
            <a:ext cx="465582" cy="318260"/>
            <a:chOff x="5837600" y="1320725"/>
            <a:chExt cx="1830118" cy="1251023"/>
          </a:xfrm>
        </p:grpSpPr>
        <p:sp>
          <p:nvSpPr>
            <p:cNvPr id="1148" name="Google Shape;1148;p43"/>
            <p:cNvSpPr/>
            <p:nvPr/>
          </p:nvSpPr>
          <p:spPr>
            <a:xfrm>
              <a:off x="6153626" y="1387402"/>
              <a:ext cx="1514092" cy="1184346"/>
            </a:xfrm>
            <a:custGeom>
              <a:rect b="b" l="l" r="r" t="t"/>
              <a:pathLst>
                <a:path extrusionOk="0" h="62972" w="80494">
                  <a:moveTo>
                    <a:pt x="45287" y="5850"/>
                  </a:moveTo>
                  <a:cubicBezTo>
                    <a:pt x="45649" y="5850"/>
                    <a:pt x="46030" y="5877"/>
                    <a:pt x="46430" y="5934"/>
                  </a:cubicBezTo>
                  <a:cubicBezTo>
                    <a:pt x="46639" y="5976"/>
                    <a:pt x="46785" y="6185"/>
                    <a:pt x="46764" y="6394"/>
                  </a:cubicBezTo>
                  <a:cubicBezTo>
                    <a:pt x="46725" y="6590"/>
                    <a:pt x="46558" y="6731"/>
                    <a:pt x="46348" y="6731"/>
                  </a:cubicBezTo>
                  <a:cubicBezTo>
                    <a:pt x="46333" y="6731"/>
                    <a:pt x="46319" y="6730"/>
                    <a:pt x="46304" y="6729"/>
                  </a:cubicBezTo>
                  <a:cubicBezTo>
                    <a:pt x="45927" y="6673"/>
                    <a:pt x="45569" y="6648"/>
                    <a:pt x="45230" y="6648"/>
                  </a:cubicBezTo>
                  <a:cubicBezTo>
                    <a:pt x="41634" y="6648"/>
                    <a:pt x="40126" y="9525"/>
                    <a:pt x="40069" y="9658"/>
                  </a:cubicBezTo>
                  <a:cubicBezTo>
                    <a:pt x="39985" y="9805"/>
                    <a:pt x="39860" y="9889"/>
                    <a:pt x="39713" y="9889"/>
                  </a:cubicBezTo>
                  <a:cubicBezTo>
                    <a:pt x="39650" y="9889"/>
                    <a:pt x="39588" y="9868"/>
                    <a:pt x="39546" y="9847"/>
                  </a:cubicBezTo>
                  <a:cubicBezTo>
                    <a:pt x="39337" y="9742"/>
                    <a:pt x="39253" y="9512"/>
                    <a:pt x="39357" y="9303"/>
                  </a:cubicBezTo>
                  <a:cubicBezTo>
                    <a:pt x="39377" y="9284"/>
                    <a:pt x="41147" y="5850"/>
                    <a:pt x="45287" y="5850"/>
                  </a:cubicBezTo>
                  <a:close/>
                  <a:moveTo>
                    <a:pt x="57410" y="4006"/>
                  </a:moveTo>
                  <a:cubicBezTo>
                    <a:pt x="57538" y="4006"/>
                    <a:pt x="57669" y="4070"/>
                    <a:pt x="57749" y="4176"/>
                  </a:cubicBezTo>
                  <a:cubicBezTo>
                    <a:pt x="57791" y="4260"/>
                    <a:pt x="59068" y="6164"/>
                    <a:pt x="59360" y="7922"/>
                  </a:cubicBezTo>
                  <a:cubicBezTo>
                    <a:pt x="60051" y="8131"/>
                    <a:pt x="61788" y="8947"/>
                    <a:pt x="63378" y="12107"/>
                  </a:cubicBezTo>
                  <a:cubicBezTo>
                    <a:pt x="63482" y="12316"/>
                    <a:pt x="63399" y="12546"/>
                    <a:pt x="63210" y="12651"/>
                  </a:cubicBezTo>
                  <a:cubicBezTo>
                    <a:pt x="63148" y="12671"/>
                    <a:pt x="63085" y="12692"/>
                    <a:pt x="63043" y="12692"/>
                  </a:cubicBezTo>
                  <a:cubicBezTo>
                    <a:pt x="62876" y="12692"/>
                    <a:pt x="62750" y="12609"/>
                    <a:pt x="62687" y="12462"/>
                  </a:cubicBezTo>
                  <a:cubicBezTo>
                    <a:pt x="60888" y="8905"/>
                    <a:pt x="58984" y="8654"/>
                    <a:pt x="58963" y="8654"/>
                  </a:cubicBezTo>
                  <a:cubicBezTo>
                    <a:pt x="58775" y="8633"/>
                    <a:pt x="58628" y="8487"/>
                    <a:pt x="58607" y="8298"/>
                  </a:cubicBezTo>
                  <a:cubicBezTo>
                    <a:pt x="58440" y="6666"/>
                    <a:pt x="57101" y="4637"/>
                    <a:pt x="57080" y="4616"/>
                  </a:cubicBezTo>
                  <a:cubicBezTo>
                    <a:pt x="56975" y="4448"/>
                    <a:pt x="57017" y="4197"/>
                    <a:pt x="57205" y="4072"/>
                  </a:cubicBezTo>
                  <a:cubicBezTo>
                    <a:pt x="57266" y="4026"/>
                    <a:pt x="57338" y="4006"/>
                    <a:pt x="57410" y="4006"/>
                  </a:cubicBezTo>
                  <a:close/>
                  <a:moveTo>
                    <a:pt x="31816" y="13128"/>
                  </a:moveTo>
                  <a:cubicBezTo>
                    <a:pt x="31961" y="13128"/>
                    <a:pt x="32107" y="13209"/>
                    <a:pt x="32181" y="13341"/>
                  </a:cubicBezTo>
                  <a:cubicBezTo>
                    <a:pt x="32264" y="13550"/>
                    <a:pt x="32181" y="13780"/>
                    <a:pt x="31992" y="13885"/>
                  </a:cubicBezTo>
                  <a:cubicBezTo>
                    <a:pt x="27410" y="16166"/>
                    <a:pt x="27975" y="20978"/>
                    <a:pt x="27996" y="21187"/>
                  </a:cubicBezTo>
                  <a:cubicBezTo>
                    <a:pt x="28017" y="21313"/>
                    <a:pt x="27975" y="21459"/>
                    <a:pt x="27870" y="21543"/>
                  </a:cubicBezTo>
                  <a:cubicBezTo>
                    <a:pt x="27801" y="21599"/>
                    <a:pt x="27722" y="21627"/>
                    <a:pt x="27639" y="21627"/>
                  </a:cubicBezTo>
                  <a:cubicBezTo>
                    <a:pt x="27598" y="21627"/>
                    <a:pt x="27557" y="21620"/>
                    <a:pt x="27515" y="21606"/>
                  </a:cubicBezTo>
                  <a:cubicBezTo>
                    <a:pt x="27015" y="21471"/>
                    <a:pt x="26523" y="21415"/>
                    <a:pt x="26051" y="21415"/>
                  </a:cubicBezTo>
                  <a:cubicBezTo>
                    <a:pt x="23739" y="21415"/>
                    <a:pt x="21904" y="22760"/>
                    <a:pt x="21886" y="22778"/>
                  </a:cubicBezTo>
                  <a:cubicBezTo>
                    <a:pt x="21823" y="22840"/>
                    <a:pt x="21740" y="22861"/>
                    <a:pt x="21656" y="22861"/>
                  </a:cubicBezTo>
                  <a:cubicBezTo>
                    <a:pt x="21531" y="22861"/>
                    <a:pt x="21405" y="22798"/>
                    <a:pt x="21321" y="22694"/>
                  </a:cubicBezTo>
                  <a:cubicBezTo>
                    <a:pt x="21196" y="22526"/>
                    <a:pt x="21238" y="22275"/>
                    <a:pt x="21405" y="22150"/>
                  </a:cubicBezTo>
                  <a:cubicBezTo>
                    <a:pt x="21514" y="22077"/>
                    <a:pt x="23463" y="20636"/>
                    <a:pt x="25984" y="20636"/>
                  </a:cubicBezTo>
                  <a:cubicBezTo>
                    <a:pt x="26371" y="20636"/>
                    <a:pt x="26771" y="20670"/>
                    <a:pt x="27180" y="20748"/>
                  </a:cubicBezTo>
                  <a:cubicBezTo>
                    <a:pt x="27159" y="19262"/>
                    <a:pt x="27494" y="15245"/>
                    <a:pt x="31637" y="13174"/>
                  </a:cubicBezTo>
                  <a:cubicBezTo>
                    <a:pt x="31693" y="13143"/>
                    <a:pt x="31754" y="13128"/>
                    <a:pt x="31816" y="13128"/>
                  </a:cubicBezTo>
                  <a:close/>
                  <a:moveTo>
                    <a:pt x="55114" y="23596"/>
                  </a:moveTo>
                  <a:cubicBezTo>
                    <a:pt x="56182" y="23596"/>
                    <a:pt x="57387" y="24052"/>
                    <a:pt x="58691" y="24954"/>
                  </a:cubicBezTo>
                  <a:cubicBezTo>
                    <a:pt x="61378" y="26777"/>
                    <a:pt x="63167" y="27091"/>
                    <a:pt x="64087" y="27091"/>
                  </a:cubicBezTo>
                  <a:cubicBezTo>
                    <a:pt x="64571" y="27091"/>
                    <a:pt x="64814" y="27004"/>
                    <a:pt x="64822" y="27004"/>
                  </a:cubicBezTo>
                  <a:cubicBezTo>
                    <a:pt x="64863" y="26990"/>
                    <a:pt x="64905" y="26984"/>
                    <a:pt x="64948" y="26984"/>
                  </a:cubicBezTo>
                  <a:cubicBezTo>
                    <a:pt x="65103" y="26984"/>
                    <a:pt x="65258" y="27071"/>
                    <a:pt x="65324" y="27234"/>
                  </a:cubicBezTo>
                  <a:cubicBezTo>
                    <a:pt x="65407" y="27423"/>
                    <a:pt x="65303" y="27653"/>
                    <a:pt x="65114" y="27736"/>
                  </a:cubicBezTo>
                  <a:cubicBezTo>
                    <a:pt x="65073" y="27757"/>
                    <a:pt x="64738" y="27883"/>
                    <a:pt x="64089" y="27883"/>
                  </a:cubicBezTo>
                  <a:cubicBezTo>
                    <a:pt x="63001" y="27883"/>
                    <a:pt x="61076" y="27527"/>
                    <a:pt x="58252" y="25602"/>
                  </a:cubicBezTo>
                  <a:cubicBezTo>
                    <a:pt x="57068" y="24797"/>
                    <a:pt x="56013" y="24379"/>
                    <a:pt x="55098" y="24379"/>
                  </a:cubicBezTo>
                  <a:cubicBezTo>
                    <a:pt x="54848" y="24379"/>
                    <a:pt x="54609" y="24410"/>
                    <a:pt x="54381" y="24472"/>
                  </a:cubicBezTo>
                  <a:cubicBezTo>
                    <a:pt x="53314" y="24744"/>
                    <a:pt x="52874" y="25623"/>
                    <a:pt x="52853" y="25623"/>
                  </a:cubicBezTo>
                  <a:cubicBezTo>
                    <a:pt x="52794" y="25755"/>
                    <a:pt x="52663" y="25836"/>
                    <a:pt x="52518" y="25836"/>
                  </a:cubicBezTo>
                  <a:cubicBezTo>
                    <a:pt x="52456" y="25836"/>
                    <a:pt x="52392" y="25822"/>
                    <a:pt x="52330" y="25791"/>
                  </a:cubicBezTo>
                  <a:cubicBezTo>
                    <a:pt x="52142" y="25707"/>
                    <a:pt x="52058" y="25456"/>
                    <a:pt x="52163" y="25267"/>
                  </a:cubicBezTo>
                  <a:cubicBezTo>
                    <a:pt x="52184" y="25226"/>
                    <a:pt x="52770" y="24075"/>
                    <a:pt x="54192" y="23719"/>
                  </a:cubicBezTo>
                  <a:cubicBezTo>
                    <a:pt x="54486" y="23637"/>
                    <a:pt x="54794" y="23596"/>
                    <a:pt x="55114" y="23596"/>
                  </a:cubicBezTo>
                  <a:close/>
                  <a:moveTo>
                    <a:pt x="72947" y="19260"/>
                  </a:moveTo>
                  <a:cubicBezTo>
                    <a:pt x="73046" y="19260"/>
                    <a:pt x="73141" y="19296"/>
                    <a:pt x="73212" y="19367"/>
                  </a:cubicBezTo>
                  <a:cubicBezTo>
                    <a:pt x="73337" y="19493"/>
                    <a:pt x="76288" y="22464"/>
                    <a:pt x="74802" y="28824"/>
                  </a:cubicBezTo>
                  <a:cubicBezTo>
                    <a:pt x="75179" y="28615"/>
                    <a:pt x="75576" y="28406"/>
                    <a:pt x="76037" y="28239"/>
                  </a:cubicBezTo>
                  <a:cubicBezTo>
                    <a:pt x="76086" y="28219"/>
                    <a:pt x="76137" y="28209"/>
                    <a:pt x="76187" y="28209"/>
                  </a:cubicBezTo>
                  <a:cubicBezTo>
                    <a:pt x="76347" y="28209"/>
                    <a:pt x="76496" y="28304"/>
                    <a:pt x="76560" y="28448"/>
                  </a:cubicBezTo>
                  <a:cubicBezTo>
                    <a:pt x="76622" y="28657"/>
                    <a:pt x="76518" y="28887"/>
                    <a:pt x="76330" y="28971"/>
                  </a:cubicBezTo>
                  <a:cubicBezTo>
                    <a:pt x="75534" y="29264"/>
                    <a:pt x="74907" y="29661"/>
                    <a:pt x="74384" y="30059"/>
                  </a:cubicBezTo>
                  <a:cubicBezTo>
                    <a:pt x="73296" y="30938"/>
                    <a:pt x="72856" y="31817"/>
                    <a:pt x="72856" y="31837"/>
                  </a:cubicBezTo>
                  <a:cubicBezTo>
                    <a:pt x="72793" y="31984"/>
                    <a:pt x="72647" y="32068"/>
                    <a:pt x="72500" y="32068"/>
                  </a:cubicBezTo>
                  <a:cubicBezTo>
                    <a:pt x="72438" y="32068"/>
                    <a:pt x="72375" y="32047"/>
                    <a:pt x="72333" y="32026"/>
                  </a:cubicBezTo>
                  <a:cubicBezTo>
                    <a:pt x="72124" y="31921"/>
                    <a:pt x="72040" y="31691"/>
                    <a:pt x="72145" y="31503"/>
                  </a:cubicBezTo>
                  <a:cubicBezTo>
                    <a:pt x="72166" y="31440"/>
                    <a:pt x="72647" y="30477"/>
                    <a:pt x="73819" y="29515"/>
                  </a:cubicBezTo>
                  <a:cubicBezTo>
                    <a:pt x="75681" y="22966"/>
                    <a:pt x="72689" y="19974"/>
                    <a:pt x="72668" y="19932"/>
                  </a:cubicBezTo>
                  <a:cubicBezTo>
                    <a:pt x="72500" y="19785"/>
                    <a:pt x="72500" y="19534"/>
                    <a:pt x="72647" y="19388"/>
                  </a:cubicBezTo>
                  <a:cubicBezTo>
                    <a:pt x="72733" y="19301"/>
                    <a:pt x="72842" y="19260"/>
                    <a:pt x="72947" y="19260"/>
                  </a:cubicBezTo>
                  <a:close/>
                  <a:moveTo>
                    <a:pt x="50452" y="9763"/>
                  </a:moveTo>
                  <a:cubicBezTo>
                    <a:pt x="51158" y="9763"/>
                    <a:pt x="51916" y="9935"/>
                    <a:pt x="52707" y="10370"/>
                  </a:cubicBezTo>
                  <a:cubicBezTo>
                    <a:pt x="52895" y="10474"/>
                    <a:pt x="52958" y="10705"/>
                    <a:pt x="52853" y="10893"/>
                  </a:cubicBezTo>
                  <a:cubicBezTo>
                    <a:pt x="52782" y="11035"/>
                    <a:pt x="52652" y="11110"/>
                    <a:pt x="52511" y="11110"/>
                  </a:cubicBezTo>
                  <a:cubicBezTo>
                    <a:pt x="52445" y="11110"/>
                    <a:pt x="52376" y="11094"/>
                    <a:pt x="52309" y="11060"/>
                  </a:cubicBezTo>
                  <a:cubicBezTo>
                    <a:pt x="51648" y="10691"/>
                    <a:pt x="51020" y="10548"/>
                    <a:pt x="50435" y="10548"/>
                  </a:cubicBezTo>
                  <a:cubicBezTo>
                    <a:pt x="50224" y="10548"/>
                    <a:pt x="50019" y="10567"/>
                    <a:pt x="49819" y="10600"/>
                  </a:cubicBezTo>
                  <a:cubicBezTo>
                    <a:pt x="51619" y="14659"/>
                    <a:pt x="49150" y="17630"/>
                    <a:pt x="48292" y="18488"/>
                  </a:cubicBezTo>
                  <a:cubicBezTo>
                    <a:pt x="50238" y="19848"/>
                    <a:pt x="49966" y="21376"/>
                    <a:pt x="49694" y="22066"/>
                  </a:cubicBezTo>
                  <a:cubicBezTo>
                    <a:pt x="49134" y="23553"/>
                    <a:pt x="47346" y="24718"/>
                    <a:pt x="45846" y="24718"/>
                  </a:cubicBezTo>
                  <a:cubicBezTo>
                    <a:pt x="45551" y="24718"/>
                    <a:pt x="45268" y="24673"/>
                    <a:pt x="45007" y="24577"/>
                  </a:cubicBezTo>
                  <a:cubicBezTo>
                    <a:pt x="44798" y="24514"/>
                    <a:pt x="44693" y="24284"/>
                    <a:pt x="44777" y="24075"/>
                  </a:cubicBezTo>
                  <a:cubicBezTo>
                    <a:pt x="44826" y="23927"/>
                    <a:pt x="44978" y="23818"/>
                    <a:pt x="45142" y="23818"/>
                  </a:cubicBezTo>
                  <a:cubicBezTo>
                    <a:pt x="45187" y="23818"/>
                    <a:pt x="45234" y="23827"/>
                    <a:pt x="45279" y="23845"/>
                  </a:cubicBezTo>
                  <a:cubicBezTo>
                    <a:pt x="45450" y="23906"/>
                    <a:pt x="45638" y="23934"/>
                    <a:pt x="45837" y="23934"/>
                  </a:cubicBezTo>
                  <a:cubicBezTo>
                    <a:pt x="46999" y="23934"/>
                    <a:pt x="48515" y="22956"/>
                    <a:pt x="48961" y="21794"/>
                  </a:cubicBezTo>
                  <a:cubicBezTo>
                    <a:pt x="49380" y="20706"/>
                    <a:pt x="48836" y="19723"/>
                    <a:pt x="47476" y="18886"/>
                  </a:cubicBezTo>
                  <a:cubicBezTo>
                    <a:pt x="47099" y="18656"/>
                    <a:pt x="46702" y="18446"/>
                    <a:pt x="46220" y="18258"/>
                  </a:cubicBezTo>
                  <a:cubicBezTo>
                    <a:pt x="45481" y="17957"/>
                    <a:pt x="44776" y="17823"/>
                    <a:pt x="44105" y="17823"/>
                  </a:cubicBezTo>
                  <a:cubicBezTo>
                    <a:pt x="40715" y="17823"/>
                    <a:pt x="38179" y="21242"/>
                    <a:pt x="36240" y="23845"/>
                  </a:cubicBezTo>
                  <a:cubicBezTo>
                    <a:pt x="35340" y="25058"/>
                    <a:pt x="34629" y="26021"/>
                    <a:pt x="33980" y="26460"/>
                  </a:cubicBezTo>
                  <a:cubicBezTo>
                    <a:pt x="32806" y="27275"/>
                    <a:pt x="31123" y="27486"/>
                    <a:pt x="29684" y="27486"/>
                  </a:cubicBezTo>
                  <a:cubicBezTo>
                    <a:pt x="28610" y="27486"/>
                    <a:pt x="27672" y="27369"/>
                    <a:pt x="27180" y="27297"/>
                  </a:cubicBezTo>
                  <a:cubicBezTo>
                    <a:pt x="26803" y="28490"/>
                    <a:pt x="25234" y="32361"/>
                    <a:pt x="21321" y="32674"/>
                  </a:cubicBezTo>
                  <a:cubicBezTo>
                    <a:pt x="21049" y="32695"/>
                    <a:pt x="20798" y="32716"/>
                    <a:pt x="20547" y="32716"/>
                  </a:cubicBezTo>
                  <a:cubicBezTo>
                    <a:pt x="16572" y="32716"/>
                    <a:pt x="15546" y="30080"/>
                    <a:pt x="15484" y="29954"/>
                  </a:cubicBezTo>
                  <a:cubicBezTo>
                    <a:pt x="15421" y="29766"/>
                    <a:pt x="15525" y="29536"/>
                    <a:pt x="15735" y="29452"/>
                  </a:cubicBezTo>
                  <a:cubicBezTo>
                    <a:pt x="15776" y="29439"/>
                    <a:pt x="15819" y="29432"/>
                    <a:pt x="15862" y="29432"/>
                  </a:cubicBezTo>
                  <a:cubicBezTo>
                    <a:pt x="16016" y="29432"/>
                    <a:pt x="16171" y="29519"/>
                    <a:pt x="16237" y="29682"/>
                  </a:cubicBezTo>
                  <a:cubicBezTo>
                    <a:pt x="16276" y="29781"/>
                    <a:pt x="17145" y="31908"/>
                    <a:pt x="20559" y="31908"/>
                  </a:cubicBezTo>
                  <a:cubicBezTo>
                    <a:pt x="20781" y="31908"/>
                    <a:pt x="21014" y="31899"/>
                    <a:pt x="21259" y="31879"/>
                  </a:cubicBezTo>
                  <a:cubicBezTo>
                    <a:pt x="25318" y="31565"/>
                    <a:pt x="26510" y="26795"/>
                    <a:pt x="26531" y="26753"/>
                  </a:cubicBezTo>
                  <a:cubicBezTo>
                    <a:pt x="26568" y="26571"/>
                    <a:pt x="26731" y="26452"/>
                    <a:pt x="26911" y="26452"/>
                  </a:cubicBezTo>
                  <a:cubicBezTo>
                    <a:pt x="26938" y="26452"/>
                    <a:pt x="26965" y="26455"/>
                    <a:pt x="26992" y="26460"/>
                  </a:cubicBezTo>
                  <a:cubicBezTo>
                    <a:pt x="27014" y="26460"/>
                    <a:pt x="28239" y="26687"/>
                    <a:pt x="29702" y="26687"/>
                  </a:cubicBezTo>
                  <a:cubicBezTo>
                    <a:pt x="31015" y="26687"/>
                    <a:pt x="32520" y="26504"/>
                    <a:pt x="33520" y="25811"/>
                  </a:cubicBezTo>
                  <a:cubicBezTo>
                    <a:pt x="34085" y="25435"/>
                    <a:pt x="34775" y="24493"/>
                    <a:pt x="35612" y="23384"/>
                  </a:cubicBezTo>
                  <a:cubicBezTo>
                    <a:pt x="37544" y="20774"/>
                    <a:pt x="40315" y="17049"/>
                    <a:pt x="44106" y="17049"/>
                  </a:cubicBezTo>
                  <a:cubicBezTo>
                    <a:pt x="44873" y="17049"/>
                    <a:pt x="45682" y="17202"/>
                    <a:pt x="46534" y="17547"/>
                  </a:cubicBezTo>
                  <a:cubicBezTo>
                    <a:pt x="46932" y="17693"/>
                    <a:pt x="47288" y="17881"/>
                    <a:pt x="47622" y="18049"/>
                  </a:cubicBezTo>
                  <a:cubicBezTo>
                    <a:pt x="48166" y="17547"/>
                    <a:pt x="50907" y="14806"/>
                    <a:pt x="49045" y="10809"/>
                  </a:cubicBezTo>
                  <a:lnTo>
                    <a:pt x="49045" y="10809"/>
                  </a:lnTo>
                  <a:cubicBezTo>
                    <a:pt x="47560" y="11353"/>
                    <a:pt x="46576" y="12630"/>
                    <a:pt x="46513" y="12692"/>
                  </a:cubicBezTo>
                  <a:cubicBezTo>
                    <a:pt x="46430" y="12797"/>
                    <a:pt x="46325" y="12860"/>
                    <a:pt x="46200" y="12860"/>
                  </a:cubicBezTo>
                  <a:cubicBezTo>
                    <a:pt x="46116" y="12860"/>
                    <a:pt x="46032" y="12839"/>
                    <a:pt x="45948" y="12776"/>
                  </a:cubicBezTo>
                  <a:cubicBezTo>
                    <a:pt x="45781" y="12651"/>
                    <a:pt x="45760" y="12399"/>
                    <a:pt x="45886" y="12232"/>
                  </a:cubicBezTo>
                  <a:cubicBezTo>
                    <a:pt x="45902" y="12199"/>
                    <a:pt x="47799" y="9763"/>
                    <a:pt x="50452" y="9763"/>
                  </a:cubicBezTo>
                  <a:close/>
                  <a:moveTo>
                    <a:pt x="64772" y="14190"/>
                  </a:moveTo>
                  <a:cubicBezTo>
                    <a:pt x="64839" y="14190"/>
                    <a:pt x="64907" y="14207"/>
                    <a:pt x="64968" y="14241"/>
                  </a:cubicBezTo>
                  <a:cubicBezTo>
                    <a:pt x="65156" y="14345"/>
                    <a:pt x="65240" y="14576"/>
                    <a:pt x="65135" y="14764"/>
                  </a:cubicBezTo>
                  <a:cubicBezTo>
                    <a:pt x="64403" y="16103"/>
                    <a:pt x="63148" y="17254"/>
                    <a:pt x="62353" y="17902"/>
                  </a:cubicBezTo>
                  <a:cubicBezTo>
                    <a:pt x="64152" y="18425"/>
                    <a:pt x="65910" y="19744"/>
                    <a:pt x="67144" y="21501"/>
                  </a:cubicBezTo>
                  <a:cubicBezTo>
                    <a:pt x="68232" y="23050"/>
                    <a:pt x="69383" y="25623"/>
                    <a:pt x="68671" y="29034"/>
                  </a:cubicBezTo>
                  <a:cubicBezTo>
                    <a:pt x="67604" y="34223"/>
                    <a:pt x="62897" y="36127"/>
                    <a:pt x="61432" y="36587"/>
                  </a:cubicBezTo>
                  <a:cubicBezTo>
                    <a:pt x="61453" y="37675"/>
                    <a:pt x="61620" y="38868"/>
                    <a:pt x="62081" y="40040"/>
                  </a:cubicBezTo>
                  <a:cubicBezTo>
                    <a:pt x="62164" y="40228"/>
                    <a:pt x="62060" y="40458"/>
                    <a:pt x="61850" y="40542"/>
                  </a:cubicBezTo>
                  <a:cubicBezTo>
                    <a:pt x="61809" y="40563"/>
                    <a:pt x="61767" y="40563"/>
                    <a:pt x="61725" y="40563"/>
                  </a:cubicBezTo>
                  <a:cubicBezTo>
                    <a:pt x="61557" y="40563"/>
                    <a:pt x="61411" y="40479"/>
                    <a:pt x="61348" y="40332"/>
                  </a:cubicBezTo>
                  <a:cubicBezTo>
                    <a:pt x="60846" y="39056"/>
                    <a:pt x="60658" y="37759"/>
                    <a:pt x="60637" y="36587"/>
                  </a:cubicBezTo>
                  <a:cubicBezTo>
                    <a:pt x="60595" y="36545"/>
                    <a:pt x="60553" y="36483"/>
                    <a:pt x="60553" y="36399"/>
                  </a:cubicBezTo>
                  <a:cubicBezTo>
                    <a:pt x="60511" y="36273"/>
                    <a:pt x="60553" y="36127"/>
                    <a:pt x="60658" y="36043"/>
                  </a:cubicBezTo>
                  <a:cubicBezTo>
                    <a:pt x="60700" y="34181"/>
                    <a:pt x="61139" y="32800"/>
                    <a:pt x="61160" y="32695"/>
                  </a:cubicBezTo>
                  <a:cubicBezTo>
                    <a:pt x="61210" y="32527"/>
                    <a:pt x="61370" y="32426"/>
                    <a:pt x="61539" y="32426"/>
                  </a:cubicBezTo>
                  <a:cubicBezTo>
                    <a:pt x="61580" y="32426"/>
                    <a:pt x="61621" y="32432"/>
                    <a:pt x="61662" y="32444"/>
                  </a:cubicBezTo>
                  <a:cubicBezTo>
                    <a:pt x="61871" y="32507"/>
                    <a:pt x="61976" y="32737"/>
                    <a:pt x="61913" y="32926"/>
                  </a:cubicBezTo>
                  <a:cubicBezTo>
                    <a:pt x="61913" y="32946"/>
                    <a:pt x="61537" y="34139"/>
                    <a:pt x="61453" y="35750"/>
                  </a:cubicBezTo>
                  <a:cubicBezTo>
                    <a:pt x="63022" y="35206"/>
                    <a:pt x="66977" y="33407"/>
                    <a:pt x="67897" y="28866"/>
                  </a:cubicBezTo>
                  <a:cubicBezTo>
                    <a:pt x="68546" y="25749"/>
                    <a:pt x="67500" y="23384"/>
                    <a:pt x="66516" y="21962"/>
                  </a:cubicBezTo>
                  <a:cubicBezTo>
                    <a:pt x="65219" y="20120"/>
                    <a:pt x="63210" y="18760"/>
                    <a:pt x="61390" y="18467"/>
                  </a:cubicBezTo>
                  <a:cubicBezTo>
                    <a:pt x="61244" y="18446"/>
                    <a:pt x="61097" y="18342"/>
                    <a:pt x="61055" y="18174"/>
                  </a:cubicBezTo>
                  <a:cubicBezTo>
                    <a:pt x="61034" y="18028"/>
                    <a:pt x="61097" y="17861"/>
                    <a:pt x="61223" y="17756"/>
                  </a:cubicBezTo>
                  <a:cubicBezTo>
                    <a:pt x="61244" y="17756"/>
                    <a:pt x="63441" y="16208"/>
                    <a:pt x="64445" y="14387"/>
                  </a:cubicBezTo>
                  <a:cubicBezTo>
                    <a:pt x="64501" y="14260"/>
                    <a:pt x="64634" y="14190"/>
                    <a:pt x="64772" y="14190"/>
                  </a:cubicBezTo>
                  <a:close/>
                  <a:moveTo>
                    <a:pt x="44266" y="33634"/>
                  </a:moveTo>
                  <a:cubicBezTo>
                    <a:pt x="44365" y="33634"/>
                    <a:pt x="44466" y="33671"/>
                    <a:pt x="44547" y="33742"/>
                  </a:cubicBezTo>
                  <a:cubicBezTo>
                    <a:pt x="44693" y="33888"/>
                    <a:pt x="44714" y="34139"/>
                    <a:pt x="44567" y="34306"/>
                  </a:cubicBezTo>
                  <a:cubicBezTo>
                    <a:pt x="44547" y="34306"/>
                    <a:pt x="43835" y="35122"/>
                    <a:pt x="43417" y="36357"/>
                  </a:cubicBezTo>
                  <a:cubicBezTo>
                    <a:pt x="43438" y="36399"/>
                    <a:pt x="43438" y="36441"/>
                    <a:pt x="43438" y="36483"/>
                  </a:cubicBezTo>
                  <a:cubicBezTo>
                    <a:pt x="43438" y="36608"/>
                    <a:pt x="43375" y="36713"/>
                    <a:pt x="43291" y="36796"/>
                  </a:cubicBezTo>
                  <a:cubicBezTo>
                    <a:pt x="43103" y="37508"/>
                    <a:pt x="43040" y="38324"/>
                    <a:pt x="43249" y="39203"/>
                  </a:cubicBezTo>
                  <a:cubicBezTo>
                    <a:pt x="43312" y="39412"/>
                    <a:pt x="43166" y="39621"/>
                    <a:pt x="42956" y="39684"/>
                  </a:cubicBezTo>
                  <a:lnTo>
                    <a:pt x="42873" y="39684"/>
                  </a:lnTo>
                  <a:cubicBezTo>
                    <a:pt x="42684" y="39684"/>
                    <a:pt x="42517" y="39579"/>
                    <a:pt x="42475" y="39370"/>
                  </a:cubicBezTo>
                  <a:cubicBezTo>
                    <a:pt x="42266" y="38470"/>
                    <a:pt x="42287" y="37654"/>
                    <a:pt x="42433" y="36922"/>
                  </a:cubicBezTo>
                  <a:lnTo>
                    <a:pt x="42433" y="36922"/>
                  </a:lnTo>
                  <a:cubicBezTo>
                    <a:pt x="36888" y="37361"/>
                    <a:pt x="34650" y="41525"/>
                    <a:pt x="34629" y="41588"/>
                  </a:cubicBezTo>
                  <a:cubicBezTo>
                    <a:pt x="34545" y="41713"/>
                    <a:pt x="34420" y="41797"/>
                    <a:pt x="34273" y="41797"/>
                  </a:cubicBezTo>
                  <a:cubicBezTo>
                    <a:pt x="34210" y="41797"/>
                    <a:pt x="34148" y="41776"/>
                    <a:pt x="34085" y="41734"/>
                  </a:cubicBezTo>
                  <a:cubicBezTo>
                    <a:pt x="33896" y="41651"/>
                    <a:pt x="33813" y="41420"/>
                    <a:pt x="33917" y="41211"/>
                  </a:cubicBezTo>
                  <a:cubicBezTo>
                    <a:pt x="34022" y="41023"/>
                    <a:pt x="36470" y="36462"/>
                    <a:pt x="42642" y="36127"/>
                  </a:cubicBezTo>
                  <a:cubicBezTo>
                    <a:pt x="43124" y="34725"/>
                    <a:pt x="43919" y="33825"/>
                    <a:pt x="43982" y="33762"/>
                  </a:cubicBezTo>
                  <a:cubicBezTo>
                    <a:pt x="44057" y="33676"/>
                    <a:pt x="44161" y="33634"/>
                    <a:pt x="44266" y="33634"/>
                  </a:cubicBezTo>
                  <a:close/>
                  <a:moveTo>
                    <a:pt x="54610" y="35577"/>
                  </a:moveTo>
                  <a:cubicBezTo>
                    <a:pt x="54717" y="35577"/>
                    <a:pt x="54825" y="35619"/>
                    <a:pt x="54904" y="35708"/>
                  </a:cubicBezTo>
                  <a:cubicBezTo>
                    <a:pt x="57477" y="38533"/>
                    <a:pt x="56515" y="40918"/>
                    <a:pt x="55699" y="42069"/>
                  </a:cubicBezTo>
                  <a:cubicBezTo>
                    <a:pt x="54336" y="44065"/>
                    <a:pt x="51666" y="45318"/>
                    <a:pt x="49196" y="45318"/>
                  </a:cubicBezTo>
                  <a:cubicBezTo>
                    <a:pt x="48404" y="45318"/>
                    <a:pt x="47633" y="45189"/>
                    <a:pt x="46932" y="44915"/>
                  </a:cubicBezTo>
                  <a:cubicBezTo>
                    <a:pt x="45188" y="44251"/>
                    <a:pt x="43563" y="43922"/>
                    <a:pt x="42145" y="43922"/>
                  </a:cubicBezTo>
                  <a:cubicBezTo>
                    <a:pt x="39988" y="43922"/>
                    <a:pt x="38308" y="44681"/>
                    <a:pt x="37412" y="46170"/>
                  </a:cubicBezTo>
                  <a:cubicBezTo>
                    <a:pt x="35989" y="48535"/>
                    <a:pt x="32683" y="49162"/>
                    <a:pt x="31637" y="49288"/>
                  </a:cubicBezTo>
                  <a:cubicBezTo>
                    <a:pt x="31469" y="50187"/>
                    <a:pt x="30674" y="52615"/>
                    <a:pt x="27013" y="53535"/>
                  </a:cubicBezTo>
                  <a:cubicBezTo>
                    <a:pt x="26301" y="53703"/>
                    <a:pt x="25632" y="53786"/>
                    <a:pt x="25004" y="53786"/>
                  </a:cubicBezTo>
                  <a:cubicBezTo>
                    <a:pt x="21782" y="53786"/>
                    <a:pt x="19710" y="51778"/>
                    <a:pt x="19627" y="51673"/>
                  </a:cubicBezTo>
                  <a:cubicBezTo>
                    <a:pt x="19459" y="51527"/>
                    <a:pt x="19459" y="51276"/>
                    <a:pt x="19627" y="51108"/>
                  </a:cubicBezTo>
                  <a:cubicBezTo>
                    <a:pt x="19700" y="51035"/>
                    <a:pt x="19799" y="50998"/>
                    <a:pt x="19899" y="50998"/>
                  </a:cubicBezTo>
                  <a:cubicBezTo>
                    <a:pt x="19998" y="50998"/>
                    <a:pt x="20097" y="51035"/>
                    <a:pt x="20171" y="51108"/>
                  </a:cubicBezTo>
                  <a:cubicBezTo>
                    <a:pt x="20258" y="51213"/>
                    <a:pt x="22104" y="52989"/>
                    <a:pt x="24998" y="52989"/>
                  </a:cubicBezTo>
                  <a:cubicBezTo>
                    <a:pt x="25562" y="52989"/>
                    <a:pt x="26165" y="52921"/>
                    <a:pt x="26803" y="52761"/>
                  </a:cubicBezTo>
                  <a:cubicBezTo>
                    <a:pt x="30695" y="51799"/>
                    <a:pt x="30904" y="48953"/>
                    <a:pt x="30904" y="48911"/>
                  </a:cubicBezTo>
                  <a:cubicBezTo>
                    <a:pt x="30904" y="48723"/>
                    <a:pt x="31072" y="48555"/>
                    <a:pt x="31260" y="48555"/>
                  </a:cubicBezTo>
                  <a:cubicBezTo>
                    <a:pt x="31302" y="48535"/>
                    <a:pt x="35277" y="48179"/>
                    <a:pt x="36742" y="45752"/>
                  </a:cubicBezTo>
                  <a:cubicBezTo>
                    <a:pt x="37773" y="44025"/>
                    <a:pt x="39693" y="43139"/>
                    <a:pt x="42136" y="43139"/>
                  </a:cubicBezTo>
                  <a:cubicBezTo>
                    <a:pt x="43659" y="43139"/>
                    <a:pt x="45385" y="43483"/>
                    <a:pt x="47225" y="44182"/>
                  </a:cubicBezTo>
                  <a:cubicBezTo>
                    <a:pt x="47818" y="44415"/>
                    <a:pt x="48480" y="44523"/>
                    <a:pt x="49165" y="44523"/>
                  </a:cubicBezTo>
                  <a:cubicBezTo>
                    <a:pt x="51383" y="44523"/>
                    <a:pt x="53852" y="43388"/>
                    <a:pt x="55050" y="41630"/>
                  </a:cubicBezTo>
                  <a:cubicBezTo>
                    <a:pt x="56201" y="39956"/>
                    <a:pt x="55950" y="38031"/>
                    <a:pt x="54318" y="36231"/>
                  </a:cubicBezTo>
                  <a:cubicBezTo>
                    <a:pt x="54171" y="36064"/>
                    <a:pt x="54192" y="35813"/>
                    <a:pt x="54360" y="35667"/>
                  </a:cubicBezTo>
                  <a:cubicBezTo>
                    <a:pt x="54428" y="35608"/>
                    <a:pt x="54518" y="35577"/>
                    <a:pt x="54610" y="35577"/>
                  </a:cubicBezTo>
                  <a:close/>
                  <a:moveTo>
                    <a:pt x="55811" y="44553"/>
                  </a:moveTo>
                  <a:cubicBezTo>
                    <a:pt x="56009" y="44553"/>
                    <a:pt x="56164" y="44706"/>
                    <a:pt x="56201" y="44894"/>
                  </a:cubicBezTo>
                  <a:cubicBezTo>
                    <a:pt x="56222" y="45124"/>
                    <a:pt x="56829" y="50271"/>
                    <a:pt x="53042" y="53912"/>
                  </a:cubicBezTo>
                  <a:cubicBezTo>
                    <a:pt x="52979" y="53996"/>
                    <a:pt x="52874" y="54017"/>
                    <a:pt x="52770" y="54017"/>
                  </a:cubicBezTo>
                  <a:cubicBezTo>
                    <a:pt x="52665" y="54017"/>
                    <a:pt x="52581" y="53975"/>
                    <a:pt x="52498" y="53912"/>
                  </a:cubicBezTo>
                  <a:cubicBezTo>
                    <a:pt x="52351" y="53745"/>
                    <a:pt x="52351" y="53493"/>
                    <a:pt x="52498" y="53347"/>
                  </a:cubicBezTo>
                  <a:cubicBezTo>
                    <a:pt x="55992" y="49978"/>
                    <a:pt x="55427" y="45040"/>
                    <a:pt x="55406" y="44998"/>
                  </a:cubicBezTo>
                  <a:cubicBezTo>
                    <a:pt x="55385" y="44768"/>
                    <a:pt x="55531" y="44580"/>
                    <a:pt x="55741" y="44559"/>
                  </a:cubicBezTo>
                  <a:cubicBezTo>
                    <a:pt x="55765" y="44555"/>
                    <a:pt x="55788" y="44553"/>
                    <a:pt x="55811" y="44553"/>
                  </a:cubicBezTo>
                  <a:close/>
                  <a:moveTo>
                    <a:pt x="44974" y="52402"/>
                  </a:moveTo>
                  <a:cubicBezTo>
                    <a:pt x="45020" y="52402"/>
                    <a:pt x="45067" y="52410"/>
                    <a:pt x="45111" y="52426"/>
                  </a:cubicBezTo>
                  <a:cubicBezTo>
                    <a:pt x="45130" y="52445"/>
                    <a:pt x="46908" y="53123"/>
                    <a:pt x="48589" y="53123"/>
                  </a:cubicBezTo>
                  <a:cubicBezTo>
                    <a:pt x="48778" y="53123"/>
                    <a:pt x="48966" y="53115"/>
                    <a:pt x="49150" y="53096"/>
                  </a:cubicBezTo>
                  <a:cubicBezTo>
                    <a:pt x="49162" y="53095"/>
                    <a:pt x="49173" y="53094"/>
                    <a:pt x="49185" y="53094"/>
                  </a:cubicBezTo>
                  <a:cubicBezTo>
                    <a:pt x="49380" y="53094"/>
                    <a:pt x="49550" y="53255"/>
                    <a:pt x="49589" y="53473"/>
                  </a:cubicBezTo>
                  <a:cubicBezTo>
                    <a:pt x="49589" y="53682"/>
                    <a:pt x="49443" y="53870"/>
                    <a:pt x="49213" y="53891"/>
                  </a:cubicBezTo>
                  <a:cubicBezTo>
                    <a:pt x="49026" y="53908"/>
                    <a:pt x="48837" y="53916"/>
                    <a:pt x="48646" y="53916"/>
                  </a:cubicBezTo>
                  <a:cubicBezTo>
                    <a:pt x="47195" y="53916"/>
                    <a:pt x="45703" y="53467"/>
                    <a:pt x="45111" y="53263"/>
                  </a:cubicBezTo>
                  <a:cubicBezTo>
                    <a:pt x="42642" y="56360"/>
                    <a:pt x="39441" y="56527"/>
                    <a:pt x="38772" y="56527"/>
                  </a:cubicBezTo>
                  <a:lnTo>
                    <a:pt x="38646" y="56527"/>
                  </a:lnTo>
                  <a:cubicBezTo>
                    <a:pt x="38416" y="56527"/>
                    <a:pt x="38249" y="56339"/>
                    <a:pt x="38269" y="56109"/>
                  </a:cubicBezTo>
                  <a:cubicBezTo>
                    <a:pt x="38269" y="55900"/>
                    <a:pt x="38458" y="55732"/>
                    <a:pt x="38688" y="55732"/>
                  </a:cubicBezTo>
                  <a:cubicBezTo>
                    <a:pt x="38689" y="55732"/>
                    <a:pt x="38703" y="55733"/>
                    <a:pt x="38728" y="55733"/>
                  </a:cubicBezTo>
                  <a:cubicBezTo>
                    <a:pt x="39124" y="55733"/>
                    <a:pt x="42350" y="55640"/>
                    <a:pt x="44651" y="52552"/>
                  </a:cubicBezTo>
                  <a:cubicBezTo>
                    <a:pt x="44728" y="52460"/>
                    <a:pt x="44849" y="52402"/>
                    <a:pt x="44974" y="52402"/>
                  </a:cubicBezTo>
                  <a:close/>
                  <a:moveTo>
                    <a:pt x="45585" y="0"/>
                  </a:moveTo>
                  <a:cubicBezTo>
                    <a:pt x="42745" y="0"/>
                    <a:pt x="39407" y="892"/>
                    <a:pt x="36993" y="3068"/>
                  </a:cubicBezTo>
                  <a:cubicBezTo>
                    <a:pt x="33771" y="5955"/>
                    <a:pt x="33311" y="8529"/>
                    <a:pt x="33311" y="8570"/>
                  </a:cubicBezTo>
                  <a:cubicBezTo>
                    <a:pt x="33232" y="8924"/>
                    <a:pt x="32913" y="9223"/>
                    <a:pt x="32562" y="9223"/>
                  </a:cubicBezTo>
                  <a:cubicBezTo>
                    <a:pt x="32540" y="9223"/>
                    <a:pt x="32517" y="9222"/>
                    <a:pt x="32495" y="9219"/>
                  </a:cubicBezTo>
                  <a:cubicBezTo>
                    <a:pt x="32427" y="9217"/>
                    <a:pt x="32361" y="9216"/>
                    <a:pt x="32295" y="9216"/>
                  </a:cubicBezTo>
                  <a:cubicBezTo>
                    <a:pt x="27268" y="9216"/>
                    <a:pt x="25045" y="14639"/>
                    <a:pt x="25004" y="14701"/>
                  </a:cubicBezTo>
                  <a:cubicBezTo>
                    <a:pt x="24899" y="14952"/>
                    <a:pt x="24648" y="15140"/>
                    <a:pt x="24376" y="15182"/>
                  </a:cubicBezTo>
                  <a:cubicBezTo>
                    <a:pt x="19794" y="15664"/>
                    <a:pt x="16823" y="22192"/>
                    <a:pt x="16802" y="22254"/>
                  </a:cubicBezTo>
                  <a:cubicBezTo>
                    <a:pt x="16697" y="22506"/>
                    <a:pt x="16467" y="22673"/>
                    <a:pt x="16195" y="22715"/>
                  </a:cubicBezTo>
                  <a:cubicBezTo>
                    <a:pt x="15986" y="22757"/>
                    <a:pt x="10818" y="23573"/>
                    <a:pt x="8663" y="28699"/>
                  </a:cubicBezTo>
                  <a:cubicBezTo>
                    <a:pt x="6424" y="34014"/>
                    <a:pt x="8432" y="36441"/>
                    <a:pt x="8516" y="36545"/>
                  </a:cubicBezTo>
                  <a:cubicBezTo>
                    <a:pt x="8537" y="36566"/>
                    <a:pt x="8579" y="36608"/>
                    <a:pt x="8600" y="36629"/>
                  </a:cubicBezTo>
                  <a:cubicBezTo>
                    <a:pt x="8914" y="37131"/>
                    <a:pt x="9290" y="37571"/>
                    <a:pt x="9813" y="37843"/>
                  </a:cubicBezTo>
                  <a:cubicBezTo>
                    <a:pt x="11132" y="38512"/>
                    <a:pt x="13349" y="39307"/>
                    <a:pt x="16739" y="39642"/>
                  </a:cubicBezTo>
                  <a:cubicBezTo>
                    <a:pt x="16765" y="39633"/>
                    <a:pt x="16795" y="39628"/>
                    <a:pt x="16825" y="39628"/>
                  </a:cubicBezTo>
                  <a:cubicBezTo>
                    <a:pt x="16868" y="39628"/>
                    <a:pt x="16912" y="39638"/>
                    <a:pt x="16948" y="39663"/>
                  </a:cubicBezTo>
                  <a:cubicBezTo>
                    <a:pt x="17660" y="39726"/>
                    <a:pt x="18413" y="39768"/>
                    <a:pt x="19208" y="39768"/>
                  </a:cubicBezTo>
                  <a:cubicBezTo>
                    <a:pt x="19372" y="39772"/>
                    <a:pt x="19534" y="39774"/>
                    <a:pt x="19692" y="39774"/>
                  </a:cubicBezTo>
                  <a:cubicBezTo>
                    <a:pt x="26099" y="39774"/>
                    <a:pt x="27923" y="36540"/>
                    <a:pt x="28352" y="35499"/>
                  </a:cubicBezTo>
                  <a:cubicBezTo>
                    <a:pt x="28414" y="35311"/>
                    <a:pt x="28435" y="35206"/>
                    <a:pt x="28456" y="35164"/>
                  </a:cubicBezTo>
                  <a:cubicBezTo>
                    <a:pt x="28477" y="35060"/>
                    <a:pt x="28540" y="34976"/>
                    <a:pt x="28624" y="34913"/>
                  </a:cubicBezTo>
                  <a:cubicBezTo>
                    <a:pt x="28688" y="34887"/>
                    <a:pt x="28753" y="34870"/>
                    <a:pt x="28818" y="34870"/>
                  </a:cubicBezTo>
                  <a:cubicBezTo>
                    <a:pt x="28858" y="34870"/>
                    <a:pt x="28898" y="34876"/>
                    <a:pt x="28938" y="34892"/>
                  </a:cubicBezTo>
                  <a:cubicBezTo>
                    <a:pt x="28945" y="34892"/>
                    <a:pt x="29247" y="34963"/>
                    <a:pt x="29813" y="34963"/>
                  </a:cubicBezTo>
                  <a:cubicBezTo>
                    <a:pt x="30907" y="34963"/>
                    <a:pt x="32989" y="34700"/>
                    <a:pt x="35842" y="33156"/>
                  </a:cubicBezTo>
                  <a:cubicBezTo>
                    <a:pt x="36407" y="32863"/>
                    <a:pt x="36972" y="32528"/>
                    <a:pt x="37558" y="32214"/>
                  </a:cubicBezTo>
                  <a:cubicBezTo>
                    <a:pt x="40244" y="30681"/>
                    <a:pt x="43176" y="29025"/>
                    <a:pt x="45967" y="29025"/>
                  </a:cubicBezTo>
                  <a:cubicBezTo>
                    <a:pt x="47481" y="29025"/>
                    <a:pt x="48953" y="29512"/>
                    <a:pt x="50321" y="30770"/>
                  </a:cubicBezTo>
                  <a:cubicBezTo>
                    <a:pt x="50489" y="30917"/>
                    <a:pt x="50489" y="31168"/>
                    <a:pt x="50342" y="31314"/>
                  </a:cubicBezTo>
                  <a:cubicBezTo>
                    <a:pt x="50265" y="31403"/>
                    <a:pt x="50157" y="31451"/>
                    <a:pt x="50049" y="31451"/>
                  </a:cubicBezTo>
                  <a:cubicBezTo>
                    <a:pt x="49953" y="31451"/>
                    <a:pt x="49856" y="31414"/>
                    <a:pt x="49777" y="31335"/>
                  </a:cubicBezTo>
                  <a:cubicBezTo>
                    <a:pt x="48580" y="30239"/>
                    <a:pt x="47291" y="29806"/>
                    <a:pt x="45946" y="29806"/>
                  </a:cubicBezTo>
                  <a:cubicBezTo>
                    <a:pt x="43391" y="29806"/>
                    <a:pt x="40636" y="31369"/>
                    <a:pt x="37935" y="32905"/>
                  </a:cubicBezTo>
                  <a:cubicBezTo>
                    <a:pt x="37349" y="33239"/>
                    <a:pt x="36784" y="33553"/>
                    <a:pt x="36219" y="33867"/>
                  </a:cubicBezTo>
                  <a:cubicBezTo>
                    <a:pt x="33215" y="35474"/>
                    <a:pt x="30998" y="35754"/>
                    <a:pt x="29787" y="35754"/>
                  </a:cubicBezTo>
                  <a:cubicBezTo>
                    <a:pt x="29548" y="35754"/>
                    <a:pt x="29348" y="35743"/>
                    <a:pt x="29189" y="35729"/>
                  </a:cubicBezTo>
                  <a:lnTo>
                    <a:pt x="29189" y="35729"/>
                  </a:lnTo>
                  <a:cubicBezTo>
                    <a:pt x="29523" y="36713"/>
                    <a:pt x="30444" y="40374"/>
                    <a:pt x="27724" y="43325"/>
                  </a:cubicBezTo>
                  <a:cubicBezTo>
                    <a:pt x="27640" y="43408"/>
                    <a:pt x="27536" y="43471"/>
                    <a:pt x="27431" y="43471"/>
                  </a:cubicBezTo>
                  <a:cubicBezTo>
                    <a:pt x="27347" y="43471"/>
                    <a:pt x="27243" y="43429"/>
                    <a:pt x="27159" y="43345"/>
                  </a:cubicBezTo>
                  <a:cubicBezTo>
                    <a:pt x="26992" y="43220"/>
                    <a:pt x="26992" y="42969"/>
                    <a:pt x="27138" y="42801"/>
                  </a:cubicBezTo>
                  <a:cubicBezTo>
                    <a:pt x="29105" y="40667"/>
                    <a:pt x="28917" y="38010"/>
                    <a:pt x="28624" y="36671"/>
                  </a:cubicBezTo>
                  <a:lnTo>
                    <a:pt x="28624" y="36671"/>
                  </a:lnTo>
                  <a:cubicBezTo>
                    <a:pt x="27682" y="38219"/>
                    <a:pt x="25297" y="40584"/>
                    <a:pt x="19627" y="40584"/>
                  </a:cubicBezTo>
                  <a:cubicBezTo>
                    <a:pt x="19480" y="40584"/>
                    <a:pt x="19334" y="40584"/>
                    <a:pt x="19187" y="40563"/>
                  </a:cubicBezTo>
                  <a:cubicBezTo>
                    <a:pt x="18329" y="40542"/>
                    <a:pt x="17534" y="40500"/>
                    <a:pt x="16781" y="40437"/>
                  </a:cubicBezTo>
                  <a:cubicBezTo>
                    <a:pt x="16049" y="40604"/>
                    <a:pt x="11864" y="41881"/>
                    <a:pt x="10295" y="47593"/>
                  </a:cubicBezTo>
                  <a:cubicBezTo>
                    <a:pt x="11051" y="48103"/>
                    <a:pt x="11978" y="48529"/>
                    <a:pt x="12968" y="48529"/>
                  </a:cubicBezTo>
                  <a:cubicBezTo>
                    <a:pt x="13073" y="48529"/>
                    <a:pt x="13180" y="48524"/>
                    <a:pt x="13287" y="48514"/>
                  </a:cubicBezTo>
                  <a:cubicBezTo>
                    <a:pt x="13300" y="48512"/>
                    <a:pt x="13313" y="48512"/>
                    <a:pt x="13326" y="48512"/>
                  </a:cubicBezTo>
                  <a:cubicBezTo>
                    <a:pt x="13519" y="48512"/>
                    <a:pt x="13686" y="48652"/>
                    <a:pt x="13705" y="48848"/>
                  </a:cubicBezTo>
                  <a:cubicBezTo>
                    <a:pt x="13726" y="49079"/>
                    <a:pt x="13580" y="49267"/>
                    <a:pt x="13349" y="49288"/>
                  </a:cubicBezTo>
                  <a:cubicBezTo>
                    <a:pt x="13224" y="49309"/>
                    <a:pt x="13077" y="49309"/>
                    <a:pt x="12952" y="49309"/>
                  </a:cubicBezTo>
                  <a:cubicBezTo>
                    <a:pt x="11696" y="49309"/>
                    <a:pt x="10546" y="48744"/>
                    <a:pt x="9667" y="48137"/>
                  </a:cubicBezTo>
                  <a:cubicBezTo>
                    <a:pt x="9604" y="48116"/>
                    <a:pt x="9562" y="48095"/>
                    <a:pt x="9541" y="48032"/>
                  </a:cubicBezTo>
                  <a:lnTo>
                    <a:pt x="9520" y="48032"/>
                  </a:lnTo>
                  <a:cubicBezTo>
                    <a:pt x="8537" y="47321"/>
                    <a:pt x="7930" y="46589"/>
                    <a:pt x="7888" y="46526"/>
                  </a:cubicBezTo>
                  <a:cubicBezTo>
                    <a:pt x="7742" y="46358"/>
                    <a:pt x="7763" y="46107"/>
                    <a:pt x="7930" y="45961"/>
                  </a:cubicBezTo>
                  <a:cubicBezTo>
                    <a:pt x="8002" y="45907"/>
                    <a:pt x="8089" y="45880"/>
                    <a:pt x="8177" y="45880"/>
                  </a:cubicBezTo>
                  <a:cubicBezTo>
                    <a:pt x="8294" y="45880"/>
                    <a:pt x="8411" y="45928"/>
                    <a:pt x="8495" y="46024"/>
                  </a:cubicBezTo>
                  <a:cubicBezTo>
                    <a:pt x="8495" y="46024"/>
                    <a:pt x="8914" y="46547"/>
                    <a:pt x="9604" y="47112"/>
                  </a:cubicBezTo>
                  <a:cubicBezTo>
                    <a:pt x="10839" y="42969"/>
                    <a:pt x="13391" y="41065"/>
                    <a:pt x="15065" y="40249"/>
                  </a:cubicBezTo>
                  <a:cubicBezTo>
                    <a:pt x="11320" y="39663"/>
                    <a:pt x="9227" y="38512"/>
                    <a:pt x="8265" y="37843"/>
                  </a:cubicBezTo>
                  <a:cubicBezTo>
                    <a:pt x="0" y="46882"/>
                    <a:pt x="6800" y="56255"/>
                    <a:pt x="7114" y="56653"/>
                  </a:cubicBezTo>
                  <a:cubicBezTo>
                    <a:pt x="7114" y="56653"/>
                    <a:pt x="7135" y="56674"/>
                    <a:pt x="7135" y="56695"/>
                  </a:cubicBezTo>
                  <a:cubicBezTo>
                    <a:pt x="7323" y="57050"/>
                    <a:pt x="7575" y="57364"/>
                    <a:pt x="7909" y="57574"/>
                  </a:cubicBezTo>
                  <a:cubicBezTo>
                    <a:pt x="8139" y="57720"/>
                    <a:pt x="8391" y="57866"/>
                    <a:pt x="8642" y="57971"/>
                  </a:cubicBezTo>
                  <a:cubicBezTo>
                    <a:pt x="9437" y="58327"/>
                    <a:pt x="10525" y="58515"/>
                    <a:pt x="11843" y="58515"/>
                  </a:cubicBezTo>
                  <a:cubicBezTo>
                    <a:pt x="14040" y="58515"/>
                    <a:pt x="16216" y="58013"/>
                    <a:pt x="16927" y="57846"/>
                  </a:cubicBezTo>
                  <a:cubicBezTo>
                    <a:pt x="15777" y="56318"/>
                    <a:pt x="14584" y="54017"/>
                    <a:pt x="13893" y="50606"/>
                  </a:cubicBezTo>
                  <a:cubicBezTo>
                    <a:pt x="13873" y="50480"/>
                    <a:pt x="13893" y="50355"/>
                    <a:pt x="13977" y="50271"/>
                  </a:cubicBezTo>
                  <a:cubicBezTo>
                    <a:pt x="14040" y="50208"/>
                    <a:pt x="14103" y="50146"/>
                    <a:pt x="14207" y="50146"/>
                  </a:cubicBezTo>
                  <a:cubicBezTo>
                    <a:pt x="14234" y="50140"/>
                    <a:pt x="14261" y="50138"/>
                    <a:pt x="14288" y="50138"/>
                  </a:cubicBezTo>
                  <a:cubicBezTo>
                    <a:pt x="14468" y="50138"/>
                    <a:pt x="14631" y="50256"/>
                    <a:pt x="14668" y="50439"/>
                  </a:cubicBezTo>
                  <a:cubicBezTo>
                    <a:pt x="15379" y="54037"/>
                    <a:pt x="16697" y="56339"/>
                    <a:pt x="17890" y="57741"/>
                  </a:cubicBezTo>
                  <a:cubicBezTo>
                    <a:pt x="18225" y="57804"/>
                    <a:pt x="18559" y="57971"/>
                    <a:pt x="18790" y="58243"/>
                  </a:cubicBezTo>
                  <a:cubicBezTo>
                    <a:pt x="18810" y="58243"/>
                    <a:pt x="19836" y="59059"/>
                    <a:pt x="23288" y="60001"/>
                  </a:cubicBezTo>
                  <a:cubicBezTo>
                    <a:pt x="25255" y="60545"/>
                    <a:pt x="27347" y="60838"/>
                    <a:pt x="29189" y="61068"/>
                  </a:cubicBezTo>
                  <a:cubicBezTo>
                    <a:pt x="31448" y="61382"/>
                    <a:pt x="33227" y="61633"/>
                    <a:pt x="34315" y="62260"/>
                  </a:cubicBezTo>
                  <a:cubicBezTo>
                    <a:pt x="34817" y="62553"/>
                    <a:pt x="36386" y="62972"/>
                    <a:pt x="38311" y="62972"/>
                  </a:cubicBezTo>
                  <a:cubicBezTo>
                    <a:pt x="39734" y="62972"/>
                    <a:pt x="41764" y="62763"/>
                    <a:pt x="43500" y="61737"/>
                  </a:cubicBezTo>
                  <a:cubicBezTo>
                    <a:pt x="45823" y="60398"/>
                    <a:pt x="46472" y="59666"/>
                    <a:pt x="46618" y="59457"/>
                  </a:cubicBezTo>
                  <a:cubicBezTo>
                    <a:pt x="46702" y="59206"/>
                    <a:pt x="46848" y="58975"/>
                    <a:pt x="47036" y="58787"/>
                  </a:cubicBezTo>
                  <a:cubicBezTo>
                    <a:pt x="47350" y="58513"/>
                    <a:pt x="47738" y="58367"/>
                    <a:pt x="48147" y="58367"/>
                  </a:cubicBezTo>
                  <a:cubicBezTo>
                    <a:pt x="48174" y="58367"/>
                    <a:pt x="48202" y="58367"/>
                    <a:pt x="48229" y="58369"/>
                  </a:cubicBezTo>
                  <a:cubicBezTo>
                    <a:pt x="48250" y="58390"/>
                    <a:pt x="48459" y="58390"/>
                    <a:pt x="48794" y="58390"/>
                  </a:cubicBezTo>
                  <a:cubicBezTo>
                    <a:pt x="49736" y="58390"/>
                    <a:pt x="52121" y="58285"/>
                    <a:pt x="54318" y="57322"/>
                  </a:cubicBezTo>
                  <a:cubicBezTo>
                    <a:pt x="55720" y="56695"/>
                    <a:pt x="56745" y="55732"/>
                    <a:pt x="57666" y="54874"/>
                  </a:cubicBezTo>
                  <a:cubicBezTo>
                    <a:pt x="58754" y="53807"/>
                    <a:pt x="59800" y="52824"/>
                    <a:pt x="61285" y="52719"/>
                  </a:cubicBezTo>
                  <a:cubicBezTo>
                    <a:pt x="62227" y="52656"/>
                    <a:pt x="62917" y="51548"/>
                    <a:pt x="62938" y="51527"/>
                  </a:cubicBezTo>
                  <a:cubicBezTo>
                    <a:pt x="63022" y="51380"/>
                    <a:pt x="63127" y="51255"/>
                    <a:pt x="63252" y="51150"/>
                  </a:cubicBezTo>
                  <a:cubicBezTo>
                    <a:pt x="63775" y="50208"/>
                    <a:pt x="64466" y="48618"/>
                    <a:pt x="64905" y="46275"/>
                  </a:cubicBezTo>
                  <a:cubicBezTo>
                    <a:pt x="65240" y="44559"/>
                    <a:pt x="65407" y="42425"/>
                    <a:pt x="65261" y="39851"/>
                  </a:cubicBezTo>
                  <a:cubicBezTo>
                    <a:pt x="65240" y="39621"/>
                    <a:pt x="65407" y="39433"/>
                    <a:pt x="65638" y="39433"/>
                  </a:cubicBezTo>
                  <a:cubicBezTo>
                    <a:pt x="65649" y="39432"/>
                    <a:pt x="65661" y="39431"/>
                    <a:pt x="65673" y="39431"/>
                  </a:cubicBezTo>
                  <a:cubicBezTo>
                    <a:pt x="65868" y="39431"/>
                    <a:pt x="66035" y="39592"/>
                    <a:pt x="66035" y="39809"/>
                  </a:cubicBezTo>
                  <a:cubicBezTo>
                    <a:pt x="66182" y="42090"/>
                    <a:pt x="66077" y="44036"/>
                    <a:pt x="65826" y="45668"/>
                  </a:cubicBezTo>
                  <a:cubicBezTo>
                    <a:pt x="66474" y="45250"/>
                    <a:pt x="67479" y="44454"/>
                    <a:pt x="68295" y="43136"/>
                  </a:cubicBezTo>
                  <a:cubicBezTo>
                    <a:pt x="68365" y="43009"/>
                    <a:pt x="68502" y="42939"/>
                    <a:pt x="68642" y="42939"/>
                  </a:cubicBezTo>
                  <a:cubicBezTo>
                    <a:pt x="68710" y="42939"/>
                    <a:pt x="68778" y="42956"/>
                    <a:pt x="68839" y="42990"/>
                  </a:cubicBezTo>
                  <a:cubicBezTo>
                    <a:pt x="69027" y="43115"/>
                    <a:pt x="69090" y="43345"/>
                    <a:pt x="68964" y="43534"/>
                  </a:cubicBezTo>
                  <a:cubicBezTo>
                    <a:pt x="67772" y="45501"/>
                    <a:pt x="66202" y="46400"/>
                    <a:pt x="65658" y="46672"/>
                  </a:cubicBezTo>
                  <a:cubicBezTo>
                    <a:pt x="65303" y="48451"/>
                    <a:pt x="64801" y="49790"/>
                    <a:pt x="64361" y="50752"/>
                  </a:cubicBezTo>
                  <a:lnTo>
                    <a:pt x="64717" y="50752"/>
                  </a:lnTo>
                  <a:cubicBezTo>
                    <a:pt x="66119" y="50752"/>
                    <a:pt x="70868" y="50501"/>
                    <a:pt x="73442" y="47258"/>
                  </a:cubicBezTo>
                  <a:cubicBezTo>
                    <a:pt x="76330" y="43617"/>
                    <a:pt x="74216" y="39265"/>
                    <a:pt x="74195" y="39203"/>
                  </a:cubicBezTo>
                  <a:cubicBezTo>
                    <a:pt x="73902" y="38659"/>
                    <a:pt x="73986" y="37968"/>
                    <a:pt x="74405" y="37487"/>
                  </a:cubicBezTo>
                  <a:cubicBezTo>
                    <a:pt x="74446" y="37445"/>
                    <a:pt x="77292" y="34055"/>
                    <a:pt x="78882" y="30164"/>
                  </a:cubicBezTo>
                  <a:cubicBezTo>
                    <a:pt x="80368" y="26481"/>
                    <a:pt x="80493" y="20371"/>
                    <a:pt x="76099" y="18216"/>
                  </a:cubicBezTo>
                  <a:cubicBezTo>
                    <a:pt x="75534" y="17944"/>
                    <a:pt x="75179" y="17337"/>
                    <a:pt x="75221" y="16710"/>
                  </a:cubicBezTo>
                  <a:cubicBezTo>
                    <a:pt x="75221" y="16668"/>
                    <a:pt x="75451" y="12148"/>
                    <a:pt x="73212" y="9784"/>
                  </a:cubicBezTo>
                  <a:cubicBezTo>
                    <a:pt x="72309" y="8809"/>
                    <a:pt x="71109" y="8348"/>
                    <a:pt x="69546" y="8348"/>
                  </a:cubicBezTo>
                  <a:cubicBezTo>
                    <a:pt x="69298" y="8348"/>
                    <a:pt x="69042" y="8359"/>
                    <a:pt x="68776" y="8382"/>
                  </a:cubicBezTo>
                  <a:cubicBezTo>
                    <a:pt x="68726" y="8388"/>
                    <a:pt x="68674" y="8390"/>
                    <a:pt x="68621" y="8390"/>
                  </a:cubicBezTo>
                  <a:cubicBezTo>
                    <a:pt x="68479" y="8390"/>
                    <a:pt x="68334" y="8371"/>
                    <a:pt x="68211" y="8340"/>
                  </a:cubicBezTo>
                  <a:lnTo>
                    <a:pt x="68211" y="8340"/>
                  </a:lnTo>
                  <a:cubicBezTo>
                    <a:pt x="68504" y="10077"/>
                    <a:pt x="68692" y="12483"/>
                    <a:pt x="68148" y="15161"/>
                  </a:cubicBezTo>
                  <a:cubicBezTo>
                    <a:pt x="68107" y="15371"/>
                    <a:pt x="67960" y="15496"/>
                    <a:pt x="67751" y="15496"/>
                  </a:cubicBezTo>
                  <a:lnTo>
                    <a:pt x="67688" y="15496"/>
                  </a:lnTo>
                  <a:cubicBezTo>
                    <a:pt x="67479" y="15433"/>
                    <a:pt x="67332" y="15224"/>
                    <a:pt x="67374" y="15015"/>
                  </a:cubicBezTo>
                  <a:cubicBezTo>
                    <a:pt x="68002" y="11897"/>
                    <a:pt x="67604" y="9135"/>
                    <a:pt x="67207" y="7461"/>
                  </a:cubicBezTo>
                  <a:lnTo>
                    <a:pt x="67207" y="7441"/>
                  </a:lnTo>
                  <a:cubicBezTo>
                    <a:pt x="67186" y="7441"/>
                    <a:pt x="67186" y="7441"/>
                    <a:pt x="67186" y="7420"/>
                  </a:cubicBezTo>
                  <a:cubicBezTo>
                    <a:pt x="66788" y="6499"/>
                    <a:pt x="65240" y="3737"/>
                    <a:pt x="63441" y="3360"/>
                  </a:cubicBezTo>
                  <a:cubicBezTo>
                    <a:pt x="62478" y="3151"/>
                    <a:pt x="61641" y="3068"/>
                    <a:pt x="60846" y="3005"/>
                  </a:cubicBezTo>
                  <a:cubicBezTo>
                    <a:pt x="59214" y="2858"/>
                    <a:pt x="57666" y="2691"/>
                    <a:pt x="56180" y="1435"/>
                  </a:cubicBezTo>
                  <a:cubicBezTo>
                    <a:pt x="55573" y="912"/>
                    <a:pt x="54464" y="578"/>
                    <a:pt x="53397" y="578"/>
                  </a:cubicBezTo>
                  <a:cubicBezTo>
                    <a:pt x="52393" y="578"/>
                    <a:pt x="51577" y="850"/>
                    <a:pt x="51096" y="1352"/>
                  </a:cubicBezTo>
                  <a:cubicBezTo>
                    <a:pt x="50780" y="1648"/>
                    <a:pt x="50389" y="1814"/>
                    <a:pt x="49976" y="1814"/>
                  </a:cubicBezTo>
                  <a:cubicBezTo>
                    <a:pt x="49952" y="1814"/>
                    <a:pt x="49928" y="1813"/>
                    <a:pt x="49903" y="1812"/>
                  </a:cubicBezTo>
                  <a:cubicBezTo>
                    <a:pt x="49464" y="1791"/>
                    <a:pt x="49045" y="1603"/>
                    <a:pt x="48752" y="1247"/>
                  </a:cubicBezTo>
                  <a:cubicBezTo>
                    <a:pt x="48752" y="1247"/>
                    <a:pt x="48271" y="682"/>
                    <a:pt x="47455" y="138"/>
                  </a:cubicBezTo>
                  <a:cubicBezTo>
                    <a:pt x="46870" y="48"/>
                    <a:pt x="46241" y="0"/>
                    <a:pt x="45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3"/>
            <p:cNvSpPr/>
            <p:nvPr/>
          </p:nvSpPr>
          <p:spPr>
            <a:xfrm>
              <a:off x="5837600" y="1320725"/>
              <a:ext cx="1119740" cy="1084967"/>
            </a:xfrm>
            <a:custGeom>
              <a:rect b="b" l="l" r="r" t="t"/>
              <a:pathLst>
                <a:path extrusionOk="0" h="57688" w="59529">
                  <a:moveTo>
                    <a:pt x="29854" y="6804"/>
                  </a:moveTo>
                  <a:cubicBezTo>
                    <a:pt x="30019" y="6804"/>
                    <a:pt x="30168" y="6904"/>
                    <a:pt x="30235" y="7073"/>
                  </a:cubicBezTo>
                  <a:cubicBezTo>
                    <a:pt x="30298" y="7282"/>
                    <a:pt x="30193" y="7512"/>
                    <a:pt x="29984" y="7575"/>
                  </a:cubicBezTo>
                  <a:cubicBezTo>
                    <a:pt x="27452" y="8412"/>
                    <a:pt x="26825" y="11069"/>
                    <a:pt x="26825" y="11111"/>
                  </a:cubicBezTo>
                  <a:cubicBezTo>
                    <a:pt x="26783" y="11278"/>
                    <a:pt x="26615" y="11425"/>
                    <a:pt x="26448" y="11425"/>
                  </a:cubicBezTo>
                  <a:cubicBezTo>
                    <a:pt x="26435" y="11425"/>
                    <a:pt x="26423" y="11425"/>
                    <a:pt x="26411" y="11425"/>
                  </a:cubicBezTo>
                  <a:cubicBezTo>
                    <a:pt x="25197" y="11425"/>
                    <a:pt x="24397" y="12429"/>
                    <a:pt x="24377" y="12429"/>
                  </a:cubicBezTo>
                  <a:cubicBezTo>
                    <a:pt x="24314" y="12534"/>
                    <a:pt x="24188" y="12597"/>
                    <a:pt x="24063" y="12597"/>
                  </a:cubicBezTo>
                  <a:cubicBezTo>
                    <a:pt x="23979" y="12597"/>
                    <a:pt x="23895" y="12555"/>
                    <a:pt x="23832" y="12513"/>
                  </a:cubicBezTo>
                  <a:cubicBezTo>
                    <a:pt x="23665" y="12367"/>
                    <a:pt x="23623" y="12136"/>
                    <a:pt x="23770" y="11948"/>
                  </a:cubicBezTo>
                  <a:cubicBezTo>
                    <a:pt x="23791" y="11906"/>
                    <a:pt x="24690" y="10776"/>
                    <a:pt x="26134" y="10630"/>
                  </a:cubicBezTo>
                  <a:cubicBezTo>
                    <a:pt x="26385" y="9835"/>
                    <a:pt x="27285" y="7638"/>
                    <a:pt x="29733" y="6822"/>
                  </a:cubicBezTo>
                  <a:cubicBezTo>
                    <a:pt x="29774" y="6810"/>
                    <a:pt x="29814" y="6804"/>
                    <a:pt x="29854" y="6804"/>
                  </a:cubicBezTo>
                  <a:close/>
                  <a:moveTo>
                    <a:pt x="32817" y="11426"/>
                  </a:moveTo>
                  <a:cubicBezTo>
                    <a:pt x="33267" y="11426"/>
                    <a:pt x="33734" y="11516"/>
                    <a:pt x="34211" y="11697"/>
                  </a:cubicBezTo>
                  <a:cubicBezTo>
                    <a:pt x="34399" y="11781"/>
                    <a:pt x="34504" y="12011"/>
                    <a:pt x="34420" y="12199"/>
                  </a:cubicBezTo>
                  <a:cubicBezTo>
                    <a:pt x="34372" y="12359"/>
                    <a:pt x="34226" y="12458"/>
                    <a:pt x="34066" y="12458"/>
                  </a:cubicBezTo>
                  <a:cubicBezTo>
                    <a:pt x="34017" y="12458"/>
                    <a:pt x="33967" y="12449"/>
                    <a:pt x="33918" y="12429"/>
                  </a:cubicBezTo>
                  <a:cubicBezTo>
                    <a:pt x="33544" y="12288"/>
                    <a:pt x="33180" y="12216"/>
                    <a:pt x="32829" y="12216"/>
                  </a:cubicBezTo>
                  <a:cubicBezTo>
                    <a:pt x="32298" y="12216"/>
                    <a:pt x="31798" y="12382"/>
                    <a:pt x="31344" y="12722"/>
                  </a:cubicBezTo>
                  <a:cubicBezTo>
                    <a:pt x="30151" y="13601"/>
                    <a:pt x="29440" y="15547"/>
                    <a:pt x="29586" y="17556"/>
                  </a:cubicBezTo>
                  <a:cubicBezTo>
                    <a:pt x="29879" y="21301"/>
                    <a:pt x="26866" y="23435"/>
                    <a:pt x="21531" y="26867"/>
                  </a:cubicBezTo>
                  <a:cubicBezTo>
                    <a:pt x="16321" y="30193"/>
                    <a:pt x="18058" y="35508"/>
                    <a:pt x="18141" y="35738"/>
                  </a:cubicBezTo>
                  <a:cubicBezTo>
                    <a:pt x="18204" y="35947"/>
                    <a:pt x="18079" y="36178"/>
                    <a:pt x="17890" y="36240"/>
                  </a:cubicBezTo>
                  <a:cubicBezTo>
                    <a:pt x="17848" y="36261"/>
                    <a:pt x="17806" y="36261"/>
                    <a:pt x="17765" y="36261"/>
                  </a:cubicBezTo>
                  <a:cubicBezTo>
                    <a:pt x="17597" y="36261"/>
                    <a:pt x="17451" y="36157"/>
                    <a:pt x="17388" y="35989"/>
                  </a:cubicBezTo>
                  <a:cubicBezTo>
                    <a:pt x="17367" y="35926"/>
                    <a:pt x="15379" y="29880"/>
                    <a:pt x="21092" y="26197"/>
                  </a:cubicBezTo>
                  <a:cubicBezTo>
                    <a:pt x="26636" y="22640"/>
                    <a:pt x="29042" y="20736"/>
                    <a:pt x="28812" y="17618"/>
                  </a:cubicBezTo>
                  <a:cubicBezTo>
                    <a:pt x="28624" y="15317"/>
                    <a:pt x="29440" y="13141"/>
                    <a:pt x="30884" y="12074"/>
                  </a:cubicBezTo>
                  <a:cubicBezTo>
                    <a:pt x="31468" y="11642"/>
                    <a:pt x="32122" y="11426"/>
                    <a:pt x="32817" y="11426"/>
                  </a:cubicBezTo>
                  <a:close/>
                  <a:moveTo>
                    <a:pt x="14197" y="37841"/>
                  </a:moveTo>
                  <a:cubicBezTo>
                    <a:pt x="14323" y="37841"/>
                    <a:pt x="14445" y="37897"/>
                    <a:pt x="14521" y="37998"/>
                  </a:cubicBezTo>
                  <a:cubicBezTo>
                    <a:pt x="14647" y="38165"/>
                    <a:pt x="14626" y="38416"/>
                    <a:pt x="14438" y="38542"/>
                  </a:cubicBezTo>
                  <a:cubicBezTo>
                    <a:pt x="12471" y="40069"/>
                    <a:pt x="13224" y="42476"/>
                    <a:pt x="13266" y="42580"/>
                  </a:cubicBezTo>
                  <a:cubicBezTo>
                    <a:pt x="13329" y="42789"/>
                    <a:pt x="13224" y="43020"/>
                    <a:pt x="13015" y="43082"/>
                  </a:cubicBezTo>
                  <a:cubicBezTo>
                    <a:pt x="12973" y="43082"/>
                    <a:pt x="12931" y="43103"/>
                    <a:pt x="12889" y="43103"/>
                  </a:cubicBezTo>
                  <a:cubicBezTo>
                    <a:pt x="12722" y="43103"/>
                    <a:pt x="12576" y="42999"/>
                    <a:pt x="12513" y="42831"/>
                  </a:cubicBezTo>
                  <a:cubicBezTo>
                    <a:pt x="12513" y="42789"/>
                    <a:pt x="11529" y="39776"/>
                    <a:pt x="13957" y="37914"/>
                  </a:cubicBezTo>
                  <a:cubicBezTo>
                    <a:pt x="14031" y="37865"/>
                    <a:pt x="14115" y="37841"/>
                    <a:pt x="14197" y="37841"/>
                  </a:cubicBezTo>
                  <a:close/>
                  <a:moveTo>
                    <a:pt x="53460" y="1"/>
                  </a:moveTo>
                  <a:cubicBezTo>
                    <a:pt x="52937" y="1"/>
                    <a:pt x="52414" y="84"/>
                    <a:pt x="51912" y="273"/>
                  </a:cubicBezTo>
                  <a:cubicBezTo>
                    <a:pt x="51766" y="315"/>
                    <a:pt x="51640" y="377"/>
                    <a:pt x="51494" y="419"/>
                  </a:cubicBezTo>
                  <a:cubicBezTo>
                    <a:pt x="51452" y="524"/>
                    <a:pt x="51368" y="587"/>
                    <a:pt x="51242" y="607"/>
                  </a:cubicBezTo>
                  <a:cubicBezTo>
                    <a:pt x="51180" y="628"/>
                    <a:pt x="44421" y="2260"/>
                    <a:pt x="41136" y="7575"/>
                  </a:cubicBezTo>
                  <a:cubicBezTo>
                    <a:pt x="41827" y="7847"/>
                    <a:pt x="42559" y="8286"/>
                    <a:pt x="43208" y="8998"/>
                  </a:cubicBezTo>
                  <a:cubicBezTo>
                    <a:pt x="43354" y="9144"/>
                    <a:pt x="43333" y="9395"/>
                    <a:pt x="43187" y="9542"/>
                  </a:cubicBezTo>
                  <a:cubicBezTo>
                    <a:pt x="43103" y="9626"/>
                    <a:pt x="43019" y="9646"/>
                    <a:pt x="42915" y="9646"/>
                  </a:cubicBezTo>
                  <a:cubicBezTo>
                    <a:pt x="42810" y="9646"/>
                    <a:pt x="42706" y="9605"/>
                    <a:pt x="42622" y="9521"/>
                  </a:cubicBezTo>
                  <a:cubicBezTo>
                    <a:pt x="41994" y="8851"/>
                    <a:pt x="41304" y="8454"/>
                    <a:pt x="40634" y="8224"/>
                  </a:cubicBezTo>
                  <a:cubicBezTo>
                    <a:pt x="40592" y="8245"/>
                    <a:pt x="40550" y="8245"/>
                    <a:pt x="40509" y="8245"/>
                  </a:cubicBezTo>
                  <a:cubicBezTo>
                    <a:pt x="40446" y="8245"/>
                    <a:pt x="40383" y="8224"/>
                    <a:pt x="40320" y="8203"/>
                  </a:cubicBezTo>
                  <a:cubicBezTo>
                    <a:pt x="40278" y="8182"/>
                    <a:pt x="40237" y="8140"/>
                    <a:pt x="40216" y="8098"/>
                  </a:cubicBezTo>
                  <a:cubicBezTo>
                    <a:pt x="39766" y="7990"/>
                    <a:pt x="39332" y="7951"/>
                    <a:pt x="38939" y="7951"/>
                  </a:cubicBezTo>
                  <a:cubicBezTo>
                    <a:pt x="37961" y="7951"/>
                    <a:pt x="37241" y="8194"/>
                    <a:pt x="37182" y="8224"/>
                  </a:cubicBezTo>
                  <a:cubicBezTo>
                    <a:pt x="37136" y="8237"/>
                    <a:pt x="37090" y="8244"/>
                    <a:pt x="37044" y="8244"/>
                  </a:cubicBezTo>
                  <a:cubicBezTo>
                    <a:pt x="36880" y="8244"/>
                    <a:pt x="36729" y="8157"/>
                    <a:pt x="36680" y="7993"/>
                  </a:cubicBezTo>
                  <a:cubicBezTo>
                    <a:pt x="36596" y="7784"/>
                    <a:pt x="36701" y="7554"/>
                    <a:pt x="36910" y="7491"/>
                  </a:cubicBezTo>
                  <a:cubicBezTo>
                    <a:pt x="36986" y="7461"/>
                    <a:pt x="37821" y="7167"/>
                    <a:pt x="38960" y="7167"/>
                  </a:cubicBezTo>
                  <a:cubicBezTo>
                    <a:pt x="39392" y="7167"/>
                    <a:pt x="39868" y="7209"/>
                    <a:pt x="40362" y="7324"/>
                  </a:cubicBezTo>
                  <a:cubicBezTo>
                    <a:pt x="41806" y="4897"/>
                    <a:pt x="43877" y="3202"/>
                    <a:pt x="45823" y="2030"/>
                  </a:cubicBezTo>
                  <a:lnTo>
                    <a:pt x="45823" y="2030"/>
                  </a:lnTo>
                  <a:cubicBezTo>
                    <a:pt x="44547" y="2239"/>
                    <a:pt x="43166" y="2344"/>
                    <a:pt x="41450" y="2344"/>
                  </a:cubicBezTo>
                  <a:cubicBezTo>
                    <a:pt x="40927" y="2344"/>
                    <a:pt x="40362" y="2344"/>
                    <a:pt x="39755" y="2323"/>
                  </a:cubicBezTo>
                  <a:lnTo>
                    <a:pt x="39504" y="2323"/>
                  </a:lnTo>
                  <a:cubicBezTo>
                    <a:pt x="35654" y="2323"/>
                    <a:pt x="34252" y="4499"/>
                    <a:pt x="34190" y="4583"/>
                  </a:cubicBezTo>
                  <a:cubicBezTo>
                    <a:pt x="33893" y="5054"/>
                    <a:pt x="33377" y="5351"/>
                    <a:pt x="32838" y="5351"/>
                  </a:cubicBezTo>
                  <a:cubicBezTo>
                    <a:pt x="32731" y="5351"/>
                    <a:pt x="32623" y="5339"/>
                    <a:pt x="32516" y="5315"/>
                  </a:cubicBezTo>
                  <a:cubicBezTo>
                    <a:pt x="32495" y="5315"/>
                    <a:pt x="31281" y="5064"/>
                    <a:pt x="29607" y="5064"/>
                  </a:cubicBezTo>
                  <a:cubicBezTo>
                    <a:pt x="27138" y="5064"/>
                    <a:pt x="23770" y="5587"/>
                    <a:pt x="21677" y="8077"/>
                  </a:cubicBezTo>
                  <a:cubicBezTo>
                    <a:pt x="18288" y="12115"/>
                    <a:pt x="19355" y="14689"/>
                    <a:pt x="19397" y="14815"/>
                  </a:cubicBezTo>
                  <a:cubicBezTo>
                    <a:pt x="19564" y="15170"/>
                    <a:pt x="19585" y="15610"/>
                    <a:pt x="19439" y="16007"/>
                  </a:cubicBezTo>
                  <a:cubicBezTo>
                    <a:pt x="21489" y="16488"/>
                    <a:pt x="24125" y="17514"/>
                    <a:pt x="26071" y="19836"/>
                  </a:cubicBezTo>
                  <a:cubicBezTo>
                    <a:pt x="26218" y="19983"/>
                    <a:pt x="26197" y="20234"/>
                    <a:pt x="26029" y="20380"/>
                  </a:cubicBezTo>
                  <a:cubicBezTo>
                    <a:pt x="25946" y="20443"/>
                    <a:pt x="25862" y="20464"/>
                    <a:pt x="25778" y="20464"/>
                  </a:cubicBezTo>
                  <a:cubicBezTo>
                    <a:pt x="25674" y="20464"/>
                    <a:pt x="25548" y="20422"/>
                    <a:pt x="25485" y="20338"/>
                  </a:cubicBezTo>
                  <a:cubicBezTo>
                    <a:pt x="23581" y="18079"/>
                    <a:pt x="20924" y="17116"/>
                    <a:pt x="18936" y="16698"/>
                  </a:cubicBezTo>
                  <a:cubicBezTo>
                    <a:pt x="18727" y="16886"/>
                    <a:pt x="18476" y="16991"/>
                    <a:pt x="18225" y="17032"/>
                  </a:cubicBezTo>
                  <a:cubicBezTo>
                    <a:pt x="18162" y="17053"/>
                    <a:pt x="12555" y="18016"/>
                    <a:pt x="11048" y="22431"/>
                  </a:cubicBezTo>
                  <a:cubicBezTo>
                    <a:pt x="9437" y="27160"/>
                    <a:pt x="9542" y="28833"/>
                    <a:pt x="9542" y="28854"/>
                  </a:cubicBezTo>
                  <a:cubicBezTo>
                    <a:pt x="9604" y="29273"/>
                    <a:pt x="9500" y="29670"/>
                    <a:pt x="9228" y="30005"/>
                  </a:cubicBezTo>
                  <a:cubicBezTo>
                    <a:pt x="9897" y="30068"/>
                    <a:pt x="10567" y="30256"/>
                    <a:pt x="11069" y="30633"/>
                  </a:cubicBezTo>
                  <a:cubicBezTo>
                    <a:pt x="11425" y="30277"/>
                    <a:pt x="11927" y="29900"/>
                    <a:pt x="12576" y="29587"/>
                  </a:cubicBezTo>
                  <a:cubicBezTo>
                    <a:pt x="12631" y="29565"/>
                    <a:pt x="12687" y="29554"/>
                    <a:pt x="12742" y="29554"/>
                  </a:cubicBezTo>
                  <a:cubicBezTo>
                    <a:pt x="12897" y="29554"/>
                    <a:pt x="13042" y="29636"/>
                    <a:pt x="13120" y="29775"/>
                  </a:cubicBezTo>
                  <a:cubicBezTo>
                    <a:pt x="13203" y="29963"/>
                    <a:pt x="13120" y="30214"/>
                    <a:pt x="12931" y="30298"/>
                  </a:cubicBezTo>
                  <a:cubicBezTo>
                    <a:pt x="10546" y="31449"/>
                    <a:pt x="11027" y="33060"/>
                    <a:pt x="11027" y="33060"/>
                  </a:cubicBezTo>
                  <a:cubicBezTo>
                    <a:pt x="11090" y="33269"/>
                    <a:pt x="10985" y="33499"/>
                    <a:pt x="10776" y="33562"/>
                  </a:cubicBezTo>
                  <a:cubicBezTo>
                    <a:pt x="10734" y="33583"/>
                    <a:pt x="10692" y="33583"/>
                    <a:pt x="10651" y="33583"/>
                  </a:cubicBezTo>
                  <a:cubicBezTo>
                    <a:pt x="10483" y="33583"/>
                    <a:pt x="10337" y="33478"/>
                    <a:pt x="10274" y="33311"/>
                  </a:cubicBezTo>
                  <a:cubicBezTo>
                    <a:pt x="10274" y="33290"/>
                    <a:pt x="9981" y="32328"/>
                    <a:pt x="10609" y="31281"/>
                  </a:cubicBezTo>
                  <a:cubicBezTo>
                    <a:pt x="10060" y="30867"/>
                    <a:pt x="9157" y="30751"/>
                    <a:pt x="8358" y="30751"/>
                  </a:cubicBezTo>
                  <a:cubicBezTo>
                    <a:pt x="7785" y="30751"/>
                    <a:pt x="7265" y="30811"/>
                    <a:pt x="6968" y="30863"/>
                  </a:cubicBezTo>
                  <a:lnTo>
                    <a:pt x="6843" y="30863"/>
                  </a:lnTo>
                  <a:cubicBezTo>
                    <a:pt x="5964" y="31219"/>
                    <a:pt x="4938" y="32097"/>
                    <a:pt x="4834" y="34148"/>
                  </a:cubicBezTo>
                  <a:cubicBezTo>
                    <a:pt x="5273" y="35780"/>
                    <a:pt x="6089" y="37768"/>
                    <a:pt x="7638" y="39107"/>
                  </a:cubicBezTo>
                  <a:cubicBezTo>
                    <a:pt x="7805" y="39274"/>
                    <a:pt x="7805" y="39504"/>
                    <a:pt x="7679" y="39672"/>
                  </a:cubicBezTo>
                  <a:cubicBezTo>
                    <a:pt x="7596" y="39756"/>
                    <a:pt x="7491" y="39818"/>
                    <a:pt x="7366" y="39818"/>
                  </a:cubicBezTo>
                  <a:cubicBezTo>
                    <a:pt x="7282" y="39818"/>
                    <a:pt x="7177" y="39776"/>
                    <a:pt x="7115" y="39714"/>
                  </a:cubicBezTo>
                  <a:cubicBezTo>
                    <a:pt x="5880" y="38626"/>
                    <a:pt x="5064" y="37203"/>
                    <a:pt x="4562" y="35864"/>
                  </a:cubicBezTo>
                  <a:cubicBezTo>
                    <a:pt x="3976" y="36889"/>
                    <a:pt x="0" y="44484"/>
                    <a:pt x="2553" y="49339"/>
                  </a:cubicBezTo>
                  <a:cubicBezTo>
                    <a:pt x="4813" y="53691"/>
                    <a:pt x="8433" y="54025"/>
                    <a:pt x="9479" y="54025"/>
                  </a:cubicBezTo>
                  <a:lnTo>
                    <a:pt x="9688" y="54025"/>
                  </a:lnTo>
                  <a:cubicBezTo>
                    <a:pt x="9740" y="54020"/>
                    <a:pt x="9791" y="54018"/>
                    <a:pt x="9841" y="54018"/>
                  </a:cubicBezTo>
                  <a:cubicBezTo>
                    <a:pt x="9992" y="54018"/>
                    <a:pt x="10133" y="54041"/>
                    <a:pt x="10274" y="54088"/>
                  </a:cubicBezTo>
                  <a:cubicBezTo>
                    <a:pt x="11634" y="53021"/>
                    <a:pt x="13057" y="50992"/>
                    <a:pt x="12576" y="47121"/>
                  </a:cubicBezTo>
                  <a:cubicBezTo>
                    <a:pt x="11236" y="46493"/>
                    <a:pt x="10692" y="45300"/>
                    <a:pt x="10692" y="45300"/>
                  </a:cubicBezTo>
                  <a:cubicBezTo>
                    <a:pt x="10609" y="45091"/>
                    <a:pt x="10692" y="44861"/>
                    <a:pt x="10902" y="44777"/>
                  </a:cubicBezTo>
                  <a:cubicBezTo>
                    <a:pt x="10950" y="44756"/>
                    <a:pt x="11002" y="44745"/>
                    <a:pt x="11053" y="44745"/>
                  </a:cubicBezTo>
                  <a:cubicBezTo>
                    <a:pt x="11201" y="44745"/>
                    <a:pt x="11347" y="44831"/>
                    <a:pt x="11425" y="44986"/>
                  </a:cubicBezTo>
                  <a:cubicBezTo>
                    <a:pt x="11446" y="45049"/>
                    <a:pt x="11885" y="46033"/>
                    <a:pt x="13057" y="46493"/>
                  </a:cubicBezTo>
                  <a:lnTo>
                    <a:pt x="13078" y="46493"/>
                  </a:lnTo>
                  <a:cubicBezTo>
                    <a:pt x="13439" y="46642"/>
                    <a:pt x="13867" y="46732"/>
                    <a:pt x="14370" y="46732"/>
                  </a:cubicBezTo>
                  <a:cubicBezTo>
                    <a:pt x="14712" y="46732"/>
                    <a:pt x="15090" y="46691"/>
                    <a:pt x="15505" y="46598"/>
                  </a:cubicBezTo>
                  <a:cubicBezTo>
                    <a:pt x="15538" y="46588"/>
                    <a:pt x="15571" y="46583"/>
                    <a:pt x="15604" y="46583"/>
                  </a:cubicBezTo>
                  <a:cubicBezTo>
                    <a:pt x="15777" y="46583"/>
                    <a:pt x="15933" y="46714"/>
                    <a:pt x="15986" y="46890"/>
                  </a:cubicBezTo>
                  <a:cubicBezTo>
                    <a:pt x="16028" y="47100"/>
                    <a:pt x="15902" y="47309"/>
                    <a:pt x="15672" y="47351"/>
                  </a:cubicBezTo>
                  <a:cubicBezTo>
                    <a:pt x="15212" y="47476"/>
                    <a:pt x="14773" y="47518"/>
                    <a:pt x="14375" y="47518"/>
                  </a:cubicBezTo>
                  <a:cubicBezTo>
                    <a:pt x="14019" y="47518"/>
                    <a:pt x="13685" y="47476"/>
                    <a:pt x="13392" y="47414"/>
                  </a:cubicBezTo>
                  <a:lnTo>
                    <a:pt x="13392" y="47414"/>
                  </a:lnTo>
                  <a:cubicBezTo>
                    <a:pt x="13768" y="51159"/>
                    <a:pt x="12387" y="53293"/>
                    <a:pt x="10964" y="54507"/>
                  </a:cubicBezTo>
                  <a:cubicBezTo>
                    <a:pt x="11174" y="54695"/>
                    <a:pt x="11299" y="54967"/>
                    <a:pt x="11362" y="55260"/>
                  </a:cubicBezTo>
                  <a:cubicBezTo>
                    <a:pt x="11425" y="55448"/>
                    <a:pt x="11906" y="57248"/>
                    <a:pt x="13894" y="57582"/>
                  </a:cubicBezTo>
                  <a:cubicBezTo>
                    <a:pt x="14312" y="57645"/>
                    <a:pt x="14773" y="57687"/>
                    <a:pt x="15254" y="57687"/>
                  </a:cubicBezTo>
                  <a:cubicBezTo>
                    <a:pt x="17660" y="57687"/>
                    <a:pt x="20087" y="56871"/>
                    <a:pt x="20108" y="56850"/>
                  </a:cubicBezTo>
                  <a:cubicBezTo>
                    <a:pt x="20265" y="56803"/>
                    <a:pt x="20422" y="56779"/>
                    <a:pt x="20588" y="56779"/>
                  </a:cubicBezTo>
                  <a:cubicBezTo>
                    <a:pt x="20643" y="56779"/>
                    <a:pt x="20699" y="56782"/>
                    <a:pt x="20757" y="56787"/>
                  </a:cubicBezTo>
                  <a:cubicBezTo>
                    <a:pt x="19522" y="52770"/>
                    <a:pt x="19229" y="46953"/>
                    <a:pt x="24251" y="41325"/>
                  </a:cubicBezTo>
                  <a:cubicBezTo>
                    <a:pt x="23581" y="40132"/>
                    <a:pt x="22493" y="37203"/>
                    <a:pt x="24523" y="32390"/>
                  </a:cubicBezTo>
                  <a:cubicBezTo>
                    <a:pt x="26678" y="27306"/>
                    <a:pt x="31407" y="25883"/>
                    <a:pt x="32872" y="25569"/>
                  </a:cubicBezTo>
                  <a:cubicBezTo>
                    <a:pt x="33604" y="24084"/>
                    <a:pt x="36429" y="18916"/>
                    <a:pt x="40885" y="18037"/>
                  </a:cubicBezTo>
                  <a:cubicBezTo>
                    <a:pt x="40530" y="17388"/>
                    <a:pt x="39442" y="15986"/>
                    <a:pt x="37035" y="15421"/>
                  </a:cubicBezTo>
                  <a:cubicBezTo>
                    <a:pt x="36826" y="15380"/>
                    <a:pt x="36701" y="15170"/>
                    <a:pt x="36742" y="14961"/>
                  </a:cubicBezTo>
                  <a:cubicBezTo>
                    <a:pt x="36778" y="14785"/>
                    <a:pt x="36946" y="14653"/>
                    <a:pt x="37123" y="14653"/>
                  </a:cubicBezTo>
                  <a:cubicBezTo>
                    <a:pt x="37157" y="14653"/>
                    <a:pt x="37190" y="14658"/>
                    <a:pt x="37224" y="14668"/>
                  </a:cubicBezTo>
                  <a:cubicBezTo>
                    <a:pt x="39609" y="15212"/>
                    <a:pt x="40843" y="16551"/>
                    <a:pt x="41387" y="17367"/>
                  </a:cubicBezTo>
                  <a:cubicBezTo>
                    <a:pt x="42392" y="15568"/>
                    <a:pt x="44882" y="12157"/>
                    <a:pt x="49234" y="11969"/>
                  </a:cubicBezTo>
                  <a:cubicBezTo>
                    <a:pt x="49569" y="10902"/>
                    <a:pt x="50573" y="8642"/>
                    <a:pt x="53272" y="6215"/>
                  </a:cubicBezTo>
                  <a:cubicBezTo>
                    <a:pt x="55134" y="4541"/>
                    <a:pt x="57352" y="3579"/>
                    <a:pt x="59528" y="3118"/>
                  </a:cubicBezTo>
                  <a:lnTo>
                    <a:pt x="59424" y="3014"/>
                  </a:lnTo>
                  <a:cubicBezTo>
                    <a:pt x="59403" y="2972"/>
                    <a:pt x="56599" y="1"/>
                    <a:pt x="53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ain Surgery by Slidesgo">
  <a:themeElements>
    <a:clrScheme name="Simple Light">
      <a:dk1>
        <a:srgbClr val="344372"/>
      </a:dk1>
      <a:lt1>
        <a:srgbClr val="5379A7"/>
      </a:lt1>
      <a:dk2>
        <a:srgbClr val="9EC5F3"/>
      </a:dk2>
      <a:lt2>
        <a:srgbClr val="FFFFFF"/>
      </a:lt2>
      <a:accent1>
        <a:srgbClr val="344372"/>
      </a:accent1>
      <a:accent2>
        <a:srgbClr val="5379A7"/>
      </a:accent2>
      <a:accent3>
        <a:srgbClr val="9EC5F3"/>
      </a:accent3>
      <a:accent4>
        <a:srgbClr val="FFFFFF"/>
      </a:accent4>
      <a:accent5>
        <a:srgbClr val="344372"/>
      </a:accent5>
      <a:accent6>
        <a:srgbClr val="5379A7"/>
      </a:accent6>
      <a:hlink>
        <a:srgbClr val="9EC5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