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attrition analysis and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Baker, </a:t>
            </a:r>
            <a:r>
              <a:rPr lang="en-US" dirty="0" err="1" smtClean="0"/>
              <a:t>Erinda</a:t>
            </a:r>
            <a:r>
              <a:rPr lang="en-US" dirty="0" smtClean="0"/>
              <a:t> </a:t>
            </a:r>
            <a:r>
              <a:rPr lang="en-US" dirty="0" err="1" smtClean="0"/>
              <a:t>Budo</a:t>
            </a:r>
            <a:r>
              <a:rPr lang="en-US" dirty="0" smtClean="0"/>
              <a:t>, Don </a:t>
            </a:r>
            <a:r>
              <a:rPr lang="en-US" dirty="0" err="1" smtClean="0"/>
              <a:t>PadmaPeruma</a:t>
            </a:r>
            <a:r>
              <a:rPr lang="en-US" dirty="0" smtClean="0"/>
              <a:t>, </a:t>
            </a:r>
            <a:r>
              <a:rPr lang="en-US" dirty="0" err="1" smtClean="0"/>
              <a:t>Subhalaxmi</a:t>
            </a:r>
            <a:r>
              <a:rPr lang="en-US" dirty="0" smtClean="0"/>
              <a:t> Rout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3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218</TotalTime>
  <Words>29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Employee attrition analysis and Prediction</vt:lpstr>
      <vt:lpstr>INTRODUCTION</vt:lpstr>
      <vt:lpstr>KEYWORDS</vt:lpstr>
      <vt:lpstr>Literature review</vt:lpstr>
      <vt:lpstr>methodology</vt:lpstr>
      <vt:lpstr>Experimentation and Results</vt:lpstr>
      <vt:lpstr>Discussion and Conclusions</vt:lpstr>
      <vt:lpstr>References</vt:lpstr>
      <vt:lpstr>Appendices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and attrition</dc:title>
  <dc:creator>Harrison Baker</dc:creator>
  <cp:lastModifiedBy>Harrison Baker</cp:lastModifiedBy>
  <cp:revision>3</cp:revision>
  <dcterms:created xsi:type="dcterms:W3CDTF">2020-12-10T02:03:12Z</dcterms:created>
  <dcterms:modified xsi:type="dcterms:W3CDTF">2020-12-10T05:41:48Z</dcterms:modified>
</cp:coreProperties>
</file>