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1" r:id="rId3"/>
    <p:sldId id="38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8" r:id="rId15"/>
    <p:sldId id="267" r:id="rId16"/>
    <p:sldId id="268" r:id="rId17"/>
    <p:sldId id="276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77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273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269" r:id="rId58"/>
    <p:sldId id="316" r:id="rId59"/>
    <p:sldId id="317" r:id="rId60"/>
    <p:sldId id="270" r:id="rId61"/>
    <p:sldId id="318" r:id="rId62"/>
    <p:sldId id="271" r:id="rId63"/>
    <p:sldId id="319" r:id="rId64"/>
    <p:sldId id="272" r:id="rId65"/>
    <p:sldId id="320" r:id="rId66"/>
    <p:sldId id="321" r:id="rId67"/>
    <p:sldId id="322" r:id="rId68"/>
    <p:sldId id="323" r:id="rId69"/>
    <p:sldId id="275" r:id="rId70"/>
    <p:sldId id="324" r:id="rId71"/>
    <p:sldId id="274" r:id="rId72"/>
    <p:sldId id="382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85" r:id="rId82"/>
    <p:sldId id="387" r:id="rId83"/>
    <p:sldId id="395" r:id="rId84"/>
    <p:sldId id="388" r:id="rId85"/>
    <p:sldId id="396" r:id="rId86"/>
    <p:sldId id="397" r:id="rId87"/>
    <p:sldId id="398" r:id="rId88"/>
    <p:sldId id="399" r:id="rId89"/>
    <p:sldId id="333" r:id="rId90"/>
    <p:sldId id="334" r:id="rId91"/>
    <p:sldId id="335" r:id="rId92"/>
    <p:sldId id="336" r:id="rId93"/>
    <p:sldId id="337" r:id="rId94"/>
    <p:sldId id="338" r:id="rId95"/>
    <p:sldId id="339" r:id="rId96"/>
    <p:sldId id="340" r:id="rId97"/>
    <p:sldId id="341" r:id="rId98"/>
    <p:sldId id="342" r:id="rId99"/>
    <p:sldId id="343" r:id="rId100"/>
    <p:sldId id="344" r:id="rId101"/>
    <p:sldId id="345" r:id="rId102"/>
    <p:sldId id="346" r:id="rId103"/>
    <p:sldId id="347" r:id="rId104"/>
    <p:sldId id="348" r:id="rId10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D1A6FA-1A8B-41AD-BEDB-47B102AFD8AE}">
          <p14:sldIdLst>
            <p14:sldId id="256"/>
            <p14:sldId id="381"/>
            <p14:sldId id="380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8"/>
            <p14:sldId id="267"/>
            <p14:sldId id="268"/>
            <p14:sldId id="276"/>
            <p14:sldId id="279"/>
            <p14:sldId id="280"/>
            <p14:sldId id="281"/>
            <p14:sldId id="282"/>
            <p14:sldId id="283"/>
            <p14:sldId id="284"/>
            <p14:sldId id="285"/>
            <p14:sldId id="277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273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269"/>
            <p14:sldId id="316"/>
            <p14:sldId id="317"/>
            <p14:sldId id="270"/>
            <p14:sldId id="318"/>
            <p14:sldId id="271"/>
            <p14:sldId id="319"/>
            <p14:sldId id="272"/>
            <p14:sldId id="320"/>
            <p14:sldId id="321"/>
            <p14:sldId id="322"/>
            <p14:sldId id="323"/>
            <p14:sldId id="275"/>
            <p14:sldId id="324"/>
            <p14:sldId id="274"/>
            <p14:sldId id="382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85"/>
            <p14:sldId id="387"/>
            <p14:sldId id="395"/>
            <p14:sldId id="388"/>
            <p14:sldId id="396"/>
            <p14:sldId id="397"/>
            <p14:sldId id="398"/>
            <p14:sldId id="399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</p14:sldIdLst>
        </p14:section>
        <p14:section name="Default Section" id="{A21584F3-31C9-4365-B481-9F9872EC2BE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5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53DB-B682-9D93-7082-E77FC937B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1220E-DCE4-9AC9-7EBC-A9B5BDAD6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69D1B-B947-F7BA-C714-8C9697998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B12D-3DC4-4220-9952-A7042D61166D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1CE3B-5D6C-4696-2A22-5675E958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D8078-8F24-09E0-AC18-DA619B32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EF8F-CE34-44C6-91BA-379CDC42E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63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F5FB-5F9A-2A93-B946-4818E6FF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4FF72-A2B5-9806-EBE9-79FE126D2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25466-4B9A-9E66-CC89-5E8F3399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B12D-3DC4-4220-9952-A7042D61166D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250A8-B768-7B39-2453-3F6AF5D6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AD12D-7A77-2446-DAD3-E825C611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EF8F-CE34-44C6-91BA-379CDC42E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57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333CB-071D-4F44-11B6-2F741326B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D52DA-7C27-2DAA-6502-5E5789331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2D462-9C55-9070-6067-27366785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B12D-3DC4-4220-9952-A7042D61166D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22A31-2A82-9EEE-5F66-52C9EDBC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56071-AC94-B5DA-BDDA-59F4AF90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EF8F-CE34-44C6-91BA-379CDC42E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05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175EC-BEB9-F96E-5553-6612EED2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B85F7-C3FB-B583-A6C0-AA0937838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426F9-ECF9-A533-36F6-4E3BBD4A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B12D-3DC4-4220-9952-A7042D61166D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EC002-59B5-1FCD-6885-EEB7D0C7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E0FEF-2E2D-5063-2F8B-02B0DC03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EF8F-CE34-44C6-91BA-379CDC42E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87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AAD5-6D78-2955-0746-51A219FF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7FEA5-9774-05DA-A416-FA85F4FCE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B94B5-73C8-2C77-A381-6714CCEC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B12D-3DC4-4220-9952-A7042D61166D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5C9AD-9522-A39F-7EC1-E814BE51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00EB5-ECBB-1157-A9CC-F2D0CAF5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EF8F-CE34-44C6-91BA-379CDC42E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72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6578-483C-331D-9C8B-FFFAF1DC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659F8-2271-B0B8-AB84-426C8422B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39886-7771-750D-394F-59CC35C25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42EE5-26B9-D8DD-8660-AB5583AC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B12D-3DC4-4220-9952-A7042D61166D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9E141-94FA-D1B0-2A6A-4612B36E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2D665-7A2D-3E2D-6F9E-C4FFAC76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EF8F-CE34-44C6-91BA-379CDC42E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45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C3C2E-9404-784D-0636-7C6170F04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7CC29-C2A6-29EE-B7B3-24043CFDC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3DE59-A56D-3A7E-3E63-F7C62E81A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110B17-07E5-851C-2C04-1B768CF20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CFE57-63D2-3FDD-997D-87F217F8F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1BB83B-3751-4F66-4394-9DEC041D5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B12D-3DC4-4220-9952-A7042D61166D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86ACC-89DF-4A9C-28B9-5D5B8D56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73AB4-0362-E97F-198C-EAD5571C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EF8F-CE34-44C6-91BA-379CDC42E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85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24F2-EF8D-0197-4C92-930F444C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A5BDC-139B-3907-9DD9-F86AA99E3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B12D-3DC4-4220-9952-A7042D61166D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CE9B7-1A2E-3C08-88F7-C8FA73AE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9DD3A-AB99-2966-913A-09142190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EF8F-CE34-44C6-91BA-379CDC42E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68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C2D19-1BC9-75B7-B65D-3E8C655A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B12D-3DC4-4220-9952-A7042D61166D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D7E56-F1AB-2762-D2CD-06D9E8D6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573C9-F4AF-1109-1DA5-888F2A89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EF8F-CE34-44C6-91BA-379CDC42E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65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83A4-6194-39B4-E5E7-54AA32515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3EDD4-6847-9AE8-9C8B-312E37DDB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D2FD9-7EBA-5781-44B4-41906EB46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62BC8-DCF4-D0B6-5893-F77AFEFE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B12D-3DC4-4220-9952-A7042D61166D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5D5A7-9EB3-E89F-01B3-2984C5EB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B19C7-BCAF-F38B-06E9-5433A547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EF8F-CE34-44C6-91BA-379CDC42E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84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47F8-78D8-ECBA-0537-89A790FE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1E236-1559-C658-D10C-180612A03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6BC75-7A71-2DE0-DDAA-3EFA456C4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81EA5-0B86-5950-1B3A-8785521E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B12D-3DC4-4220-9952-A7042D61166D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0917A-D16B-0873-83B2-C64A9AF0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F7330-5B9F-5CB6-02AD-835B2CB5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EF8F-CE34-44C6-91BA-379CDC42E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60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53A428-89AE-D3A4-0961-B094A056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1791B-2064-D1D0-C827-2C86BE4FA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6FC45-B674-401E-2CDC-D1806B684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0B12D-3DC4-4220-9952-A7042D61166D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30511-E1EC-D410-B7CC-28CD2674C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DFA90-1BF7-369F-DD85-749F38993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9EF8F-CE34-44C6-91BA-379CDC42E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08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34BB-EF32-EA7F-4B7B-7E9BCA10B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1. JavaScript for Node.js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2F0E2-6FE6-6F1F-5EEB-4596309AD6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 types, input, output</a:t>
            </a:r>
          </a:p>
        </p:txBody>
      </p:sp>
    </p:spTree>
    <p:extLst>
      <p:ext uri="{BB962C8B-B14F-4D97-AF65-F5344CB8AC3E}">
        <p14:creationId xmlns:p14="http://schemas.microsoft.com/office/powerpoint/2010/main" val="1362416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804BF-CB15-F3EA-2CDE-2F612A0D3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2. JavaScript with Node.js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6F642-D167-2443-12A1-D8625D5493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if else</a:t>
            </a:r>
          </a:p>
        </p:txBody>
      </p:sp>
    </p:spTree>
    <p:extLst>
      <p:ext uri="{BB962C8B-B14F-4D97-AF65-F5344CB8AC3E}">
        <p14:creationId xmlns:p14="http://schemas.microsoft.com/office/powerpoint/2010/main" val="186232925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C73F2-87BA-2D8A-A7ED-DDB2B8F9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Exercise 8.4: Class Truck extends Vehicle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8FA41-EDE5-F77E-7A99-1E2ECD199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class Truck extends Vehicle {</a:t>
            </a:r>
          </a:p>
          <a:p>
            <a:pPr marL="0" indent="0">
              <a:buNone/>
            </a:pPr>
            <a:r>
              <a:rPr lang="en-GB" dirty="0"/>
              <a:t>    constructor(make, colour, engine, year) {</a:t>
            </a:r>
          </a:p>
          <a:p>
            <a:pPr marL="0" indent="0">
              <a:buNone/>
            </a:pPr>
            <a:r>
              <a:rPr lang="en-GB" dirty="0"/>
              <a:t>        super(make, colour, engine)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this.year</a:t>
            </a:r>
            <a:r>
              <a:rPr lang="en-GB" dirty="0"/>
              <a:t> = year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popWheelie</a:t>
            </a:r>
            <a:r>
              <a:rPr lang="en-GB" dirty="0"/>
              <a:t>() {</a:t>
            </a:r>
          </a:p>
          <a:p>
            <a:pPr marL="0" indent="0">
              <a:buNone/>
            </a:pPr>
            <a:r>
              <a:rPr lang="en-GB" dirty="0"/>
              <a:t>        console.log("This is dangerous.")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const</a:t>
            </a:r>
            <a:r>
              <a:rPr lang="en-GB" dirty="0"/>
              <a:t> truck = new Truck("Honda", "green", 5000, 2020)</a:t>
            </a:r>
          </a:p>
        </p:txBody>
      </p:sp>
    </p:spTree>
    <p:extLst>
      <p:ext uri="{BB962C8B-B14F-4D97-AF65-F5344CB8AC3E}">
        <p14:creationId xmlns:p14="http://schemas.microsoft.com/office/powerpoint/2010/main" val="336433113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5936-53B2-0DB3-35C5-BA07BDAF7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8.5: class Bunny extends Animal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6C029-A798-9AD0-5DB8-1DC794FBC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3215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Constructor to take: name, health, strength, speed, energy</a:t>
            </a:r>
          </a:p>
          <a:p>
            <a:pPr marL="0" indent="0">
              <a:buNone/>
            </a:pPr>
            <a:r>
              <a:rPr lang="en-GB" dirty="0"/>
              <a:t>Have 'sleep' increase energy by twice as much as on animal</a:t>
            </a:r>
          </a:p>
          <a:p>
            <a:pPr marL="0" indent="0">
              <a:buNone/>
            </a:pPr>
            <a:r>
              <a:rPr lang="en-GB" dirty="0"/>
              <a:t>Have 'train' decrease energy by 15 and increase strength by 15</a:t>
            </a:r>
          </a:p>
          <a:p>
            <a:pPr marL="0" indent="0">
              <a:buNone/>
            </a:pPr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417007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5936-53B2-0DB3-35C5-BA07BDAF7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 8.5: class Bunny extends Animal - solution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6C029-A798-9AD0-5DB8-1DC794FBC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32157"/>
            <a:ext cx="4745854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class Bunny extends Animal{</a:t>
            </a:r>
          </a:p>
          <a:p>
            <a:pPr marL="0" indent="0">
              <a:buNone/>
            </a:pPr>
            <a:r>
              <a:rPr lang="en-GB" dirty="0"/>
              <a:t>    constructor(name, health, strength, speed, energy) {</a:t>
            </a:r>
          </a:p>
          <a:p>
            <a:pPr marL="0" indent="0">
              <a:buNone/>
            </a:pPr>
            <a:r>
              <a:rPr lang="en-GB" dirty="0"/>
              <a:t>        super(name, 50, 10, speed, energy) 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this.speed</a:t>
            </a:r>
            <a:r>
              <a:rPr lang="en-GB" dirty="0"/>
              <a:t> = speed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sleep() {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this.energy</a:t>
            </a:r>
            <a:r>
              <a:rPr lang="en-GB" dirty="0"/>
              <a:t> += 20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train() {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this.strength</a:t>
            </a:r>
            <a:r>
              <a:rPr lang="en-GB" dirty="0"/>
              <a:t> </a:t>
            </a:r>
            <a:r>
              <a:rPr lang="en-GB"/>
              <a:t>+= 15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this.energy</a:t>
            </a:r>
            <a:r>
              <a:rPr lang="en-GB" dirty="0"/>
              <a:t> -= 15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52B2C9-1A28-8620-2907-ACE7D7C8111D}"/>
              </a:ext>
            </a:extLst>
          </p:cNvPr>
          <p:cNvSpPr txBox="1">
            <a:spLocks/>
          </p:cNvSpPr>
          <p:nvPr/>
        </p:nvSpPr>
        <p:spPr>
          <a:xfrm>
            <a:off x="6096000" y="1932157"/>
            <a:ext cx="47458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let </a:t>
            </a:r>
            <a:r>
              <a:rPr lang="en-GB" dirty="0" err="1"/>
              <a:t>buggs</a:t>
            </a:r>
            <a:r>
              <a:rPr lang="en-GB" dirty="0"/>
              <a:t> = new Bunny("Buggs", 100, 100, 100, 100)</a:t>
            </a:r>
          </a:p>
          <a:p>
            <a:pPr marL="0" indent="0">
              <a:buNone/>
            </a:pPr>
            <a:r>
              <a:rPr lang="en-GB" dirty="0"/>
              <a:t>let </a:t>
            </a:r>
            <a:r>
              <a:rPr lang="en-GB" dirty="0" err="1"/>
              <a:t>dylan</a:t>
            </a:r>
            <a:r>
              <a:rPr lang="en-GB" dirty="0"/>
              <a:t> = new Bunny("Dylan", 20, 20, 20, 20)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if(</a:t>
            </a:r>
            <a:r>
              <a:rPr lang="en-GB" dirty="0" err="1"/>
              <a:t>buggs.strength</a:t>
            </a:r>
            <a:r>
              <a:rPr lang="en-GB" dirty="0"/>
              <a:t> &gt; </a:t>
            </a:r>
            <a:r>
              <a:rPr lang="en-GB" dirty="0" err="1"/>
              <a:t>dylan.strength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 console.log("Buggs wins")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652261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2590-1F95-5692-4D35-E58292BE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8.6: class Student extends Person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416DF-ED55-C5DD-10FE-E1C5E5939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Make a class called Student</a:t>
            </a:r>
          </a:p>
          <a:p>
            <a:r>
              <a:rPr lang="en-GB" dirty="0"/>
              <a:t>A student has a </a:t>
            </a:r>
            <a:r>
              <a:rPr lang="en-GB" dirty="0" err="1"/>
              <a:t>studentID</a:t>
            </a:r>
            <a:r>
              <a:rPr lang="en-GB" dirty="0"/>
              <a:t>, </a:t>
            </a:r>
            <a:r>
              <a:rPr lang="en-GB" dirty="0" err="1"/>
              <a:t>fullName</a:t>
            </a:r>
            <a:r>
              <a:rPr lang="en-GB" dirty="0"/>
              <a:t>, role and enrolled status</a:t>
            </a:r>
          </a:p>
          <a:p>
            <a:r>
              <a:rPr lang="en-GB" dirty="0"/>
              <a:t>make an enrol method changing their enrolled status to true</a:t>
            </a:r>
          </a:p>
          <a:p>
            <a:r>
              <a:rPr lang="en-GB" dirty="0"/>
              <a:t>make an expel method changing their enrolled status to false</a:t>
            </a:r>
          </a:p>
          <a:p>
            <a:r>
              <a:rPr lang="en-GB" dirty="0"/>
              <a:t>make a </a:t>
            </a:r>
            <a:r>
              <a:rPr lang="en-GB" dirty="0" err="1"/>
              <a:t>printDetails</a:t>
            </a:r>
            <a:r>
              <a:rPr lang="en-GB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213055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2590-1F95-5692-4D35-E58292BE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8.6: class Student extends Person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416DF-ED55-C5DD-10FE-E1C5E5939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57583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/>
              <a:t>class Student extends Person{</a:t>
            </a:r>
          </a:p>
          <a:p>
            <a:pPr marL="0" indent="0">
              <a:buNone/>
            </a:pPr>
            <a:r>
              <a:rPr lang="en-GB" dirty="0"/>
              <a:t>    constructor(name, age, </a:t>
            </a:r>
            <a:r>
              <a:rPr lang="en-GB" dirty="0" err="1"/>
              <a:t>studentID</a:t>
            </a:r>
            <a:r>
              <a:rPr lang="en-GB" dirty="0"/>
              <a:t>, role) {</a:t>
            </a:r>
          </a:p>
          <a:p>
            <a:pPr marL="0" indent="0">
              <a:buNone/>
            </a:pPr>
            <a:r>
              <a:rPr lang="en-GB" dirty="0"/>
              <a:t>        super(name, age, "university campus")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this.studentID</a:t>
            </a:r>
            <a:r>
              <a:rPr lang="en-GB" dirty="0"/>
              <a:t> = </a:t>
            </a:r>
            <a:r>
              <a:rPr lang="en-GB" dirty="0" err="1"/>
              <a:t>studentID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  this.name = name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this.role</a:t>
            </a:r>
            <a:r>
              <a:rPr lang="en-GB" dirty="0"/>
              <a:t> = role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this.enrolled</a:t>
            </a:r>
            <a:r>
              <a:rPr lang="en-GB" dirty="0"/>
              <a:t> = false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enrol() { </a:t>
            </a:r>
            <a:r>
              <a:rPr lang="en-GB" dirty="0" err="1"/>
              <a:t>this.enrolled</a:t>
            </a:r>
            <a:r>
              <a:rPr lang="en-GB" dirty="0"/>
              <a:t> = true }</a:t>
            </a:r>
          </a:p>
          <a:p>
            <a:pPr marL="0" indent="0">
              <a:buNone/>
            </a:pPr>
            <a:r>
              <a:rPr lang="en-GB" dirty="0"/>
              <a:t>    expel() { </a:t>
            </a:r>
            <a:r>
              <a:rPr lang="en-GB" dirty="0" err="1"/>
              <a:t>this.enrolled</a:t>
            </a:r>
            <a:r>
              <a:rPr lang="en-GB" dirty="0"/>
              <a:t> = false 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printDetails</a:t>
            </a:r>
            <a:r>
              <a:rPr lang="en-GB" dirty="0"/>
              <a:t>() {</a:t>
            </a:r>
          </a:p>
          <a:p>
            <a:pPr marL="0" indent="0">
              <a:buNone/>
            </a:pPr>
            <a:r>
              <a:rPr lang="en-GB" dirty="0"/>
              <a:t>        console.log("Hello, I am " + this.name </a:t>
            </a:r>
          </a:p>
          <a:p>
            <a:pPr marL="0" indent="0">
              <a:buNone/>
            </a:pPr>
            <a:r>
              <a:rPr lang="en-GB" dirty="0"/>
              <a:t>	+ " My student ID is " + </a:t>
            </a:r>
            <a:r>
              <a:rPr lang="en-GB" dirty="0" err="1"/>
              <a:t>this.studentID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89047-8336-3C33-BC32-C6BFFC9FA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84054" y="1825625"/>
            <a:ext cx="5769746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/>
              <a:t>let sally = new Student("Sally </a:t>
            </a:r>
            <a:r>
              <a:rPr lang="en-GB" dirty="0" err="1"/>
              <a:t>Bobbington</a:t>
            </a:r>
            <a:r>
              <a:rPr lang="en-GB" dirty="0"/>
              <a:t>", 20, 12563478, "Mechanical Engineer")</a:t>
            </a:r>
          </a:p>
          <a:p>
            <a:pPr marL="0" indent="0">
              <a:buNone/>
            </a:pPr>
            <a:r>
              <a:rPr lang="en-GB" dirty="0"/>
              <a:t>let </a:t>
            </a:r>
            <a:r>
              <a:rPr lang="en-GB" dirty="0" err="1"/>
              <a:t>jimbob</a:t>
            </a:r>
            <a:r>
              <a:rPr lang="en-GB" dirty="0"/>
              <a:t> = new Student("</a:t>
            </a:r>
            <a:r>
              <a:rPr lang="en-GB" dirty="0" err="1"/>
              <a:t>Jimbob</a:t>
            </a:r>
            <a:r>
              <a:rPr lang="en-GB" dirty="0"/>
              <a:t> </a:t>
            </a:r>
            <a:r>
              <a:rPr lang="en-GB" dirty="0" err="1"/>
              <a:t>Bobbington</a:t>
            </a:r>
            <a:r>
              <a:rPr lang="en-GB" dirty="0"/>
              <a:t>", 23, 32675489, "Software Developer")</a:t>
            </a:r>
          </a:p>
          <a:p>
            <a:pPr marL="0" indent="0">
              <a:buNone/>
            </a:pPr>
            <a:r>
              <a:rPr lang="en-GB" dirty="0"/>
              <a:t>let </a:t>
            </a:r>
            <a:r>
              <a:rPr lang="en-GB" dirty="0" err="1"/>
              <a:t>wallace</a:t>
            </a:r>
            <a:r>
              <a:rPr lang="en-GB" dirty="0"/>
              <a:t> = new Student("Wallace </a:t>
            </a:r>
            <a:r>
              <a:rPr lang="en-GB" dirty="0" err="1"/>
              <a:t>Bobbington</a:t>
            </a:r>
            <a:r>
              <a:rPr lang="en-GB" dirty="0"/>
              <a:t>", 19, 98437621, "Software Developer")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console.log(sally)</a:t>
            </a:r>
          </a:p>
          <a:p>
            <a:pPr marL="0" indent="0">
              <a:buNone/>
            </a:pPr>
            <a:r>
              <a:rPr lang="en-GB" dirty="0"/>
              <a:t>console.log(</a:t>
            </a:r>
            <a:r>
              <a:rPr lang="en-GB" dirty="0" err="1"/>
              <a:t>jimbob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console.log(</a:t>
            </a:r>
            <a:r>
              <a:rPr lang="en-GB" dirty="0" err="1"/>
              <a:t>wallace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jimbob.enrol</a:t>
            </a:r>
            <a:r>
              <a:rPr lang="en-GB" dirty="0"/>
              <a:t>()</a:t>
            </a:r>
          </a:p>
          <a:p>
            <a:pPr marL="0" indent="0">
              <a:buNone/>
            </a:pPr>
            <a:r>
              <a:rPr lang="en-GB" dirty="0"/>
              <a:t>console.log(</a:t>
            </a:r>
            <a:r>
              <a:rPr lang="en-GB" dirty="0" err="1"/>
              <a:t>jimbob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6879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4DDC-A017-630B-72DA-CE7EAACE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81254-E7C6-29E2-9EE7-0881D33588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let </a:t>
            </a:r>
            <a:r>
              <a:rPr lang="en-GB" dirty="0" err="1"/>
              <a:t>myName</a:t>
            </a:r>
            <a:r>
              <a:rPr lang="en-GB" dirty="0"/>
              <a:t> = "George"</a:t>
            </a:r>
          </a:p>
          <a:p>
            <a:pPr marL="0" indent="0">
              <a:buNone/>
            </a:pPr>
            <a:r>
              <a:rPr lang="en-GB" dirty="0"/>
              <a:t>if(</a:t>
            </a:r>
            <a:r>
              <a:rPr lang="en-GB" dirty="0" err="1"/>
              <a:t>myName</a:t>
            </a:r>
            <a:r>
              <a:rPr lang="en-GB" dirty="0"/>
              <a:t> == "George") {</a:t>
            </a:r>
          </a:p>
          <a:p>
            <a:pPr marL="0" indent="0">
              <a:buNone/>
            </a:pPr>
            <a:r>
              <a:rPr lang="en-GB" dirty="0"/>
              <a:t>    console.log("Hello, " + </a:t>
            </a:r>
            <a:r>
              <a:rPr lang="en-GB" dirty="0" err="1"/>
              <a:t>myName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else {</a:t>
            </a:r>
          </a:p>
          <a:p>
            <a:pPr marL="0" indent="0">
              <a:buNone/>
            </a:pPr>
            <a:r>
              <a:rPr lang="en-GB" dirty="0"/>
              <a:t>    console.log("I don't know you")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34732-88BC-B988-BA9B-6E05AF1FC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93694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let </a:t>
            </a:r>
            <a:r>
              <a:rPr lang="en-GB" dirty="0" err="1"/>
              <a:t>myEmployer</a:t>
            </a:r>
            <a:r>
              <a:rPr lang="en-GB" dirty="0"/>
              <a:t> = "Firebrand"</a:t>
            </a:r>
          </a:p>
          <a:p>
            <a:pPr marL="0" indent="0">
              <a:buNone/>
            </a:pPr>
            <a:r>
              <a:rPr lang="en-GB" dirty="0"/>
              <a:t>if (</a:t>
            </a:r>
            <a:r>
              <a:rPr lang="en-GB" dirty="0" err="1"/>
              <a:t>myEmployer</a:t>
            </a:r>
            <a:r>
              <a:rPr lang="en-GB" dirty="0"/>
              <a:t> == "Lloyds") {</a:t>
            </a:r>
          </a:p>
          <a:p>
            <a:pPr marL="0" indent="0">
              <a:buNone/>
            </a:pPr>
            <a:r>
              <a:rPr lang="en-GB" dirty="0"/>
              <a:t>    console.log("Welcome to Lloyds")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else if (</a:t>
            </a:r>
            <a:r>
              <a:rPr lang="en-GB" dirty="0" err="1"/>
              <a:t>myEmployer</a:t>
            </a:r>
            <a:r>
              <a:rPr lang="en-GB" dirty="0"/>
              <a:t> == "Firebrand") {</a:t>
            </a:r>
          </a:p>
          <a:p>
            <a:pPr marL="0" indent="0">
              <a:buNone/>
            </a:pPr>
            <a:r>
              <a:rPr lang="en-GB" dirty="0"/>
              <a:t>    console.log("Welcome to Firebrand")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else {</a:t>
            </a:r>
          </a:p>
          <a:p>
            <a:pPr marL="0" indent="0">
              <a:buNone/>
            </a:pPr>
            <a:r>
              <a:rPr lang="en-GB" dirty="0"/>
              <a:t>    console.log("Who do you work for?")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2538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4DDC-A017-630B-72DA-CE7EAACE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81254-E7C6-29E2-9EE7-0881D3358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588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&gt; </a:t>
            </a:r>
            <a:r>
              <a:rPr lang="en-GB" dirty="0" err="1"/>
              <a:t>npm</a:t>
            </a:r>
            <a:r>
              <a:rPr lang="en-GB" dirty="0"/>
              <a:t> install prompt-sync</a:t>
            </a:r>
          </a:p>
          <a:p>
            <a:endParaRPr lang="en-GB" dirty="0"/>
          </a:p>
          <a:p>
            <a:r>
              <a:rPr lang="en-GB" dirty="0"/>
              <a:t>extension from the previous exercise:</a:t>
            </a:r>
          </a:p>
          <a:p>
            <a:pPr marL="0" indent="0">
              <a:buNone/>
            </a:pPr>
            <a:r>
              <a:rPr lang="en-GB" dirty="0"/>
              <a:t>Write a program to allow the user to enter the length and width of a rectangle and calculate the area. If the length and width are equal, print:</a:t>
            </a:r>
          </a:p>
          <a:p>
            <a:pPr marL="0" indent="0">
              <a:buNone/>
            </a:pPr>
            <a:r>
              <a:rPr lang="en-GB" dirty="0"/>
              <a:t>	 "This is a square of area </a:t>
            </a:r>
            <a:r>
              <a:rPr lang="en-GB" dirty="0" err="1"/>
              <a:t>nn.nn</a:t>
            </a:r>
            <a:r>
              <a:rPr lang="en-GB" dirty="0"/>
              <a:t>". </a:t>
            </a:r>
          </a:p>
          <a:p>
            <a:pPr marL="0" indent="0">
              <a:buNone/>
            </a:pPr>
            <a:r>
              <a:rPr lang="en-GB" dirty="0"/>
              <a:t>Otherwise, print </a:t>
            </a:r>
          </a:p>
          <a:p>
            <a:pPr marL="0" indent="0">
              <a:buNone/>
            </a:pPr>
            <a:r>
              <a:rPr lang="en-GB" dirty="0"/>
              <a:t>	"This is a rectangle of area </a:t>
            </a:r>
            <a:r>
              <a:rPr lang="en-GB" dirty="0" err="1"/>
              <a:t>nn.nn</a:t>
            </a:r>
            <a:r>
              <a:rPr lang="en-GB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1221296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4DDC-A017-630B-72DA-CE7EAACE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2.1 -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81254-E7C6-29E2-9EE7-0881D3358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err="1"/>
              <a:t>const</a:t>
            </a:r>
            <a:r>
              <a:rPr lang="en-GB" dirty="0"/>
              <a:t> prompt = require('prompt-sync')();</a:t>
            </a:r>
          </a:p>
          <a:p>
            <a:pPr marL="0" indent="0">
              <a:buNone/>
            </a:pPr>
            <a:r>
              <a:rPr lang="en-GB" dirty="0" err="1"/>
              <a:t>const</a:t>
            </a:r>
            <a:r>
              <a:rPr lang="en-GB" dirty="0"/>
              <a:t> length = </a:t>
            </a:r>
            <a:r>
              <a:rPr lang="en-GB" dirty="0" err="1"/>
              <a:t>parseFloat</a:t>
            </a:r>
            <a:r>
              <a:rPr lang="en-GB" dirty="0"/>
              <a:t>(prompt("Enter length of rectangle: "));</a:t>
            </a:r>
          </a:p>
          <a:p>
            <a:pPr marL="0" indent="0">
              <a:buNone/>
            </a:pPr>
            <a:r>
              <a:rPr lang="en-GB" dirty="0" err="1"/>
              <a:t>const</a:t>
            </a:r>
            <a:r>
              <a:rPr lang="en-GB" dirty="0"/>
              <a:t> width = </a:t>
            </a:r>
            <a:r>
              <a:rPr lang="en-GB" dirty="0" err="1"/>
              <a:t>parseFloat</a:t>
            </a:r>
            <a:r>
              <a:rPr lang="en-GB" dirty="0"/>
              <a:t>(prompt("Enter width of rectangle: "));</a:t>
            </a:r>
          </a:p>
          <a:p>
            <a:pPr marL="0" indent="0">
              <a:buNone/>
            </a:pPr>
            <a:r>
              <a:rPr lang="en-GB" dirty="0" err="1"/>
              <a:t>const</a:t>
            </a:r>
            <a:r>
              <a:rPr lang="en-GB" dirty="0"/>
              <a:t> area = (length * width).</a:t>
            </a:r>
            <a:r>
              <a:rPr lang="en-GB" dirty="0" err="1"/>
              <a:t>toFixed</a:t>
            </a:r>
            <a:r>
              <a:rPr lang="en-GB" dirty="0"/>
              <a:t>(2);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if (length === width) {</a:t>
            </a:r>
          </a:p>
          <a:p>
            <a:pPr marL="0" indent="0">
              <a:buNone/>
            </a:pPr>
            <a:r>
              <a:rPr lang="en-GB" dirty="0"/>
              <a:t>  console.log('This is a square of area ' + area);</a:t>
            </a:r>
          </a:p>
          <a:p>
            <a:pPr marL="0" indent="0">
              <a:buNone/>
            </a:pPr>
            <a:r>
              <a:rPr lang="en-GB" dirty="0"/>
              <a:t>} else {</a:t>
            </a:r>
          </a:p>
          <a:p>
            <a:pPr marL="0" indent="0">
              <a:buNone/>
            </a:pPr>
            <a:r>
              <a:rPr lang="en-GB" dirty="0"/>
              <a:t>  console.log('This is a rectangle of area ' +  area);</a:t>
            </a:r>
          </a:p>
          <a:p>
            <a:pPr marL="0" indent="0">
              <a:buNone/>
            </a:pPr>
            <a:r>
              <a:rPr lang="en-GB" dirty="0"/>
              <a:t>}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9170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2911-B7BA-177F-BA16-375A3D9D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E374E-B500-5E6E-71FB-A8C1BB703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15170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&lt;, &gt;, &lt;= , &gt;=, ==, !=</a:t>
            </a:r>
          </a:p>
          <a:p>
            <a:pPr marL="0" indent="0">
              <a:buNone/>
            </a:pPr>
            <a:r>
              <a:rPr lang="en-GB" dirty="0"/>
              <a:t>&lt;  is the left less than the right</a:t>
            </a:r>
          </a:p>
          <a:p>
            <a:pPr marL="0" indent="0">
              <a:buNone/>
            </a:pPr>
            <a:r>
              <a:rPr lang="en-GB" dirty="0"/>
              <a:t>&gt;  is the left greater than the right</a:t>
            </a:r>
          </a:p>
          <a:p>
            <a:pPr marL="0" indent="0">
              <a:buNone/>
            </a:pPr>
            <a:r>
              <a:rPr lang="en-GB" dirty="0"/>
              <a:t>&lt;= is the left less than or equal to the right</a:t>
            </a:r>
          </a:p>
          <a:p>
            <a:pPr marL="0" indent="0">
              <a:buNone/>
            </a:pPr>
            <a:r>
              <a:rPr lang="en-GB" dirty="0"/>
              <a:t>&gt;= is the left greater than or equal to the right</a:t>
            </a:r>
          </a:p>
          <a:p>
            <a:pPr marL="0" indent="0">
              <a:buNone/>
            </a:pPr>
            <a:r>
              <a:rPr lang="en-GB" dirty="0"/>
              <a:t>== is the left equal to the right?</a:t>
            </a:r>
          </a:p>
          <a:p>
            <a:pPr marL="0" indent="0">
              <a:buNone/>
            </a:pPr>
            <a:r>
              <a:rPr lang="en-GB" dirty="0"/>
              <a:t>!= is the left NOT equal to the right?</a:t>
            </a:r>
          </a:p>
        </p:txBody>
      </p:sp>
    </p:spTree>
    <p:extLst>
      <p:ext uri="{BB962C8B-B14F-4D97-AF65-F5344CB8AC3E}">
        <p14:creationId xmlns:p14="http://schemas.microsoft.com/office/powerpoint/2010/main" val="2661974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4DDC-A017-630B-72DA-CE7EAACE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01971" cy="1325563"/>
          </a:xfrm>
        </p:spPr>
        <p:txBody>
          <a:bodyPr/>
          <a:lstStyle/>
          <a:p>
            <a:r>
              <a:rPr lang="en-GB" dirty="0"/>
              <a:t>value ranges: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34732-88BC-B988-BA9B-6E05AF1FC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91596" y="365125"/>
            <a:ext cx="6462204" cy="61277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err="1"/>
              <a:t>myAge</a:t>
            </a:r>
            <a:r>
              <a:rPr lang="en-GB" dirty="0"/>
              <a:t> = 50</a:t>
            </a:r>
          </a:p>
          <a:p>
            <a:pPr marL="0" indent="0">
              <a:buNone/>
            </a:pPr>
            <a:r>
              <a:rPr lang="en-GB" dirty="0"/>
              <a:t>if (</a:t>
            </a:r>
            <a:r>
              <a:rPr lang="en-GB" dirty="0" err="1"/>
              <a:t>myAge</a:t>
            </a:r>
            <a:r>
              <a:rPr lang="en-GB" dirty="0"/>
              <a:t> &lt; 18) {</a:t>
            </a:r>
          </a:p>
          <a:p>
            <a:pPr marL="0" indent="0">
              <a:buNone/>
            </a:pPr>
            <a:r>
              <a:rPr lang="en-GB" dirty="0"/>
              <a:t>    console.log("You are not allowed in the club.")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else if (</a:t>
            </a:r>
            <a:r>
              <a:rPr lang="en-GB" dirty="0" err="1"/>
              <a:t>myAge</a:t>
            </a:r>
            <a:r>
              <a:rPr lang="en-GB" dirty="0"/>
              <a:t> &lt;= 23){</a:t>
            </a:r>
          </a:p>
          <a:p>
            <a:pPr marL="0" indent="0">
              <a:buNone/>
            </a:pPr>
            <a:r>
              <a:rPr lang="en-GB" dirty="0"/>
              <a:t>    console.log("You are eligible for the Young Person discount.")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else if (</a:t>
            </a:r>
            <a:r>
              <a:rPr lang="en-GB" dirty="0" err="1"/>
              <a:t>myAge</a:t>
            </a:r>
            <a:r>
              <a:rPr lang="en-GB" dirty="0"/>
              <a:t> &lt;= 60){</a:t>
            </a:r>
          </a:p>
          <a:p>
            <a:pPr marL="0" indent="0">
              <a:buNone/>
            </a:pPr>
            <a:r>
              <a:rPr lang="en-GB" dirty="0"/>
              <a:t>    console.log("Full price as you are middle aged.")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else if (</a:t>
            </a:r>
            <a:r>
              <a:rPr lang="en-GB" dirty="0" err="1"/>
              <a:t>myAge</a:t>
            </a:r>
            <a:r>
              <a:rPr lang="en-GB" dirty="0"/>
              <a:t> &lt;= 65){</a:t>
            </a:r>
          </a:p>
          <a:p>
            <a:pPr marL="0" indent="0">
              <a:buNone/>
            </a:pPr>
            <a:r>
              <a:rPr lang="en-GB" dirty="0"/>
              <a:t>    console.log("Senior discount applied for you.")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else if (</a:t>
            </a:r>
            <a:r>
              <a:rPr lang="en-GB" dirty="0" err="1"/>
              <a:t>myAge</a:t>
            </a:r>
            <a:r>
              <a:rPr lang="en-GB" dirty="0"/>
              <a:t> &lt;= 100){</a:t>
            </a:r>
          </a:p>
          <a:p>
            <a:pPr marL="0" indent="0">
              <a:buNone/>
            </a:pPr>
            <a:r>
              <a:rPr lang="en-GB" dirty="0"/>
              <a:t>    console.log("You get in for free. Well done.")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else {</a:t>
            </a:r>
          </a:p>
          <a:p>
            <a:pPr marL="0" indent="0">
              <a:buNone/>
            </a:pPr>
            <a:r>
              <a:rPr lang="en-GB" dirty="0"/>
              <a:t>    console.log("You are too old. </a:t>
            </a:r>
            <a:r>
              <a:rPr lang="en-GB" dirty="0" err="1"/>
              <a:t>Sorreh</a:t>
            </a:r>
            <a:r>
              <a:rPr lang="en-GB" dirty="0"/>
              <a:t>.")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9629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4DDC-A017-630B-72DA-CE7EAACE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81254-E7C6-29E2-9EE7-0881D3358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Write a program to input the value of goods purchased in a shop. </a:t>
            </a:r>
          </a:p>
          <a:p>
            <a:endParaRPr lang="en-GB" dirty="0"/>
          </a:p>
          <a:p>
            <a:r>
              <a:rPr lang="en-GB" dirty="0"/>
              <a:t>A discount is subtracted from the value to find the amount owed.</a:t>
            </a:r>
          </a:p>
          <a:p>
            <a:endParaRPr lang="en-GB" dirty="0"/>
          </a:p>
          <a:p>
            <a:r>
              <a:rPr lang="en-GB" dirty="0"/>
              <a:t>If the value is £200 or more, 10% discount is given.</a:t>
            </a:r>
          </a:p>
          <a:p>
            <a:endParaRPr lang="en-GB" dirty="0"/>
          </a:p>
          <a:p>
            <a:r>
              <a:rPr lang="en-GB" dirty="0"/>
              <a:t>If the value is between £100 and £199.99, 5% discount is given.</a:t>
            </a:r>
          </a:p>
          <a:p>
            <a:endParaRPr lang="en-GB" dirty="0"/>
          </a:p>
          <a:p>
            <a:r>
              <a:rPr lang="en-GB" dirty="0"/>
              <a:t>Print the value of goods, discount given and amount owed.</a:t>
            </a:r>
          </a:p>
        </p:txBody>
      </p:sp>
    </p:spTree>
    <p:extLst>
      <p:ext uri="{BB962C8B-B14F-4D97-AF65-F5344CB8AC3E}">
        <p14:creationId xmlns:p14="http://schemas.microsoft.com/office/powerpoint/2010/main" val="989356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4DDC-A017-630B-72DA-CE7EAACE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2440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2.2 -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81254-E7C6-29E2-9EE7-0881D3358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60630"/>
            <a:ext cx="10515599" cy="491633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err="1"/>
              <a:t>const</a:t>
            </a:r>
            <a:r>
              <a:rPr lang="en-GB" dirty="0"/>
              <a:t> prompt = require('prompt-sync')()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goodsValue</a:t>
            </a:r>
            <a:r>
              <a:rPr lang="en-GB" dirty="0"/>
              <a:t> = </a:t>
            </a:r>
            <a:r>
              <a:rPr lang="en-GB" dirty="0" err="1"/>
              <a:t>parseFloat</a:t>
            </a:r>
            <a:r>
              <a:rPr lang="en-GB" dirty="0"/>
              <a:t>(prompt("Enter value of goods purchased: "))</a:t>
            </a:r>
          </a:p>
          <a:p>
            <a:pPr marL="0" indent="0">
              <a:buNone/>
            </a:pPr>
            <a:r>
              <a:rPr lang="en-GB" dirty="0"/>
              <a:t>let discount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 (</a:t>
            </a:r>
            <a:r>
              <a:rPr lang="en-GB" dirty="0" err="1"/>
              <a:t>goodsValue</a:t>
            </a:r>
            <a:r>
              <a:rPr lang="en-GB" dirty="0"/>
              <a:t> &gt;= 200) {</a:t>
            </a:r>
          </a:p>
          <a:p>
            <a:pPr marL="0" indent="0">
              <a:buNone/>
            </a:pPr>
            <a:r>
              <a:rPr lang="en-GB" dirty="0"/>
              <a:t>  	discount = 0.1 * </a:t>
            </a:r>
            <a:r>
              <a:rPr lang="en-GB" dirty="0" err="1"/>
              <a:t>goodsValue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} else if (</a:t>
            </a:r>
            <a:r>
              <a:rPr lang="en-GB" dirty="0" err="1"/>
              <a:t>goodsValue</a:t>
            </a:r>
            <a:r>
              <a:rPr lang="en-GB" dirty="0"/>
              <a:t> &gt;= 100) {</a:t>
            </a:r>
          </a:p>
          <a:p>
            <a:pPr marL="0" indent="0">
              <a:buNone/>
            </a:pPr>
            <a:r>
              <a:rPr lang="en-GB" dirty="0"/>
              <a:t>  	discount = 0.05 * </a:t>
            </a:r>
            <a:r>
              <a:rPr lang="en-GB" dirty="0" err="1"/>
              <a:t>goodsValue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} else {</a:t>
            </a:r>
          </a:p>
          <a:p>
            <a:pPr marL="0" indent="0">
              <a:buNone/>
            </a:pPr>
            <a:r>
              <a:rPr lang="en-GB" dirty="0"/>
              <a:t>  	discount = 0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amountOwed</a:t>
            </a:r>
            <a:r>
              <a:rPr lang="en-GB" dirty="0"/>
              <a:t> = </a:t>
            </a:r>
            <a:r>
              <a:rPr lang="en-GB" dirty="0" err="1"/>
              <a:t>goodsValue</a:t>
            </a:r>
            <a:r>
              <a:rPr lang="en-GB" dirty="0"/>
              <a:t> - discount</a:t>
            </a:r>
          </a:p>
          <a:p>
            <a:pPr marL="0" indent="0">
              <a:buNone/>
            </a:pPr>
            <a:r>
              <a:rPr lang="en-GB" dirty="0"/>
              <a:t>console.log('Value of goods: ' + </a:t>
            </a:r>
            <a:r>
              <a:rPr lang="en-GB" dirty="0" err="1"/>
              <a:t>goodsValue</a:t>
            </a:r>
            <a:r>
              <a:rPr lang="en-GB" dirty="0"/>
              <a:t> + ', Discount: ' + discount + ', Amount owing: ' + </a:t>
            </a:r>
            <a:r>
              <a:rPr lang="en-GB" dirty="0" err="1"/>
              <a:t>amountOwed</a:t>
            </a:r>
            <a:r>
              <a:rPr lang="en-GB" dirty="0"/>
              <a:t> + '.')</a:t>
            </a:r>
          </a:p>
        </p:txBody>
      </p:sp>
    </p:spTree>
    <p:extLst>
      <p:ext uri="{BB962C8B-B14F-4D97-AF65-F5344CB8AC3E}">
        <p14:creationId xmlns:p14="http://schemas.microsoft.com/office/powerpoint/2010/main" val="1330384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8F1CF-BAE3-8586-E448-1F6498F6C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19"/>
          </a:xfrm>
        </p:spPr>
        <p:txBody>
          <a:bodyPr>
            <a:normAutofit fontScale="90000"/>
          </a:bodyPr>
          <a:lstStyle/>
          <a:p>
            <a:r>
              <a:rPr lang="en-GB" dirty="0"/>
              <a:t>AND / </a:t>
            </a:r>
            <a:br>
              <a:rPr lang="en-GB" dirty="0"/>
            </a:br>
            <a:r>
              <a:rPr lang="en-GB" dirty="0"/>
              <a:t>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B3FDC-0834-4DC7-13A4-818547674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8621" y="248573"/>
            <a:ext cx="7865616" cy="63475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//AND - the left and the right are both true</a:t>
            </a:r>
          </a:p>
          <a:p>
            <a:pPr marL="0" indent="0">
              <a:buNone/>
            </a:pPr>
            <a:r>
              <a:rPr lang="en-GB" dirty="0"/>
              <a:t>console.log(10 &lt; 20 &amp;&amp; 20 &lt; 40)  //true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my_number</a:t>
            </a:r>
            <a:r>
              <a:rPr lang="en-GB" dirty="0"/>
              <a:t> = 8</a:t>
            </a:r>
          </a:p>
          <a:p>
            <a:pPr marL="0" indent="0">
              <a:buNone/>
            </a:pPr>
            <a:r>
              <a:rPr lang="en-GB" dirty="0"/>
              <a:t>if(</a:t>
            </a:r>
            <a:r>
              <a:rPr lang="en-GB" dirty="0" err="1"/>
              <a:t>my_number</a:t>
            </a:r>
            <a:r>
              <a:rPr lang="en-GB" dirty="0"/>
              <a:t> &lt; 10 &amp;&amp; </a:t>
            </a:r>
            <a:r>
              <a:rPr lang="en-GB" dirty="0" err="1"/>
              <a:t>my_number</a:t>
            </a:r>
            <a:r>
              <a:rPr lang="en-GB" dirty="0"/>
              <a:t> &gt; 5) //true	</a:t>
            </a:r>
          </a:p>
          <a:p>
            <a:pPr marL="0" indent="0">
              <a:buNone/>
            </a:pPr>
            <a:r>
              <a:rPr lang="en-GB" dirty="0"/>
              <a:t>	console.log(true)</a:t>
            </a:r>
          </a:p>
          <a:p>
            <a:pPr marL="0" indent="0">
              <a:buNone/>
            </a:pPr>
            <a:r>
              <a:rPr lang="en-GB" dirty="0"/>
              <a:t>else console.log(false)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if(</a:t>
            </a:r>
            <a:r>
              <a:rPr lang="en-GB" dirty="0" err="1"/>
              <a:t>my_number</a:t>
            </a:r>
            <a:r>
              <a:rPr lang="en-GB" dirty="0"/>
              <a:t> &lt; 10 &amp;&amp; </a:t>
            </a:r>
            <a:r>
              <a:rPr lang="en-GB" dirty="0" err="1"/>
              <a:t>my_number</a:t>
            </a:r>
            <a:r>
              <a:rPr lang="en-GB" dirty="0"/>
              <a:t> &lt; 5) //false	</a:t>
            </a:r>
          </a:p>
          <a:p>
            <a:pPr marL="0" indent="0">
              <a:buNone/>
            </a:pPr>
            <a:r>
              <a:rPr lang="en-GB" dirty="0"/>
              <a:t>	console.log(true) </a:t>
            </a:r>
          </a:p>
          <a:p>
            <a:pPr marL="0" indent="0">
              <a:buNone/>
            </a:pPr>
            <a:r>
              <a:rPr lang="en-GB" dirty="0"/>
              <a:t>else console.log(false)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//NOT - reverse the result... if it's true originally... make it false</a:t>
            </a:r>
          </a:p>
          <a:p>
            <a:pPr marL="0" indent="0">
              <a:buNone/>
            </a:pPr>
            <a:r>
              <a:rPr lang="en-GB" dirty="0"/>
              <a:t>if(!(10 &lt; 20 &amp;&amp; 10 &lt; 30))  //false	</a:t>
            </a:r>
          </a:p>
          <a:p>
            <a:pPr marL="0" indent="0">
              <a:buNone/>
            </a:pPr>
            <a:r>
              <a:rPr lang="en-GB" dirty="0"/>
              <a:t>	console.log(true)</a:t>
            </a:r>
          </a:p>
          <a:p>
            <a:pPr marL="0" indent="0">
              <a:buNone/>
            </a:pPr>
            <a:r>
              <a:rPr lang="en-GB" dirty="0"/>
              <a:t>else console.log(false)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my_number</a:t>
            </a:r>
            <a:r>
              <a:rPr lang="en-GB" dirty="0"/>
              <a:t> = 8</a:t>
            </a:r>
          </a:p>
          <a:p>
            <a:pPr marL="0" indent="0">
              <a:buNone/>
            </a:pPr>
            <a:r>
              <a:rPr lang="en-GB" dirty="0"/>
              <a:t>if(!(</a:t>
            </a:r>
            <a:r>
              <a:rPr lang="en-GB" dirty="0" err="1"/>
              <a:t>my_number</a:t>
            </a:r>
            <a:r>
              <a:rPr lang="en-GB" dirty="0"/>
              <a:t> &lt; 10 &amp;&amp; </a:t>
            </a:r>
            <a:r>
              <a:rPr lang="en-GB" dirty="0" err="1"/>
              <a:t>my_number</a:t>
            </a:r>
            <a:r>
              <a:rPr lang="en-GB" dirty="0"/>
              <a:t> &gt; 5)) //false	</a:t>
            </a:r>
          </a:p>
          <a:p>
            <a:pPr marL="0" indent="0">
              <a:buNone/>
            </a:pPr>
            <a:r>
              <a:rPr lang="en-GB" dirty="0"/>
              <a:t>	console.log(true)</a:t>
            </a:r>
          </a:p>
          <a:p>
            <a:pPr marL="0" indent="0">
              <a:buNone/>
            </a:pPr>
            <a:r>
              <a:rPr lang="en-GB" dirty="0"/>
              <a:t>else console.log(false)</a:t>
            </a:r>
          </a:p>
        </p:txBody>
      </p:sp>
    </p:spTree>
    <p:extLst>
      <p:ext uri="{BB962C8B-B14F-4D97-AF65-F5344CB8AC3E}">
        <p14:creationId xmlns:p14="http://schemas.microsoft.com/office/powerpoint/2010/main" val="1396146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8A7C8-1DC3-8171-9937-2ED42506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A46C94-408F-A083-EE42-A166110C3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7820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OR - the left OR the right is true... can be both!</a:t>
            </a:r>
          </a:p>
          <a:p>
            <a:pPr marL="0" indent="0">
              <a:buNone/>
            </a:pPr>
            <a:r>
              <a:rPr lang="en-GB" dirty="0"/>
              <a:t>console.log(20 &lt; 15 || 20 &lt; 40)  //true</a:t>
            </a:r>
          </a:p>
          <a:p>
            <a:pPr marL="0" indent="0">
              <a:buNone/>
            </a:pPr>
            <a:r>
              <a:rPr lang="en-GB" dirty="0"/>
              <a:t>if(</a:t>
            </a:r>
            <a:r>
              <a:rPr lang="en-GB" dirty="0" err="1"/>
              <a:t>my_number</a:t>
            </a:r>
            <a:r>
              <a:rPr lang="en-GB" dirty="0"/>
              <a:t> &lt; 10 || </a:t>
            </a:r>
            <a:r>
              <a:rPr lang="en-GB" dirty="0" err="1"/>
              <a:t>my_number</a:t>
            </a:r>
            <a:r>
              <a:rPr lang="en-GB" dirty="0"/>
              <a:t> &gt; 5) // true</a:t>
            </a:r>
          </a:p>
          <a:p>
            <a:pPr marL="0" indent="0">
              <a:buNone/>
            </a:pPr>
            <a:r>
              <a:rPr lang="en-GB" dirty="0"/>
              <a:t>if(</a:t>
            </a:r>
            <a:r>
              <a:rPr lang="en-GB" dirty="0" err="1"/>
              <a:t>my_number</a:t>
            </a:r>
            <a:r>
              <a:rPr lang="en-GB" dirty="0"/>
              <a:t> &lt; 10 || </a:t>
            </a:r>
            <a:r>
              <a:rPr lang="en-GB" dirty="0" err="1"/>
              <a:t>my_number</a:t>
            </a:r>
            <a:r>
              <a:rPr lang="en-GB" dirty="0"/>
              <a:t> &lt; 5) // true</a:t>
            </a:r>
          </a:p>
          <a:p>
            <a:pPr marL="0" indent="0">
              <a:buNone/>
            </a:pPr>
            <a:r>
              <a:rPr lang="en-GB" dirty="0"/>
              <a:t>if(</a:t>
            </a:r>
            <a:r>
              <a:rPr lang="en-GB" dirty="0" err="1"/>
              <a:t>my_number</a:t>
            </a:r>
            <a:r>
              <a:rPr lang="en-GB" dirty="0"/>
              <a:t> &lt; 6 || </a:t>
            </a:r>
            <a:r>
              <a:rPr lang="en-GB" dirty="0" err="1"/>
              <a:t>my_number</a:t>
            </a:r>
            <a:r>
              <a:rPr lang="en-GB" dirty="0"/>
              <a:t> &lt; 5) // false</a:t>
            </a:r>
          </a:p>
          <a:p>
            <a:pPr marL="0" indent="0">
              <a:buNone/>
            </a:pPr>
            <a:r>
              <a:rPr lang="en-GB" dirty="0"/>
              <a:t>if(</a:t>
            </a:r>
            <a:r>
              <a:rPr lang="en-GB" dirty="0" err="1"/>
              <a:t>my_number</a:t>
            </a:r>
            <a:r>
              <a:rPr lang="en-GB" dirty="0"/>
              <a:t> &lt; 10 || </a:t>
            </a:r>
            <a:r>
              <a:rPr lang="en-GB" dirty="0" err="1"/>
              <a:t>my_number</a:t>
            </a:r>
            <a:r>
              <a:rPr lang="en-GB" dirty="0"/>
              <a:t> == 8) // true</a:t>
            </a:r>
          </a:p>
          <a:p>
            <a:pPr marL="0" indent="0">
              <a:buNone/>
            </a:pPr>
            <a:r>
              <a:rPr lang="en-GB" dirty="0"/>
              <a:t>if(</a:t>
            </a:r>
            <a:r>
              <a:rPr lang="en-GB" dirty="0" err="1"/>
              <a:t>my_number</a:t>
            </a:r>
            <a:r>
              <a:rPr lang="en-GB" dirty="0"/>
              <a:t> == 10 || </a:t>
            </a:r>
            <a:r>
              <a:rPr lang="en-GB" dirty="0" err="1"/>
              <a:t>my_number</a:t>
            </a:r>
            <a:r>
              <a:rPr lang="en-GB" dirty="0"/>
              <a:t> == 8) // true</a:t>
            </a:r>
          </a:p>
          <a:p>
            <a:pPr marL="0" indent="0">
              <a:buNone/>
            </a:pPr>
            <a:r>
              <a:rPr lang="en-GB" dirty="0"/>
              <a:t>if(</a:t>
            </a:r>
            <a:r>
              <a:rPr lang="en-GB" dirty="0" err="1"/>
              <a:t>my_number</a:t>
            </a:r>
            <a:r>
              <a:rPr lang="en-GB" dirty="0"/>
              <a:t> == 10 || </a:t>
            </a:r>
            <a:r>
              <a:rPr lang="en-GB" dirty="0" err="1"/>
              <a:t>my_number</a:t>
            </a:r>
            <a:r>
              <a:rPr lang="en-GB" dirty="0"/>
              <a:t> == 15) // false</a:t>
            </a:r>
          </a:p>
        </p:txBody>
      </p:sp>
    </p:spTree>
    <p:extLst>
      <p:ext uri="{BB962C8B-B14F-4D97-AF65-F5344CB8AC3E}">
        <p14:creationId xmlns:p14="http://schemas.microsoft.com/office/powerpoint/2010/main" val="202360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AE34-DD8F-16E0-745A-441EB3A7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 on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11BBF-20B6-5A7C-772E-785B950FF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Create a new project:</a:t>
            </a:r>
          </a:p>
          <a:p>
            <a:pPr marL="0" indent="0">
              <a:buNone/>
            </a:pPr>
            <a:r>
              <a:rPr lang="en-GB" dirty="0"/>
              <a:t>	Blank Node.js Application</a:t>
            </a:r>
          </a:p>
          <a:p>
            <a:pPr marL="0" indent="0">
              <a:buNone/>
            </a:pPr>
            <a:r>
              <a:rPr lang="en-GB" dirty="0"/>
              <a:t>if it doesn't come up go to https://nodejs.org/en and install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user input: </a:t>
            </a:r>
          </a:p>
          <a:p>
            <a:pPr marL="0" indent="0">
              <a:buNone/>
            </a:pPr>
            <a:r>
              <a:rPr lang="en-GB" dirty="0"/>
              <a:t>	&gt; </a:t>
            </a:r>
            <a:r>
              <a:rPr lang="en-GB" dirty="0" err="1"/>
              <a:t>npm</a:t>
            </a:r>
            <a:r>
              <a:rPr lang="en-GB" dirty="0"/>
              <a:t> install prompt-sync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prompt = require(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"prompt-sync"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)();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8370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4DDC-A017-630B-72DA-CE7EAACE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052"/>
          </a:xfrm>
        </p:spPr>
        <p:txBody>
          <a:bodyPr>
            <a:normAutofit fontScale="90000"/>
          </a:bodyPr>
          <a:lstStyle/>
          <a:p>
            <a:r>
              <a:rPr lang="en-GB" dirty="0"/>
              <a:t>Boolean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81254-E7C6-29E2-9EE7-0881D3358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5219"/>
            <a:ext cx="5181600" cy="503174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/>
              <a:t>x = 3</a:t>
            </a:r>
          </a:p>
          <a:p>
            <a:pPr marL="0" indent="0">
              <a:buNone/>
            </a:pPr>
            <a:r>
              <a:rPr lang="en-GB" dirty="0"/>
              <a:t>y = 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 (x==3 &amp;&amp; y==4) {	// &amp;&amp; means AND</a:t>
            </a:r>
          </a:p>
          <a:p>
            <a:pPr marL="0" indent="0">
              <a:buNone/>
            </a:pPr>
            <a:r>
              <a:rPr lang="en-GB" dirty="0"/>
              <a:t>    console.log("x AND y")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 (x==3 || y==4) {	// || means OR</a:t>
            </a:r>
          </a:p>
          <a:p>
            <a:pPr marL="0" indent="0">
              <a:buNone/>
            </a:pPr>
            <a:r>
              <a:rPr lang="en-GB" dirty="0"/>
              <a:t>    console.log("x OR y")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if(x!=3) {  	// ! means NOT	//the direct opposite of x==3</a:t>
            </a:r>
          </a:p>
          <a:p>
            <a:pPr marL="0" indent="0">
              <a:buNone/>
            </a:pPr>
            <a:r>
              <a:rPr lang="en-GB" dirty="0"/>
              <a:t>    console.log("x NOT 3")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if(!(x==3)) {        // ! means NOT       //the direct opposite of x==3</a:t>
            </a:r>
          </a:p>
          <a:p>
            <a:pPr marL="0" indent="0">
              <a:buNone/>
            </a:pPr>
            <a:r>
              <a:rPr lang="en-GB" dirty="0"/>
              <a:t>    console.log("x NOT 3")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34732-88BC-B988-BA9B-6E05AF1FC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0396" y="1145219"/>
            <a:ext cx="4633404" cy="503174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/>
              <a:t>let </a:t>
            </a:r>
            <a:r>
              <a:rPr lang="en-GB" dirty="0" err="1"/>
              <a:t>numberOne</a:t>
            </a:r>
            <a:r>
              <a:rPr lang="en-GB" dirty="0"/>
              <a:t> = 10;</a:t>
            </a:r>
          </a:p>
          <a:p>
            <a:pPr marL="0" indent="0">
              <a:buNone/>
            </a:pPr>
            <a:r>
              <a:rPr lang="en-GB" dirty="0"/>
              <a:t>let </a:t>
            </a:r>
            <a:r>
              <a:rPr lang="en-GB" dirty="0" err="1"/>
              <a:t>numberTwo</a:t>
            </a:r>
            <a:r>
              <a:rPr lang="en-GB" dirty="0"/>
              <a:t> = 20;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if(</a:t>
            </a:r>
            <a:r>
              <a:rPr lang="en-GB" dirty="0" err="1"/>
              <a:t>numberOne</a:t>
            </a:r>
            <a:r>
              <a:rPr lang="en-GB" dirty="0"/>
              <a:t> &lt; 20 || </a:t>
            </a:r>
            <a:r>
              <a:rPr lang="en-GB" dirty="0" err="1"/>
              <a:t>numberOne</a:t>
            </a:r>
            <a:r>
              <a:rPr lang="en-GB" dirty="0"/>
              <a:t> == 10) {</a:t>
            </a:r>
          </a:p>
          <a:p>
            <a:pPr marL="0" indent="0">
              <a:buNone/>
            </a:pPr>
            <a:r>
              <a:rPr lang="en-GB" dirty="0"/>
              <a:t>    console.log("</a:t>
            </a:r>
            <a:r>
              <a:rPr lang="en-GB" dirty="0" err="1"/>
              <a:t>WooHoo</a:t>
            </a:r>
            <a:r>
              <a:rPr lang="en-GB" dirty="0"/>
              <a:t>."); // will this say </a:t>
            </a:r>
            <a:r>
              <a:rPr lang="en-GB" dirty="0" err="1"/>
              <a:t>WooHoo</a:t>
            </a:r>
            <a:r>
              <a:rPr lang="en-GB" dirty="0"/>
              <a:t>? True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if(</a:t>
            </a:r>
            <a:r>
              <a:rPr lang="en-GB" dirty="0" err="1"/>
              <a:t>numberOne</a:t>
            </a:r>
            <a:r>
              <a:rPr lang="en-GB" dirty="0"/>
              <a:t> &lt; 15 &amp;&amp; </a:t>
            </a:r>
            <a:r>
              <a:rPr lang="en-GB" dirty="0" err="1"/>
              <a:t>numberTwo</a:t>
            </a:r>
            <a:r>
              <a:rPr lang="en-GB" dirty="0"/>
              <a:t> == 20) {</a:t>
            </a:r>
          </a:p>
          <a:p>
            <a:pPr marL="0" indent="0">
              <a:buNone/>
            </a:pPr>
            <a:r>
              <a:rPr lang="en-GB" dirty="0"/>
              <a:t>    console.log("Great stuff.");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if(</a:t>
            </a:r>
            <a:r>
              <a:rPr lang="en-GB" dirty="0" err="1"/>
              <a:t>numberOne</a:t>
            </a:r>
            <a:r>
              <a:rPr lang="en-GB" dirty="0"/>
              <a:t> &lt; 15 ^ </a:t>
            </a:r>
            <a:r>
              <a:rPr lang="en-GB" dirty="0" err="1"/>
              <a:t>numberTwo</a:t>
            </a:r>
            <a:r>
              <a:rPr lang="en-GB" dirty="0"/>
              <a:t> == 20) {</a:t>
            </a:r>
          </a:p>
          <a:p>
            <a:pPr marL="0" indent="0">
              <a:buNone/>
            </a:pPr>
            <a:r>
              <a:rPr lang="en-GB" dirty="0"/>
              <a:t>    console.log("Awesome."); // what will happen here?</a:t>
            </a:r>
          </a:p>
          <a:p>
            <a:pPr marL="0" indent="0">
              <a:buNone/>
            </a:pPr>
            <a:r>
              <a:rPr lang="en-GB" dirty="0"/>
              <a:t>} </a:t>
            </a:r>
          </a:p>
          <a:p>
            <a:pPr marL="0" indent="0">
              <a:buNone/>
            </a:pPr>
            <a:r>
              <a:rPr lang="en-GB" dirty="0"/>
              <a:t>else {</a:t>
            </a:r>
          </a:p>
          <a:p>
            <a:pPr marL="0" indent="0">
              <a:buNone/>
            </a:pPr>
            <a:r>
              <a:rPr lang="en-GB" dirty="0"/>
              <a:t>    console.log("Oh.");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4773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4DDC-A017-630B-72DA-CE7EAACE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2.3: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81254-E7C6-29E2-9EE7-0881D3358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35837"/>
            <a:ext cx="10515599" cy="464112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Write a program to display a menu of options:</a:t>
            </a:r>
          </a:p>
          <a:p>
            <a:pPr marL="0" indent="0">
              <a:buNone/>
            </a:pPr>
            <a:r>
              <a:rPr lang="en-GB" dirty="0"/>
              <a:t>Menu:</a:t>
            </a:r>
          </a:p>
          <a:p>
            <a:pPr marL="0" indent="0">
              <a:buNone/>
            </a:pPr>
            <a:r>
              <a:rPr lang="en-GB" dirty="0"/>
              <a:t>1. Music</a:t>
            </a:r>
          </a:p>
          <a:p>
            <a:pPr marL="0" indent="0">
              <a:buNone/>
            </a:pPr>
            <a:r>
              <a:rPr lang="en-GB" dirty="0"/>
              <a:t>2. History</a:t>
            </a:r>
          </a:p>
          <a:p>
            <a:pPr marL="0" indent="0">
              <a:buNone/>
            </a:pPr>
            <a:r>
              <a:rPr lang="en-GB" dirty="0"/>
              <a:t>3. Design and Technology</a:t>
            </a:r>
          </a:p>
          <a:p>
            <a:pPr marL="0" indent="0">
              <a:buNone/>
            </a:pPr>
            <a:r>
              <a:rPr lang="en-GB" dirty="0"/>
              <a:t>4. Exit</a:t>
            </a:r>
          </a:p>
          <a:p>
            <a:pPr marL="0" indent="0">
              <a:buNone/>
            </a:pPr>
            <a:r>
              <a:rPr lang="en-GB" dirty="0"/>
              <a:t>Please enter your choice: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user then enters a choice and the program prints a message such as "You chose History". </a:t>
            </a:r>
          </a:p>
          <a:p>
            <a:r>
              <a:rPr lang="en-GB" dirty="0"/>
              <a:t>If they choose option 4, the program prints "Goodbye".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6603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4DDC-A017-630B-72DA-CE7EAACE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541"/>
          </a:xfrm>
        </p:spPr>
        <p:txBody>
          <a:bodyPr>
            <a:normAutofit fontScale="90000"/>
          </a:bodyPr>
          <a:lstStyle/>
          <a:p>
            <a:r>
              <a:rPr lang="en-GB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81254-E7C6-29E2-9EE7-0881D3358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42874"/>
            <a:ext cx="5181600" cy="493408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/>
              <a:t>let </a:t>
            </a:r>
            <a:r>
              <a:rPr lang="en-GB" dirty="0" err="1"/>
              <a:t>favouriteColour</a:t>
            </a:r>
            <a:r>
              <a:rPr lang="en-GB" dirty="0"/>
              <a:t> = "orange";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if (</a:t>
            </a:r>
            <a:r>
              <a:rPr lang="en-GB" dirty="0" err="1"/>
              <a:t>favouriteColour</a:t>
            </a:r>
            <a:r>
              <a:rPr lang="en-GB" dirty="0"/>
              <a:t> == "blue") {</a:t>
            </a:r>
          </a:p>
          <a:p>
            <a:pPr marL="0" indent="0">
              <a:buNone/>
            </a:pPr>
            <a:r>
              <a:rPr lang="en-GB" dirty="0"/>
              <a:t>     console.log("</a:t>
            </a:r>
            <a:r>
              <a:rPr lang="en-GB" dirty="0" err="1"/>
              <a:t>WooHoo</a:t>
            </a:r>
            <a:r>
              <a:rPr lang="en-GB" dirty="0"/>
              <a:t>. That's blue.")</a:t>
            </a:r>
          </a:p>
          <a:p>
            <a:pPr marL="0" indent="0">
              <a:buNone/>
            </a:pPr>
            <a:r>
              <a:rPr lang="en-GB" dirty="0"/>
              <a:t> }</a:t>
            </a:r>
          </a:p>
          <a:p>
            <a:pPr marL="0" indent="0">
              <a:buNone/>
            </a:pPr>
            <a:r>
              <a:rPr lang="en-GB" dirty="0"/>
              <a:t> else if (</a:t>
            </a:r>
            <a:r>
              <a:rPr lang="en-GB" dirty="0" err="1"/>
              <a:t>favouriteColour</a:t>
            </a:r>
            <a:r>
              <a:rPr lang="en-GB" dirty="0"/>
              <a:t> == "pink") {</a:t>
            </a:r>
          </a:p>
          <a:p>
            <a:pPr marL="0" indent="0">
              <a:buNone/>
            </a:pPr>
            <a:r>
              <a:rPr lang="en-GB" dirty="0"/>
              <a:t>     console.log("On the brink, that's pink.")</a:t>
            </a:r>
          </a:p>
          <a:p>
            <a:pPr marL="0" indent="0">
              <a:buNone/>
            </a:pPr>
            <a:r>
              <a:rPr lang="en-GB" dirty="0"/>
              <a:t> }</a:t>
            </a:r>
          </a:p>
          <a:p>
            <a:pPr marL="0" indent="0">
              <a:buNone/>
            </a:pPr>
            <a:r>
              <a:rPr lang="en-GB" dirty="0"/>
              <a:t> else if (</a:t>
            </a:r>
            <a:r>
              <a:rPr lang="en-GB" dirty="0" err="1"/>
              <a:t>favouriteColour</a:t>
            </a:r>
            <a:r>
              <a:rPr lang="en-GB" dirty="0"/>
              <a:t> == "yellow") {</a:t>
            </a:r>
          </a:p>
          <a:p>
            <a:pPr marL="0" indent="0">
              <a:buNone/>
            </a:pPr>
            <a:r>
              <a:rPr lang="en-GB" dirty="0"/>
              <a:t>     console.log("Don't be mellow, that's yellow.")</a:t>
            </a:r>
          </a:p>
          <a:p>
            <a:pPr marL="0" indent="0">
              <a:buNone/>
            </a:pPr>
            <a:r>
              <a:rPr lang="en-GB" dirty="0"/>
              <a:t> }</a:t>
            </a:r>
          </a:p>
          <a:p>
            <a:pPr marL="0" indent="0">
              <a:buNone/>
            </a:pPr>
            <a:r>
              <a:rPr lang="en-GB" dirty="0"/>
              <a:t> else if (</a:t>
            </a:r>
            <a:r>
              <a:rPr lang="en-GB" dirty="0" err="1"/>
              <a:t>favouriteColour</a:t>
            </a:r>
            <a:r>
              <a:rPr lang="en-GB" dirty="0"/>
              <a:t> == "green") {</a:t>
            </a:r>
          </a:p>
          <a:p>
            <a:pPr marL="0" indent="0">
              <a:buNone/>
            </a:pPr>
            <a:r>
              <a:rPr lang="en-GB" dirty="0"/>
              <a:t>     console.log("Sean Bean, he likes green.")</a:t>
            </a:r>
          </a:p>
          <a:p>
            <a:pPr marL="0" indent="0">
              <a:buNone/>
            </a:pPr>
            <a:r>
              <a:rPr lang="en-GB" dirty="0"/>
              <a:t> }</a:t>
            </a:r>
          </a:p>
          <a:p>
            <a:pPr marL="0" indent="0">
              <a:buNone/>
            </a:pPr>
            <a:r>
              <a:rPr lang="en-GB" dirty="0"/>
              <a:t> else if (</a:t>
            </a:r>
            <a:r>
              <a:rPr lang="en-GB" dirty="0" err="1"/>
              <a:t>favouriteColour</a:t>
            </a:r>
            <a:r>
              <a:rPr lang="en-GB" dirty="0"/>
              <a:t> == "orange") {</a:t>
            </a:r>
          </a:p>
          <a:p>
            <a:pPr marL="0" indent="0">
              <a:buNone/>
            </a:pPr>
            <a:r>
              <a:rPr lang="en-GB" dirty="0"/>
              <a:t>     console.log("Orange.")</a:t>
            </a:r>
          </a:p>
          <a:p>
            <a:pPr marL="0" indent="0">
              <a:buNone/>
            </a:pPr>
            <a:r>
              <a:rPr lang="en-GB" dirty="0"/>
              <a:t> }</a:t>
            </a:r>
          </a:p>
          <a:p>
            <a:pPr marL="0" indent="0">
              <a:buNone/>
            </a:pPr>
            <a:r>
              <a:rPr lang="en-GB" dirty="0"/>
              <a:t> else {</a:t>
            </a:r>
          </a:p>
          <a:p>
            <a:pPr marL="0" indent="0">
              <a:buNone/>
            </a:pPr>
            <a:r>
              <a:rPr lang="en-GB" dirty="0"/>
              <a:t>     console.log("</a:t>
            </a:r>
            <a:r>
              <a:rPr lang="en-GB" dirty="0" err="1"/>
              <a:t>Ummm</a:t>
            </a:r>
            <a:r>
              <a:rPr lang="en-GB" dirty="0"/>
              <a:t>, this is awkward?")</a:t>
            </a:r>
          </a:p>
          <a:p>
            <a:pPr marL="0" indent="0">
              <a:buNone/>
            </a:pPr>
            <a:r>
              <a:rPr lang="en-GB" dirty="0"/>
              <a:t>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34732-88BC-B988-BA9B-6E05AF1FC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49910"/>
            <a:ext cx="5181600" cy="552001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/>
              <a:t>let </a:t>
            </a:r>
            <a:r>
              <a:rPr lang="en-GB" dirty="0" err="1"/>
              <a:t>favouriteColour</a:t>
            </a:r>
            <a:r>
              <a:rPr lang="en-GB" dirty="0"/>
              <a:t> = "orange"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switch (</a:t>
            </a:r>
            <a:r>
              <a:rPr lang="en-GB" dirty="0" err="1"/>
              <a:t>favouriteColour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GB" dirty="0"/>
              <a:t>    case "blue":</a:t>
            </a:r>
          </a:p>
          <a:p>
            <a:pPr marL="0" indent="0">
              <a:buNone/>
            </a:pPr>
            <a:r>
              <a:rPr lang="en-GB" dirty="0"/>
              <a:t>        console.log("</a:t>
            </a:r>
            <a:r>
              <a:rPr lang="en-GB" dirty="0" err="1"/>
              <a:t>WooHoo</a:t>
            </a:r>
            <a:r>
              <a:rPr lang="en-GB" dirty="0"/>
              <a:t>. That's blue.")</a:t>
            </a:r>
          </a:p>
          <a:p>
            <a:pPr marL="0" indent="0">
              <a:buNone/>
            </a:pPr>
            <a:r>
              <a:rPr lang="en-GB" dirty="0"/>
              <a:t>        break; // break ends the check if the case matches the variable</a:t>
            </a:r>
          </a:p>
          <a:p>
            <a:pPr marL="0" indent="0">
              <a:buNone/>
            </a:pPr>
            <a:r>
              <a:rPr lang="en-GB" dirty="0"/>
              <a:t>    case "pink":</a:t>
            </a:r>
          </a:p>
          <a:p>
            <a:pPr marL="0" indent="0">
              <a:buNone/>
            </a:pPr>
            <a:r>
              <a:rPr lang="en-GB" dirty="0"/>
              <a:t>        console.log("On the brink, that's pink.")</a:t>
            </a:r>
          </a:p>
          <a:p>
            <a:pPr marL="0" indent="0">
              <a:buNone/>
            </a:pPr>
            <a:r>
              <a:rPr lang="en-GB" dirty="0"/>
              <a:t>        break</a:t>
            </a:r>
          </a:p>
          <a:p>
            <a:pPr marL="0" indent="0">
              <a:buNone/>
            </a:pPr>
            <a:r>
              <a:rPr lang="en-GB" dirty="0"/>
              <a:t>    case "yellow":</a:t>
            </a:r>
          </a:p>
          <a:p>
            <a:pPr marL="0" indent="0">
              <a:buNone/>
            </a:pPr>
            <a:r>
              <a:rPr lang="en-GB" dirty="0"/>
              <a:t>        console.log("Don't be mellow, that's yellow.")        </a:t>
            </a:r>
          </a:p>
          <a:p>
            <a:pPr marL="0" indent="0">
              <a:buNone/>
            </a:pPr>
            <a:r>
              <a:rPr lang="en-GB" dirty="0"/>
              <a:t>        break</a:t>
            </a:r>
          </a:p>
          <a:p>
            <a:pPr marL="0" indent="0">
              <a:buNone/>
            </a:pPr>
            <a:r>
              <a:rPr lang="en-GB" dirty="0"/>
              <a:t>    case "green":</a:t>
            </a:r>
          </a:p>
          <a:p>
            <a:pPr marL="0" indent="0">
              <a:buNone/>
            </a:pPr>
            <a:r>
              <a:rPr lang="en-GB" dirty="0"/>
              <a:t>        console.log("Sean Bean, he likes green.")</a:t>
            </a:r>
          </a:p>
          <a:p>
            <a:pPr marL="0" indent="0">
              <a:buNone/>
            </a:pPr>
            <a:r>
              <a:rPr lang="en-GB" dirty="0"/>
              <a:t>        break</a:t>
            </a:r>
          </a:p>
          <a:p>
            <a:pPr marL="0" indent="0">
              <a:buNone/>
            </a:pPr>
            <a:r>
              <a:rPr lang="en-GB" dirty="0"/>
              <a:t>    case "orange":</a:t>
            </a:r>
          </a:p>
          <a:p>
            <a:pPr marL="0" indent="0">
              <a:buNone/>
            </a:pPr>
            <a:r>
              <a:rPr lang="en-GB" dirty="0"/>
              <a:t>        console.log("Orange ")</a:t>
            </a:r>
          </a:p>
          <a:p>
            <a:pPr marL="0" indent="0">
              <a:buNone/>
            </a:pPr>
            <a:r>
              <a:rPr lang="en-GB" dirty="0"/>
              <a:t>        break</a:t>
            </a:r>
          </a:p>
          <a:p>
            <a:pPr marL="0" indent="0">
              <a:buNone/>
            </a:pPr>
            <a:r>
              <a:rPr lang="en-GB" dirty="0"/>
              <a:t>    default:</a:t>
            </a:r>
          </a:p>
          <a:p>
            <a:pPr marL="0" indent="0">
              <a:buNone/>
            </a:pPr>
            <a:r>
              <a:rPr lang="en-GB" dirty="0"/>
              <a:t>        console.log("Don't know, pal.")</a:t>
            </a:r>
          </a:p>
          <a:p>
            <a:pPr marL="0" indent="0">
              <a:buNone/>
            </a:pPr>
            <a:r>
              <a:rPr lang="en-GB" dirty="0"/>
              <a:t>        break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0394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755B-CDA2-97DC-CD87-1537560B6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2.4: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85CEF-724B-E9CF-4430-D5F2149E0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GB" dirty="0"/>
              <a:t>Redo Exercise 2.3 using a switch statement instead of an if else. See that the work the same way. </a:t>
            </a:r>
          </a:p>
        </p:txBody>
      </p:sp>
    </p:spTree>
    <p:extLst>
      <p:ext uri="{BB962C8B-B14F-4D97-AF65-F5344CB8AC3E}">
        <p14:creationId xmlns:p14="http://schemas.microsoft.com/office/powerpoint/2010/main" val="2918558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4DDC-A017-630B-72DA-CE7EAACE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2.5: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81254-E7C6-29E2-9EE7-0881D3358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Create a switch case that shows the country of origin for the car chosen:</a:t>
            </a:r>
          </a:p>
          <a:p>
            <a:pPr lvl="1"/>
            <a:r>
              <a:rPr lang="en-GB" dirty="0"/>
              <a:t>if Volkswagen, Audi, BMW - German Cars</a:t>
            </a:r>
          </a:p>
          <a:p>
            <a:pPr lvl="1"/>
            <a:r>
              <a:rPr lang="en-GB" dirty="0"/>
              <a:t>if Mazda, Toyota, Lexus - Japanese Cars</a:t>
            </a:r>
          </a:p>
          <a:p>
            <a:pPr lvl="1"/>
            <a:r>
              <a:rPr lang="en-GB" dirty="0"/>
              <a:t>if Mini, Aston Martin, Rolls-Royce - British</a:t>
            </a:r>
          </a:p>
        </p:txBody>
      </p:sp>
    </p:spTree>
    <p:extLst>
      <p:ext uri="{BB962C8B-B14F-4D97-AF65-F5344CB8AC3E}">
        <p14:creationId xmlns:p14="http://schemas.microsoft.com/office/powerpoint/2010/main" val="3624183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4DDC-A017-630B-72DA-CE7EAACE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35315" cy="1650164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2.5 -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81254-E7C6-29E2-9EE7-0881D3358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9050" y="281866"/>
            <a:ext cx="6701900" cy="629426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let </a:t>
            </a:r>
            <a:r>
              <a:rPr lang="en-GB" dirty="0" err="1"/>
              <a:t>carMake</a:t>
            </a:r>
            <a:r>
              <a:rPr lang="en-GB" dirty="0"/>
              <a:t> = "Audi";</a:t>
            </a:r>
          </a:p>
          <a:p>
            <a:pPr marL="0" indent="0">
              <a:buNone/>
            </a:pPr>
            <a:r>
              <a:rPr lang="en-GB" dirty="0"/>
              <a:t>switch (</a:t>
            </a:r>
            <a:r>
              <a:rPr lang="en-GB" dirty="0" err="1"/>
              <a:t>carMake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GB" dirty="0"/>
              <a:t>    case "Mercedes":</a:t>
            </a:r>
          </a:p>
          <a:p>
            <a:pPr marL="0" indent="0">
              <a:buNone/>
            </a:pPr>
            <a:r>
              <a:rPr lang="en-GB" dirty="0"/>
              <a:t>    case "Audi":</a:t>
            </a:r>
          </a:p>
          <a:p>
            <a:pPr marL="0" indent="0">
              <a:buNone/>
            </a:pPr>
            <a:r>
              <a:rPr lang="en-GB" dirty="0"/>
              <a:t>    case "BMW":</a:t>
            </a:r>
          </a:p>
          <a:p>
            <a:pPr marL="0" indent="0">
              <a:buNone/>
            </a:pPr>
            <a:r>
              <a:rPr lang="en-GB" dirty="0"/>
              <a:t>        console.log("German Makes")</a:t>
            </a:r>
          </a:p>
          <a:p>
            <a:pPr marL="0" indent="0">
              <a:buNone/>
            </a:pPr>
            <a:r>
              <a:rPr lang="en-GB" dirty="0"/>
              <a:t>        break</a:t>
            </a:r>
          </a:p>
          <a:p>
            <a:pPr marL="0" indent="0">
              <a:buNone/>
            </a:pPr>
            <a:r>
              <a:rPr lang="en-GB" dirty="0"/>
              <a:t>    case "Toyota":</a:t>
            </a:r>
          </a:p>
          <a:p>
            <a:pPr marL="0" indent="0">
              <a:buNone/>
            </a:pPr>
            <a:r>
              <a:rPr lang="en-GB" dirty="0"/>
              <a:t>    case "Honda":</a:t>
            </a:r>
          </a:p>
          <a:p>
            <a:pPr marL="0" indent="0">
              <a:buNone/>
            </a:pPr>
            <a:r>
              <a:rPr lang="en-GB" dirty="0"/>
              <a:t>    case "Nissan":</a:t>
            </a:r>
          </a:p>
          <a:p>
            <a:pPr marL="0" indent="0">
              <a:buNone/>
            </a:pPr>
            <a:r>
              <a:rPr lang="en-GB" dirty="0"/>
              <a:t>    case "Subaru":</a:t>
            </a:r>
          </a:p>
          <a:p>
            <a:pPr marL="0" indent="0">
              <a:buNone/>
            </a:pPr>
            <a:r>
              <a:rPr lang="en-GB" dirty="0"/>
              <a:t>        console.log("Japanese Makes")</a:t>
            </a:r>
          </a:p>
          <a:p>
            <a:pPr marL="0" indent="0">
              <a:buNone/>
            </a:pPr>
            <a:r>
              <a:rPr lang="en-GB" dirty="0"/>
              <a:t>        break</a:t>
            </a:r>
          </a:p>
          <a:p>
            <a:pPr marL="0" indent="0">
              <a:buNone/>
            </a:pPr>
            <a:r>
              <a:rPr lang="en-GB" dirty="0"/>
              <a:t>    case "Aston Martin":</a:t>
            </a:r>
          </a:p>
          <a:p>
            <a:pPr marL="0" indent="0">
              <a:buNone/>
            </a:pPr>
            <a:r>
              <a:rPr lang="en-GB" dirty="0"/>
              <a:t>    case "Rolls-Royce":</a:t>
            </a:r>
          </a:p>
          <a:p>
            <a:pPr marL="0" indent="0">
              <a:buNone/>
            </a:pPr>
            <a:r>
              <a:rPr lang="en-GB" dirty="0"/>
              <a:t>    case "Lotus":</a:t>
            </a:r>
          </a:p>
          <a:p>
            <a:pPr marL="0" indent="0">
              <a:buNone/>
            </a:pPr>
            <a:r>
              <a:rPr lang="en-GB" dirty="0"/>
              <a:t>        console.log("British Makes")</a:t>
            </a:r>
          </a:p>
          <a:p>
            <a:pPr marL="0" indent="0">
              <a:buNone/>
            </a:pPr>
            <a:r>
              <a:rPr lang="en-GB" dirty="0"/>
              <a:t>        break</a:t>
            </a:r>
          </a:p>
          <a:p>
            <a:pPr marL="0" indent="0">
              <a:buNone/>
            </a:pPr>
            <a:r>
              <a:rPr lang="en-GB" dirty="0"/>
              <a:t>    default:</a:t>
            </a:r>
          </a:p>
          <a:p>
            <a:pPr marL="0" indent="0">
              <a:buNone/>
            </a:pPr>
            <a:r>
              <a:rPr lang="en-GB" dirty="0"/>
              <a:t>        console.log("Don't know this one")</a:t>
            </a:r>
          </a:p>
          <a:p>
            <a:pPr marL="0" indent="0">
              <a:buNone/>
            </a:pPr>
            <a:r>
              <a:rPr lang="en-GB" dirty="0"/>
              <a:t>        break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2197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B824-E085-84E6-DAC9-4EFF8BA19B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3. while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C215F-15DB-CC8D-A73A-4C4395B9C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528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A678B-2EF0-8124-5ED0-11E75DD0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D0486-0C65-08A9-D9A8-DAD1FD534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In loops we often need to increment ( increase the value of ) a counter. </a:t>
            </a:r>
          </a:p>
          <a:p>
            <a:pPr marL="0" indent="0">
              <a:buNone/>
            </a:pPr>
            <a:r>
              <a:rPr lang="en-GB" dirty="0"/>
              <a:t>Try the following: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let </a:t>
            </a:r>
            <a:r>
              <a:rPr lang="en-GB" dirty="0" err="1"/>
              <a:t>i</a:t>
            </a:r>
            <a:r>
              <a:rPr lang="en-GB" dirty="0"/>
              <a:t> = 0</a:t>
            </a:r>
          </a:p>
          <a:p>
            <a:pPr marL="0" indent="0">
              <a:buNone/>
            </a:pPr>
            <a:r>
              <a:rPr lang="en-GB" dirty="0"/>
              <a:t>console.log(</a:t>
            </a:r>
            <a:r>
              <a:rPr lang="en-GB" dirty="0" err="1"/>
              <a:t>i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 err="1"/>
              <a:t>i</a:t>
            </a:r>
            <a:r>
              <a:rPr lang="en-GB" dirty="0"/>
              <a:t> = </a:t>
            </a:r>
            <a:r>
              <a:rPr lang="en-GB" dirty="0" err="1"/>
              <a:t>i</a:t>
            </a:r>
            <a:r>
              <a:rPr lang="en-GB" dirty="0"/>
              <a:t> + 1</a:t>
            </a:r>
          </a:p>
          <a:p>
            <a:pPr marL="0" indent="0">
              <a:buNone/>
            </a:pPr>
            <a:r>
              <a:rPr lang="en-GB" dirty="0"/>
              <a:t>console.log(</a:t>
            </a:r>
            <a:r>
              <a:rPr lang="en-GB" dirty="0" err="1"/>
              <a:t>i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 err="1"/>
              <a:t>i</a:t>
            </a:r>
            <a:r>
              <a:rPr lang="en-GB" dirty="0"/>
              <a:t> += 1</a:t>
            </a:r>
          </a:p>
          <a:p>
            <a:pPr marL="0" indent="0">
              <a:buNone/>
            </a:pPr>
            <a:r>
              <a:rPr lang="en-GB" dirty="0"/>
              <a:t>console.log(</a:t>
            </a:r>
            <a:r>
              <a:rPr lang="en-GB" dirty="0" err="1"/>
              <a:t>i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 err="1"/>
              <a:t>i</a:t>
            </a:r>
            <a:r>
              <a:rPr lang="en-GB" dirty="0"/>
              <a:t>++</a:t>
            </a:r>
          </a:p>
          <a:p>
            <a:pPr marL="0" indent="0">
              <a:buNone/>
            </a:pPr>
            <a:r>
              <a:rPr lang="en-GB" dirty="0"/>
              <a:t>console.log(</a:t>
            </a:r>
            <a:r>
              <a:rPr lang="en-GB" dirty="0" err="1"/>
              <a:t>i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4789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3E3C-781E-EC0A-0309-C243B143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D73C-1906-65DC-A3ED-4C3B251F0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58383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Will always check the </a:t>
            </a:r>
            <a:r>
              <a:rPr lang="en-GB" dirty="0" err="1"/>
              <a:t>boolean</a:t>
            </a:r>
            <a:r>
              <a:rPr lang="en-GB" dirty="0"/>
              <a:t> expression before it runs the loop.</a:t>
            </a:r>
          </a:p>
          <a:p>
            <a:pPr marL="0" indent="0">
              <a:buNone/>
            </a:pPr>
            <a:r>
              <a:rPr lang="en-GB" dirty="0"/>
              <a:t>Inequalities (less or greater than) always evaluate to a 'true' or 'false'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// simple while loop, counting up</a:t>
            </a:r>
          </a:p>
          <a:p>
            <a:pPr marL="0" indent="0">
              <a:buNone/>
            </a:pPr>
            <a:r>
              <a:rPr lang="en-GB" dirty="0"/>
              <a:t>let </a:t>
            </a:r>
            <a:r>
              <a:rPr lang="en-GB" dirty="0" err="1"/>
              <a:t>i</a:t>
            </a:r>
            <a:r>
              <a:rPr lang="en-GB" dirty="0"/>
              <a:t> = 1</a:t>
            </a:r>
          </a:p>
          <a:p>
            <a:pPr marL="0" indent="0">
              <a:buNone/>
            </a:pPr>
            <a:r>
              <a:rPr lang="en-GB" dirty="0"/>
              <a:t>while (</a:t>
            </a:r>
            <a:r>
              <a:rPr lang="en-GB" dirty="0" err="1"/>
              <a:t>i</a:t>
            </a:r>
            <a:r>
              <a:rPr lang="en-GB" dirty="0"/>
              <a:t> &lt; 6) {</a:t>
            </a:r>
          </a:p>
          <a:p>
            <a:pPr marL="0" indent="0">
              <a:buNone/>
            </a:pPr>
            <a:r>
              <a:rPr lang="en-GB" dirty="0"/>
              <a:t>    console.log("The number is " + </a:t>
            </a:r>
            <a:r>
              <a:rPr lang="en-GB" dirty="0" err="1"/>
              <a:t>i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i</a:t>
            </a:r>
            <a:r>
              <a:rPr lang="en-GB" dirty="0"/>
              <a:t>++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Exercise 3.1</a:t>
            </a:r>
            <a:r>
              <a:rPr lang="en-GB" dirty="0"/>
              <a:t>: do the same counting down</a:t>
            </a:r>
          </a:p>
        </p:txBody>
      </p:sp>
    </p:spTree>
    <p:extLst>
      <p:ext uri="{BB962C8B-B14F-4D97-AF65-F5344CB8AC3E}">
        <p14:creationId xmlns:p14="http://schemas.microsoft.com/office/powerpoint/2010/main" val="3577913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BC18-25E3-60FA-B108-E75529A5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24B8-A960-7F95-80DF-712DA3695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647" y="1825625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// simple while loop, counting down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let </a:t>
            </a:r>
            <a:r>
              <a:rPr lang="en-GB" dirty="0" err="1"/>
              <a:t>i</a:t>
            </a:r>
            <a:r>
              <a:rPr lang="en-GB" dirty="0"/>
              <a:t> = 10</a:t>
            </a:r>
          </a:p>
          <a:p>
            <a:pPr marL="0" indent="0">
              <a:buNone/>
            </a:pPr>
            <a:r>
              <a:rPr lang="en-GB" dirty="0"/>
              <a:t>while (</a:t>
            </a:r>
            <a:r>
              <a:rPr lang="en-GB" dirty="0" err="1"/>
              <a:t>i</a:t>
            </a:r>
            <a:r>
              <a:rPr lang="en-GB" dirty="0"/>
              <a:t> &gt;= 1) {</a:t>
            </a:r>
          </a:p>
          <a:p>
            <a:pPr marL="0" indent="0">
              <a:buNone/>
            </a:pPr>
            <a:r>
              <a:rPr lang="en-GB" dirty="0"/>
              <a:t>    console.log("The number is " + </a:t>
            </a:r>
            <a:r>
              <a:rPr lang="en-GB" dirty="0" err="1"/>
              <a:t>i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i</a:t>
            </a:r>
            <a:r>
              <a:rPr lang="en-GB" dirty="0"/>
              <a:t>--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51D69-015A-509C-BA0B-C5DF07293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4066" y="1825625"/>
            <a:ext cx="507728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// while loop: CHECK first, then DO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let </a:t>
            </a:r>
            <a:r>
              <a:rPr lang="en-GB" dirty="0" err="1"/>
              <a:t>i</a:t>
            </a:r>
            <a:r>
              <a:rPr lang="en-GB" dirty="0"/>
              <a:t> = 0</a:t>
            </a:r>
          </a:p>
          <a:p>
            <a:pPr marL="0" indent="0">
              <a:buNone/>
            </a:pPr>
            <a:r>
              <a:rPr lang="en-GB" dirty="0"/>
              <a:t>text = ""</a:t>
            </a:r>
          </a:p>
          <a:p>
            <a:pPr marL="0" indent="0">
              <a:buNone/>
            </a:pPr>
            <a:r>
              <a:rPr lang="en-GB" dirty="0"/>
              <a:t>while (</a:t>
            </a:r>
            <a:r>
              <a:rPr lang="en-GB" dirty="0" err="1"/>
              <a:t>i</a:t>
            </a:r>
            <a:r>
              <a:rPr lang="en-GB" dirty="0"/>
              <a:t> &lt; 10) {</a:t>
            </a:r>
          </a:p>
          <a:p>
            <a:pPr marL="0" indent="0">
              <a:buNone/>
            </a:pPr>
            <a:r>
              <a:rPr lang="en-GB" dirty="0"/>
              <a:t>    text += "The number is " + </a:t>
            </a:r>
            <a:r>
              <a:rPr lang="en-GB" dirty="0" err="1"/>
              <a:t>i</a:t>
            </a:r>
            <a:r>
              <a:rPr lang="en-GB" dirty="0"/>
              <a:t> + "\n"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i</a:t>
            </a:r>
            <a:r>
              <a:rPr lang="en-GB" dirty="0"/>
              <a:t> += 1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console.log(text)</a:t>
            </a:r>
          </a:p>
        </p:txBody>
      </p:sp>
    </p:spTree>
    <p:extLst>
      <p:ext uri="{BB962C8B-B14F-4D97-AF65-F5344CB8AC3E}">
        <p14:creationId xmlns:p14="http://schemas.microsoft.com/office/powerpoint/2010/main" val="385117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AE34-DD8F-16E0-745A-441EB3A7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 on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11BBF-20B6-5A7C-772E-785B950FF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Go to https://nodejs.org/en and install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Make and open folder for a node project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/>
              <a:t>For user input:</a:t>
            </a:r>
          </a:p>
          <a:p>
            <a:pPr marL="0" indent="0">
              <a:buNone/>
            </a:pPr>
            <a:r>
              <a:rPr lang="en-GB" dirty="0"/>
              <a:t>	&gt; </a:t>
            </a:r>
            <a:r>
              <a:rPr lang="en-GB" dirty="0" err="1"/>
              <a:t>npm</a:t>
            </a:r>
            <a:r>
              <a:rPr lang="en-GB" dirty="0"/>
              <a:t> install prompt-sync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prompt = require(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"prompt-sync"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)();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1135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BC18-25E3-60FA-B108-E75529A5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-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24B8-A960-7F95-80DF-712DA36954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do-while loop: </a:t>
            </a:r>
          </a:p>
          <a:p>
            <a:pPr marL="457200" lvl="1" indent="0">
              <a:buNone/>
            </a:pPr>
            <a:r>
              <a:rPr lang="en-GB" dirty="0"/>
              <a:t>DO first, then CHECK</a:t>
            </a:r>
          </a:p>
          <a:p>
            <a:r>
              <a:rPr lang="en-GB" dirty="0"/>
              <a:t>will always run at least once </a:t>
            </a:r>
          </a:p>
          <a:p>
            <a:r>
              <a:rPr lang="en-GB" dirty="0"/>
              <a:t>will DO and THEN will check the </a:t>
            </a:r>
            <a:r>
              <a:rPr lang="en-GB" dirty="0" err="1"/>
              <a:t>boolean</a:t>
            </a:r>
            <a:r>
              <a:rPr lang="en-GB" dirty="0"/>
              <a:t> expression</a:t>
            </a:r>
          </a:p>
          <a:p>
            <a:endParaRPr lang="en-GB" dirty="0"/>
          </a:p>
          <a:p>
            <a:pPr marL="0" indent="0">
              <a:buNone/>
            </a:pPr>
            <a:r>
              <a:rPr lang="nn-NO" dirty="0"/>
              <a:t>let i = 0</a:t>
            </a:r>
          </a:p>
          <a:p>
            <a:pPr marL="0" indent="0">
              <a:buNone/>
            </a:pPr>
            <a:r>
              <a:rPr lang="nn-NO" dirty="0"/>
              <a:t>do {</a:t>
            </a:r>
          </a:p>
          <a:p>
            <a:pPr marL="0" indent="0">
              <a:buNone/>
            </a:pPr>
            <a:r>
              <a:rPr lang="nn-NO" dirty="0"/>
              <a:t>    console.log(i)</a:t>
            </a:r>
          </a:p>
          <a:p>
            <a:pPr marL="0" indent="0">
              <a:buNone/>
            </a:pPr>
            <a:r>
              <a:rPr lang="nn-NO" dirty="0"/>
              <a:t>    i++</a:t>
            </a:r>
          </a:p>
          <a:p>
            <a:pPr marL="0" indent="0">
              <a:buNone/>
            </a:pPr>
            <a:r>
              <a:rPr lang="nn-NO" dirty="0"/>
              <a:t>} while(i&lt;10)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51D69-015A-509C-BA0B-C5DF072937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let </a:t>
            </a:r>
            <a:r>
              <a:rPr lang="en-GB" dirty="0" err="1"/>
              <a:t>i</a:t>
            </a:r>
            <a:r>
              <a:rPr lang="en-GB" dirty="0"/>
              <a:t> = 3</a:t>
            </a:r>
          </a:p>
          <a:p>
            <a:pPr marL="0" indent="0">
              <a:buNone/>
            </a:pPr>
            <a:r>
              <a:rPr lang="en-GB" dirty="0"/>
              <a:t>text = ""</a:t>
            </a:r>
          </a:p>
          <a:p>
            <a:pPr marL="0" indent="0">
              <a:buNone/>
            </a:pPr>
            <a:r>
              <a:rPr lang="en-GB" dirty="0"/>
              <a:t>do {</a:t>
            </a:r>
          </a:p>
          <a:p>
            <a:pPr marL="0" indent="0">
              <a:buNone/>
            </a:pPr>
            <a:r>
              <a:rPr lang="en-GB" dirty="0"/>
              <a:t>    text += "The number is " + </a:t>
            </a:r>
            <a:r>
              <a:rPr lang="en-GB" dirty="0" err="1"/>
              <a:t>i</a:t>
            </a:r>
            <a:r>
              <a:rPr lang="en-GB" dirty="0"/>
              <a:t> + "\n"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i</a:t>
            </a:r>
            <a:r>
              <a:rPr lang="en-GB" dirty="0"/>
              <a:t> += 1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while (</a:t>
            </a:r>
            <a:r>
              <a:rPr lang="en-GB" dirty="0" err="1"/>
              <a:t>i</a:t>
            </a:r>
            <a:r>
              <a:rPr lang="en-GB" dirty="0"/>
              <a:t> &lt; 10)</a:t>
            </a:r>
          </a:p>
          <a:p>
            <a:pPr marL="0" indent="0">
              <a:buNone/>
            </a:pPr>
            <a:r>
              <a:rPr lang="en-GB" dirty="0"/>
              <a:t>console.log(text)</a:t>
            </a:r>
          </a:p>
        </p:txBody>
      </p:sp>
    </p:spTree>
    <p:extLst>
      <p:ext uri="{BB962C8B-B14F-4D97-AF65-F5344CB8AC3E}">
        <p14:creationId xmlns:p14="http://schemas.microsoft.com/office/powerpoint/2010/main" val="2402292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BC18-25E3-60FA-B108-E75529A5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3.2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24B8-A960-7F95-80DF-712DA3695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Write a do while loop that prints numbers from 3 to 9 inclusive.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1691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7A57-A7F2-87DB-B330-118D12CA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3.2 -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F401-90BE-7CE4-8AF7-282954827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let number = 3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do {</a:t>
            </a:r>
          </a:p>
          <a:p>
            <a:pPr marL="0" indent="0">
              <a:buNone/>
            </a:pPr>
            <a:r>
              <a:rPr lang="en-GB" dirty="0"/>
              <a:t>  console.log(number)</a:t>
            </a:r>
          </a:p>
          <a:p>
            <a:pPr marL="0" indent="0">
              <a:buNone/>
            </a:pPr>
            <a:r>
              <a:rPr lang="en-GB" dirty="0"/>
              <a:t>  number++</a:t>
            </a:r>
          </a:p>
          <a:p>
            <a:pPr marL="0" indent="0">
              <a:buNone/>
            </a:pPr>
            <a:r>
              <a:rPr lang="en-GB" dirty="0"/>
              <a:t>} </a:t>
            </a:r>
          </a:p>
          <a:p>
            <a:pPr marL="0" indent="0">
              <a:buNone/>
            </a:pPr>
            <a:r>
              <a:rPr lang="en-GB" dirty="0"/>
              <a:t>while (number &lt;= 9)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866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080F-EED3-EDB8-6752-B9C779978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 with BREAK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39C53-3533-A2CB-93BB-1FE8798FB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let </a:t>
            </a:r>
            <a:r>
              <a:rPr lang="en-GB" dirty="0" err="1"/>
              <a:t>i</a:t>
            </a:r>
            <a:r>
              <a:rPr lang="en-GB" dirty="0"/>
              <a:t> = 1</a:t>
            </a:r>
          </a:p>
          <a:p>
            <a:pPr marL="0" indent="0">
              <a:buNone/>
            </a:pPr>
            <a:r>
              <a:rPr lang="en-GB" dirty="0"/>
              <a:t>while(</a:t>
            </a:r>
            <a:r>
              <a:rPr lang="en-GB" dirty="0" err="1"/>
              <a:t>i</a:t>
            </a:r>
            <a:r>
              <a:rPr lang="en-GB" dirty="0"/>
              <a:t> &lt; 10) {</a:t>
            </a:r>
          </a:p>
          <a:p>
            <a:pPr marL="0" indent="0">
              <a:buNone/>
            </a:pPr>
            <a:r>
              <a:rPr lang="en-GB" dirty="0"/>
              <a:t>    console.log("</a:t>
            </a:r>
            <a:r>
              <a:rPr lang="en-GB" dirty="0" err="1"/>
              <a:t>i</a:t>
            </a:r>
            <a:r>
              <a:rPr lang="en-GB" dirty="0"/>
              <a:t> is " + </a:t>
            </a:r>
            <a:r>
              <a:rPr lang="en-GB" dirty="0" err="1"/>
              <a:t>i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    if(</a:t>
            </a:r>
            <a:r>
              <a:rPr lang="en-GB" dirty="0" err="1"/>
              <a:t>i</a:t>
            </a:r>
            <a:r>
              <a:rPr lang="en-GB" dirty="0"/>
              <a:t>==3) {</a:t>
            </a:r>
          </a:p>
          <a:p>
            <a:pPr marL="0" indent="0">
              <a:buNone/>
            </a:pPr>
            <a:r>
              <a:rPr lang="en-GB" dirty="0"/>
              <a:t>        console.log("</a:t>
            </a:r>
            <a:r>
              <a:rPr lang="en-GB" dirty="0" err="1"/>
              <a:t>i</a:t>
            </a:r>
            <a:r>
              <a:rPr lang="en-GB" dirty="0"/>
              <a:t> is now " + </a:t>
            </a:r>
            <a:r>
              <a:rPr lang="en-GB" dirty="0" err="1"/>
              <a:t>i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        break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i</a:t>
            </a:r>
            <a:r>
              <a:rPr lang="en-GB" dirty="0"/>
              <a:t>++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52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080F-EED3-EDB8-6752-B9C779978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TRUE LOOP with BREAK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39C53-3533-A2CB-93BB-1FE8798FB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let </a:t>
            </a:r>
            <a:r>
              <a:rPr lang="en-GB" dirty="0" err="1"/>
              <a:t>i</a:t>
            </a:r>
            <a:r>
              <a:rPr lang="en-GB" dirty="0"/>
              <a:t> = 1</a:t>
            </a:r>
          </a:p>
          <a:p>
            <a:pPr marL="0" indent="0">
              <a:buNone/>
            </a:pPr>
            <a:r>
              <a:rPr lang="en-GB" dirty="0"/>
              <a:t>while(true) {</a:t>
            </a:r>
          </a:p>
          <a:p>
            <a:pPr marL="0" indent="0">
              <a:buNone/>
            </a:pPr>
            <a:r>
              <a:rPr lang="en-GB" dirty="0"/>
              <a:t>    console.log("</a:t>
            </a:r>
            <a:r>
              <a:rPr lang="en-GB" dirty="0" err="1"/>
              <a:t>i</a:t>
            </a:r>
            <a:r>
              <a:rPr lang="en-GB" dirty="0"/>
              <a:t> is " + </a:t>
            </a:r>
            <a:r>
              <a:rPr lang="en-GB" dirty="0" err="1"/>
              <a:t>i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    if(</a:t>
            </a:r>
            <a:r>
              <a:rPr lang="en-GB" dirty="0" err="1"/>
              <a:t>i</a:t>
            </a:r>
            <a:r>
              <a:rPr lang="en-GB" dirty="0"/>
              <a:t>==3) {</a:t>
            </a:r>
          </a:p>
          <a:p>
            <a:pPr marL="0" indent="0">
              <a:buNone/>
            </a:pPr>
            <a:r>
              <a:rPr lang="en-GB" dirty="0"/>
              <a:t>        console.log("</a:t>
            </a:r>
            <a:r>
              <a:rPr lang="en-GB" dirty="0" err="1"/>
              <a:t>i</a:t>
            </a:r>
            <a:r>
              <a:rPr lang="en-GB" dirty="0"/>
              <a:t> is now " + </a:t>
            </a:r>
            <a:r>
              <a:rPr lang="en-GB" dirty="0" err="1"/>
              <a:t>i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        break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i</a:t>
            </a:r>
            <a:r>
              <a:rPr lang="en-GB" dirty="0"/>
              <a:t>++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4719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080F-EED3-EDB8-6752-B9C779978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3.3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39C53-3533-A2CB-93BB-1FE8798F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942" y="461639"/>
            <a:ext cx="6559858" cy="60312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in a loop: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a)     print the options</a:t>
            </a:r>
          </a:p>
          <a:p>
            <a:pPr marL="0" indent="0">
              <a:buNone/>
            </a:pPr>
            <a:r>
              <a:rPr lang="en-GB" dirty="0"/>
              <a:t>  Choose from :</a:t>
            </a:r>
          </a:p>
          <a:p>
            <a:pPr marL="0" indent="0">
              <a:buNone/>
            </a:pPr>
            <a:r>
              <a:rPr lang="en-GB" dirty="0"/>
              <a:t>  1 - Music</a:t>
            </a:r>
          </a:p>
          <a:p>
            <a:pPr marL="0" indent="0">
              <a:buNone/>
            </a:pPr>
            <a:r>
              <a:rPr lang="en-GB" dirty="0"/>
              <a:t>  2 - History</a:t>
            </a:r>
          </a:p>
          <a:p>
            <a:pPr marL="0" indent="0">
              <a:buNone/>
            </a:pPr>
            <a:r>
              <a:rPr lang="en-GB" dirty="0"/>
              <a:t>  3 - Design and Technology</a:t>
            </a:r>
          </a:p>
          <a:p>
            <a:pPr marL="0" indent="0">
              <a:buNone/>
            </a:pPr>
            <a:r>
              <a:rPr lang="en-GB" dirty="0"/>
              <a:t>  4 - Exit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b)     get input from user</a:t>
            </a:r>
          </a:p>
          <a:p>
            <a:pPr marL="514350" indent="-514350">
              <a:buAutoNum type="alphaLcParenR" startAt="3"/>
            </a:pPr>
            <a:r>
              <a:rPr lang="en-GB" dirty="0"/>
              <a:t>if else statement - see what the user chose</a:t>
            </a:r>
          </a:p>
          <a:p>
            <a:pPr marL="514350" indent="-514350">
              <a:buAutoNum type="alphaLcParenR" startAt="3"/>
            </a:pPr>
            <a:r>
              <a:rPr lang="en-GB" dirty="0"/>
              <a:t>Print to inform the user what they have chosen</a:t>
            </a:r>
          </a:p>
          <a:p>
            <a:pPr marL="0" indent="0">
              <a:buNone/>
            </a:pPr>
            <a:r>
              <a:rPr lang="en-GB" dirty="0"/>
              <a:t>e)     break to exit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tip: use a do-while loop</a:t>
            </a:r>
          </a:p>
        </p:txBody>
      </p:sp>
    </p:spTree>
    <p:extLst>
      <p:ext uri="{BB962C8B-B14F-4D97-AF65-F5344CB8AC3E}">
        <p14:creationId xmlns:p14="http://schemas.microsoft.com/office/powerpoint/2010/main" val="10401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93607-AE82-2128-F21C-ECFF7215C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53070" cy="1656180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3.3 -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904B2-4EBA-883B-8180-E75428758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755" y="292963"/>
            <a:ext cx="6764044" cy="630314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 err="1"/>
              <a:t>const</a:t>
            </a:r>
            <a:r>
              <a:rPr lang="en-GB" dirty="0"/>
              <a:t> prompt = require('prompt-sync')()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while (true) {</a:t>
            </a:r>
          </a:p>
          <a:p>
            <a:pPr marL="0" indent="0">
              <a:buNone/>
            </a:pPr>
            <a:r>
              <a:rPr lang="en-GB" dirty="0"/>
              <a:t>  console.log("Menu")</a:t>
            </a:r>
          </a:p>
          <a:p>
            <a:pPr marL="0" indent="0">
              <a:buNone/>
            </a:pPr>
            <a:r>
              <a:rPr lang="en-GB" dirty="0"/>
              <a:t>  console.log("1. Music")</a:t>
            </a:r>
          </a:p>
          <a:p>
            <a:pPr marL="0" indent="0">
              <a:buNone/>
            </a:pPr>
            <a:r>
              <a:rPr lang="en-GB" dirty="0"/>
              <a:t>  console.log("2. History")</a:t>
            </a:r>
          </a:p>
          <a:p>
            <a:pPr marL="0" indent="0">
              <a:buNone/>
            </a:pPr>
            <a:r>
              <a:rPr lang="en-GB" dirty="0"/>
              <a:t>  console.log("3. Design and Technology")</a:t>
            </a:r>
          </a:p>
          <a:p>
            <a:pPr marL="0" indent="0">
              <a:buNone/>
            </a:pPr>
            <a:r>
              <a:rPr lang="en-GB" dirty="0"/>
              <a:t>  console.log("4. Exit")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err="1"/>
              <a:t>const</a:t>
            </a:r>
            <a:r>
              <a:rPr lang="en-GB" dirty="0"/>
              <a:t> choice = </a:t>
            </a:r>
            <a:r>
              <a:rPr lang="en-GB" dirty="0" err="1"/>
              <a:t>parseInt</a:t>
            </a:r>
            <a:r>
              <a:rPr lang="en-GB" dirty="0"/>
              <a:t>(prompt("\</a:t>
            </a:r>
            <a:r>
              <a:rPr lang="en-GB" dirty="0" err="1"/>
              <a:t>nPlease</a:t>
            </a:r>
            <a:r>
              <a:rPr lang="en-GB" dirty="0"/>
              <a:t> enter your choice: "))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if (choice === 1) {</a:t>
            </a:r>
          </a:p>
          <a:p>
            <a:pPr marL="0" indent="0">
              <a:buNone/>
            </a:pPr>
            <a:r>
              <a:rPr lang="en-GB" dirty="0"/>
              <a:t>    	console.log("Music")</a:t>
            </a:r>
          </a:p>
          <a:p>
            <a:pPr marL="0" indent="0">
              <a:buNone/>
            </a:pPr>
            <a:r>
              <a:rPr lang="en-GB" dirty="0"/>
              <a:t>  } else if (choice === 2) {</a:t>
            </a:r>
          </a:p>
          <a:p>
            <a:pPr marL="0" indent="0">
              <a:buNone/>
            </a:pPr>
            <a:r>
              <a:rPr lang="en-GB" dirty="0"/>
              <a:t>    	console.log("History")</a:t>
            </a:r>
          </a:p>
          <a:p>
            <a:pPr marL="0" indent="0">
              <a:buNone/>
            </a:pPr>
            <a:r>
              <a:rPr lang="en-GB" dirty="0"/>
              <a:t>  } else if (choice === 3) {</a:t>
            </a:r>
          </a:p>
          <a:p>
            <a:pPr marL="0" indent="0">
              <a:buNone/>
            </a:pPr>
            <a:r>
              <a:rPr lang="en-GB" dirty="0"/>
              <a:t>    	console.log("Design and Technology")</a:t>
            </a:r>
          </a:p>
          <a:p>
            <a:pPr marL="0" indent="0">
              <a:buNone/>
            </a:pPr>
            <a:r>
              <a:rPr lang="en-GB" dirty="0"/>
              <a:t>  } else {</a:t>
            </a:r>
          </a:p>
          <a:p>
            <a:pPr marL="0" indent="0">
              <a:buNone/>
            </a:pPr>
            <a:r>
              <a:rPr lang="en-GB" dirty="0"/>
              <a:t>    	console.log("Goodbye")</a:t>
            </a:r>
          </a:p>
          <a:p>
            <a:pPr marL="0" indent="0">
              <a:buNone/>
            </a:pPr>
            <a:r>
              <a:rPr lang="en-GB" dirty="0"/>
              <a:t>    	break</a:t>
            </a:r>
          </a:p>
          <a:p>
            <a:pPr marL="0" indent="0">
              <a:buNone/>
            </a:pPr>
            <a:r>
              <a:rPr lang="en-GB" dirty="0"/>
              <a:t>  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095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080F-EED3-EDB8-6752-B9C779978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3.4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39C53-3533-A2CB-93BB-1FE8798F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685" y="461639"/>
            <a:ext cx="7412115" cy="60312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Create a program that generates a random number between 1 and 4 and  asks the user to guess the number. </a:t>
            </a:r>
          </a:p>
          <a:p>
            <a:pPr marL="0" indent="0">
              <a:buNone/>
            </a:pPr>
            <a:r>
              <a:rPr lang="en-GB" dirty="0"/>
              <a:t>The program should give hints if  the guess is too low or too high, and should continue until the user  correctly guesses the number.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 use: </a:t>
            </a:r>
          </a:p>
          <a:p>
            <a:pPr marL="0" indent="0">
              <a:buNone/>
            </a:pPr>
            <a:r>
              <a:rPr lang="en-GB" dirty="0"/>
              <a:t> let number = </a:t>
            </a:r>
            <a:r>
              <a:rPr lang="en-GB" dirty="0" err="1"/>
              <a:t>Math.floor</a:t>
            </a:r>
            <a:r>
              <a:rPr lang="en-GB" dirty="0"/>
              <a:t>(</a:t>
            </a:r>
            <a:r>
              <a:rPr lang="en-GB" dirty="0" err="1"/>
              <a:t>Math.random</a:t>
            </a:r>
            <a:r>
              <a:rPr lang="en-GB" dirty="0"/>
              <a:t>() * 4) + 1;</a:t>
            </a:r>
          </a:p>
          <a:p>
            <a:pPr marL="0" indent="0">
              <a:buNone/>
            </a:pPr>
            <a:r>
              <a:rPr lang="en-GB" dirty="0"/>
              <a:t> a loop</a:t>
            </a:r>
          </a:p>
          <a:p>
            <a:pPr marL="0" indent="0">
              <a:buNone/>
            </a:pPr>
            <a:r>
              <a:rPr lang="en-GB" dirty="0"/>
              <a:t> an if statement</a:t>
            </a:r>
          </a:p>
          <a:p>
            <a:pPr marL="0" indent="0">
              <a:buNone/>
            </a:pPr>
            <a:r>
              <a:rPr lang="en-GB" dirty="0"/>
              <a:t> a variable for the number</a:t>
            </a:r>
          </a:p>
          <a:p>
            <a:pPr marL="0" indent="0">
              <a:buNone/>
            </a:pPr>
            <a:r>
              <a:rPr lang="en-GB" dirty="0"/>
              <a:t> an input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935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93607-AE82-2128-F21C-ECFF7215C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53070" cy="1698291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3.4 -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904B2-4EBA-883B-8180-E75428758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233" y="292962"/>
            <a:ext cx="7669566" cy="65650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err="1"/>
              <a:t>const</a:t>
            </a:r>
            <a:r>
              <a:rPr lang="en-GB" dirty="0"/>
              <a:t> prompt = require('prompt-sync')()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let number = </a:t>
            </a:r>
            <a:r>
              <a:rPr lang="en-GB" dirty="0" err="1"/>
              <a:t>Math.floor</a:t>
            </a:r>
            <a:r>
              <a:rPr lang="en-GB" dirty="0"/>
              <a:t>(</a:t>
            </a:r>
            <a:r>
              <a:rPr lang="en-GB" dirty="0" err="1"/>
              <a:t>Math.random</a:t>
            </a:r>
            <a:r>
              <a:rPr lang="en-GB" dirty="0"/>
              <a:t>() * 4) + 1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while (true) {</a:t>
            </a:r>
          </a:p>
          <a:p>
            <a:pPr marL="0" indent="0">
              <a:buNone/>
            </a:pPr>
            <a:r>
              <a:rPr lang="en-GB" dirty="0"/>
              <a:t>  let </a:t>
            </a:r>
            <a:r>
              <a:rPr lang="en-GB" dirty="0" err="1"/>
              <a:t>user_input</a:t>
            </a:r>
            <a:r>
              <a:rPr lang="en-GB" dirty="0"/>
              <a:t> = </a:t>
            </a:r>
            <a:r>
              <a:rPr lang="en-GB" dirty="0" err="1"/>
              <a:t>parseInt</a:t>
            </a:r>
            <a:r>
              <a:rPr lang="en-GB" dirty="0"/>
              <a:t>(prompt("Guess a number between 1 &amp; 4:"))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if (</a:t>
            </a:r>
            <a:r>
              <a:rPr lang="en-GB" dirty="0" err="1"/>
              <a:t>user_input</a:t>
            </a:r>
            <a:r>
              <a:rPr lang="en-GB" dirty="0"/>
              <a:t> === number) {</a:t>
            </a:r>
          </a:p>
          <a:p>
            <a:pPr marL="0" indent="0">
              <a:buNone/>
            </a:pPr>
            <a:r>
              <a:rPr lang="en-GB" dirty="0"/>
              <a:t>    console.log("Well done, </a:t>
            </a:r>
            <a:r>
              <a:rPr lang="en-GB" dirty="0" err="1"/>
              <a:t>yo</a:t>
            </a:r>
            <a:r>
              <a:rPr lang="en-GB" dirty="0"/>
              <a:t>.")</a:t>
            </a:r>
          </a:p>
          <a:p>
            <a:pPr marL="0" indent="0">
              <a:buNone/>
            </a:pPr>
            <a:r>
              <a:rPr lang="en-GB" dirty="0"/>
              <a:t>    break</a:t>
            </a:r>
          </a:p>
          <a:p>
            <a:pPr marL="0" indent="0">
              <a:buNone/>
            </a:pPr>
            <a:r>
              <a:rPr lang="en-GB" dirty="0"/>
              <a:t>  } else if (</a:t>
            </a:r>
            <a:r>
              <a:rPr lang="en-GB" dirty="0" err="1"/>
              <a:t>user_input</a:t>
            </a:r>
            <a:r>
              <a:rPr lang="en-GB" dirty="0"/>
              <a:t> &lt; 1 || </a:t>
            </a:r>
            <a:r>
              <a:rPr lang="en-GB" dirty="0" err="1"/>
              <a:t>user_input</a:t>
            </a:r>
            <a:r>
              <a:rPr lang="en-GB" dirty="0"/>
              <a:t> &gt; 4) {</a:t>
            </a:r>
          </a:p>
          <a:p>
            <a:pPr marL="0" indent="0">
              <a:buNone/>
            </a:pPr>
            <a:r>
              <a:rPr lang="en-GB" dirty="0"/>
              <a:t>    console.log("I don't think so.")</a:t>
            </a:r>
          </a:p>
          <a:p>
            <a:pPr marL="0" indent="0">
              <a:buNone/>
            </a:pPr>
            <a:r>
              <a:rPr lang="en-GB" dirty="0"/>
              <a:t>  } else if (</a:t>
            </a:r>
            <a:r>
              <a:rPr lang="en-GB" dirty="0" err="1"/>
              <a:t>user_input</a:t>
            </a:r>
            <a:r>
              <a:rPr lang="en-GB" dirty="0"/>
              <a:t> &lt; number) {</a:t>
            </a:r>
          </a:p>
          <a:p>
            <a:pPr marL="0" indent="0">
              <a:buNone/>
            </a:pPr>
            <a:r>
              <a:rPr lang="en-GB" dirty="0"/>
              <a:t>    console.log("Your guess is lower... unlucky.")</a:t>
            </a:r>
          </a:p>
          <a:p>
            <a:pPr marL="0" indent="0">
              <a:buNone/>
            </a:pPr>
            <a:r>
              <a:rPr lang="en-GB" dirty="0"/>
              <a:t>  } else if (</a:t>
            </a:r>
            <a:r>
              <a:rPr lang="en-GB" dirty="0" err="1"/>
              <a:t>user_input</a:t>
            </a:r>
            <a:r>
              <a:rPr lang="en-GB" dirty="0"/>
              <a:t> &gt; number) {</a:t>
            </a:r>
          </a:p>
          <a:p>
            <a:pPr marL="0" indent="0">
              <a:buNone/>
            </a:pPr>
            <a:r>
              <a:rPr lang="en-GB" dirty="0"/>
              <a:t>    console.log("Your guess is too high.")</a:t>
            </a:r>
          </a:p>
          <a:p>
            <a:pPr marL="0" indent="0">
              <a:buNone/>
            </a:pPr>
            <a:r>
              <a:rPr lang="en-GB" dirty="0"/>
              <a:t>  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2819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74BA-E314-446E-BA1C-3A2FBE6BD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4. for loops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E4321-79B1-BA20-F502-554208A59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22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2817-2051-7D65-D610-322E4511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59BEE-3BBD-D6D8-1D34-C8F518D6B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5092817" cy="4802187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To declare a variable in JavaScript, we have to use 1 of 3 keywords:</a:t>
            </a:r>
          </a:p>
          <a:p>
            <a:r>
              <a:rPr lang="en-GB" dirty="0"/>
              <a:t>var (pre 2016) - unclear scope</a:t>
            </a:r>
          </a:p>
          <a:p>
            <a:r>
              <a:rPr lang="en-GB" dirty="0"/>
              <a:t>let (since 2016)</a:t>
            </a:r>
          </a:p>
          <a:p>
            <a:r>
              <a:rPr lang="en-GB" dirty="0" err="1"/>
              <a:t>const</a:t>
            </a:r>
            <a:r>
              <a:rPr lang="en-GB" dirty="0"/>
              <a:t> (since forever)</a:t>
            </a:r>
          </a:p>
          <a:p>
            <a:pPr marL="0" indent="0">
              <a:buNone/>
            </a:pPr>
            <a:r>
              <a:rPr lang="en-GB" dirty="0"/>
              <a:t>https://www.freecodecamp.org/news/var-let-and-const-whats-the-difference/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let </a:t>
            </a:r>
            <a:r>
              <a:rPr lang="en-GB" dirty="0" err="1"/>
              <a:t>myName</a:t>
            </a:r>
            <a:r>
              <a:rPr lang="en-GB" dirty="0"/>
              <a:t> = "George"</a:t>
            </a:r>
          </a:p>
          <a:p>
            <a:pPr marL="0" indent="0">
              <a:buNone/>
            </a:pPr>
            <a:r>
              <a:rPr lang="en-GB" dirty="0"/>
              <a:t>var </a:t>
            </a:r>
            <a:r>
              <a:rPr lang="en-GB" dirty="0" err="1"/>
              <a:t>myAge</a:t>
            </a:r>
            <a:r>
              <a:rPr lang="en-GB" dirty="0"/>
              <a:t> = 57</a:t>
            </a:r>
          </a:p>
          <a:p>
            <a:endParaRPr lang="en-GB" dirty="0"/>
          </a:p>
          <a:p>
            <a:r>
              <a:rPr lang="en-GB" dirty="0"/>
              <a:t>We have the ability to declare and define our variables separately:</a:t>
            </a:r>
          </a:p>
          <a:p>
            <a:pPr marL="0" indent="0">
              <a:buNone/>
            </a:pPr>
            <a:r>
              <a:rPr lang="en-GB" dirty="0"/>
              <a:t>let </a:t>
            </a:r>
            <a:r>
              <a:rPr lang="en-GB" dirty="0" err="1"/>
              <a:t>myOtherName</a:t>
            </a:r>
            <a:r>
              <a:rPr lang="en-GB" dirty="0"/>
              <a:t> // this is a declaration</a:t>
            </a:r>
          </a:p>
          <a:p>
            <a:pPr marL="0" indent="0">
              <a:buNone/>
            </a:pPr>
            <a:r>
              <a:rPr lang="en-GB" dirty="0" err="1"/>
              <a:t>myOtherName</a:t>
            </a:r>
            <a:r>
              <a:rPr lang="en-GB" dirty="0"/>
              <a:t> = "Bob" // this is a definition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154F4-FC53-7F3E-0A7F-81722AF93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303" y="1796303"/>
            <a:ext cx="5090601" cy="43529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CC0CF0-8E4F-2230-9E96-7A5FD037D2B1}"/>
              </a:ext>
            </a:extLst>
          </p:cNvPr>
          <p:cNvSpPr txBox="1"/>
          <p:nvPr/>
        </p:nvSpPr>
        <p:spPr>
          <a:xfrm>
            <a:off x="7239680" y="1796303"/>
            <a:ext cx="60946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Naming Conventions in JavaScript: </a:t>
            </a:r>
          </a:p>
          <a:p>
            <a:r>
              <a:rPr lang="en-GB" dirty="0"/>
              <a:t>Camel Casing for everything</a:t>
            </a:r>
          </a:p>
          <a:p>
            <a:r>
              <a:rPr lang="en-GB" dirty="0" err="1"/>
              <a:t>myFirstVariable</a:t>
            </a:r>
            <a:r>
              <a:rPr lang="en-GB" dirty="0"/>
              <a:t> = "Cheese"</a:t>
            </a:r>
          </a:p>
          <a:p>
            <a:r>
              <a:rPr lang="en-GB" dirty="0"/>
              <a:t>Classes and objects use Pascal Casing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// print is console.log() in JavaScript</a:t>
            </a:r>
          </a:p>
          <a:p>
            <a:r>
              <a:rPr lang="en-GB" dirty="0"/>
              <a:t>console.log(</a:t>
            </a:r>
            <a:r>
              <a:rPr lang="en-GB" dirty="0" err="1"/>
              <a:t>myAge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Exercise 1.1:</a:t>
            </a:r>
          </a:p>
          <a:p>
            <a:r>
              <a:rPr lang="en-GB" dirty="0"/>
              <a:t>Make different variables of different types </a:t>
            </a:r>
          </a:p>
          <a:p>
            <a:r>
              <a:rPr lang="en-GB" dirty="0"/>
              <a:t>     and print them. </a:t>
            </a:r>
          </a:p>
        </p:txBody>
      </p:sp>
    </p:spTree>
    <p:extLst>
      <p:ext uri="{BB962C8B-B14F-4D97-AF65-F5344CB8AC3E}">
        <p14:creationId xmlns:p14="http://schemas.microsoft.com/office/powerpoint/2010/main" val="38199673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517D-DB0C-E022-01D3-2D48EE08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for loop requires 3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6DFDC-73AD-B003-D614-FDE0491B7A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initialisation:</a:t>
            </a:r>
          </a:p>
          <a:p>
            <a:pPr marL="0" indent="0">
              <a:buNone/>
            </a:pPr>
            <a:r>
              <a:rPr lang="en-GB" dirty="0"/>
              <a:t>	 let </a:t>
            </a:r>
            <a:r>
              <a:rPr lang="en-GB" dirty="0" err="1"/>
              <a:t>i</a:t>
            </a:r>
            <a:r>
              <a:rPr lang="en-GB" dirty="0"/>
              <a:t> = 1</a:t>
            </a:r>
          </a:p>
          <a:p>
            <a:r>
              <a:rPr lang="en-GB" dirty="0"/>
              <a:t> test:</a:t>
            </a:r>
          </a:p>
          <a:p>
            <a:pPr marL="0" indent="0">
              <a:buNone/>
            </a:pPr>
            <a:r>
              <a:rPr lang="en-GB" dirty="0"/>
              <a:t> 	 </a:t>
            </a:r>
            <a:r>
              <a:rPr lang="en-GB" dirty="0" err="1"/>
              <a:t>i</a:t>
            </a:r>
            <a:r>
              <a:rPr lang="en-GB" dirty="0"/>
              <a:t> &lt; 6 </a:t>
            </a:r>
          </a:p>
          <a:p>
            <a:r>
              <a:rPr lang="en-GB" dirty="0"/>
              <a:t>iteration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i</a:t>
            </a:r>
            <a:r>
              <a:rPr lang="en-GB" dirty="0"/>
              <a:t>++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E4577-7252-2DDE-4CFB-7BACF5B834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dirty="0"/>
              <a:t>for (let i = 0; i &lt; 10; i++) {</a:t>
            </a:r>
          </a:p>
          <a:p>
            <a:pPr marL="0" indent="0">
              <a:buNone/>
            </a:pPr>
            <a:r>
              <a:rPr lang="nn-NO" dirty="0"/>
              <a:t>    console.log(i)</a:t>
            </a:r>
          </a:p>
          <a:p>
            <a:pPr marL="0" indent="0">
              <a:buNone/>
            </a:pPr>
            <a:r>
              <a:rPr lang="nn-NO" dirty="0"/>
              <a:t>}</a:t>
            </a:r>
          </a:p>
          <a:p>
            <a:pPr marL="0" indent="0">
              <a:buNone/>
            </a:pPr>
            <a:endParaRPr lang="nn-NO" dirty="0"/>
          </a:p>
          <a:p>
            <a:pPr marL="0" indent="0">
              <a:buNone/>
            </a:pPr>
            <a:endParaRPr lang="nn-NO" dirty="0"/>
          </a:p>
          <a:p>
            <a:pPr marL="0" indent="0">
              <a:buNone/>
            </a:pPr>
            <a:r>
              <a:rPr lang="en-GB" dirty="0"/>
              <a:t> why do we index from 0?</a:t>
            </a:r>
          </a:p>
        </p:txBody>
      </p:sp>
    </p:spTree>
    <p:extLst>
      <p:ext uri="{BB962C8B-B14F-4D97-AF65-F5344CB8AC3E}">
        <p14:creationId xmlns:p14="http://schemas.microsoft.com/office/powerpoint/2010/main" val="23423856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D7B6-E43F-FE31-A1D5-09E73232E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7295D-F88F-AB88-E67A-2711709F0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EXERCISE 4.1: </a:t>
            </a:r>
          </a:p>
          <a:p>
            <a:pPr marL="457200" lvl="1" indent="0">
              <a:buNone/>
            </a:pPr>
            <a:r>
              <a:rPr lang="en-GB" dirty="0"/>
              <a:t>Create a for loop that counts up to 100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EXERCISE 4.2: </a:t>
            </a:r>
          </a:p>
          <a:p>
            <a:pPr marL="457200" lvl="1" indent="0">
              <a:buNone/>
            </a:pPr>
            <a:r>
              <a:rPr lang="en-GB" dirty="0"/>
              <a:t>Create a for loop that counts down from 10 to 0</a:t>
            </a:r>
          </a:p>
        </p:txBody>
      </p:sp>
    </p:spTree>
    <p:extLst>
      <p:ext uri="{BB962C8B-B14F-4D97-AF65-F5344CB8AC3E}">
        <p14:creationId xmlns:p14="http://schemas.microsoft.com/office/powerpoint/2010/main" val="3878032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D7B6-E43F-FE31-A1D5-09E73232E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 -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7295D-F88F-AB88-E67A-2711709F0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EXERCISE 4.1: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nn-NO" dirty="0"/>
              <a:t>for (let i = 1; i &lt;= 100; i++) {</a:t>
            </a:r>
          </a:p>
          <a:p>
            <a:pPr marL="0" indent="0">
              <a:buNone/>
            </a:pPr>
            <a:r>
              <a:rPr lang="nn-NO" dirty="0"/>
              <a:t>  		console.log(i);</a:t>
            </a:r>
          </a:p>
          <a:p>
            <a:pPr marL="0" indent="0">
              <a:buNone/>
            </a:pPr>
            <a:r>
              <a:rPr lang="nn-NO" dirty="0"/>
              <a:t>	}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EXERCISE 4.2: </a:t>
            </a:r>
          </a:p>
          <a:p>
            <a:pPr marL="0" indent="0">
              <a:buNone/>
            </a:pPr>
            <a:r>
              <a:rPr lang="nn-NO" dirty="0"/>
              <a:t>	for (let i = 10; i &gt;= 0; i--) {</a:t>
            </a:r>
          </a:p>
          <a:p>
            <a:pPr marL="0" indent="0">
              <a:buNone/>
            </a:pPr>
            <a:r>
              <a:rPr lang="nn-NO" dirty="0"/>
              <a:t>  		console.log(i);</a:t>
            </a:r>
          </a:p>
          <a:p>
            <a:pPr marL="0" indent="0">
              <a:buNone/>
            </a:pPr>
            <a:r>
              <a:rPr lang="nn-NO" dirty="0"/>
              <a:t>	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2847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D7B6-E43F-FE31-A1D5-09E73232E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with a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7295D-F88F-AB88-E67A-2711709F0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x = 40</a:t>
            </a:r>
          </a:p>
          <a:p>
            <a:pPr marL="0" indent="0">
              <a:buNone/>
            </a:pPr>
            <a:r>
              <a:rPr lang="en-GB" dirty="0"/>
              <a:t>for(let </a:t>
            </a:r>
            <a:r>
              <a:rPr lang="en-GB" dirty="0" err="1"/>
              <a:t>i</a:t>
            </a:r>
            <a:r>
              <a:rPr lang="en-GB" dirty="0"/>
              <a:t> = 1; </a:t>
            </a:r>
            <a:r>
              <a:rPr lang="en-GB" dirty="0" err="1"/>
              <a:t>i</a:t>
            </a:r>
            <a:r>
              <a:rPr lang="en-GB" dirty="0"/>
              <a:t> &lt; x; </a:t>
            </a:r>
            <a:r>
              <a:rPr lang="en-GB" dirty="0" err="1"/>
              <a:t>i</a:t>
            </a:r>
            <a:r>
              <a:rPr lang="en-GB" dirty="0"/>
              <a:t>++) {</a:t>
            </a:r>
          </a:p>
          <a:p>
            <a:pPr marL="0" indent="0">
              <a:buNone/>
            </a:pPr>
            <a:r>
              <a:rPr lang="en-GB" dirty="0"/>
              <a:t>    console.log("The number is " + </a:t>
            </a:r>
            <a:r>
              <a:rPr lang="en-GB" dirty="0" err="1"/>
              <a:t>i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    if(i%7==0) {</a:t>
            </a:r>
          </a:p>
          <a:p>
            <a:pPr marL="0" indent="0">
              <a:buNone/>
            </a:pPr>
            <a:r>
              <a:rPr lang="en-GB" dirty="0"/>
              <a:t>         break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99974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70D3-9039-4E05-280B-A119277BF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5. 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3DC48-EAC6-A04F-056E-17B87F58D6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58481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FD7B-4D65-0B67-3C67-1B44220E9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</a:t>
            </a:r>
            <a:r>
              <a:rPr lang="en-GB" dirty="0" err="1"/>
              <a:t>favouriteMusicians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FE44F-F4C1-C82C-831E-C001538BA4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let </a:t>
            </a:r>
            <a:r>
              <a:rPr lang="en-GB" dirty="0" err="1"/>
              <a:t>favouriteMusicians</a:t>
            </a:r>
            <a:r>
              <a:rPr lang="en-GB" dirty="0"/>
              <a:t> = ["Thundercat", "Alfa Mist"];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// arrays start counting at 0</a:t>
            </a:r>
          </a:p>
          <a:p>
            <a:pPr marL="0" indent="0">
              <a:buNone/>
            </a:pPr>
            <a:r>
              <a:rPr lang="en-GB" dirty="0"/>
              <a:t>console.log(</a:t>
            </a:r>
            <a:r>
              <a:rPr lang="en-GB" dirty="0" err="1"/>
              <a:t>favouriteMusicians</a:t>
            </a:r>
            <a:r>
              <a:rPr lang="en-GB" dirty="0"/>
              <a:t>[0]);</a:t>
            </a:r>
          </a:p>
          <a:p>
            <a:pPr marL="0" indent="0">
              <a:buNone/>
            </a:pPr>
            <a:r>
              <a:rPr lang="en-GB" dirty="0"/>
              <a:t>console.log(</a:t>
            </a:r>
            <a:r>
              <a:rPr lang="en-GB" dirty="0" err="1"/>
              <a:t>favouriteMusicians</a:t>
            </a:r>
            <a:r>
              <a:rPr lang="en-GB" dirty="0"/>
              <a:t>[1]);</a:t>
            </a:r>
          </a:p>
          <a:p>
            <a:pPr marL="0" indent="0">
              <a:buNone/>
            </a:pPr>
            <a:r>
              <a:rPr lang="en-GB" dirty="0" err="1"/>
              <a:t>console.table</a:t>
            </a:r>
            <a:r>
              <a:rPr lang="en-GB" dirty="0"/>
              <a:t>(</a:t>
            </a:r>
            <a:r>
              <a:rPr lang="en-GB" dirty="0" err="1"/>
              <a:t>favouriteMusicians</a:t>
            </a:r>
            <a:r>
              <a:rPr lang="en-GB" dirty="0"/>
              <a:t>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// arrays can expand and shorten</a:t>
            </a:r>
          </a:p>
          <a:p>
            <a:pPr marL="0" indent="0">
              <a:buNone/>
            </a:pPr>
            <a:r>
              <a:rPr lang="en-GB" dirty="0"/>
              <a:t>// push adds an element to the end of an array</a:t>
            </a:r>
          </a:p>
          <a:p>
            <a:pPr marL="0" indent="0">
              <a:buNone/>
            </a:pPr>
            <a:r>
              <a:rPr lang="en-GB" dirty="0" err="1"/>
              <a:t>favouriteMusicians.push</a:t>
            </a:r>
            <a:r>
              <a:rPr lang="en-GB" dirty="0"/>
              <a:t>("Keith Jaret");</a:t>
            </a:r>
          </a:p>
          <a:p>
            <a:pPr marL="0" indent="0">
              <a:buNone/>
            </a:pPr>
            <a:r>
              <a:rPr lang="en-GB" dirty="0" err="1"/>
              <a:t>console.table</a:t>
            </a:r>
            <a:r>
              <a:rPr lang="en-GB" dirty="0"/>
              <a:t>(</a:t>
            </a:r>
            <a:r>
              <a:rPr lang="en-GB" dirty="0" err="1"/>
              <a:t>favouriteMusicians</a:t>
            </a:r>
            <a:r>
              <a:rPr lang="en-GB" dirty="0"/>
              <a:t>);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6A4E8-64F3-34CB-540E-59D25957C6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// pop removes the last item in the array</a:t>
            </a:r>
          </a:p>
          <a:p>
            <a:pPr marL="0" indent="0">
              <a:buNone/>
            </a:pPr>
            <a:r>
              <a:rPr lang="en-GB" dirty="0" err="1"/>
              <a:t>favouriteMusicians.pop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 err="1"/>
              <a:t>console.table</a:t>
            </a:r>
            <a:r>
              <a:rPr lang="en-GB" dirty="0"/>
              <a:t>(</a:t>
            </a:r>
            <a:r>
              <a:rPr lang="en-GB" dirty="0" err="1"/>
              <a:t>favouriteMusicians</a:t>
            </a:r>
            <a:r>
              <a:rPr lang="en-GB" dirty="0"/>
              <a:t>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// this removes the first item in the array</a:t>
            </a:r>
          </a:p>
          <a:p>
            <a:pPr marL="0" indent="0">
              <a:buNone/>
            </a:pPr>
            <a:r>
              <a:rPr lang="en-GB" dirty="0" err="1"/>
              <a:t>favouriteMusicians.shift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 err="1"/>
              <a:t>console.table</a:t>
            </a:r>
            <a:r>
              <a:rPr lang="en-GB" dirty="0"/>
              <a:t>(</a:t>
            </a:r>
            <a:r>
              <a:rPr lang="en-GB" dirty="0" err="1"/>
              <a:t>favouriteMusicians</a:t>
            </a:r>
            <a:r>
              <a:rPr lang="en-GB" dirty="0"/>
              <a:t>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// arrays can have values that change</a:t>
            </a:r>
          </a:p>
          <a:p>
            <a:pPr marL="0" indent="0">
              <a:buNone/>
            </a:pPr>
            <a:r>
              <a:rPr lang="en-GB" dirty="0" err="1"/>
              <a:t>favouriteMusicians</a:t>
            </a:r>
            <a:r>
              <a:rPr lang="en-GB" dirty="0"/>
              <a:t>[0] = "Bill Evans"; // this replaces the item in the array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// unshift adds to the start of the array</a:t>
            </a:r>
          </a:p>
          <a:p>
            <a:pPr marL="0" indent="0">
              <a:buNone/>
            </a:pPr>
            <a:r>
              <a:rPr lang="en-GB" dirty="0" err="1"/>
              <a:t>favouriteMusicians.unshift</a:t>
            </a:r>
            <a:r>
              <a:rPr lang="en-GB" dirty="0"/>
              <a:t>("Anderson .Paak")</a:t>
            </a:r>
          </a:p>
          <a:p>
            <a:pPr marL="0" indent="0">
              <a:buNone/>
            </a:pPr>
            <a:r>
              <a:rPr lang="en-GB" dirty="0" err="1"/>
              <a:t>console.table</a:t>
            </a:r>
            <a:r>
              <a:rPr lang="en-GB" dirty="0"/>
              <a:t>(</a:t>
            </a:r>
            <a:r>
              <a:rPr lang="en-GB" dirty="0" err="1"/>
              <a:t>favouriteMusicians</a:t>
            </a:r>
            <a:r>
              <a:rPr lang="en-GB" dirty="0"/>
              <a:t>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7244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F421-4F2A-EC5D-C687-18E641F7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5.1: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9AFD2-E0E5-C1AA-648B-23A31689E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cars = ["Saab", "Volvo", "BMW"]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print the first element of the array</a:t>
            </a:r>
          </a:p>
          <a:p>
            <a:r>
              <a:rPr lang="en-GB" dirty="0"/>
              <a:t>push an element to the end of an array</a:t>
            </a:r>
          </a:p>
          <a:p>
            <a:r>
              <a:rPr lang="en-GB" dirty="0"/>
              <a:t>pop to remove the last item in the array</a:t>
            </a:r>
          </a:p>
          <a:p>
            <a:r>
              <a:rPr lang="en-GB" dirty="0"/>
              <a:t>shift to remove the first item in the array</a:t>
            </a:r>
          </a:p>
          <a:p>
            <a:r>
              <a:rPr lang="en-GB" dirty="0"/>
              <a:t>change an array value</a:t>
            </a:r>
          </a:p>
          <a:p>
            <a:r>
              <a:rPr lang="en-GB" dirty="0"/>
              <a:t>unshift adds to the start of the array</a:t>
            </a:r>
          </a:p>
        </p:txBody>
      </p:sp>
    </p:spTree>
    <p:extLst>
      <p:ext uri="{BB962C8B-B14F-4D97-AF65-F5344CB8AC3E}">
        <p14:creationId xmlns:p14="http://schemas.microsoft.com/office/powerpoint/2010/main" val="35138967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FD7B-4D65-0B67-3C67-1B44220E9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arrays and two-dimensional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FE44F-F4C1-C82C-831E-C001538BA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cars = ["Saab", "Volvo", "BMW"]</a:t>
            </a:r>
          </a:p>
          <a:p>
            <a:pPr marL="0" indent="0">
              <a:buNone/>
            </a:pPr>
            <a:r>
              <a:rPr lang="en-GB" dirty="0"/>
              <a:t>bikes = ["Yamaha", "Honda", "Kawasaki"]</a:t>
            </a:r>
          </a:p>
          <a:p>
            <a:pPr marL="0" indent="0">
              <a:buNone/>
            </a:pPr>
            <a:r>
              <a:rPr lang="en-GB" dirty="0"/>
              <a:t>vehicles = </a:t>
            </a:r>
            <a:r>
              <a:rPr lang="en-GB" dirty="0" err="1"/>
              <a:t>bikes.concat</a:t>
            </a:r>
            <a:r>
              <a:rPr lang="en-GB" dirty="0"/>
              <a:t>(cars)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joinedCars</a:t>
            </a:r>
            <a:r>
              <a:rPr lang="en-GB" dirty="0"/>
              <a:t> = </a:t>
            </a:r>
            <a:r>
              <a:rPr lang="en-GB" dirty="0" err="1"/>
              <a:t>vehicles.join</a:t>
            </a:r>
            <a:r>
              <a:rPr lang="en-GB" dirty="0"/>
              <a:t>(" ") //join all the cars into one string</a:t>
            </a:r>
          </a:p>
          <a:p>
            <a:pPr marL="0" indent="0">
              <a:buNone/>
            </a:pPr>
            <a:r>
              <a:rPr lang="en-GB" dirty="0"/>
              <a:t>console.log(</a:t>
            </a:r>
            <a:r>
              <a:rPr lang="en-GB" dirty="0" err="1"/>
              <a:t>joinedCars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twoDimensional</a:t>
            </a:r>
            <a:r>
              <a:rPr lang="en-GB" dirty="0"/>
              <a:t> = [   ["Yamaha", "Honda", "Kawasaki"],</a:t>
            </a:r>
          </a:p>
          <a:p>
            <a:pPr marL="0" indent="0">
              <a:buNone/>
            </a:pPr>
            <a:r>
              <a:rPr lang="en-GB" dirty="0"/>
              <a:t>            ["Saab", "Fiat", "Alpha Romeo"] 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console.table</a:t>
            </a:r>
            <a:r>
              <a:rPr lang="en-GB" dirty="0"/>
              <a:t>(</a:t>
            </a:r>
            <a:r>
              <a:rPr lang="en-GB" dirty="0" err="1"/>
              <a:t>twoDimensional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70238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F421-4F2A-EC5D-C687-18E641F7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5.2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9AFD2-E0E5-C1AA-648B-23A31689E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Using any of the arrays we have made: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Add three elements to the end of the array - print it</a:t>
            </a:r>
          </a:p>
          <a:p>
            <a:r>
              <a:rPr lang="en-GB" dirty="0"/>
              <a:t>Add two to the start - print it</a:t>
            </a:r>
          </a:p>
          <a:p>
            <a:r>
              <a:rPr lang="en-GB" dirty="0"/>
              <a:t>Remove 1 from the end - print it</a:t>
            </a:r>
          </a:p>
          <a:p>
            <a:r>
              <a:rPr lang="en-GB" dirty="0"/>
              <a:t>Change the 3rd item in the array - print it</a:t>
            </a:r>
          </a:p>
          <a:p>
            <a:r>
              <a:rPr lang="en-GB" dirty="0"/>
              <a:t>Remove 1 from the start - print it</a:t>
            </a:r>
          </a:p>
        </p:txBody>
      </p:sp>
    </p:spTree>
    <p:extLst>
      <p:ext uri="{BB962C8B-B14F-4D97-AF65-F5344CB8AC3E}">
        <p14:creationId xmlns:p14="http://schemas.microsoft.com/office/powerpoint/2010/main" val="18841306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8D11-FEF1-BD7D-0A87-8BCFE2E6DD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6. array access with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EC3E6-6910-5374-71DE-7E36DDB38B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79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2817-2051-7D65-D610-322E4511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59BEE-3BBD-D6D8-1D34-C8F518D6B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7570"/>
            <a:ext cx="5998828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this is how we can get user input:</a:t>
            </a:r>
          </a:p>
          <a:p>
            <a:pPr marL="0" indent="0">
              <a:buNone/>
            </a:pPr>
            <a:r>
              <a:rPr lang="en-GB" dirty="0"/>
              <a:t>num1 = </a:t>
            </a:r>
            <a:r>
              <a:rPr lang="en-GB" dirty="0" err="1"/>
              <a:t>parseInt</a:t>
            </a:r>
            <a:r>
              <a:rPr lang="en-GB" dirty="0"/>
              <a:t>(prompt("Enter the first number: "))</a:t>
            </a:r>
          </a:p>
          <a:p>
            <a:pPr marL="0" indent="0">
              <a:buNone/>
            </a:pPr>
            <a:r>
              <a:rPr lang="en-GB" dirty="0"/>
              <a:t>num2 = </a:t>
            </a:r>
            <a:r>
              <a:rPr lang="en-GB" dirty="0" err="1"/>
              <a:t>parseInt</a:t>
            </a:r>
            <a:r>
              <a:rPr lang="en-GB" dirty="0"/>
              <a:t>(prompt("Enter the second number: "))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let result = num1 + num2</a:t>
            </a:r>
          </a:p>
          <a:p>
            <a:pPr marL="0" indent="0">
              <a:buNone/>
            </a:pPr>
            <a:r>
              <a:rPr lang="en-GB" dirty="0"/>
              <a:t>console.log(result)</a:t>
            </a:r>
          </a:p>
          <a:p>
            <a:endParaRPr lang="en-GB" dirty="0"/>
          </a:p>
          <a:p>
            <a:r>
              <a:rPr lang="en-GB" dirty="0"/>
              <a:t> Expected output: 0, 1 or 2</a:t>
            </a:r>
          </a:p>
          <a:p>
            <a:pPr marL="0" indent="0">
              <a:buNone/>
            </a:pPr>
            <a:r>
              <a:rPr lang="en-GB" dirty="0"/>
              <a:t>number = </a:t>
            </a:r>
            <a:r>
              <a:rPr lang="en-GB" dirty="0" err="1"/>
              <a:t>Math.floor</a:t>
            </a:r>
            <a:r>
              <a:rPr lang="en-GB" dirty="0"/>
              <a:t>(</a:t>
            </a:r>
            <a:r>
              <a:rPr lang="en-GB" dirty="0" err="1"/>
              <a:t>Math.random</a:t>
            </a:r>
            <a:r>
              <a:rPr lang="en-GB" dirty="0"/>
              <a:t>() * 3)</a:t>
            </a:r>
          </a:p>
          <a:p>
            <a:pPr marL="0" indent="0">
              <a:buNone/>
            </a:pPr>
            <a:r>
              <a:rPr lang="en-GB" dirty="0"/>
              <a:t>console.log(number)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154F4-FC53-7F3E-0A7F-81722AF93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65987"/>
            <a:ext cx="5090601" cy="435292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26D37F-26DD-EA81-B0C8-FD77B0CA3394}"/>
              </a:ext>
            </a:extLst>
          </p:cNvPr>
          <p:cNvSpPr txBox="1">
            <a:spLocks/>
          </p:cNvSpPr>
          <p:nvPr/>
        </p:nvSpPr>
        <p:spPr>
          <a:xfrm>
            <a:off x="7541702" y="1920279"/>
            <a:ext cx="38120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  <a:r>
              <a:rPr lang="en-GB" b="1" dirty="0"/>
              <a:t>Exercise 1.2:   </a:t>
            </a:r>
          </a:p>
          <a:p>
            <a:pPr marL="0" indent="0">
              <a:buNone/>
            </a:pPr>
            <a:r>
              <a:rPr lang="en-GB" dirty="0"/>
              <a:t>Write a program to ask the user to enter the length of a square and calculate the area. Print "This is a square of area n".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Example</a:t>
            </a:r>
          </a:p>
          <a:p>
            <a:pPr marL="0" indent="0">
              <a:buNone/>
            </a:pPr>
            <a:r>
              <a:rPr lang="en-GB" dirty="0"/>
              <a:t> 1 -&gt; 1</a:t>
            </a:r>
          </a:p>
          <a:p>
            <a:pPr marL="0" indent="0">
              <a:buNone/>
            </a:pPr>
            <a:r>
              <a:rPr lang="en-GB" dirty="0"/>
              <a:t> 2 -&gt; 4</a:t>
            </a:r>
          </a:p>
          <a:p>
            <a:pPr marL="0" indent="0">
              <a:buNone/>
            </a:pPr>
            <a:r>
              <a:rPr lang="en-GB" dirty="0"/>
              <a:t> 3 -&gt; 9</a:t>
            </a:r>
          </a:p>
        </p:txBody>
      </p:sp>
    </p:spTree>
    <p:extLst>
      <p:ext uri="{BB962C8B-B14F-4D97-AF65-F5344CB8AC3E}">
        <p14:creationId xmlns:p14="http://schemas.microsoft.com/office/powerpoint/2010/main" val="18399800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AA9D-7F9B-36E1-F58E-D6FF4538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ARRAYS WITH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5C10F-BAFE-E6AA-6E67-35CF759D0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0688"/>
            <a:ext cx="5917707" cy="4486275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/>
              <a:t>initialisation</a:t>
            </a:r>
            <a:r>
              <a:rPr lang="en-GB" dirty="0"/>
              <a:t>: let </a:t>
            </a:r>
            <a:r>
              <a:rPr lang="en-GB" dirty="0" err="1"/>
              <a:t>i</a:t>
            </a:r>
            <a:r>
              <a:rPr lang="en-GB" dirty="0"/>
              <a:t> = 0</a:t>
            </a:r>
          </a:p>
          <a:p>
            <a:r>
              <a:rPr lang="en-GB" b="1" dirty="0"/>
              <a:t>condition</a:t>
            </a:r>
            <a:r>
              <a:rPr lang="en-GB" dirty="0"/>
              <a:t>: 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 err="1"/>
              <a:t>myFavouriteThings.length</a:t>
            </a:r>
            <a:endParaRPr lang="en-GB" dirty="0"/>
          </a:p>
          <a:p>
            <a:r>
              <a:rPr lang="en-GB" b="1" dirty="0"/>
              <a:t>iteration</a:t>
            </a:r>
            <a:r>
              <a:rPr lang="en-GB" dirty="0"/>
              <a:t> / increment / decrement: </a:t>
            </a:r>
            <a:r>
              <a:rPr lang="en-GB" dirty="0" err="1"/>
              <a:t>i</a:t>
            </a:r>
            <a:r>
              <a:rPr lang="en-GB" dirty="0"/>
              <a:t>++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let </a:t>
            </a:r>
            <a:r>
              <a:rPr lang="en-GB" dirty="0" err="1"/>
              <a:t>myFavouriteThings</a:t>
            </a:r>
            <a:r>
              <a:rPr lang="en-GB" dirty="0"/>
              <a:t> =  ["purple", "cheese", "shoes", "hoodies"]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let counter = 0</a:t>
            </a:r>
          </a:p>
          <a:p>
            <a:pPr marL="0" indent="0">
              <a:buNone/>
            </a:pPr>
            <a:r>
              <a:rPr lang="en-GB" dirty="0"/>
              <a:t>while (counter &lt; </a:t>
            </a:r>
            <a:r>
              <a:rPr lang="en-GB" dirty="0" err="1"/>
              <a:t>myFavouriteThings.length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GB" dirty="0"/>
              <a:t>    console.log(</a:t>
            </a:r>
            <a:r>
              <a:rPr lang="en-GB" dirty="0" err="1"/>
              <a:t>myFavouriteThings</a:t>
            </a:r>
            <a:r>
              <a:rPr lang="en-GB" dirty="0"/>
              <a:t>[counter])</a:t>
            </a:r>
          </a:p>
          <a:p>
            <a:pPr marL="0" indent="0">
              <a:buNone/>
            </a:pPr>
            <a:r>
              <a:rPr lang="en-GB" dirty="0"/>
              <a:t>    counter++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FD937-7AA6-8261-7F38-65451AADB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74998" y="1825625"/>
            <a:ext cx="3878801" cy="4351338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/>
              <a:t>EXERCISE 6.1</a:t>
            </a:r>
            <a:r>
              <a:rPr lang="en-GB" dirty="0"/>
              <a:t>: print 'numbers' with a while loop, one on each line </a:t>
            </a:r>
          </a:p>
          <a:p>
            <a:pPr marL="0" indent="0">
              <a:buNone/>
            </a:pPr>
            <a:r>
              <a:rPr lang="en-GB" dirty="0"/>
              <a:t>let numbers =  [1, 3, 7, 13, 21],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Print </a:t>
            </a:r>
            <a:r>
              <a:rPr lang="en-GB" dirty="0" err="1"/>
              <a:t>myFavouriteThings</a:t>
            </a:r>
            <a:r>
              <a:rPr lang="en-GB" dirty="0"/>
              <a:t> the other way round </a:t>
            </a:r>
          </a:p>
        </p:txBody>
      </p:sp>
    </p:spTree>
    <p:extLst>
      <p:ext uri="{BB962C8B-B14F-4D97-AF65-F5344CB8AC3E}">
        <p14:creationId xmlns:p14="http://schemas.microsoft.com/office/powerpoint/2010/main" val="9537089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76D0-B93D-A71D-C915-2A332D11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- exercise 6.1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307CF-8A50-1674-3A19-62ED3C3A7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let numbers = [1, 3, 7, 13, 21]</a:t>
            </a:r>
          </a:p>
          <a:p>
            <a:pPr marL="0" indent="0">
              <a:buNone/>
            </a:pPr>
            <a:r>
              <a:rPr lang="en-GB" dirty="0"/>
              <a:t>let </a:t>
            </a:r>
            <a:r>
              <a:rPr lang="en-GB" dirty="0" err="1"/>
              <a:t>i</a:t>
            </a:r>
            <a:r>
              <a:rPr lang="en-GB" dirty="0"/>
              <a:t> = 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while (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 err="1"/>
              <a:t>numbers.length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GB" dirty="0"/>
              <a:t>  console.log(numbers[</a:t>
            </a:r>
            <a:r>
              <a:rPr lang="en-GB" dirty="0" err="1"/>
              <a:t>i</a:t>
            </a:r>
            <a:r>
              <a:rPr lang="en-GB" dirty="0"/>
              <a:t>])</a:t>
            </a:r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err="1"/>
              <a:t>i</a:t>
            </a:r>
            <a:r>
              <a:rPr lang="en-GB" dirty="0"/>
              <a:t>++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25686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9BD1-AD94-E94A-008A-00DC1175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 WITH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1AA1A-FAAB-0997-0CB6-5B5CFEF63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//</a:t>
            </a:r>
            <a:r>
              <a:rPr lang="en-GB" dirty="0" err="1"/>
              <a:t>myFavouriteThings.length</a:t>
            </a:r>
            <a:r>
              <a:rPr lang="en-GB" dirty="0"/>
              <a:t> is 4</a:t>
            </a:r>
          </a:p>
          <a:p>
            <a:pPr marL="0" indent="0">
              <a:buNone/>
            </a:pPr>
            <a:r>
              <a:rPr lang="en-GB" dirty="0"/>
              <a:t>//				        0		1		2	3</a:t>
            </a:r>
          </a:p>
          <a:p>
            <a:pPr marL="0" indent="0">
              <a:buNone/>
            </a:pPr>
            <a:r>
              <a:rPr lang="en-GB" dirty="0"/>
              <a:t>let </a:t>
            </a:r>
            <a:r>
              <a:rPr lang="en-GB" dirty="0" err="1"/>
              <a:t>myFavouriteThings</a:t>
            </a:r>
            <a:r>
              <a:rPr lang="en-GB" dirty="0"/>
              <a:t> =  ["purple", "cheese", "shoes", "hoodies"]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(let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 err="1"/>
              <a:t>myFavouriteThings.length</a:t>
            </a:r>
            <a:r>
              <a:rPr lang="en-GB" dirty="0"/>
              <a:t>; </a:t>
            </a:r>
            <a:r>
              <a:rPr lang="en-GB" dirty="0" err="1"/>
              <a:t>i</a:t>
            </a:r>
            <a:r>
              <a:rPr lang="en-GB" dirty="0"/>
              <a:t>++) {    	console.log(</a:t>
            </a:r>
            <a:r>
              <a:rPr lang="en-GB" dirty="0" err="1"/>
              <a:t>myFavouriteThings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EXERCISE 6.2</a:t>
            </a:r>
            <a:r>
              <a:rPr lang="en-GB" dirty="0"/>
              <a:t>: </a:t>
            </a:r>
          </a:p>
          <a:p>
            <a:pPr marL="0" indent="0">
              <a:buNone/>
            </a:pPr>
            <a:r>
              <a:rPr lang="en-GB" dirty="0"/>
              <a:t>print 'numbers' with a while loop, one on each line</a:t>
            </a:r>
          </a:p>
          <a:p>
            <a:pPr marL="0" indent="0">
              <a:buNone/>
            </a:pPr>
            <a:r>
              <a:rPr lang="en-GB" dirty="0"/>
              <a:t>Print </a:t>
            </a:r>
            <a:r>
              <a:rPr lang="en-GB" dirty="0" err="1"/>
              <a:t>myFavouriteThings</a:t>
            </a:r>
            <a:r>
              <a:rPr lang="en-GB" dirty="0"/>
              <a:t> the other way round in a for loop</a:t>
            </a:r>
          </a:p>
        </p:txBody>
      </p:sp>
    </p:spTree>
    <p:extLst>
      <p:ext uri="{BB962C8B-B14F-4D97-AF65-F5344CB8AC3E}">
        <p14:creationId xmlns:p14="http://schemas.microsoft.com/office/powerpoint/2010/main" val="35252795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E989-C146-ABC0-6365-01BF9160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- exercise 6.2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FE4B7-ED9D-3D9C-9EE6-E02A8E7B6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let numbers = [1, 3, 7, 13, 21]</a:t>
            </a:r>
          </a:p>
          <a:p>
            <a:pPr marL="0" indent="0">
              <a:buNone/>
            </a:pPr>
            <a:r>
              <a:rPr lang="en-GB" dirty="0"/>
              <a:t>let </a:t>
            </a:r>
            <a:r>
              <a:rPr lang="en-GB" dirty="0" err="1"/>
              <a:t>i</a:t>
            </a:r>
            <a:r>
              <a:rPr lang="en-GB" dirty="0"/>
              <a:t> = 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while (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 err="1"/>
              <a:t>numbers.length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GB" dirty="0"/>
              <a:t>  console.log(numbers[</a:t>
            </a:r>
            <a:r>
              <a:rPr lang="en-GB" dirty="0" err="1"/>
              <a:t>i</a:t>
            </a:r>
            <a:r>
              <a:rPr lang="en-GB" dirty="0"/>
              <a:t>])</a:t>
            </a:r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err="1"/>
              <a:t>i</a:t>
            </a:r>
            <a:r>
              <a:rPr lang="en-GB" dirty="0"/>
              <a:t>++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56371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2461-9ECC-63A3-3C9C-E6000140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351"/>
            <a:ext cx="10515600" cy="1353337"/>
          </a:xfrm>
        </p:spPr>
        <p:txBody>
          <a:bodyPr/>
          <a:lstStyle/>
          <a:p>
            <a:r>
              <a:rPr lang="en-GB" dirty="0"/>
              <a:t>ARRAYS WITH FOR-IN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B593F-AD3B-D96F-BE2E-C4377D6EF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103"/>
            <a:ext cx="10515600" cy="458786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Going through an array with a for loop and then a for-in loop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cars = ["Saab", "Volvo", "BMW"]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for(let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&lt;= cars.length-1; </a:t>
            </a:r>
            <a:r>
              <a:rPr lang="en-GB" dirty="0" err="1"/>
              <a:t>i</a:t>
            </a:r>
            <a:r>
              <a:rPr lang="en-GB" dirty="0"/>
              <a:t>++) {</a:t>
            </a:r>
          </a:p>
          <a:p>
            <a:pPr marL="0" indent="0">
              <a:buNone/>
            </a:pPr>
            <a:r>
              <a:rPr lang="en-GB" dirty="0"/>
              <a:t>    console.log(cars[</a:t>
            </a:r>
            <a:r>
              <a:rPr lang="en-GB" dirty="0" err="1"/>
              <a:t>i</a:t>
            </a:r>
            <a:r>
              <a:rPr lang="en-GB" dirty="0"/>
              <a:t>])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for (let x in cars) {// for in </a:t>
            </a:r>
          </a:p>
          <a:p>
            <a:pPr marL="0" indent="0">
              <a:buNone/>
            </a:pPr>
            <a:r>
              <a:rPr lang="en-GB" dirty="0"/>
              <a:t>    console.log("position " + x + " = " + cars[x])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EXERCISE 6.3: </a:t>
            </a:r>
            <a:r>
              <a:rPr lang="en-GB" dirty="0"/>
              <a:t>print 'numbers' with a for-in loop, one on each line</a:t>
            </a:r>
          </a:p>
        </p:txBody>
      </p:sp>
    </p:spTree>
    <p:extLst>
      <p:ext uri="{BB962C8B-B14F-4D97-AF65-F5344CB8AC3E}">
        <p14:creationId xmlns:p14="http://schemas.microsoft.com/office/powerpoint/2010/main" val="24798433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E989-C146-ABC0-6365-01BF9160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- exercise 6.3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FE4B7-ED9D-3D9C-9EE6-E02A8E7B6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let numbers = [1, 3, 7, 13, 21]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(let index in numbers) {</a:t>
            </a:r>
          </a:p>
          <a:p>
            <a:pPr marL="0" indent="0">
              <a:buNone/>
            </a:pPr>
            <a:r>
              <a:rPr lang="en-GB" dirty="0"/>
              <a:t>  console.log(numbers[index])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56791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F4B3-A1C9-501E-3F5D-71550E2D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 WITH FOR-OF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84CC0-0FBA-DD7B-89B7-BCAF90A76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going through an array with a for loop and then a for-of loop</a:t>
            </a:r>
          </a:p>
          <a:p>
            <a:pPr marL="0" indent="0">
              <a:buNone/>
            </a:pPr>
            <a:r>
              <a:rPr lang="en-GB" dirty="0"/>
              <a:t>let artists = ["Lady Gaga", "James Blunt", "Miley Cyrus", "Adele"];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for(let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 err="1"/>
              <a:t>artists.length</a:t>
            </a:r>
            <a:r>
              <a:rPr lang="en-GB" dirty="0"/>
              <a:t>; </a:t>
            </a:r>
            <a:r>
              <a:rPr lang="en-GB" dirty="0" err="1"/>
              <a:t>i</a:t>
            </a:r>
            <a:r>
              <a:rPr lang="en-GB" dirty="0"/>
              <a:t>++) {</a:t>
            </a:r>
          </a:p>
          <a:p>
            <a:pPr marL="0" indent="0">
              <a:buNone/>
            </a:pPr>
            <a:r>
              <a:rPr lang="en-GB" dirty="0"/>
              <a:t>    console.log(artists[</a:t>
            </a:r>
            <a:r>
              <a:rPr lang="en-GB" dirty="0" err="1"/>
              <a:t>i</a:t>
            </a:r>
            <a:r>
              <a:rPr lang="en-GB" dirty="0"/>
              <a:t>])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(</a:t>
            </a:r>
            <a:r>
              <a:rPr lang="en-GB" dirty="0" err="1"/>
              <a:t>const</a:t>
            </a:r>
            <a:r>
              <a:rPr lang="en-GB" dirty="0"/>
              <a:t> item of artists) {	//for of   </a:t>
            </a:r>
          </a:p>
          <a:p>
            <a:pPr marL="0" indent="0">
              <a:buNone/>
            </a:pPr>
            <a:r>
              <a:rPr lang="en-GB" dirty="0"/>
              <a:t>    console.log(item)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EXERCISE 6.4</a:t>
            </a:r>
            <a:r>
              <a:rPr lang="en-GB" dirty="0"/>
              <a:t>: print 'numbers' with a for-of loop, one on each line </a:t>
            </a:r>
          </a:p>
        </p:txBody>
      </p:sp>
    </p:spTree>
    <p:extLst>
      <p:ext uri="{BB962C8B-B14F-4D97-AF65-F5344CB8AC3E}">
        <p14:creationId xmlns:p14="http://schemas.microsoft.com/office/powerpoint/2010/main" val="28386729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E989-C146-ABC0-6365-01BF9160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- exercise 6.4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FE4B7-ED9D-3D9C-9EE6-E02A8E7B6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let numbers = [1, 3, 7, 13, 21]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(let number of numbers) {</a:t>
            </a:r>
          </a:p>
          <a:p>
            <a:pPr marL="0" indent="0">
              <a:buNone/>
            </a:pPr>
            <a:r>
              <a:rPr lang="en-GB" dirty="0"/>
              <a:t>  console.log(number)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66259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F77FA-9774-E6EF-D70F-DFFD06AD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403"/>
          </a:xfrm>
        </p:spPr>
        <p:txBody>
          <a:bodyPr/>
          <a:lstStyle/>
          <a:p>
            <a:r>
              <a:rPr lang="en-GB" dirty="0"/>
              <a:t>Going through an array with a for each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60A47-8F66-CB07-C2A0-240D771B5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305"/>
            <a:ext cx="10515600" cy="494486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let numbers = [1, 3, 7, 13, 21]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(let x in numbers) {</a:t>
            </a:r>
          </a:p>
          <a:p>
            <a:pPr marL="0" indent="0">
              <a:buNone/>
            </a:pPr>
            <a:r>
              <a:rPr lang="en-GB" dirty="0"/>
              <a:t>    console.log("position " + x)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(let x in numbers) {</a:t>
            </a:r>
          </a:p>
          <a:p>
            <a:pPr marL="0" indent="0">
              <a:buNone/>
            </a:pPr>
            <a:r>
              <a:rPr lang="en-GB" dirty="0"/>
              <a:t>    console.log("item " + numbers[x])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(let x of numbers) {</a:t>
            </a:r>
          </a:p>
          <a:p>
            <a:pPr marL="0" indent="0">
              <a:buNone/>
            </a:pPr>
            <a:r>
              <a:rPr lang="en-GB" dirty="0"/>
              <a:t>    console.log("item " + x)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(let x in numbers) {</a:t>
            </a:r>
          </a:p>
          <a:p>
            <a:pPr marL="0" indent="0">
              <a:buNone/>
            </a:pPr>
            <a:r>
              <a:rPr lang="en-GB" dirty="0"/>
              <a:t>    console.log("position " + x + " = item " + numbers[x])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2300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467B-8593-8DE8-32BE-1162AE09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6.5: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21E31-378E-D127-5C16-07EA2FC25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Create a new array, go through it and print it once with each of the following loops:</a:t>
            </a:r>
          </a:p>
          <a:p>
            <a:r>
              <a:rPr lang="en-GB" dirty="0"/>
              <a:t> 	while </a:t>
            </a:r>
          </a:p>
          <a:p>
            <a:r>
              <a:rPr lang="en-GB" dirty="0"/>
              <a:t> 	do-while</a:t>
            </a:r>
          </a:p>
          <a:p>
            <a:r>
              <a:rPr lang="en-GB" dirty="0"/>
              <a:t>	for</a:t>
            </a:r>
          </a:p>
          <a:p>
            <a:r>
              <a:rPr lang="en-GB" dirty="0"/>
              <a:t>	for in</a:t>
            </a:r>
          </a:p>
          <a:p>
            <a:r>
              <a:rPr lang="en-GB" dirty="0"/>
              <a:t>	for of</a:t>
            </a:r>
          </a:p>
        </p:txBody>
      </p:sp>
    </p:spTree>
    <p:extLst>
      <p:ext uri="{BB962C8B-B14F-4D97-AF65-F5344CB8AC3E}">
        <p14:creationId xmlns:p14="http://schemas.microsoft.com/office/powerpoint/2010/main" val="123231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2817-2051-7D65-D610-322E4511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59BEE-3BBD-D6D8-1D34-C8F518D6B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7570"/>
            <a:ext cx="97403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length = </a:t>
            </a:r>
            <a:r>
              <a:rPr lang="en-GB" dirty="0" err="1"/>
              <a:t>parseInt</a:t>
            </a:r>
            <a:r>
              <a:rPr lang="en-GB" dirty="0"/>
              <a:t>(prompt("Enter the square length: "))</a:t>
            </a:r>
          </a:p>
          <a:p>
            <a:pPr marL="0" indent="0">
              <a:buNone/>
            </a:pPr>
            <a:r>
              <a:rPr lang="en-GB" dirty="0"/>
              <a:t>let area = length * length</a:t>
            </a:r>
          </a:p>
          <a:p>
            <a:pPr marL="0" indent="0">
              <a:buNone/>
            </a:pPr>
            <a:r>
              <a:rPr lang="en-GB" dirty="0"/>
              <a:t>console.log(area)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154F4-FC53-7F3E-0A7F-81722AF93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799" y="1804692"/>
            <a:ext cx="5090601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458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E989-C146-ABC0-6365-01BF9160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- exercise 6.5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FE4B7-ED9D-3D9C-9EE6-E02A8E7B6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43509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/>
              <a:t>// Create a new array</a:t>
            </a:r>
          </a:p>
          <a:p>
            <a:pPr marL="0" indent="0">
              <a:buNone/>
            </a:pPr>
            <a:r>
              <a:rPr lang="en-GB" dirty="0"/>
              <a:t>let </a:t>
            </a:r>
            <a:r>
              <a:rPr lang="en-GB" dirty="0" err="1"/>
              <a:t>newArray</a:t>
            </a:r>
            <a:r>
              <a:rPr lang="en-GB" dirty="0"/>
              <a:t> = [10, 20, 30, 40, 50]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// Using while loop</a:t>
            </a:r>
          </a:p>
          <a:p>
            <a:pPr marL="0" indent="0">
              <a:buNone/>
            </a:pPr>
            <a:r>
              <a:rPr lang="en-GB" dirty="0"/>
              <a:t>let </a:t>
            </a:r>
            <a:r>
              <a:rPr lang="en-GB" dirty="0" err="1"/>
              <a:t>i</a:t>
            </a:r>
            <a:r>
              <a:rPr lang="en-GB" dirty="0"/>
              <a:t> = 0</a:t>
            </a:r>
          </a:p>
          <a:p>
            <a:pPr marL="0" indent="0">
              <a:buNone/>
            </a:pPr>
            <a:r>
              <a:rPr lang="en-GB" dirty="0"/>
              <a:t>while (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 err="1"/>
              <a:t>newArray.length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GB" dirty="0"/>
              <a:t>  console.log(</a:t>
            </a:r>
            <a:r>
              <a:rPr lang="en-GB" dirty="0" err="1"/>
              <a:t>newArray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])</a:t>
            </a:r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err="1"/>
              <a:t>i</a:t>
            </a:r>
            <a:r>
              <a:rPr lang="en-GB" dirty="0"/>
              <a:t>++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// Using do-while loop</a:t>
            </a:r>
          </a:p>
          <a:p>
            <a:pPr marL="0" indent="0">
              <a:buNone/>
            </a:pPr>
            <a:r>
              <a:rPr lang="en-GB" dirty="0"/>
              <a:t>let j = 0</a:t>
            </a:r>
          </a:p>
          <a:p>
            <a:pPr marL="0" indent="0">
              <a:buNone/>
            </a:pPr>
            <a:r>
              <a:rPr lang="en-GB" dirty="0"/>
              <a:t>do {</a:t>
            </a:r>
          </a:p>
          <a:p>
            <a:pPr marL="0" indent="0">
              <a:buNone/>
            </a:pPr>
            <a:r>
              <a:rPr lang="en-GB" dirty="0"/>
              <a:t>  console.log(</a:t>
            </a:r>
            <a:r>
              <a:rPr lang="en-GB" dirty="0" err="1"/>
              <a:t>newArray</a:t>
            </a:r>
            <a:r>
              <a:rPr lang="en-GB" dirty="0"/>
              <a:t>[j])</a:t>
            </a:r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err="1"/>
              <a:t>j++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} while (j &lt; </a:t>
            </a:r>
            <a:r>
              <a:rPr lang="en-GB" dirty="0" err="1"/>
              <a:t>newArray.length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F0B92C-D6E9-3FF2-4E94-ACE0C613209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843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// Using for loop</a:t>
            </a:r>
          </a:p>
          <a:p>
            <a:pPr marL="0" indent="0">
              <a:buNone/>
            </a:pPr>
            <a:r>
              <a:rPr lang="en-GB" dirty="0"/>
              <a:t>for (let k = 0; k &lt; </a:t>
            </a:r>
            <a:r>
              <a:rPr lang="en-GB" dirty="0" err="1"/>
              <a:t>newArray.length</a:t>
            </a:r>
            <a:r>
              <a:rPr lang="en-GB" dirty="0"/>
              <a:t>; k++) {</a:t>
            </a:r>
          </a:p>
          <a:p>
            <a:pPr marL="0" indent="0">
              <a:buNone/>
            </a:pPr>
            <a:r>
              <a:rPr lang="en-GB" dirty="0"/>
              <a:t>  console.log(</a:t>
            </a:r>
            <a:r>
              <a:rPr lang="en-GB" dirty="0" err="1"/>
              <a:t>newArray</a:t>
            </a:r>
            <a:r>
              <a:rPr lang="en-GB" dirty="0"/>
              <a:t>[k])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// Using for-in loop</a:t>
            </a:r>
          </a:p>
          <a:p>
            <a:pPr marL="0" indent="0">
              <a:buNone/>
            </a:pPr>
            <a:r>
              <a:rPr lang="en-GB" dirty="0"/>
              <a:t>for (let index in </a:t>
            </a:r>
            <a:r>
              <a:rPr lang="en-GB" dirty="0" err="1"/>
              <a:t>newArray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GB" dirty="0"/>
              <a:t>  console.log(</a:t>
            </a:r>
            <a:r>
              <a:rPr lang="en-GB" dirty="0" err="1"/>
              <a:t>newArray</a:t>
            </a:r>
            <a:r>
              <a:rPr lang="en-GB" dirty="0"/>
              <a:t>[index])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// Using for-of loop</a:t>
            </a:r>
          </a:p>
          <a:p>
            <a:pPr marL="0" indent="0">
              <a:buNone/>
            </a:pPr>
            <a:r>
              <a:rPr lang="en-GB" dirty="0"/>
              <a:t>for (let element of </a:t>
            </a:r>
            <a:r>
              <a:rPr lang="en-GB" dirty="0" err="1"/>
              <a:t>newArray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GB" dirty="0"/>
              <a:t>  console.log(element)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0471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AAAF-BF0F-9116-901E-38E24E8A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6.6: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38D2D-20EF-CC25-342B-FF3A33C92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 string array</a:t>
            </a:r>
          </a:p>
          <a:p>
            <a:r>
              <a:rPr lang="en-GB" dirty="0"/>
              <a:t>add it to another string array</a:t>
            </a:r>
          </a:p>
          <a:p>
            <a:r>
              <a:rPr lang="en-GB" dirty="0"/>
              <a:t>for each array element count how many times the string "hello" is there print that number</a:t>
            </a:r>
          </a:p>
        </p:txBody>
      </p:sp>
    </p:spTree>
    <p:extLst>
      <p:ext uri="{BB962C8B-B14F-4D97-AF65-F5344CB8AC3E}">
        <p14:creationId xmlns:p14="http://schemas.microsoft.com/office/powerpoint/2010/main" val="15992947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E989-C146-ABC0-6365-01BF9160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1197343"/>
          </a:xfrm>
        </p:spPr>
        <p:txBody>
          <a:bodyPr>
            <a:normAutofit fontScale="90000"/>
          </a:bodyPr>
          <a:lstStyle/>
          <a:p>
            <a:r>
              <a:rPr lang="en-GB" dirty="0"/>
              <a:t>solution - </a:t>
            </a:r>
            <a:br>
              <a:rPr lang="en-GB" dirty="0"/>
            </a:br>
            <a:r>
              <a:rPr lang="en-GB" dirty="0"/>
              <a:t>exercise 6.6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FE4B7-ED9D-3D9C-9EE6-E02A8E7B6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2088" y="329615"/>
            <a:ext cx="7731711" cy="60267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// Start a string array</a:t>
            </a:r>
          </a:p>
          <a:p>
            <a:pPr marL="0" indent="0">
              <a:buNone/>
            </a:pPr>
            <a:r>
              <a:rPr lang="en-GB" dirty="0"/>
              <a:t>let array1 = ["hello", "hello world", "how are you", "hello", "hi"]</a:t>
            </a:r>
          </a:p>
          <a:p>
            <a:pPr marL="0" indent="0">
              <a:buNone/>
            </a:pPr>
            <a:r>
              <a:rPr lang="en-GB" dirty="0"/>
              <a:t>let array2 = ["hello there", "hello", "hi", "hello"]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// Add array1 to array2</a:t>
            </a:r>
          </a:p>
          <a:p>
            <a:pPr marL="0" indent="0">
              <a:buNone/>
            </a:pPr>
            <a:r>
              <a:rPr lang="en-GB" dirty="0"/>
              <a:t>let </a:t>
            </a:r>
            <a:r>
              <a:rPr lang="en-GB" dirty="0" err="1"/>
              <a:t>combinedArray</a:t>
            </a:r>
            <a:r>
              <a:rPr lang="en-GB" dirty="0"/>
              <a:t> = array2.concat(array1)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// Function to count occurrences of "hello" in a string</a:t>
            </a:r>
          </a:p>
          <a:p>
            <a:pPr marL="0" indent="0">
              <a:buNone/>
            </a:pPr>
            <a:r>
              <a:rPr lang="en-GB" dirty="0"/>
              <a:t>function </a:t>
            </a:r>
            <a:r>
              <a:rPr lang="en-GB" dirty="0" err="1"/>
              <a:t>countHelloOccurrences</a:t>
            </a:r>
            <a:r>
              <a:rPr lang="en-GB" dirty="0"/>
              <a:t>(str) {</a:t>
            </a:r>
          </a:p>
          <a:p>
            <a:pPr marL="0" indent="0">
              <a:buNone/>
            </a:pPr>
            <a:r>
              <a:rPr lang="en-GB" dirty="0"/>
              <a:t>  return </a:t>
            </a:r>
            <a:r>
              <a:rPr lang="en-GB" dirty="0" err="1"/>
              <a:t>str.split</a:t>
            </a:r>
            <a:r>
              <a:rPr lang="en-GB" dirty="0"/>
              <a:t>("hello").length - 1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// For each array element, count occurrences of "hello" and print the number</a:t>
            </a:r>
          </a:p>
          <a:p>
            <a:pPr marL="0" indent="0">
              <a:buNone/>
            </a:pPr>
            <a:r>
              <a:rPr lang="en-GB" dirty="0"/>
              <a:t>for (let element of </a:t>
            </a:r>
            <a:r>
              <a:rPr lang="en-GB" dirty="0" err="1"/>
              <a:t>combinedArray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GB" dirty="0"/>
              <a:t>  let occurrences = </a:t>
            </a:r>
            <a:r>
              <a:rPr lang="en-GB" dirty="0" err="1"/>
              <a:t>countHelloOccurrences</a:t>
            </a:r>
            <a:r>
              <a:rPr lang="en-GB" dirty="0"/>
              <a:t>(element)</a:t>
            </a:r>
          </a:p>
          <a:p>
            <a:pPr marL="0" indent="0">
              <a:buNone/>
            </a:pPr>
            <a:r>
              <a:rPr lang="en-GB" dirty="0"/>
              <a:t>  console.log('Number of "hello" occurrences: ' + occurrences)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33558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87CA-B558-9093-D2F6-AB5CED44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6.7: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CACA3-751E-9000-B782-647D5626C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2D arrays print the following table:</a:t>
            </a:r>
          </a:p>
          <a:p>
            <a:pPr marL="0" indent="0">
              <a:buNone/>
            </a:pPr>
            <a:r>
              <a:rPr lang="en-GB" dirty="0"/>
              <a:t>1 2 3</a:t>
            </a:r>
          </a:p>
          <a:p>
            <a:pPr marL="0" indent="0">
              <a:buNone/>
            </a:pPr>
            <a:r>
              <a:rPr lang="en-GB" dirty="0"/>
              <a:t>2 4 6</a:t>
            </a:r>
          </a:p>
          <a:p>
            <a:pPr marL="0" indent="0">
              <a:buNone/>
            </a:pPr>
            <a:r>
              <a:rPr lang="en-GB" dirty="0"/>
              <a:t>3 6 9</a:t>
            </a:r>
          </a:p>
        </p:txBody>
      </p:sp>
    </p:spTree>
    <p:extLst>
      <p:ext uri="{BB962C8B-B14F-4D97-AF65-F5344CB8AC3E}">
        <p14:creationId xmlns:p14="http://schemas.microsoft.com/office/powerpoint/2010/main" val="15828030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E989-C146-ABC0-6365-01BF9160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- </a:t>
            </a:r>
            <a:br>
              <a:rPr lang="en-GB" dirty="0"/>
            </a:br>
            <a:r>
              <a:rPr lang="en-GB" dirty="0"/>
              <a:t>exercise 6.7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FE4B7-ED9D-3D9C-9EE6-E02A8E7B6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6691" y="523081"/>
            <a:ext cx="6977109" cy="58118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// Create a 2D array to store the table</a:t>
            </a:r>
          </a:p>
          <a:p>
            <a:pPr marL="0" indent="0">
              <a:buNone/>
            </a:pPr>
            <a:r>
              <a:rPr lang="en-GB" dirty="0"/>
              <a:t>let table = []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// Populate the table with values</a:t>
            </a:r>
          </a:p>
          <a:p>
            <a:pPr marL="0" indent="0">
              <a:buNone/>
            </a:pPr>
            <a:r>
              <a:rPr lang="en-GB" dirty="0"/>
              <a:t>for (let </a:t>
            </a:r>
            <a:r>
              <a:rPr lang="en-GB" dirty="0" err="1"/>
              <a:t>i</a:t>
            </a:r>
            <a:r>
              <a:rPr lang="en-GB" dirty="0"/>
              <a:t> = 1; </a:t>
            </a:r>
            <a:r>
              <a:rPr lang="en-GB" dirty="0" err="1"/>
              <a:t>i</a:t>
            </a:r>
            <a:r>
              <a:rPr lang="en-GB" dirty="0"/>
              <a:t> &lt;= 3; </a:t>
            </a:r>
            <a:r>
              <a:rPr lang="en-GB" dirty="0" err="1"/>
              <a:t>i</a:t>
            </a:r>
            <a:r>
              <a:rPr lang="en-GB" dirty="0"/>
              <a:t>++) {</a:t>
            </a:r>
          </a:p>
          <a:p>
            <a:pPr marL="0" indent="0">
              <a:buNone/>
            </a:pPr>
            <a:r>
              <a:rPr lang="en-GB" dirty="0"/>
              <a:t>  let row = []</a:t>
            </a:r>
          </a:p>
          <a:p>
            <a:pPr marL="0" indent="0">
              <a:buNone/>
            </a:pPr>
            <a:r>
              <a:rPr lang="en-GB" dirty="0"/>
              <a:t>  for (let j = 1; j &lt;= 3; </a:t>
            </a:r>
            <a:r>
              <a:rPr lang="en-GB" dirty="0" err="1"/>
              <a:t>j++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row.push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 * j)</a:t>
            </a:r>
          </a:p>
          <a:p>
            <a:pPr marL="0" indent="0">
              <a:buNone/>
            </a:pPr>
            <a:r>
              <a:rPr lang="en-GB" dirty="0"/>
              <a:t>  }</a:t>
            </a:r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err="1"/>
              <a:t>table.push</a:t>
            </a:r>
            <a:r>
              <a:rPr lang="en-GB" dirty="0"/>
              <a:t>(row)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// Print the table</a:t>
            </a:r>
          </a:p>
          <a:p>
            <a:pPr marL="0" indent="0">
              <a:buNone/>
            </a:pPr>
            <a:r>
              <a:rPr lang="en-GB" dirty="0"/>
              <a:t>for (let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 err="1"/>
              <a:t>table.length</a:t>
            </a:r>
            <a:r>
              <a:rPr lang="en-GB" dirty="0"/>
              <a:t>; </a:t>
            </a:r>
            <a:r>
              <a:rPr lang="en-GB" dirty="0" err="1"/>
              <a:t>i</a:t>
            </a:r>
            <a:r>
              <a:rPr lang="en-GB" dirty="0"/>
              <a:t>++) {</a:t>
            </a:r>
          </a:p>
          <a:p>
            <a:pPr marL="0" indent="0">
              <a:buNone/>
            </a:pPr>
            <a:r>
              <a:rPr lang="en-GB" dirty="0"/>
              <a:t>  console.log(table[</a:t>
            </a:r>
            <a:r>
              <a:rPr lang="en-GB" dirty="0" err="1"/>
              <a:t>i</a:t>
            </a:r>
            <a:r>
              <a:rPr lang="en-GB" dirty="0"/>
              <a:t>].join(" "))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72870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BC62-E49F-8B81-2E5D-5A10EC202F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7. JavaScript Functions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C9592-C4A7-4CE6-17EF-23AA4A55D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3854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D87E-AB41-09BC-041C-694126C9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6BCFE-E294-E2E6-8527-F1F565FF5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6646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Allow developers to perform a task when we call it</a:t>
            </a:r>
          </a:p>
          <a:p>
            <a:endParaRPr lang="en-GB" dirty="0"/>
          </a:p>
          <a:p>
            <a:r>
              <a:rPr lang="en-GB" dirty="0"/>
              <a:t>DRY: Don't Repeat Yourself</a:t>
            </a:r>
          </a:p>
          <a:p>
            <a:endParaRPr lang="en-GB" dirty="0"/>
          </a:p>
          <a:p>
            <a:r>
              <a:rPr lang="en-GB" dirty="0"/>
              <a:t>A function starts with the keyword: function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01EDD-356F-49F9-B5B3-359B576934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prints "this is a paragraph" </a:t>
            </a:r>
          </a:p>
          <a:p>
            <a:r>
              <a:rPr lang="en-GB" dirty="0"/>
              <a:t>this is a function DEFINITION</a:t>
            </a:r>
          </a:p>
          <a:p>
            <a:r>
              <a:rPr lang="en-GB" dirty="0"/>
              <a:t> function names should be VERBS</a:t>
            </a:r>
          </a:p>
          <a:p>
            <a:r>
              <a:rPr lang="en-GB" dirty="0"/>
              <a:t> functions should do ONE thing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function </a:t>
            </a:r>
            <a:r>
              <a:rPr lang="en-GB" dirty="0" err="1"/>
              <a:t>print_paragraph</a:t>
            </a:r>
            <a:r>
              <a:rPr lang="en-GB" dirty="0"/>
              <a:t>() {</a:t>
            </a:r>
          </a:p>
          <a:p>
            <a:pPr marL="0" indent="0">
              <a:buNone/>
            </a:pPr>
            <a:r>
              <a:rPr lang="en-GB" dirty="0"/>
              <a:t>    console.log("this is a paragraph")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print_paragraph</a:t>
            </a:r>
            <a:r>
              <a:rPr lang="en-GB" dirty="0"/>
              <a:t>() //function CALL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58716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16D5-7C56-70E7-76F4-B1D955A2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7.1: Addition function -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6E4D5-2074-60EF-FE65-31A966CBC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Call this function</a:t>
            </a:r>
          </a:p>
          <a:p>
            <a:r>
              <a:rPr lang="en-GB" dirty="0"/>
              <a:t>Write a similar function for division then call it.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const</a:t>
            </a:r>
            <a:r>
              <a:rPr lang="en-GB" dirty="0"/>
              <a:t> prompt = require('prompt-sync')()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function </a:t>
            </a:r>
            <a:r>
              <a:rPr lang="en-GB" dirty="0" err="1"/>
              <a:t>addition_user</a:t>
            </a:r>
            <a:r>
              <a:rPr lang="en-GB" dirty="0"/>
              <a:t>() {</a:t>
            </a:r>
          </a:p>
          <a:p>
            <a:pPr marL="0" indent="0">
              <a:buNone/>
            </a:pPr>
            <a:r>
              <a:rPr lang="en-GB" dirty="0"/>
              <a:t>	let </a:t>
            </a:r>
            <a:r>
              <a:rPr lang="en-GB" dirty="0" err="1"/>
              <a:t>first_number</a:t>
            </a:r>
            <a:r>
              <a:rPr lang="en-GB" dirty="0"/>
              <a:t> = </a:t>
            </a:r>
            <a:r>
              <a:rPr lang="en-GB" dirty="0" err="1"/>
              <a:t>parseInt</a:t>
            </a:r>
            <a:r>
              <a:rPr lang="en-GB" dirty="0"/>
              <a:t>(</a:t>
            </a:r>
          </a:p>
          <a:p>
            <a:pPr marL="0" indent="0">
              <a:buNone/>
            </a:pPr>
            <a:r>
              <a:rPr lang="en-GB" dirty="0"/>
              <a:t>		prompt("Please give me your first number: ") )</a:t>
            </a:r>
          </a:p>
          <a:p>
            <a:pPr marL="0" indent="0">
              <a:buNone/>
            </a:pPr>
            <a:r>
              <a:rPr lang="en-GB" dirty="0"/>
              <a:t>	let </a:t>
            </a:r>
            <a:r>
              <a:rPr lang="en-GB" dirty="0" err="1"/>
              <a:t>second_number</a:t>
            </a:r>
            <a:r>
              <a:rPr lang="en-GB" dirty="0"/>
              <a:t> = </a:t>
            </a:r>
            <a:r>
              <a:rPr lang="en-GB" dirty="0" err="1"/>
              <a:t>parseInt</a:t>
            </a:r>
            <a:r>
              <a:rPr lang="en-GB" dirty="0"/>
              <a:t>(</a:t>
            </a:r>
          </a:p>
          <a:p>
            <a:pPr marL="0" indent="0">
              <a:buNone/>
            </a:pPr>
            <a:r>
              <a:rPr lang="en-GB" dirty="0"/>
              <a:t>		prompt("Please give me your second number: ") )</a:t>
            </a:r>
          </a:p>
          <a:p>
            <a:pPr marL="0" indent="0">
              <a:buNone/>
            </a:pPr>
            <a:r>
              <a:rPr lang="en-GB" dirty="0"/>
              <a:t>	console.log(</a:t>
            </a:r>
            <a:r>
              <a:rPr lang="en-GB" dirty="0" err="1"/>
              <a:t>first_number</a:t>
            </a:r>
            <a:r>
              <a:rPr lang="en-GB" dirty="0"/>
              <a:t> + </a:t>
            </a:r>
            <a:r>
              <a:rPr lang="en-GB" dirty="0" err="1"/>
              <a:t>second_number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9352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A750-8DD9-470D-136A-355C3AE7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9388"/>
          </a:xfrm>
        </p:spPr>
        <p:txBody>
          <a:bodyPr>
            <a:normAutofit/>
          </a:bodyPr>
          <a:lstStyle/>
          <a:p>
            <a:r>
              <a:rPr lang="en-GB" sz="4000" dirty="0"/>
              <a:t>A function can take parameters AKA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688C9-AF62-B703-F1FA-A889F8E63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//this is a function DEFINITION</a:t>
            </a:r>
          </a:p>
          <a:p>
            <a:pPr marL="0" indent="0">
              <a:buNone/>
            </a:pPr>
            <a:r>
              <a:rPr lang="en-GB" dirty="0"/>
              <a:t>//function names should be verbs </a:t>
            </a:r>
          </a:p>
          <a:p>
            <a:pPr marL="0" indent="0">
              <a:buNone/>
            </a:pPr>
            <a:r>
              <a:rPr lang="en-GB" dirty="0"/>
              <a:t>function </a:t>
            </a:r>
            <a:r>
              <a:rPr lang="en-GB" dirty="0" err="1"/>
              <a:t>simon_says</a:t>
            </a:r>
            <a:r>
              <a:rPr lang="en-GB" dirty="0"/>
              <a:t>(words) {</a:t>
            </a:r>
          </a:p>
          <a:p>
            <a:pPr marL="0" indent="0">
              <a:buNone/>
            </a:pPr>
            <a:r>
              <a:rPr lang="en-GB" dirty="0"/>
              <a:t>    console.log(words)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//variable names should be NOUNS:</a:t>
            </a:r>
          </a:p>
          <a:p>
            <a:pPr marL="0" indent="0">
              <a:buNone/>
            </a:pPr>
            <a:r>
              <a:rPr lang="en-GB" dirty="0"/>
              <a:t>let simon_1 = "hello"</a:t>
            </a:r>
          </a:p>
          <a:p>
            <a:pPr marL="0" indent="0">
              <a:buNone/>
            </a:pPr>
            <a:r>
              <a:rPr lang="en-GB" dirty="0"/>
              <a:t>let simon_2 = "goodbye"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simon_says</a:t>
            </a:r>
            <a:r>
              <a:rPr lang="en-GB" dirty="0"/>
              <a:t>(simon_1) //function CALL with parameter/argument</a:t>
            </a:r>
          </a:p>
          <a:p>
            <a:pPr marL="0" indent="0">
              <a:buNone/>
            </a:pPr>
            <a:r>
              <a:rPr lang="en-GB" dirty="0" err="1"/>
              <a:t>simon_says</a:t>
            </a:r>
            <a:r>
              <a:rPr lang="en-GB" dirty="0"/>
              <a:t>(simon_2)</a:t>
            </a:r>
          </a:p>
        </p:txBody>
      </p:sp>
    </p:spTree>
    <p:extLst>
      <p:ext uri="{BB962C8B-B14F-4D97-AF65-F5344CB8AC3E}">
        <p14:creationId xmlns:p14="http://schemas.microsoft.com/office/powerpoint/2010/main" val="7182049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5F7E2-5867-8032-89B4-3DBB6DA6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7.2: Addition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52926-DD70-A354-82DC-B3E1D2747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Here is a function DEFINITION for a number addition</a:t>
            </a:r>
          </a:p>
          <a:p>
            <a:r>
              <a:rPr lang="en-GB" dirty="0"/>
              <a:t>Call this function</a:t>
            </a:r>
          </a:p>
          <a:p>
            <a:r>
              <a:rPr lang="en-GB" dirty="0"/>
              <a:t>Write a similar function for division then call it. </a:t>
            </a:r>
          </a:p>
          <a:p>
            <a:r>
              <a:rPr lang="en-GB" dirty="0"/>
              <a:t>Continue writing functions for other operations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function addition(</a:t>
            </a:r>
            <a:r>
              <a:rPr lang="en-GB" dirty="0" err="1"/>
              <a:t>number_one</a:t>
            </a:r>
            <a:r>
              <a:rPr lang="en-GB" dirty="0"/>
              <a:t>, </a:t>
            </a:r>
            <a:r>
              <a:rPr lang="en-GB" dirty="0" err="1"/>
              <a:t>number_two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GB" dirty="0"/>
              <a:t>    console.log(</a:t>
            </a:r>
            <a:r>
              <a:rPr lang="en-GB" dirty="0" err="1"/>
              <a:t>number_one</a:t>
            </a:r>
            <a:r>
              <a:rPr lang="en-GB" dirty="0"/>
              <a:t> + </a:t>
            </a:r>
            <a:r>
              <a:rPr lang="en-GB" dirty="0" err="1"/>
              <a:t>number_two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addition(1,2)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39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2817-2051-7D65-D610-322E4511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59BEE-3BBD-D6D8-1D34-C8F518D6B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7570"/>
            <a:ext cx="5092817" cy="435133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Data Types in JavaScript:</a:t>
            </a:r>
          </a:p>
          <a:p>
            <a:pPr marL="0" indent="0">
              <a:buNone/>
            </a:pPr>
            <a:r>
              <a:rPr lang="en-GB" dirty="0"/>
              <a:t>string</a:t>
            </a:r>
          </a:p>
          <a:p>
            <a:pPr marL="0" indent="0">
              <a:buNone/>
            </a:pPr>
            <a:r>
              <a:rPr lang="en-GB" dirty="0"/>
              <a:t>number (both integer and float numbers)</a:t>
            </a:r>
          </a:p>
          <a:p>
            <a:pPr marL="0" indent="0">
              <a:buNone/>
            </a:pPr>
            <a:r>
              <a:rPr lang="en-GB" dirty="0" err="1"/>
              <a:t>boolean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null -&gt; nothing	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undefined -&gt; it doesn't know what it is</a:t>
            </a:r>
          </a:p>
          <a:p>
            <a:pPr marL="0" indent="0">
              <a:buNone/>
            </a:pPr>
            <a:r>
              <a:rPr lang="en-GB" dirty="0"/>
              <a:t>let </a:t>
            </a:r>
            <a:r>
              <a:rPr lang="en-GB" dirty="0" err="1"/>
              <a:t>myVariable</a:t>
            </a:r>
            <a:r>
              <a:rPr lang="en-GB" dirty="0"/>
              <a:t> // no definition</a:t>
            </a:r>
          </a:p>
          <a:p>
            <a:pPr marL="0" indent="0">
              <a:buNone/>
            </a:pPr>
            <a:r>
              <a:rPr lang="en-GB" dirty="0"/>
              <a:t>console.log(</a:t>
            </a:r>
            <a:r>
              <a:rPr lang="en-GB" dirty="0" err="1"/>
              <a:t>myVariable</a:t>
            </a:r>
            <a:r>
              <a:rPr lang="en-GB" dirty="0"/>
              <a:t>) // undefined</a:t>
            </a:r>
          </a:p>
          <a:p>
            <a:pPr marL="0" indent="0">
              <a:buNone/>
            </a:pPr>
            <a:r>
              <a:rPr lang="en-GB" dirty="0" err="1"/>
              <a:t>myVariable</a:t>
            </a:r>
            <a:r>
              <a:rPr lang="en-GB" dirty="0"/>
              <a:t> = null // there is a definition and that definition is null!</a:t>
            </a:r>
          </a:p>
          <a:p>
            <a:pPr marL="0" indent="0">
              <a:buNone/>
            </a:pPr>
            <a:r>
              <a:rPr lang="en-GB" dirty="0"/>
              <a:t>console.log(</a:t>
            </a:r>
            <a:r>
              <a:rPr lang="en-GB" dirty="0" err="1"/>
              <a:t>myVariable</a:t>
            </a:r>
            <a:r>
              <a:rPr lang="en-GB" dirty="0"/>
              <a:t>) // null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26D37F-26DD-EA81-B0C8-FD77B0CA3394}"/>
              </a:ext>
            </a:extLst>
          </p:cNvPr>
          <p:cNvSpPr txBox="1">
            <a:spLocks/>
          </p:cNvSpPr>
          <p:nvPr/>
        </p:nvSpPr>
        <p:spPr>
          <a:xfrm>
            <a:off x="6451134" y="1920279"/>
            <a:ext cx="4902666" cy="2869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beauty and the pain of JavaScript is we can be flexible with our variable definitions</a:t>
            </a:r>
          </a:p>
          <a:p>
            <a:pPr marL="0" indent="0">
              <a:buNone/>
            </a:pPr>
            <a:r>
              <a:rPr lang="en-GB" dirty="0" err="1"/>
              <a:t>myName</a:t>
            </a:r>
            <a:r>
              <a:rPr lang="en-GB" dirty="0"/>
              <a:t> = 57</a:t>
            </a:r>
          </a:p>
          <a:p>
            <a:pPr marL="0" indent="0">
              <a:buNone/>
            </a:pPr>
            <a:r>
              <a:rPr lang="en-GB" dirty="0" err="1"/>
              <a:t>myName</a:t>
            </a:r>
            <a:r>
              <a:rPr lang="en-GB" dirty="0"/>
              <a:t> = true</a:t>
            </a:r>
          </a:p>
          <a:p>
            <a:pPr marL="0" indent="0">
              <a:buNone/>
            </a:pPr>
            <a:r>
              <a:rPr lang="en-GB" dirty="0" err="1"/>
              <a:t>myName</a:t>
            </a:r>
            <a:r>
              <a:rPr lang="en-GB" dirty="0"/>
              <a:t> = "Bob"</a:t>
            </a:r>
          </a:p>
          <a:p>
            <a:pPr marL="0" indent="0">
              <a:buNone/>
            </a:pPr>
            <a:r>
              <a:rPr lang="en-GB" dirty="0" err="1"/>
              <a:t>myName</a:t>
            </a:r>
            <a:r>
              <a:rPr lang="en-GB" dirty="0"/>
              <a:t> = undefined</a:t>
            </a:r>
          </a:p>
          <a:p>
            <a:pPr marL="0" indent="0">
              <a:buNone/>
            </a:pPr>
            <a:r>
              <a:rPr lang="en-GB" dirty="0" err="1"/>
              <a:t>myName</a:t>
            </a:r>
            <a:r>
              <a:rPr lang="en-GB" dirty="0"/>
              <a:t> = 57.6</a:t>
            </a:r>
          </a:p>
          <a:p>
            <a:pPr marL="0" indent="0">
              <a:buNone/>
            </a:pPr>
            <a:r>
              <a:rPr lang="en-GB" dirty="0" err="1"/>
              <a:t>myName</a:t>
            </a:r>
            <a:r>
              <a:rPr lang="en-GB" dirty="0"/>
              <a:t> = "Tim"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7840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059C-5D82-E3E3-8803-3A89C0B5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7.3: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D0A45-34F5-B597-B7C8-9D6F1B172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Have a function that accepts two different names as strings</a:t>
            </a:r>
          </a:p>
          <a:p>
            <a:r>
              <a:rPr lang="en-GB" dirty="0"/>
              <a:t>and returns '[string1] and [string2] are friends'</a:t>
            </a:r>
          </a:p>
          <a:p>
            <a:r>
              <a:rPr lang="en-GB" dirty="0"/>
              <a:t>then print your returned string</a:t>
            </a:r>
          </a:p>
          <a:p>
            <a:endParaRPr lang="en-GB" dirty="0"/>
          </a:p>
          <a:p>
            <a:r>
              <a:rPr lang="en-GB" dirty="0"/>
              <a:t>do a function call with </a:t>
            </a:r>
          </a:p>
          <a:p>
            <a:pPr marL="0" indent="0">
              <a:buNone/>
            </a:pPr>
            <a:r>
              <a:rPr lang="en-GB" dirty="0"/>
              <a:t>		the correct arguments - it should work</a:t>
            </a:r>
          </a:p>
          <a:p>
            <a:pPr marL="0" indent="0">
              <a:buNone/>
            </a:pPr>
            <a:r>
              <a:rPr lang="en-GB" dirty="0"/>
              <a:t>		the 'wrong' arguments - it should result to an error. </a:t>
            </a:r>
          </a:p>
          <a:p>
            <a:pPr marL="0" indent="0">
              <a:buNone/>
            </a:pPr>
            <a:r>
              <a:rPr lang="en-GB" dirty="0"/>
              <a:t>		Read the error and try to understand what it says.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35335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1FEF-5DFB-0F30-B9A9-E5030C5D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7.3 -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97AE7-81C0-FB60-96DB-515381EB0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function </a:t>
            </a:r>
            <a:r>
              <a:rPr lang="en-GB" dirty="0" err="1"/>
              <a:t>areFriends</a:t>
            </a:r>
            <a:r>
              <a:rPr lang="en-GB" dirty="0"/>
              <a:t>(name1, name2) {</a:t>
            </a:r>
          </a:p>
          <a:p>
            <a:pPr marL="0" indent="0">
              <a:buNone/>
            </a:pPr>
            <a:r>
              <a:rPr lang="en-GB" dirty="0"/>
              <a:t>  return name1 + ' and ' + name2 + ' are friends'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const</a:t>
            </a:r>
            <a:r>
              <a:rPr lang="en-GB" dirty="0"/>
              <a:t> message = </a:t>
            </a:r>
            <a:r>
              <a:rPr lang="en-GB" dirty="0" err="1"/>
              <a:t>areFriends</a:t>
            </a:r>
            <a:r>
              <a:rPr lang="en-GB" dirty="0"/>
              <a:t>('Alice', 'Bob')</a:t>
            </a:r>
          </a:p>
          <a:p>
            <a:pPr marL="0" indent="0">
              <a:buNone/>
            </a:pPr>
            <a:r>
              <a:rPr lang="en-GB" dirty="0"/>
              <a:t>console.log(message)</a:t>
            </a:r>
          </a:p>
        </p:txBody>
      </p:sp>
    </p:spTree>
    <p:extLst>
      <p:ext uri="{BB962C8B-B14F-4D97-AF65-F5344CB8AC3E}">
        <p14:creationId xmlns:p14="http://schemas.microsoft.com/office/powerpoint/2010/main" val="4126815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A750-8DD9-470D-136A-355C3AE7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078"/>
            <a:ext cx="10515600" cy="1339388"/>
          </a:xfrm>
        </p:spPr>
        <p:txBody>
          <a:bodyPr>
            <a:normAutofit/>
          </a:bodyPr>
          <a:lstStyle/>
          <a:p>
            <a:r>
              <a:rPr lang="en-GB" sz="4000" dirty="0"/>
              <a:t>A function can 'return' a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688C9-AF62-B703-F1FA-A889F8E63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function addition(</a:t>
            </a:r>
            <a:r>
              <a:rPr lang="en-GB" dirty="0" err="1"/>
              <a:t>number_one</a:t>
            </a:r>
            <a:r>
              <a:rPr lang="en-GB" dirty="0"/>
              <a:t>, </a:t>
            </a:r>
            <a:r>
              <a:rPr lang="en-GB" dirty="0" err="1"/>
              <a:t>number_two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GB" dirty="0"/>
              <a:t>    result = </a:t>
            </a:r>
            <a:r>
              <a:rPr lang="en-GB" dirty="0" err="1"/>
              <a:t>number_one</a:t>
            </a:r>
            <a:r>
              <a:rPr lang="en-GB" dirty="0"/>
              <a:t> + </a:t>
            </a:r>
            <a:r>
              <a:rPr lang="en-GB" dirty="0" err="1"/>
              <a:t>number_two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   return result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let res = addition(2,3)</a:t>
            </a:r>
          </a:p>
          <a:p>
            <a:pPr marL="0" indent="0">
              <a:buNone/>
            </a:pPr>
            <a:r>
              <a:rPr lang="en-GB" dirty="0"/>
              <a:t>console.log(res)</a:t>
            </a:r>
          </a:p>
        </p:txBody>
      </p:sp>
    </p:spTree>
    <p:extLst>
      <p:ext uri="{BB962C8B-B14F-4D97-AF65-F5344CB8AC3E}">
        <p14:creationId xmlns:p14="http://schemas.microsoft.com/office/powerpoint/2010/main" val="10426071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A750-8DD9-470D-136A-355C3AE7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Exercise 7.4: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688C9-AF62-B703-F1FA-A889F8E63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 function for converting Fahrenheit to Celsius</a:t>
            </a:r>
          </a:p>
          <a:p>
            <a:r>
              <a:rPr lang="en-GB" dirty="0"/>
              <a:t>we put '</a:t>
            </a:r>
            <a:r>
              <a:rPr lang="en-GB" dirty="0" err="1"/>
              <a:t>parametres</a:t>
            </a:r>
            <a:r>
              <a:rPr lang="en-GB" dirty="0"/>
              <a:t>'/'arguments' in the </a:t>
            </a:r>
            <a:r>
              <a:rPr lang="en-GB" dirty="0" err="1"/>
              <a:t>brakets</a:t>
            </a:r>
            <a:r>
              <a:rPr lang="en-GB" dirty="0"/>
              <a:t> ()</a:t>
            </a:r>
          </a:p>
          <a:p>
            <a:r>
              <a:rPr lang="en-GB" dirty="0"/>
              <a:t> this function is taking in the degrees in </a:t>
            </a:r>
            <a:r>
              <a:rPr lang="en-GB" dirty="0" err="1"/>
              <a:t>fahrenheit</a:t>
            </a:r>
            <a:r>
              <a:rPr lang="en-GB" dirty="0"/>
              <a:t> as an argument</a:t>
            </a:r>
          </a:p>
          <a:p>
            <a:r>
              <a:rPr lang="en-GB" dirty="0"/>
              <a:t> write a function definition, and then call this </a:t>
            </a:r>
            <a:r>
              <a:rPr lang="en-GB" dirty="0" err="1"/>
              <a:t>funciton</a:t>
            </a:r>
            <a:r>
              <a:rPr lang="en-GB" dirty="0"/>
              <a:t> with </a:t>
            </a:r>
          </a:p>
          <a:p>
            <a:pPr marL="0" indent="0">
              <a:buNone/>
            </a:pPr>
            <a:r>
              <a:rPr lang="en-GB" dirty="0"/>
              <a:t> 		the correct arguments - it should work</a:t>
            </a:r>
          </a:p>
          <a:p>
            <a:pPr marL="0" indent="0">
              <a:buNone/>
            </a:pPr>
            <a:r>
              <a:rPr lang="en-GB" dirty="0"/>
              <a:t> 		the 'wrong' arguments - it should result to an error. </a:t>
            </a:r>
          </a:p>
          <a:p>
            <a:pPr marL="0" indent="0">
              <a:buNone/>
            </a:pPr>
            <a:r>
              <a:rPr lang="en-GB" dirty="0"/>
              <a:t>		Read the error and try to understand what it says. </a:t>
            </a:r>
          </a:p>
        </p:txBody>
      </p:sp>
    </p:spTree>
    <p:extLst>
      <p:ext uri="{BB962C8B-B14F-4D97-AF65-F5344CB8AC3E}">
        <p14:creationId xmlns:p14="http://schemas.microsoft.com/office/powerpoint/2010/main" val="38798059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0EA6-1872-C834-5D41-E423B052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7.4: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FC6CB-0FEE-1BEC-1E1C-A9851A5B1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function </a:t>
            </a:r>
            <a:r>
              <a:rPr lang="en-GB" dirty="0" err="1"/>
              <a:t>convertTemperature</a:t>
            </a:r>
            <a:r>
              <a:rPr lang="en-GB" dirty="0"/>
              <a:t>(</a:t>
            </a:r>
            <a:r>
              <a:rPr lang="en-GB" dirty="0" err="1"/>
              <a:t>fahrenheit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GB" dirty="0"/>
              <a:t>    // the brackets () are there to indicate that the subtraction needs to happen before the multiplication and division</a:t>
            </a:r>
          </a:p>
          <a:p>
            <a:pPr marL="0" indent="0">
              <a:buNone/>
            </a:pPr>
            <a:r>
              <a:rPr lang="en-GB" dirty="0"/>
              <a:t>    //this is a function variable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celsius</a:t>
            </a:r>
            <a:r>
              <a:rPr lang="en-GB" dirty="0"/>
              <a:t> = (</a:t>
            </a:r>
            <a:r>
              <a:rPr lang="en-GB" dirty="0" err="1"/>
              <a:t>fahrenheit</a:t>
            </a:r>
            <a:r>
              <a:rPr lang="en-GB" dirty="0"/>
              <a:t> - 32) * 5 / 9 </a:t>
            </a:r>
          </a:p>
          <a:p>
            <a:pPr marL="0" indent="0">
              <a:buNone/>
            </a:pPr>
            <a:r>
              <a:rPr lang="en-GB" dirty="0"/>
              <a:t>    return </a:t>
            </a:r>
            <a:r>
              <a:rPr lang="en-GB" dirty="0" err="1"/>
              <a:t>celsius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//function call</a:t>
            </a:r>
          </a:p>
          <a:p>
            <a:pPr marL="0" indent="0">
              <a:buNone/>
            </a:pP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celsiusTemperature</a:t>
            </a:r>
            <a:r>
              <a:rPr lang="en-GB" dirty="0"/>
              <a:t> = </a:t>
            </a:r>
            <a:r>
              <a:rPr lang="en-GB" dirty="0" err="1"/>
              <a:t>convertTemperature</a:t>
            </a:r>
            <a:r>
              <a:rPr lang="en-GB" dirty="0"/>
              <a:t>(50)</a:t>
            </a:r>
          </a:p>
          <a:p>
            <a:pPr marL="0" indent="0">
              <a:buNone/>
            </a:pPr>
            <a:r>
              <a:rPr lang="en-GB" dirty="0"/>
              <a:t>console.log("The temperature today is: " + </a:t>
            </a:r>
            <a:r>
              <a:rPr lang="en-GB" dirty="0" err="1"/>
              <a:t>celsiusTemperature</a:t>
            </a:r>
            <a:r>
              <a:rPr lang="en-GB" dirty="0"/>
              <a:t> + " degrees </a:t>
            </a:r>
            <a:r>
              <a:rPr lang="en-GB" dirty="0" err="1"/>
              <a:t>celsius</a:t>
            </a:r>
            <a:r>
              <a:rPr lang="en-GB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787311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A750-8DD9-470D-136A-355C3AE7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7.5: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688C9-AF62-B703-F1FA-A889F8E63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Write a function which </a:t>
            </a:r>
          </a:p>
          <a:p>
            <a:r>
              <a:rPr lang="en-GB" dirty="0"/>
              <a:t>takes in a number</a:t>
            </a:r>
          </a:p>
          <a:p>
            <a:r>
              <a:rPr lang="en-GB" dirty="0"/>
              <a:t>returns Boolean true if and only if the integer is an even number between 1 and 1000</a:t>
            </a:r>
          </a:p>
          <a:p>
            <a:r>
              <a:rPr lang="en-GB" dirty="0"/>
              <a:t>returns Boolean false otherwise</a:t>
            </a:r>
          </a:p>
          <a:p>
            <a:r>
              <a:rPr lang="en-GB" dirty="0"/>
              <a:t>call this function inside an if statement</a:t>
            </a:r>
          </a:p>
        </p:txBody>
      </p:sp>
    </p:spTree>
    <p:extLst>
      <p:ext uri="{BB962C8B-B14F-4D97-AF65-F5344CB8AC3E}">
        <p14:creationId xmlns:p14="http://schemas.microsoft.com/office/powerpoint/2010/main" val="405104524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A750-8DD9-470D-136A-355C3AE7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433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7.5: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688C9-AF62-B703-F1FA-A889F8E63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492567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number = 1000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function </a:t>
            </a:r>
            <a:r>
              <a:rPr lang="en-GB" dirty="0" err="1"/>
              <a:t>numberCheck</a:t>
            </a:r>
            <a:r>
              <a:rPr lang="en-GB" dirty="0"/>
              <a:t>(number) {</a:t>
            </a:r>
          </a:p>
          <a:p>
            <a:pPr marL="0" indent="0">
              <a:buNone/>
            </a:pPr>
            <a:r>
              <a:rPr lang="en-GB" dirty="0"/>
              <a:t>    if (number%2==0 &amp;&amp; number&gt;=1 &amp;&amp; number&lt;=1000) {</a:t>
            </a:r>
          </a:p>
          <a:p>
            <a:pPr marL="0" indent="0">
              <a:buNone/>
            </a:pPr>
            <a:r>
              <a:rPr lang="en-GB" dirty="0"/>
              <a:t>        return true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    else {</a:t>
            </a:r>
          </a:p>
          <a:p>
            <a:pPr marL="0" indent="0">
              <a:buNone/>
            </a:pPr>
            <a:r>
              <a:rPr lang="en-GB" dirty="0"/>
              <a:t>        return false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result = </a:t>
            </a:r>
            <a:r>
              <a:rPr lang="en-GB" dirty="0" err="1"/>
              <a:t>numberCheck</a:t>
            </a:r>
            <a:r>
              <a:rPr lang="en-GB" dirty="0"/>
              <a:t>(number)</a:t>
            </a:r>
          </a:p>
          <a:p>
            <a:pPr marL="0" indent="0">
              <a:buNone/>
            </a:pPr>
            <a:r>
              <a:rPr lang="en-GB" dirty="0"/>
              <a:t>console.log(result, number)</a:t>
            </a:r>
          </a:p>
        </p:txBody>
      </p:sp>
    </p:spTree>
    <p:extLst>
      <p:ext uri="{BB962C8B-B14F-4D97-AF65-F5344CB8AC3E}">
        <p14:creationId xmlns:p14="http://schemas.microsoft.com/office/powerpoint/2010/main" val="33260311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A750-8DD9-470D-136A-355C3AE7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7.6: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688C9-AF62-B703-F1FA-A889F8E63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Write a function which </a:t>
            </a:r>
          </a:p>
          <a:p>
            <a:r>
              <a:rPr lang="en-GB" dirty="0"/>
              <a:t>takes a single argument "height " </a:t>
            </a:r>
          </a:p>
          <a:p>
            <a:r>
              <a:rPr lang="en-GB" dirty="0"/>
              <a:t>displays a "ramp" of this height made up of "*" characters </a:t>
            </a:r>
          </a:p>
          <a:p>
            <a:r>
              <a:rPr lang="en-GB" dirty="0"/>
              <a:t>hint: use a two dimensional loop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eg</a:t>
            </a:r>
            <a:r>
              <a:rPr lang="en-GB" dirty="0"/>
              <a:t>&gt; 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*</a:t>
            </a:r>
          </a:p>
          <a:p>
            <a:pPr marL="0" indent="0">
              <a:buNone/>
            </a:pPr>
            <a:r>
              <a:rPr lang="en-GB" dirty="0"/>
              <a:t>**</a:t>
            </a:r>
          </a:p>
          <a:p>
            <a:pPr marL="0" indent="0">
              <a:buNone/>
            </a:pPr>
            <a:r>
              <a:rPr lang="en-GB" dirty="0"/>
              <a:t>***</a:t>
            </a:r>
          </a:p>
          <a:p>
            <a:pPr marL="0" indent="0">
              <a:buNone/>
            </a:pPr>
            <a:r>
              <a:rPr lang="en-GB" dirty="0"/>
              <a:t>****</a:t>
            </a:r>
          </a:p>
        </p:txBody>
      </p:sp>
    </p:spTree>
    <p:extLst>
      <p:ext uri="{BB962C8B-B14F-4D97-AF65-F5344CB8AC3E}">
        <p14:creationId xmlns:p14="http://schemas.microsoft.com/office/powerpoint/2010/main" val="11347646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A750-8DD9-470D-136A-355C3AE7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7.6: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688C9-AF62-B703-F1FA-A889F8E63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function </a:t>
            </a:r>
            <a:r>
              <a:rPr lang="en-GB" dirty="0" err="1"/>
              <a:t>displayRamp</a:t>
            </a:r>
            <a:r>
              <a:rPr lang="en-GB" dirty="0"/>
              <a:t>(height) {</a:t>
            </a:r>
          </a:p>
          <a:p>
            <a:pPr marL="0" indent="0">
              <a:buNone/>
            </a:pPr>
            <a:r>
              <a:rPr lang="en-GB" dirty="0"/>
              <a:t>  for (let </a:t>
            </a:r>
            <a:r>
              <a:rPr lang="en-GB" dirty="0" err="1"/>
              <a:t>i</a:t>
            </a:r>
            <a:r>
              <a:rPr lang="en-GB" dirty="0"/>
              <a:t> = 1; </a:t>
            </a:r>
            <a:r>
              <a:rPr lang="en-GB" dirty="0" err="1"/>
              <a:t>i</a:t>
            </a:r>
            <a:r>
              <a:rPr lang="en-GB" dirty="0"/>
              <a:t> &lt;= height; </a:t>
            </a:r>
            <a:r>
              <a:rPr lang="en-GB" dirty="0" err="1"/>
              <a:t>i</a:t>
            </a:r>
            <a:r>
              <a:rPr lang="en-GB" dirty="0"/>
              <a:t>++) {</a:t>
            </a:r>
          </a:p>
          <a:p>
            <a:pPr marL="0" indent="0">
              <a:buNone/>
            </a:pPr>
            <a:r>
              <a:rPr lang="en-GB" dirty="0"/>
              <a:t>    let row = ''</a:t>
            </a:r>
          </a:p>
          <a:p>
            <a:pPr marL="0" indent="0">
              <a:buNone/>
            </a:pPr>
            <a:r>
              <a:rPr lang="en-GB" dirty="0"/>
              <a:t>    for (let j = 0; j &lt; </a:t>
            </a:r>
            <a:r>
              <a:rPr lang="en-GB" dirty="0" err="1"/>
              <a:t>i</a:t>
            </a:r>
            <a:r>
              <a:rPr lang="en-GB" dirty="0"/>
              <a:t>; </a:t>
            </a:r>
            <a:r>
              <a:rPr lang="en-GB" dirty="0" err="1"/>
              <a:t>j++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GB" dirty="0"/>
              <a:t>      row += '*'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    console.log(row)</a:t>
            </a:r>
          </a:p>
          <a:p>
            <a:pPr marL="0" indent="0">
              <a:buNone/>
            </a:pPr>
            <a:r>
              <a:rPr lang="en-GB" dirty="0"/>
              <a:t>  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const</a:t>
            </a:r>
            <a:r>
              <a:rPr lang="en-GB" dirty="0"/>
              <a:t> height = 4;</a:t>
            </a:r>
          </a:p>
          <a:p>
            <a:pPr marL="0" indent="0">
              <a:buNone/>
            </a:pPr>
            <a:r>
              <a:rPr lang="en-GB" dirty="0" err="1"/>
              <a:t>displayRamp</a:t>
            </a:r>
            <a:r>
              <a:rPr lang="en-GB" dirty="0"/>
              <a:t>(height)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07910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A750-8DD9-470D-136A-355C3AE7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7.7: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688C9-AF62-B703-F1FA-A889F8E63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Write a function which takes three user inputs: </a:t>
            </a:r>
          </a:p>
          <a:p>
            <a:pPr marL="0" indent="0">
              <a:buNone/>
            </a:pPr>
            <a:r>
              <a:rPr lang="en-GB" dirty="0"/>
              <a:t>	1. first number </a:t>
            </a:r>
          </a:p>
          <a:p>
            <a:pPr marL="0" indent="0">
              <a:buNone/>
            </a:pPr>
            <a:r>
              <a:rPr lang="en-GB" dirty="0"/>
              <a:t>	2. The operand: +, -, * or / </a:t>
            </a:r>
          </a:p>
          <a:p>
            <a:pPr marL="0" indent="0">
              <a:buNone/>
            </a:pPr>
            <a:r>
              <a:rPr lang="en-GB" dirty="0"/>
              <a:t>	3. second number</a:t>
            </a:r>
          </a:p>
          <a:p>
            <a:pPr marL="0" indent="0">
              <a:buNone/>
            </a:pPr>
            <a:r>
              <a:rPr lang="en-GB" dirty="0"/>
              <a:t>	prints out the result of the operation</a:t>
            </a:r>
          </a:p>
        </p:txBody>
      </p:sp>
    </p:spTree>
    <p:extLst>
      <p:ext uri="{BB962C8B-B14F-4D97-AF65-F5344CB8AC3E}">
        <p14:creationId xmlns:p14="http://schemas.microsoft.com/office/powerpoint/2010/main" val="101272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2817-2051-7D65-D610-322E4511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Calculating between different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59BEE-3BBD-D6D8-1D34-C8F518D6B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7570"/>
            <a:ext cx="885108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let value = "10"</a:t>
            </a:r>
          </a:p>
          <a:p>
            <a:pPr marL="0" indent="0">
              <a:buNone/>
            </a:pPr>
            <a:r>
              <a:rPr lang="en-GB" dirty="0"/>
              <a:t>let number = 50</a:t>
            </a:r>
          </a:p>
          <a:p>
            <a:pPr marL="0" indent="0">
              <a:buNone/>
            </a:pPr>
            <a:r>
              <a:rPr lang="en-GB" dirty="0"/>
              <a:t>let cheese = "cheese"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Exercise 1.3:</a:t>
            </a:r>
          </a:p>
          <a:p>
            <a:pPr marL="0" indent="0">
              <a:buNone/>
            </a:pPr>
            <a:r>
              <a:rPr lang="en-GB" dirty="0"/>
              <a:t>Write code to print adding, subtracting, multiplying and dividing</a:t>
            </a:r>
          </a:p>
          <a:p>
            <a:pPr marL="0" indent="0">
              <a:buNone/>
            </a:pPr>
            <a:r>
              <a:rPr lang="en-GB" dirty="0"/>
              <a:t>	value and number</a:t>
            </a:r>
          </a:p>
          <a:p>
            <a:pPr marL="0" indent="0">
              <a:buNone/>
            </a:pPr>
            <a:r>
              <a:rPr lang="en-GB" dirty="0"/>
              <a:t>	number and value</a:t>
            </a:r>
          </a:p>
          <a:p>
            <a:pPr marL="0" indent="0">
              <a:buNone/>
            </a:pPr>
            <a:r>
              <a:rPr lang="en-GB" dirty="0"/>
              <a:t>	cheese and number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9248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A750-8DD9-470D-136A-355C3AE7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21" y="365124"/>
            <a:ext cx="2584784" cy="1325563"/>
          </a:xfrm>
        </p:spPr>
        <p:txBody>
          <a:bodyPr/>
          <a:lstStyle/>
          <a:p>
            <a:r>
              <a:rPr lang="en-GB" dirty="0"/>
              <a:t> 7.7 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688C9-AF62-B703-F1FA-A889F8E63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5704" y="365124"/>
            <a:ext cx="8418095" cy="634248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err="1"/>
              <a:t>const</a:t>
            </a:r>
            <a:r>
              <a:rPr lang="en-GB" dirty="0"/>
              <a:t> prompt = require('prompt-sync')()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function calculator() {</a:t>
            </a:r>
          </a:p>
          <a:p>
            <a:pPr marL="0" indent="0">
              <a:buNone/>
            </a:pPr>
            <a:r>
              <a:rPr lang="en-GB" dirty="0"/>
              <a:t>    let </a:t>
            </a:r>
            <a:r>
              <a:rPr lang="en-GB" dirty="0" err="1"/>
              <a:t>first_number</a:t>
            </a:r>
            <a:r>
              <a:rPr lang="en-GB" dirty="0"/>
              <a:t> = </a:t>
            </a:r>
            <a:r>
              <a:rPr lang="en-GB" dirty="0" err="1"/>
              <a:t>parseFloat</a:t>
            </a:r>
            <a:r>
              <a:rPr lang="en-GB" dirty="0"/>
              <a:t>(prompt("Gimme your first number or else: \n"))</a:t>
            </a:r>
          </a:p>
          <a:p>
            <a:pPr marL="0" indent="0">
              <a:buNone/>
            </a:pPr>
            <a:r>
              <a:rPr lang="en-GB" dirty="0"/>
              <a:t>    let </a:t>
            </a:r>
            <a:r>
              <a:rPr lang="en-GB" dirty="0" err="1"/>
              <a:t>operand_selection</a:t>
            </a:r>
            <a:r>
              <a:rPr lang="en-GB" dirty="0"/>
              <a:t> = prompt("Please supply your operand: (+, -, /, *)\n")</a:t>
            </a:r>
          </a:p>
          <a:p>
            <a:pPr marL="0" indent="0">
              <a:buNone/>
            </a:pPr>
            <a:r>
              <a:rPr lang="en-GB" dirty="0"/>
              <a:t>    let </a:t>
            </a:r>
            <a:r>
              <a:rPr lang="en-GB" dirty="0" err="1"/>
              <a:t>second_number</a:t>
            </a:r>
            <a:r>
              <a:rPr lang="en-GB" dirty="0"/>
              <a:t> = </a:t>
            </a:r>
            <a:r>
              <a:rPr lang="en-GB" dirty="0" err="1"/>
              <a:t>parseFloat</a:t>
            </a:r>
            <a:r>
              <a:rPr lang="en-GB" dirty="0"/>
              <a:t>(prompt("Gimme your second number or else: \n"))</a:t>
            </a:r>
          </a:p>
          <a:p>
            <a:pPr marL="0" indent="0">
              <a:buNone/>
            </a:pPr>
            <a:r>
              <a:rPr lang="en-GB" dirty="0"/>
              <a:t>    let result = 0</a:t>
            </a:r>
          </a:p>
          <a:p>
            <a:pPr marL="0" indent="0">
              <a:buNone/>
            </a:pPr>
            <a:r>
              <a:rPr lang="en-GB" dirty="0"/>
              <a:t>    </a:t>
            </a:r>
          </a:p>
          <a:p>
            <a:pPr marL="0" indent="0">
              <a:buNone/>
            </a:pPr>
            <a:r>
              <a:rPr lang="en-GB" dirty="0"/>
              <a:t>    if (</a:t>
            </a:r>
            <a:r>
              <a:rPr lang="en-GB" dirty="0" err="1"/>
              <a:t>operand_selection</a:t>
            </a:r>
            <a:r>
              <a:rPr lang="en-GB" dirty="0"/>
              <a:t> == "+"){</a:t>
            </a:r>
          </a:p>
          <a:p>
            <a:pPr marL="0" indent="0">
              <a:buNone/>
            </a:pPr>
            <a:r>
              <a:rPr lang="en-GB" dirty="0"/>
              <a:t>        result = </a:t>
            </a:r>
            <a:r>
              <a:rPr lang="en-GB" dirty="0" err="1"/>
              <a:t>first_number</a:t>
            </a:r>
            <a:r>
              <a:rPr lang="en-GB" dirty="0"/>
              <a:t> + </a:t>
            </a:r>
            <a:r>
              <a:rPr lang="en-GB" dirty="0" err="1"/>
              <a:t>second_number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} else if (</a:t>
            </a:r>
            <a:r>
              <a:rPr lang="en-GB" dirty="0" err="1"/>
              <a:t>operand_selection</a:t>
            </a:r>
            <a:r>
              <a:rPr lang="en-GB" dirty="0"/>
              <a:t> == "-"){</a:t>
            </a:r>
          </a:p>
          <a:p>
            <a:pPr marL="0" indent="0">
              <a:buNone/>
            </a:pPr>
            <a:r>
              <a:rPr lang="en-GB" dirty="0"/>
              <a:t>        result = </a:t>
            </a:r>
            <a:r>
              <a:rPr lang="en-GB" dirty="0" err="1"/>
              <a:t>first_number</a:t>
            </a:r>
            <a:r>
              <a:rPr lang="en-GB" dirty="0"/>
              <a:t> - </a:t>
            </a:r>
            <a:r>
              <a:rPr lang="en-GB" dirty="0" err="1"/>
              <a:t>second_number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} else if (</a:t>
            </a:r>
            <a:r>
              <a:rPr lang="en-GB" dirty="0" err="1"/>
              <a:t>operand_selection</a:t>
            </a:r>
            <a:r>
              <a:rPr lang="en-GB" dirty="0"/>
              <a:t> == "*") {</a:t>
            </a:r>
          </a:p>
          <a:p>
            <a:pPr marL="0" indent="0">
              <a:buNone/>
            </a:pPr>
            <a:r>
              <a:rPr lang="en-GB" dirty="0"/>
              <a:t>        result = </a:t>
            </a:r>
            <a:r>
              <a:rPr lang="en-GB" dirty="0" err="1"/>
              <a:t>first_number</a:t>
            </a:r>
            <a:r>
              <a:rPr lang="en-GB" dirty="0"/>
              <a:t> * </a:t>
            </a:r>
            <a:r>
              <a:rPr lang="en-GB" dirty="0" err="1"/>
              <a:t>second_number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} else if (</a:t>
            </a:r>
            <a:r>
              <a:rPr lang="en-GB" dirty="0" err="1"/>
              <a:t>operand_selection</a:t>
            </a:r>
            <a:r>
              <a:rPr lang="en-GB" dirty="0"/>
              <a:t> == "/") {</a:t>
            </a:r>
          </a:p>
          <a:p>
            <a:pPr marL="0" indent="0">
              <a:buNone/>
            </a:pPr>
            <a:r>
              <a:rPr lang="en-GB" dirty="0"/>
              <a:t>        result = </a:t>
            </a:r>
            <a:r>
              <a:rPr lang="en-GB" dirty="0" err="1"/>
              <a:t>first_number</a:t>
            </a:r>
            <a:r>
              <a:rPr lang="en-GB" dirty="0"/>
              <a:t> / </a:t>
            </a:r>
            <a:r>
              <a:rPr lang="en-GB" dirty="0" err="1"/>
              <a:t>second_number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} else {</a:t>
            </a:r>
          </a:p>
          <a:p>
            <a:pPr marL="0" indent="0">
              <a:buNone/>
            </a:pPr>
            <a:r>
              <a:rPr lang="en-GB" dirty="0"/>
              <a:t>        console.log("Don’t know that operator.")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    console.log(result)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calculator()</a:t>
            </a:r>
          </a:p>
        </p:txBody>
      </p:sp>
    </p:spTree>
    <p:extLst>
      <p:ext uri="{BB962C8B-B14F-4D97-AF65-F5344CB8AC3E}">
        <p14:creationId xmlns:p14="http://schemas.microsoft.com/office/powerpoint/2010/main" val="11405600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910A9-4DC9-6922-6061-C0D6F5FFA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 for JavaScript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79307-48A1-1314-9BCF-E26D022D0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https://cs.lmu.edu/~ray/notes/javascriptfunctions/</a:t>
            </a:r>
          </a:p>
        </p:txBody>
      </p:sp>
    </p:spTree>
    <p:extLst>
      <p:ext uri="{BB962C8B-B14F-4D97-AF65-F5344CB8AC3E}">
        <p14:creationId xmlns:p14="http://schemas.microsoft.com/office/powerpoint/2010/main" val="30518909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CBEC-419A-6F9B-247A-84451BF65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7b. JavaScript Exceptions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89E26-EDAC-EF5D-7DFA-F0FAB46167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8825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080E-1219-2D47-E4D6-FB701E47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ReferenceError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2B92A-CC5D-C9B5-C976-DE31B28B5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A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ReferenceError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is thrown if you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reference (use) a variable that has not been declared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 = 5;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x = y + 1;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y cannot be used (referenced)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9570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080E-1219-2D47-E4D6-FB701E47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ReferenceError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2B92A-CC5D-C9B5-C976-DE31B28B5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A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ReferenceError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is thrown if you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reference (use) a variable that has not been declared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 = 5;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x = y + 1;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y cannot be used (referenced)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(err)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.log(err.name);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769927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AE4C-7CA0-83A7-B39B-14025C8C8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TypeError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D03D7-BB5E-B9DF-9C3F-4E2CBC8DD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//A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TypeError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is thrown if you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//use a value that is outside the range of expected types: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1;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num.toUpperCase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You cannot convert a number to upper case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1425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AE4C-7CA0-83A7-B39B-14025C8C8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TypeError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D03D7-BB5E-B9DF-9C3F-4E2CBC8DD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//A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TypeError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is thrown if you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//use a value that is outside the range of expected types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1;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num.toUpperCase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You cannot convert a number to upper case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(err)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.log(err.name);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948480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6A3D-47D1-7C36-CFAA-912A51D1D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Throwing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2CC66-6A47-2BE3-F610-926CBECAA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exampleString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exampleString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"empty"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x = 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Number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exampleString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(x &lt; 5)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"too low"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(err)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.log(err);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380161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097F-07AF-A16F-E1B9-8708616D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Finally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F493E-5B48-AEDC-EDD3-53B12633F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1;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//let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num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= "A";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num.toUpperCase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You cannot convert a number to upper case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(err)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.log(err.name);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finally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//Block of code to be executed regardless of the try / catch result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.log(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"All done"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389223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CBEC-419A-6F9B-247A-84451BF65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8. JavaScript Classes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89E26-EDAC-EF5D-7DFA-F0FAB46167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35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2817-2051-7D65-D610-322E4511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59BEE-3BBD-D6D8-1D34-C8F518D6B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7570"/>
            <a:ext cx="8851084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if(0.2 + 0.1 == 0.3) {</a:t>
            </a:r>
          </a:p>
          <a:p>
            <a:pPr marL="0" indent="0">
              <a:buNone/>
            </a:pPr>
            <a:r>
              <a:rPr lang="en-GB" dirty="0"/>
              <a:t>    console.log("you are correct")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else {</a:t>
            </a:r>
          </a:p>
          <a:p>
            <a:pPr marL="0" indent="0">
              <a:buNone/>
            </a:pPr>
            <a:r>
              <a:rPr lang="en-GB" dirty="0"/>
              <a:t>    console.log("something else is happening here…")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console.log(0.2 + 0.1)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// what exactly is happening here?</a:t>
            </a:r>
          </a:p>
        </p:txBody>
      </p:sp>
    </p:spTree>
    <p:extLst>
      <p:ext uri="{BB962C8B-B14F-4D97-AF65-F5344CB8AC3E}">
        <p14:creationId xmlns:p14="http://schemas.microsoft.com/office/powerpoint/2010/main" val="40087435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39FF-2E2F-3B41-6A1E-75AF312F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8.1: person,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83124-7B72-1883-BA2B-4C4EBE58E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class Person {</a:t>
            </a:r>
          </a:p>
          <a:p>
            <a:pPr marL="0" indent="0">
              <a:buNone/>
            </a:pPr>
            <a:r>
              <a:rPr lang="en-GB" dirty="0"/>
              <a:t>    //name, age &amp; location are arguments / parameters </a:t>
            </a:r>
          </a:p>
          <a:p>
            <a:pPr marL="0" indent="0">
              <a:buNone/>
            </a:pPr>
            <a:r>
              <a:rPr lang="en-GB" dirty="0"/>
              <a:t>    //that the constructor is going to use to build the Person class</a:t>
            </a:r>
          </a:p>
          <a:p>
            <a:pPr marL="0" indent="0">
              <a:buNone/>
            </a:pPr>
            <a:r>
              <a:rPr lang="en-GB" dirty="0"/>
              <a:t>    constructor(name, age, location) {</a:t>
            </a:r>
          </a:p>
          <a:p>
            <a:pPr marL="0" indent="0">
              <a:buNone/>
            </a:pPr>
            <a:r>
              <a:rPr lang="en-GB" dirty="0"/>
              <a:t>        this.name = name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this.age</a:t>
            </a:r>
            <a:r>
              <a:rPr lang="en-GB" dirty="0"/>
              <a:t> = age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this.location</a:t>
            </a:r>
            <a:r>
              <a:rPr lang="en-GB" dirty="0"/>
              <a:t> = location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  // each new instance will by default have Fictional Banking Group as its value</a:t>
            </a:r>
          </a:p>
          <a:p>
            <a:pPr marL="0" indent="0">
              <a:buNone/>
            </a:pPr>
            <a:r>
              <a:rPr lang="en-GB" dirty="0"/>
              <a:t>        // this can be modified later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this.employer</a:t>
            </a:r>
            <a:r>
              <a:rPr lang="en-GB" dirty="0"/>
              <a:t> = "Fictional Banking Group"  	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800120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39FF-2E2F-3B41-6A1E-75AF312F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8.1: person,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83124-7B72-1883-BA2B-4C4EBE58E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   birthday() 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this.age</a:t>
            </a:r>
            <a:r>
              <a:rPr lang="en-GB" dirty="0"/>
              <a:t>++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moveCity</a:t>
            </a:r>
            <a:r>
              <a:rPr lang="en-GB" dirty="0"/>
              <a:t>(</a:t>
            </a:r>
            <a:r>
              <a:rPr lang="en-GB" dirty="0" err="1"/>
              <a:t>chosenCity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this.location</a:t>
            </a:r>
            <a:r>
              <a:rPr lang="en-GB" dirty="0"/>
              <a:t> = </a:t>
            </a:r>
            <a:r>
              <a:rPr lang="en-GB" dirty="0" err="1"/>
              <a:t>chosenCity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5792789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39FF-2E2F-3B41-6A1E-75AF312F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8.1: person,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83124-7B72-1883-BA2B-4C4EBE58E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//using the new keyword, we are creating a NEW instance of the Person class</a:t>
            </a:r>
          </a:p>
          <a:p>
            <a:pPr marL="0" indent="0">
              <a:buNone/>
            </a:pPr>
            <a:r>
              <a:rPr lang="en-GB" dirty="0" err="1"/>
              <a:t>const</a:t>
            </a:r>
            <a:r>
              <a:rPr lang="en-GB" dirty="0"/>
              <a:t> terry = new Person("Terry Kuhl", 28, "North London")</a:t>
            </a:r>
          </a:p>
          <a:p>
            <a:pPr marL="0" indent="0">
              <a:buNone/>
            </a:pPr>
            <a:r>
              <a:rPr lang="en-GB" dirty="0" err="1"/>
              <a:t>terry.moveCity</a:t>
            </a:r>
            <a:r>
              <a:rPr lang="en-GB" dirty="0"/>
              <a:t>("Leeds")</a:t>
            </a:r>
          </a:p>
          <a:p>
            <a:pPr marL="0" indent="0">
              <a:buNone/>
            </a:pPr>
            <a:r>
              <a:rPr lang="en-GB" dirty="0"/>
              <a:t>console.log(</a:t>
            </a:r>
            <a:r>
              <a:rPr lang="en-GB" dirty="0" err="1"/>
              <a:t>terry.location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 err="1"/>
              <a:t>terry.birthday</a:t>
            </a:r>
            <a:r>
              <a:rPr lang="en-GB" dirty="0"/>
              <a:t>()</a:t>
            </a:r>
          </a:p>
          <a:p>
            <a:pPr marL="0" indent="0">
              <a:buNone/>
            </a:pPr>
            <a:r>
              <a:rPr lang="en-GB" dirty="0"/>
              <a:t>console.log(</a:t>
            </a:r>
            <a:r>
              <a:rPr lang="en-GB" dirty="0" err="1"/>
              <a:t>terry.age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const</a:t>
            </a:r>
            <a:r>
              <a:rPr lang="en-GB" dirty="0"/>
              <a:t> kyle = new Person("Kyle McKenzie", 56, "North London")</a:t>
            </a:r>
          </a:p>
          <a:p>
            <a:pPr marL="0" indent="0">
              <a:buNone/>
            </a:pPr>
            <a:r>
              <a:rPr lang="en-GB" dirty="0"/>
              <a:t>console.log(kyle)</a:t>
            </a:r>
          </a:p>
          <a:p>
            <a:pPr marL="0" indent="0">
              <a:buNone/>
            </a:pPr>
            <a:r>
              <a:rPr lang="en-GB" dirty="0" err="1"/>
              <a:t>kyle.birthday</a:t>
            </a:r>
            <a:r>
              <a:rPr lang="en-GB" dirty="0"/>
              <a:t>()</a:t>
            </a:r>
          </a:p>
          <a:p>
            <a:pPr marL="0" indent="0">
              <a:buNone/>
            </a:pPr>
            <a:r>
              <a:rPr lang="en-GB" dirty="0" err="1"/>
              <a:t>kyle.moveCity</a:t>
            </a:r>
            <a:r>
              <a:rPr lang="en-GB" dirty="0"/>
              <a:t>("South London")</a:t>
            </a:r>
          </a:p>
          <a:p>
            <a:pPr marL="0" indent="0">
              <a:buNone/>
            </a:pPr>
            <a:r>
              <a:rPr lang="en-GB" dirty="0"/>
              <a:t>console.log(</a:t>
            </a:r>
            <a:r>
              <a:rPr lang="en-GB" dirty="0" err="1"/>
              <a:t>kyle.location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jon</a:t>
            </a:r>
            <a:r>
              <a:rPr lang="en-GB" dirty="0"/>
              <a:t> = new Person("Jonathan Stevens", 39, "Halifax")</a:t>
            </a:r>
          </a:p>
          <a:p>
            <a:pPr marL="0" indent="0">
              <a:buNone/>
            </a:pP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andre</a:t>
            </a:r>
            <a:r>
              <a:rPr lang="en-GB" dirty="0"/>
              <a:t> = new Person("Andre Patterson", 29, "South London")</a:t>
            </a:r>
          </a:p>
        </p:txBody>
      </p:sp>
    </p:spTree>
    <p:extLst>
      <p:ext uri="{BB962C8B-B14F-4D97-AF65-F5344CB8AC3E}">
        <p14:creationId xmlns:p14="http://schemas.microsoft.com/office/powerpoint/2010/main" val="18916687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7112-CCE3-BCAB-0A1A-FC59484E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8.1: Animal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60545-4BB0-4713-0F10-EF5CA2AD7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Write a class called Animal</a:t>
            </a:r>
          </a:p>
          <a:p>
            <a:r>
              <a:rPr lang="en-GB" dirty="0"/>
              <a:t> An animal has a name, </a:t>
            </a:r>
            <a:r>
              <a:rPr lang="en-GB" dirty="0" err="1"/>
              <a:t>hungerLevel</a:t>
            </a:r>
            <a:r>
              <a:rPr lang="en-GB" dirty="0"/>
              <a:t>, </a:t>
            </a:r>
            <a:r>
              <a:rPr lang="en-GB" dirty="0" err="1"/>
              <a:t>energyLevel</a:t>
            </a:r>
            <a:r>
              <a:rPr lang="en-GB" dirty="0"/>
              <a:t>, strength and origin</a:t>
            </a:r>
          </a:p>
          <a:p>
            <a:r>
              <a:rPr lang="en-GB" dirty="0"/>
              <a:t> Write an eat method reducing their </a:t>
            </a:r>
            <a:r>
              <a:rPr lang="en-GB" dirty="0" err="1"/>
              <a:t>hungerLevel</a:t>
            </a:r>
            <a:endParaRPr lang="en-GB" dirty="0"/>
          </a:p>
          <a:p>
            <a:r>
              <a:rPr lang="en-GB" dirty="0"/>
              <a:t> Write a sleep method increasing their </a:t>
            </a:r>
            <a:r>
              <a:rPr lang="en-GB" dirty="0" err="1"/>
              <a:t>energyLevel</a:t>
            </a:r>
            <a:endParaRPr lang="en-GB" dirty="0"/>
          </a:p>
          <a:p>
            <a:r>
              <a:rPr lang="en-GB" dirty="0"/>
              <a:t> Write a train method increasing their strength and hunger but decreasing their energy level</a:t>
            </a:r>
          </a:p>
        </p:txBody>
      </p:sp>
    </p:spTree>
    <p:extLst>
      <p:ext uri="{BB962C8B-B14F-4D97-AF65-F5344CB8AC3E}">
        <p14:creationId xmlns:p14="http://schemas.microsoft.com/office/powerpoint/2010/main" val="195202544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2425-C3E2-D875-ACA0-3CD5853E4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/>
          <a:lstStyle/>
          <a:p>
            <a:r>
              <a:rPr lang="en-GB" dirty="0"/>
              <a:t>Exercise 8.1: Animal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71396-FB42-E833-1782-81E5EDEFC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80225"/>
            <a:ext cx="5181600" cy="45967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/>
              <a:t>class Animal {</a:t>
            </a:r>
          </a:p>
          <a:p>
            <a:pPr marL="0" indent="0">
              <a:buNone/>
            </a:pPr>
            <a:r>
              <a:rPr lang="en-GB" dirty="0"/>
              <a:t>    constructor(name, </a:t>
            </a:r>
            <a:r>
              <a:rPr lang="en-GB" dirty="0" err="1"/>
              <a:t>hungerLevel</a:t>
            </a:r>
            <a:r>
              <a:rPr lang="en-GB" dirty="0"/>
              <a:t>, </a:t>
            </a:r>
            <a:r>
              <a:rPr lang="en-GB" dirty="0" err="1"/>
              <a:t>energyLevel</a:t>
            </a:r>
            <a:r>
              <a:rPr lang="en-GB" dirty="0"/>
              <a:t>, strength) {</a:t>
            </a:r>
          </a:p>
          <a:p>
            <a:pPr marL="0" indent="0">
              <a:buNone/>
            </a:pPr>
            <a:r>
              <a:rPr lang="en-GB" dirty="0"/>
              <a:t>        this.name = name // these values are going to be given to us by the "user"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this.hungerLevel</a:t>
            </a:r>
            <a:r>
              <a:rPr lang="en-GB" dirty="0"/>
              <a:t> = </a:t>
            </a:r>
            <a:r>
              <a:rPr lang="en-GB" dirty="0" err="1"/>
              <a:t>hungerLevel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this.energyLevel</a:t>
            </a:r>
            <a:r>
              <a:rPr lang="en-GB" dirty="0"/>
              <a:t> = </a:t>
            </a:r>
            <a:r>
              <a:rPr lang="en-GB" dirty="0" err="1"/>
              <a:t>energyLevel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this.strength</a:t>
            </a:r>
            <a:r>
              <a:rPr lang="en-GB" dirty="0"/>
              <a:t> = strength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this.origin</a:t>
            </a:r>
            <a:r>
              <a:rPr lang="en-GB" dirty="0"/>
              <a:t> = "Earth" // why is this one not in the parameters?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eat() { </a:t>
            </a:r>
            <a:r>
              <a:rPr lang="en-GB" dirty="0" err="1"/>
              <a:t>this.hungerLevel</a:t>
            </a:r>
            <a:r>
              <a:rPr lang="en-GB" dirty="0"/>
              <a:t> -= 10 }</a:t>
            </a:r>
          </a:p>
          <a:p>
            <a:pPr marL="0" indent="0">
              <a:buNone/>
            </a:pPr>
            <a:r>
              <a:rPr lang="en-GB" dirty="0"/>
              <a:t>    sleep() { </a:t>
            </a:r>
            <a:r>
              <a:rPr lang="en-GB" dirty="0" err="1"/>
              <a:t>this.energyLevel</a:t>
            </a:r>
            <a:r>
              <a:rPr lang="en-GB" dirty="0"/>
              <a:t> += 10 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train() {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this.strength</a:t>
            </a:r>
            <a:r>
              <a:rPr lang="en-GB" dirty="0"/>
              <a:t> += 10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this.energyLevel</a:t>
            </a:r>
            <a:r>
              <a:rPr lang="en-GB" dirty="0"/>
              <a:t> -= 5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this.hungerLevel</a:t>
            </a:r>
            <a:r>
              <a:rPr lang="en-GB" dirty="0"/>
              <a:t> += 5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AD3C4-DEB2-3AF3-D150-961FAF3E9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80225"/>
            <a:ext cx="5181600" cy="45967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 err="1"/>
              <a:t>const</a:t>
            </a:r>
            <a:r>
              <a:rPr lang="en-GB" dirty="0"/>
              <a:t> max = new Animal("Max", 100, 5, 80)</a:t>
            </a:r>
          </a:p>
          <a:p>
            <a:pPr marL="0" indent="0">
              <a:buNone/>
            </a:pPr>
            <a:r>
              <a:rPr lang="en-GB" dirty="0"/>
              <a:t>console.log(max)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const</a:t>
            </a:r>
            <a:r>
              <a:rPr lang="en-GB" dirty="0"/>
              <a:t> cat = new Animal("cat", 6, 5, 30)</a:t>
            </a:r>
          </a:p>
          <a:p>
            <a:pPr marL="0" indent="0">
              <a:buNone/>
            </a:pPr>
            <a:r>
              <a:rPr lang="en-GB" dirty="0"/>
              <a:t>console.log(cat)</a:t>
            </a:r>
          </a:p>
          <a:p>
            <a:pPr marL="0" indent="0">
              <a:buNone/>
            </a:pPr>
            <a:r>
              <a:rPr lang="en-GB" dirty="0" err="1"/>
              <a:t>cat.sleep</a:t>
            </a:r>
            <a:r>
              <a:rPr lang="en-GB" dirty="0"/>
              <a:t>()</a:t>
            </a:r>
          </a:p>
          <a:p>
            <a:pPr marL="0" indent="0">
              <a:buNone/>
            </a:pPr>
            <a:r>
              <a:rPr lang="en-GB" dirty="0" err="1"/>
              <a:t>cat.train</a:t>
            </a:r>
            <a:r>
              <a:rPr lang="en-GB" dirty="0"/>
              <a:t>()</a:t>
            </a:r>
          </a:p>
          <a:p>
            <a:pPr marL="0" indent="0">
              <a:buNone/>
            </a:pPr>
            <a:r>
              <a:rPr lang="en-GB" dirty="0"/>
              <a:t>console.log(cat)</a:t>
            </a:r>
          </a:p>
        </p:txBody>
      </p:sp>
    </p:spTree>
    <p:extLst>
      <p:ext uri="{BB962C8B-B14F-4D97-AF65-F5344CB8AC3E}">
        <p14:creationId xmlns:p14="http://schemas.microsoft.com/office/powerpoint/2010/main" val="15824327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61502-C8FA-3E53-861A-0FA9018B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8.2: Vehicle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340C8-B768-2012-0F82-F10C1EDCE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vehicle class </a:t>
            </a:r>
          </a:p>
          <a:p>
            <a:r>
              <a:rPr lang="en-GB" dirty="0"/>
              <a:t>2 values - colour and speed</a:t>
            </a:r>
          </a:p>
          <a:p>
            <a:r>
              <a:rPr lang="en-GB" dirty="0"/>
              <a:t>3 methods - honk, </a:t>
            </a:r>
            <a:r>
              <a:rPr lang="en-GB" dirty="0" err="1"/>
              <a:t>changeColour</a:t>
            </a:r>
            <a:r>
              <a:rPr lang="en-GB" dirty="0"/>
              <a:t>, </a:t>
            </a:r>
            <a:r>
              <a:rPr lang="en-GB" dirty="0" err="1"/>
              <a:t>speedLimit</a:t>
            </a:r>
            <a:endParaRPr lang="en-GB" dirty="0"/>
          </a:p>
          <a:p>
            <a:r>
              <a:rPr lang="en-GB" dirty="0"/>
              <a:t>In the </a:t>
            </a:r>
            <a:r>
              <a:rPr lang="en-GB" dirty="0" err="1"/>
              <a:t>speedLimit</a:t>
            </a:r>
            <a:r>
              <a:rPr lang="en-GB" dirty="0"/>
              <a:t> method, let me know the road we are on...</a:t>
            </a:r>
          </a:p>
          <a:p>
            <a:pPr marL="0" indent="0">
              <a:buNone/>
            </a:pPr>
            <a:r>
              <a:rPr lang="en-GB" dirty="0"/>
              <a:t>	If speed is 30 = normal road, 60 = Country road, 70 = Motorway</a:t>
            </a:r>
          </a:p>
        </p:txBody>
      </p:sp>
    </p:spTree>
    <p:extLst>
      <p:ext uri="{BB962C8B-B14F-4D97-AF65-F5344CB8AC3E}">
        <p14:creationId xmlns:p14="http://schemas.microsoft.com/office/powerpoint/2010/main" val="92430957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EBC6-9A56-9FC9-28BB-EFC9ADF4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795944" cy="1179589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8.2: Vehicle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7A5C6-069E-DB04-61CC-6E9B5B256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12885"/>
            <a:ext cx="4301971" cy="40640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class Vehicle {</a:t>
            </a:r>
          </a:p>
          <a:p>
            <a:pPr marL="0" indent="0">
              <a:buNone/>
            </a:pPr>
            <a:r>
              <a:rPr lang="en-GB" dirty="0"/>
              <a:t>  constructor(make, colour, engine) {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this.make</a:t>
            </a:r>
            <a:r>
              <a:rPr lang="en-GB" dirty="0"/>
              <a:t> = make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this.colour</a:t>
            </a:r>
            <a:r>
              <a:rPr lang="en-GB" dirty="0"/>
              <a:t> = colour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this.engine</a:t>
            </a:r>
            <a:r>
              <a:rPr lang="en-GB" dirty="0"/>
              <a:t> = engine</a:t>
            </a:r>
          </a:p>
          <a:p>
            <a:pPr marL="0" indent="0">
              <a:buNone/>
            </a:pPr>
            <a:r>
              <a:rPr lang="en-GB" dirty="0"/>
              <a:t>  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honk() {</a:t>
            </a:r>
          </a:p>
          <a:p>
            <a:pPr marL="0" indent="0">
              <a:buNone/>
            </a:pPr>
            <a:r>
              <a:rPr lang="en-GB" dirty="0"/>
              <a:t>    console.log("Honk! Honk!")</a:t>
            </a:r>
          </a:p>
          <a:p>
            <a:pPr marL="0" indent="0">
              <a:buNone/>
            </a:pPr>
            <a:r>
              <a:rPr lang="en-GB" dirty="0"/>
              <a:t>  }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7DECE-45E7-DF50-6E55-D8D92F778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5278" y="1411550"/>
            <a:ext cx="6161103" cy="47654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 info() {</a:t>
            </a:r>
          </a:p>
          <a:p>
            <a:pPr marL="0" indent="0">
              <a:buNone/>
            </a:pPr>
            <a:r>
              <a:rPr lang="en-GB" dirty="0"/>
              <a:t>    console.log("This vehicle is a " + </a:t>
            </a:r>
            <a:r>
              <a:rPr lang="en-GB" dirty="0" err="1"/>
              <a:t>this.make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+ " is " + </a:t>
            </a:r>
            <a:r>
              <a:rPr lang="en-GB" dirty="0" err="1"/>
              <a:t>this.colour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+ " and the engine size is " + </a:t>
            </a:r>
            <a:r>
              <a:rPr lang="en-GB" dirty="0" err="1"/>
              <a:t>this.engine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+ " we have " + </a:t>
            </a:r>
            <a:r>
              <a:rPr lang="en-GB" dirty="0" err="1"/>
              <a:t>this.numberOfWheels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+ " wheels.")</a:t>
            </a:r>
          </a:p>
          <a:p>
            <a:pPr marL="0" indent="0">
              <a:buNone/>
            </a:pPr>
            <a:r>
              <a:rPr lang="en-GB" dirty="0"/>
              <a:t>  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// Example usage:</a:t>
            </a:r>
          </a:p>
          <a:p>
            <a:pPr marL="0" indent="0">
              <a:buNone/>
            </a:pP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myVehicle</a:t>
            </a:r>
            <a:r>
              <a:rPr lang="en-GB" dirty="0"/>
              <a:t> = new Vehicle("</a:t>
            </a:r>
            <a:r>
              <a:rPr lang="en-GB" dirty="0" err="1"/>
              <a:t>Ford","Red</a:t>
            </a:r>
            <a:r>
              <a:rPr lang="en-GB" dirty="0"/>
              <a:t>", 60)</a:t>
            </a:r>
          </a:p>
          <a:p>
            <a:pPr marL="0" indent="0">
              <a:buNone/>
            </a:pPr>
            <a:r>
              <a:rPr lang="en-GB" dirty="0" err="1"/>
              <a:t>myVehicle.honk</a:t>
            </a:r>
            <a:r>
              <a:rPr lang="en-GB" dirty="0"/>
              <a:t>()</a:t>
            </a:r>
          </a:p>
          <a:p>
            <a:pPr marL="0" indent="0">
              <a:buNone/>
            </a:pPr>
            <a:r>
              <a:rPr lang="en-GB" dirty="0"/>
              <a:t>myVehicle.info()</a:t>
            </a:r>
          </a:p>
        </p:txBody>
      </p:sp>
    </p:spTree>
    <p:extLst>
      <p:ext uri="{BB962C8B-B14F-4D97-AF65-F5344CB8AC3E}">
        <p14:creationId xmlns:p14="http://schemas.microsoft.com/office/powerpoint/2010/main" val="35291301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00C0-CFA8-4B2F-F1AE-FAE6F1B1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01645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Example 8.2: </a:t>
            </a:r>
            <a:br>
              <a:rPr lang="en-GB" dirty="0"/>
            </a:br>
            <a:r>
              <a:rPr lang="en-GB" dirty="0"/>
              <a:t>Class 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59414-E56D-FB13-2415-E473939BB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4169" y="365125"/>
            <a:ext cx="7479632" cy="58118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class Car {</a:t>
            </a:r>
          </a:p>
          <a:p>
            <a:pPr marL="0" indent="0">
              <a:buNone/>
            </a:pPr>
            <a:r>
              <a:rPr lang="en-GB" dirty="0"/>
              <a:t>    constructor(make, colour, engine) {</a:t>
            </a:r>
          </a:p>
          <a:p>
            <a:pPr marL="0" indent="0">
              <a:buNone/>
            </a:pPr>
            <a:r>
              <a:rPr lang="en-GB" dirty="0"/>
              <a:t>		//these are an object's 'attributes'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err="1"/>
              <a:t>this.make</a:t>
            </a:r>
            <a:r>
              <a:rPr lang="en-GB" dirty="0"/>
              <a:t> = make;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err="1"/>
              <a:t>this.colour</a:t>
            </a:r>
            <a:r>
              <a:rPr lang="en-GB" dirty="0"/>
              <a:t> = colour;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err="1"/>
              <a:t>this.engine</a:t>
            </a:r>
            <a:r>
              <a:rPr lang="en-GB" dirty="0"/>
              <a:t> = engine;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err="1"/>
              <a:t>this.numberOfWheels</a:t>
            </a:r>
            <a:r>
              <a:rPr lang="en-GB" dirty="0"/>
              <a:t> = 4;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err="1"/>
              <a:t>this.bootSize</a:t>
            </a:r>
            <a:r>
              <a:rPr lang="en-GB" dirty="0"/>
              <a:t> = "medium" </a:t>
            </a:r>
          </a:p>
          <a:p>
            <a:pPr marL="0" indent="0">
              <a:buNone/>
            </a:pPr>
            <a:r>
              <a:rPr lang="en-GB" dirty="0"/>
              <a:t>	}</a:t>
            </a:r>
          </a:p>
          <a:p>
            <a:pPr marL="0" indent="0">
              <a:buNone/>
            </a:pPr>
            <a:r>
              <a:rPr lang="en-GB" dirty="0"/>
              <a:t>  </a:t>
            </a:r>
          </a:p>
          <a:p>
            <a:pPr marL="0" indent="0">
              <a:buNone/>
            </a:pPr>
            <a:r>
              <a:rPr lang="en-GB" dirty="0"/>
              <a:t>    //this is a method definition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carInfo</a:t>
            </a:r>
            <a:r>
              <a:rPr lang="en-GB" dirty="0"/>
              <a:t>() {</a:t>
            </a:r>
          </a:p>
          <a:p>
            <a:pPr marL="0" indent="0">
              <a:buNone/>
            </a:pPr>
            <a:r>
              <a:rPr lang="en-GB" dirty="0"/>
              <a:t>	console.log(</a:t>
            </a:r>
            <a:r>
              <a:rPr lang="en-GB" dirty="0" err="1"/>
              <a:t>this.make</a:t>
            </a:r>
            <a:r>
              <a:rPr lang="en-GB" dirty="0"/>
              <a:t> + " is " + </a:t>
            </a:r>
            <a:r>
              <a:rPr lang="en-GB" dirty="0" err="1"/>
              <a:t>this.colour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		+ " and the engine size is " + </a:t>
            </a:r>
            <a:r>
              <a:rPr lang="en-GB" dirty="0" err="1"/>
              <a:t>this.engine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		+ " we have " + </a:t>
            </a:r>
            <a:r>
              <a:rPr lang="en-GB" dirty="0" err="1"/>
              <a:t>this.numberOfWheels</a:t>
            </a:r>
            <a:r>
              <a:rPr lang="en-GB" dirty="0"/>
              <a:t> + " wheels, and a " </a:t>
            </a:r>
          </a:p>
          <a:p>
            <a:pPr marL="0" indent="0">
              <a:buNone/>
            </a:pPr>
            <a:r>
              <a:rPr lang="en-GB" dirty="0"/>
              <a:t>			+ </a:t>
            </a:r>
            <a:r>
              <a:rPr lang="en-GB" dirty="0" err="1"/>
              <a:t>this.bootSize</a:t>
            </a:r>
            <a:r>
              <a:rPr lang="en-GB" dirty="0"/>
              <a:t> + " boot.");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55793097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C73F2-87BA-2D8A-A7ED-DDB2B8F9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8.3: Class Motorbike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8FA41-EDE5-F77E-7A99-1E2ECD199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// This is a 'child' class - inherits from the parent class</a:t>
            </a:r>
          </a:p>
          <a:p>
            <a:pPr marL="0" indent="0">
              <a:buNone/>
            </a:pPr>
            <a:r>
              <a:rPr lang="en-GB" dirty="0"/>
              <a:t>// the 'child' class extends the 'parent' class</a:t>
            </a:r>
          </a:p>
          <a:p>
            <a:pPr marL="0" indent="0">
              <a:buNone/>
            </a:pPr>
            <a:r>
              <a:rPr lang="en-GB" dirty="0"/>
              <a:t>class Motorbike extends Vehicle {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//This is the child's constructor and it uses (super) the parent's (Vehicle) constructor</a:t>
            </a:r>
          </a:p>
          <a:p>
            <a:pPr marL="0" indent="0">
              <a:buNone/>
            </a:pPr>
            <a:r>
              <a:rPr lang="en-GB" dirty="0"/>
              <a:t>    constructor(make, colour, engine, weight) {</a:t>
            </a:r>
          </a:p>
          <a:p>
            <a:pPr marL="0" indent="0">
              <a:buNone/>
            </a:pPr>
            <a:r>
              <a:rPr lang="en-GB" dirty="0"/>
              <a:t>        super(make, colour, engine) //calls the Vehicle (extends Vehicle) constructor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this.weight</a:t>
            </a:r>
            <a:r>
              <a:rPr lang="en-GB" dirty="0"/>
              <a:t> = weight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this.numberOfWheels</a:t>
            </a:r>
            <a:r>
              <a:rPr lang="en-GB" dirty="0"/>
              <a:t> = 2</a:t>
            </a:r>
          </a:p>
          <a:p>
            <a:pPr marL="0" indent="0">
              <a:buNone/>
            </a:pPr>
            <a:r>
              <a:rPr lang="en-GB" dirty="0"/>
              <a:t>    }  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const</a:t>
            </a:r>
            <a:r>
              <a:rPr lang="en-GB" dirty="0"/>
              <a:t> bike = new Motorbike("Honda", "Red", 500, 250)</a:t>
            </a:r>
          </a:p>
        </p:txBody>
      </p:sp>
    </p:spTree>
    <p:extLst>
      <p:ext uri="{BB962C8B-B14F-4D97-AF65-F5344CB8AC3E}">
        <p14:creationId xmlns:p14="http://schemas.microsoft.com/office/powerpoint/2010/main" val="302740083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C73F2-87BA-2D8A-A7ED-DDB2B8F9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Exercise 8.4: Class Truck extends Vehicle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8FA41-EDE5-F77E-7A99-1E2ECD199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a class called Truck extending Vehicle</a:t>
            </a:r>
          </a:p>
          <a:p>
            <a:r>
              <a:rPr lang="en-GB" dirty="0"/>
              <a:t>Add a function called </a:t>
            </a:r>
            <a:r>
              <a:rPr lang="en-GB" dirty="0" err="1"/>
              <a:t>popWheelie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09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7728</Words>
  <Application>Microsoft Office PowerPoint</Application>
  <PresentationFormat>Widescreen</PresentationFormat>
  <Paragraphs>1244</Paragraphs>
  <Slides>104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09" baseType="lpstr">
      <vt:lpstr>Arial</vt:lpstr>
      <vt:lpstr>Calibri</vt:lpstr>
      <vt:lpstr>Calibri Light</vt:lpstr>
      <vt:lpstr>Cascadia Mono</vt:lpstr>
      <vt:lpstr>Office Theme</vt:lpstr>
      <vt:lpstr>1. JavaScript for Node.js</vt:lpstr>
      <vt:lpstr>Installation on Visual Studio</vt:lpstr>
      <vt:lpstr>Installation on Visual Studio Code</vt:lpstr>
      <vt:lpstr>Variables</vt:lpstr>
      <vt:lpstr>Input</vt:lpstr>
      <vt:lpstr>Solution</vt:lpstr>
      <vt:lpstr>Data Types in JavaScript</vt:lpstr>
      <vt:lpstr>Calculating between different data types</vt:lpstr>
      <vt:lpstr>Rounding errors</vt:lpstr>
      <vt:lpstr>2. JavaScript with Node.js</vt:lpstr>
      <vt:lpstr>if, else if, else</vt:lpstr>
      <vt:lpstr>Exercise 2.1</vt:lpstr>
      <vt:lpstr>Exercise 2.1 - solution</vt:lpstr>
      <vt:lpstr>Comparison operators</vt:lpstr>
      <vt:lpstr>value ranges:</vt:lpstr>
      <vt:lpstr>Exercise 2.2</vt:lpstr>
      <vt:lpstr>Exercise 2.2 - solution</vt:lpstr>
      <vt:lpstr>AND /  NOT</vt:lpstr>
      <vt:lpstr>OR</vt:lpstr>
      <vt:lpstr>Boolean logic</vt:lpstr>
      <vt:lpstr>Exercise 2.3:</vt:lpstr>
      <vt:lpstr>switch</vt:lpstr>
      <vt:lpstr>Exercise 2.4:</vt:lpstr>
      <vt:lpstr>Exercise 2.5:</vt:lpstr>
      <vt:lpstr>Exercise 2.5 - Solution</vt:lpstr>
      <vt:lpstr>3. while loops</vt:lpstr>
      <vt:lpstr>Incrementing</vt:lpstr>
      <vt:lpstr>counting up</vt:lpstr>
      <vt:lpstr>counting down</vt:lpstr>
      <vt:lpstr>DO - WHILE LOOP</vt:lpstr>
      <vt:lpstr>Exercise 3.2</vt:lpstr>
      <vt:lpstr>Exercise 3.2 - solution</vt:lpstr>
      <vt:lpstr>WHILE LOOP with BREAK </vt:lpstr>
      <vt:lpstr>WHILE TRUE LOOP with BREAK </vt:lpstr>
      <vt:lpstr>Exercise 3.3</vt:lpstr>
      <vt:lpstr>Exercise 3.3 - solution</vt:lpstr>
      <vt:lpstr>Exercise 3.4</vt:lpstr>
      <vt:lpstr>Exercise 3.4 - solution</vt:lpstr>
      <vt:lpstr>4. for loops </vt:lpstr>
      <vt:lpstr>A for loop requires 3 things</vt:lpstr>
      <vt:lpstr>Exercises:</vt:lpstr>
      <vt:lpstr>Exercises - solutions</vt:lpstr>
      <vt:lpstr>for loop with a break</vt:lpstr>
      <vt:lpstr>5. arrays</vt:lpstr>
      <vt:lpstr>array favouriteMusicians</vt:lpstr>
      <vt:lpstr>Exercise 5.1:</vt:lpstr>
      <vt:lpstr>Joining arrays and two-dimensional arrays</vt:lpstr>
      <vt:lpstr>Exercise 5.2</vt:lpstr>
      <vt:lpstr>6. array access with loops</vt:lpstr>
      <vt:lpstr> ARRAYS WITH WHILE LOOPS</vt:lpstr>
      <vt:lpstr>solution - exercise 6.1</vt:lpstr>
      <vt:lpstr>ARRAYS WITH FOR LOOPS</vt:lpstr>
      <vt:lpstr>solution - exercise 6.2</vt:lpstr>
      <vt:lpstr>ARRAYS WITH FOR-IN LOOPS</vt:lpstr>
      <vt:lpstr>solution - exercise 6.3</vt:lpstr>
      <vt:lpstr>ARRAYS WITH FOR-OF LOOPS</vt:lpstr>
      <vt:lpstr>solution - exercise 6.4</vt:lpstr>
      <vt:lpstr>Going through an array with a for each loop</vt:lpstr>
      <vt:lpstr>EXERCISE 6.5:</vt:lpstr>
      <vt:lpstr>solution - exercise 6.5</vt:lpstr>
      <vt:lpstr>EXERCISE 6.6:</vt:lpstr>
      <vt:lpstr>solution -  exercise 6.6</vt:lpstr>
      <vt:lpstr>EXERCISE 6.7:</vt:lpstr>
      <vt:lpstr>solution -  exercise 6.7</vt:lpstr>
      <vt:lpstr>7. JavaScript Functions </vt:lpstr>
      <vt:lpstr>functions</vt:lpstr>
      <vt:lpstr>Exercise 7.1: Addition function - user input</vt:lpstr>
      <vt:lpstr>A function can take parameters AKA arguments</vt:lpstr>
      <vt:lpstr>Exercise 7.2: Addition function</vt:lpstr>
      <vt:lpstr>Exercise 7.3:</vt:lpstr>
      <vt:lpstr>Exercise 7.3 - Solution</vt:lpstr>
      <vt:lpstr>A function can 'return' a value</vt:lpstr>
      <vt:lpstr>Exercise 7.4:</vt:lpstr>
      <vt:lpstr>Exercise 7.4: solution</vt:lpstr>
      <vt:lpstr>Exercise 7.5:</vt:lpstr>
      <vt:lpstr>Exercise 7.5: solution</vt:lpstr>
      <vt:lpstr>Exercise 7.6:</vt:lpstr>
      <vt:lpstr>Exercise 7.6: solution</vt:lpstr>
      <vt:lpstr>Exercise 7.7:</vt:lpstr>
      <vt:lpstr> 7.7 solution:</vt:lpstr>
      <vt:lpstr>resource for JavaScript functions</vt:lpstr>
      <vt:lpstr>7b. JavaScript Exceptions</vt:lpstr>
      <vt:lpstr>ReferenceError</vt:lpstr>
      <vt:lpstr>ReferenceError</vt:lpstr>
      <vt:lpstr>TypeError</vt:lpstr>
      <vt:lpstr>TypeError</vt:lpstr>
      <vt:lpstr>Throwing exceptions</vt:lpstr>
      <vt:lpstr>Finally </vt:lpstr>
      <vt:lpstr>8. JavaScript Classes</vt:lpstr>
      <vt:lpstr>Example 8.1: person, constructor</vt:lpstr>
      <vt:lpstr>Example 8.1: person, methods</vt:lpstr>
      <vt:lpstr>Example 8.1: person, objects</vt:lpstr>
      <vt:lpstr>Exercise 8.1: Animal</vt:lpstr>
      <vt:lpstr>Exercise 8.1: Animal - solution</vt:lpstr>
      <vt:lpstr>Exercise 8.2: Vehicle</vt:lpstr>
      <vt:lpstr>Exercise 8.2: Vehicle - solution</vt:lpstr>
      <vt:lpstr>Example 8.2:  Class Car</vt:lpstr>
      <vt:lpstr>Example 8.3: Class Motorbike</vt:lpstr>
      <vt:lpstr>Exercise 8.4: Class Truck extends Vehicle</vt:lpstr>
      <vt:lpstr>Exercise 8.4: Class Truck extends Vehicle - solution</vt:lpstr>
      <vt:lpstr>Exercise 8.5: class Bunny extends Animal</vt:lpstr>
      <vt:lpstr>Exercise 8.5: class Bunny extends Animal - solution</vt:lpstr>
      <vt:lpstr>Exercise 8.6: class Student extends Person</vt:lpstr>
      <vt:lpstr>Exercise 8.6: class Student extends Person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JavaScript for Node.js</dc:title>
  <dc:creator>George Kontos</dc:creator>
  <cp:lastModifiedBy>George Kontos</cp:lastModifiedBy>
  <cp:revision>32</cp:revision>
  <dcterms:created xsi:type="dcterms:W3CDTF">2023-08-09T11:21:47Z</dcterms:created>
  <dcterms:modified xsi:type="dcterms:W3CDTF">2023-10-09T14:03:12Z</dcterms:modified>
</cp:coreProperties>
</file>